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19" r:id="rId2"/>
    <p:sldId id="321" r:id="rId3"/>
    <p:sldId id="322" r:id="rId4"/>
    <p:sldId id="323" r:id="rId5"/>
    <p:sldId id="324" r:id="rId6"/>
    <p:sldId id="325" r:id="rId7"/>
    <p:sldId id="326" r:id="rId8"/>
    <p:sldId id="339" r:id="rId9"/>
    <p:sldId id="340" r:id="rId10"/>
    <p:sldId id="341" r:id="rId11"/>
    <p:sldId id="342" r:id="rId12"/>
    <p:sldId id="343" r:id="rId13"/>
    <p:sldId id="345" r:id="rId14"/>
    <p:sldId id="344" r:id="rId15"/>
    <p:sldId id="346" r:id="rId16"/>
    <p:sldId id="347" r:id="rId17"/>
    <p:sldId id="348" r:id="rId18"/>
    <p:sldId id="350" r:id="rId19"/>
    <p:sldId id="349" r:id="rId20"/>
    <p:sldId id="351" r:id="rId21"/>
    <p:sldId id="354" r:id="rId22"/>
    <p:sldId id="353" r:id="rId23"/>
    <p:sldId id="355" r:id="rId24"/>
    <p:sldId id="35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9F9A"/>
    <a:srgbClr val="9AB1AB"/>
    <a:srgbClr val="224642"/>
    <a:srgbClr val="E5E8EE"/>
    <a:srgbClr val="404040"/>
    <a:srgbClr val="88ACA8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02" y="696"/>
      </p:cViewPr>
      <p:guideLst>
        <p:guide orient="horz" pos="2160"/>
        <p:guide pos="3840"/>
        <p:guide pos="483"/>
        <p:guide pos="719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07" d="100"/>
          <a:sy n="107" d="100"/>
        </p:scale>
        <p:origin x="280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A896C3D-EF6E-2261-1F05-429143BB4C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2C6DCF7-E5EF-A8E3-E13B-9C63656CE9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52EB4F-F28D-4CAB-8FCC-379429184324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A787419-4A47-4A04-0BCE-6288B80AC8D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122514F-C809-31DB-C413-3BE722A791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C2D7BE-3F38-49E5-AA2E-785103DAA0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7112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E7D9D7-9F46-4B02-9BC2-A1F3D4C7BF6A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51B8A3-CE8D-46ED-B794-721BEFDA2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279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5673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9358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2175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843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5817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7503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522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134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1886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6498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521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376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4240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2354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627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1280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042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856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327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553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113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832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AF7AF-3C4D-4939-BA0C-35DFEB3873A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877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图片 170">
            <a:extLst>
              <a:ext uri="{FF2B5EF4-FFF2-40B4-BE49-F238E27FC236}">
                <a16:creationId xmlns:a16="http://schemas.microsoft.com/office/drawing/2014/main" id="{1FAE539D-54E8-F925-FA96-EE5E6FA33B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F03DC7-9963-F8B0-5C28-B1A6D37A3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D7C8D-332D-44BC-BC94-33F44B9461ED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D42EC8-829C-B5F2-8A18-78627084F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B086C0-3EAE-93F5-CAD6-8EAEDEA9F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DADAE-EFC8-41C7-907B-F69EBD364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426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F03DC7-9963-F8B0-5C28-B1A6D37A3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D7C8D-332D-44BC-BC94-33F44B9461ED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D42EC8-829C-B5F2-8A18-78627084F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B086C0-3EAE-93F5-CAD6-8EAEDEA9F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DADAE-EFC8-41C7-907B-F69EBD364C8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F0534BE-C98B-F0E0-90AB-1277C24757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746C2C9-D073-001F-4287-01B0F281CC1B}"/>
              </a:ext>
            </a:extLst>
          </p:cNvPr>
          <p:cNvSpPr txBox="1"/>
          <p:nvPr userDrawn="1"/>
        </p:nvSpPr>
        <p:spPr>
          <a:xfrm>
            <a:off x="7656832" y="2551527"/>
            <a:ext cx="5501489" cy="5071139"/>
          </a:xfrm>
          <a:custGeom>
            <a:avLst/>
            <a:gdLst/>
            <a:ahLst/>
            <a:cxnLst/>
            <a:rect l="l" t="t" r="r" b="b"/>
            <a:pathLst>
              <a:path w="3451079" h="3181121">
                <a:moveTo>
                  <a:pt x="1152791" y="0"/>
                </a:moveTo>
                <a:cubicBezTo>
                  <a:pt x="1157655" y="0"/>
                  <a:pt x="1162519" y="1215"/>
                  <a:pt x="1167384" y="3648"/>
                </a:cubicBezTo>
                <a:cubicBezTo>
                  <a:pt x="1172248" y="6080"/>
                  <a:pt x="1178328" y="7296"/>
                  <a:pt x="1185624" y="7296"/>
                </a:cubicBezTo>
                <a:lnTo>
                  <a:pt x="1189272" y="7296"/>
                </a:lnTo>
                <a:cubicBezTo>
                  <a:pt x="1191704" y="12160"/>
                  <a:pt x="1200216" y="22496"/>
                  <a:pt x="1214809" y="38304"/>
                </a:cubicBezTo>
                <a:cubicBezTo>
                  <a:pt x="1229401" y="54112"/>
                  <a:pt x="1239129" y="70529"/>
                  <a:pt x="1243993" y="87553"/>
                </a:cubicBezTo>
                <a:cubicBezTo>
                  <a:pt x="1243993" y="94850"/>
                  <a:pt x="1245209" y="103362"/>
                  <a:pt x="1247641" y="113090"/>
                </a:cubicBezTo>
                <a:lnTo>
                  <a:pt x="1280474" y="153219"/>
                </a:lnTo>
                <a:lnTo>
                  <a:pt x="1291418" y="167811"/>
                </a:lnTo>
                <a:cubicBezTo>
                  <a:pt x="1323035" y="175107"/>
                  <a:pt x="1348571" y="190915"/>
                  <a:pt x="1368028" y="215236"/>
                </a:cubicBezTo>
                <a:cubicBezTo>
                  <a:pt x="1372892" y="217668"/>
                  <a:pt x="1378364" y="221316"/>
                  <a:pt x="1384444" y="226180"/>
                </a:cubicBezTo>
                <a:cubicBezTo>
                  <a:pt x="1390524" y="231044"/>
                  <a:pt x="1397212" y="237125"/>
                  <a:pt x="1404509" y="244421"/>
                </a:cubicBezTo>
                <a:lnTo>
                  <a:pt x="1408157" y="248069"/>
                </a:lnTo>
                <a:cubicBezTo>
                  <a:pt x="1413021" y="257797"/>
                  <a:pt x="1415453" y="267525"/>
                  <a:pt x="1415453" y="277253"/>
                </a:cubicBezTo>
                <a:lnTo>
                  <a:pt x="1444637" y="346567"/>
                </a:lnTo>
                <a:cubicBezTo>
                  <a:pt x="1468958" y="378183"/>
                  <a:pt x="1478686" y="407368"/>
                  <a:pt x="1473822" y="434121"/>
                </a:cubicBezTo>
                <a:lnTo>
                  <a:pt x="1451933" y="485194"/>
                </a:lnTo>
                <a:cubicBezTo>
                  <a:pt x="1449502" y="497354"/>
                  <a:pt x="1442813" y="510730"/>
                  <a:pt x="1431869" y="525322"/>
                </a:cubicBezTo>
                <a:cubicBezTo>
                  <a:pt x="1420925" y="539915"/>
                  <a:pt x="1413021" y="550859"/>
                  <a:pt x="1408157" y="558155"/>
                </a:cubicBezTo>
                <a:cubicBezTo>
                  <a:pt x="1398428" y="575180"/>
                  <a:pt x="1386268" y="586124"/>
                  <a:pt x="1371676" y="590988"/>
                </a:cubicBezTo>
                <a:lnTo>
                  <a:pt x="1353435" y="594636"/>
                </a:lnTo>
                <a:cubicBezTo>
                  <a:pt x="1338843" y="601932"/>
                  <a:pt x="1318171" y="605580"/>
                  <a:pt x="1291418" y="605580"/>
                </a:cubicBezTo>
                <a:cubicBezTo>
                  <a:pt x="1276826" y="605580"/>
                  <a:pt x="1262233" y="601932"/>
                  <a:pt x="1247641" y="594636"/>
                </a:cubicBezTo>
                <a:cubicBezTo>
                  <a:pt x="1240345" y="592204"/>
                  <a:pt x="1233049" y="590988"/>
                  <a:pt x="1225753" y="590988"/>
                </a:cubicBezTo>
                <a:cubicBezTo>
                  <a:pt x="1218457" y="590988"/>
                  <a:pt x="1208729" y="595852"/>
                  <a:pt x="1196568" y="605580"/>
                </a:cubicBezTo>
                <a:cubicBezTo>
                  <a:pt x="1191704" y="612876"/>
                  <a:pt x="1188056" y="616524"/>
                  <a:pt x="1185624" y="616524"/>
                </a:cubicBezTo>
                <a:cubicBezTo>
                  <a:pt x="1188056" y="609228"/>
                  <a:pt x="1191096" y="603148"/>
                  <a:pt x="1194744" y="598284"/>
                </a:cubicBezTo>
                <a:cubicBezTo>
                  <a:pt x="1198392" y="593420"/>
                  <a:pt x="1201432" y="589772"/>
                  <a:pt x="1203865" y="587340"/>
                </a:cubicBezTo>
                <a:cubicBezTo>
                  <a:pt x="1199000" y="584908"/>
                  <a:pt x="1195352" y="585516"/>
                  <a:pt x="1192920" y="589164"/>
                </a:cubicBezTo>
                <a:cubicBezTo>
                  <a:pt x="1190488" y="592812"/>
                  <a:pt x="1188056" y="594636"/>
                  <a:pt x="1185624" y="594636"/>
                </a:cubicBezTo>
                <a:cubicBezTo>
                  <a:pt x="1163735" y="611660"/>
                  <a:pt x="1149143" y="623820"/>
                  <a:pt x="1141847" y="631117"/>
                </a:cubicBezTo>
                <a:cubicBezTo>
                  <a:pt x="1122391" y="643277"/>
                  <a:pt x="1102934" y="659085"/>
                  <a:pt x="1083478" y="678542"/>
                </a:cubicBezTo>
                <a:cubicBezTo>
                  <a:pt x="1064022" y="697998"/>
                  <a:pt x="1049429" y="712590"/>
                  <a:pt x="1039701" y="722318"/>
                </a:cubicBezTo>
                <a:cubicBezTo>
                  <a:pt x="1037269" y="724750"/>
                  <a:pt x="1034837" y="727182"/>
                  <a:pt x="1032405" y="729615"/>
                </a:cubicBezTo>
                <a:cubicBezTo>
                  <a:pt x="1029973" y="732047"/>
                  <a:pt x="1027541" y="732047"/>
                  <a:pt x="1025109" y="729615"/>
                </a:cubicBezTo>
                <a:lnTo>
                  <a:pt x="1006868" y="740559"/>
                </a:lnTo>
                <a:cubicBezTo>
                  <a:pt x="999572" y="745423"/>
                  <a:pt x="989844" y="755151"/>
                  <a:pt x="977684" y="769743"/>
                </a:cubicBezTo>
                <a:cubicBezTo>
                  <a:pt x="972820" y="769743"/>
                  <a:pt x="970387" y="772176"/>
                  <a:pt x="970387" y="777040"/>
                </a:cubicBezTo>
                <a:cubicBezTo>
                  <a:pt x="967956" y="777040"/>
                  <a:pt x="966132" y="777648"/>
                  <a:pt x="964915" y="778864"/>
                </a:cubicBezTo>
                <a:cubicBezTo>
                  <a:pt x="963699" y="780080"/>
                  <a:pt x="963091" y="780688"/>
                  <a:pt x="963091" y="780688"/>
                </a:cubicBezTo>
                <a:cubicBezTo>
                  <a:pt x="955795" y="780688"/>
                  <a:pt x="949715" y="784336"/>
                  <a:pt x="944851" y="791632"/>
                </a:cubicBezTo>
                <a:cubicBezTo>
                  <a:pt x="939987" y="798928"/>
                  <a:pt x="935123" y="805008"/>
                  <a:pt x="930259" y="809872"/>
                </a:cubicBezTo>
                <a:cubicBezTo>
                  <a:pt x="925395" y="812304"/>
                  <a:pt x="919315" y="817168"/>
                  <a:pt x="912019" y="824464"/>
                </a:cubicBezTo>
                <a:cubicBezTo>
                  <a:pt x="904722" y="831761"/>
                  <a:pt x="897426" y="837841"/>
                  <a:pt x="890130" y="842705"/>
                </a:cubicBezTo>
                <a:cubicBezTo>
                  <a:pt x="902290" y="835409"/>
                  <a:pt x="910802" y="825681"/>
                  <a:pt x="915667" y="813520"/>
                </a:cubicBezTo>
                <a:lnTo>
                  <a:pt x="930259" y="798928"/>
                </a:lnTo>
                <a:lnTo>
                  <a:pt x="988628" y="729615"/>
                </a:lnTo>
                <a:cubicBezTo>
                  <a:pt x="993492" y="727182"/>
                  <a:pt x="995924" y="721102"/>
                  <a:pt x="995924" y="711374"/>
                </a:cubicBezTo>
                <a:cubicBezTo>
                  <a:pt x="988628" y="718670"/>
                  <a:pt x="984980" y="724750"/>
                  <a:pt x="984980" y="729615"/>
                </a:cubicBezTo>
                <a:lnTo>
                  <a:pt x="937555" y="780688"/>
                </a:lnTo>
                <a:cubicBezTo>
                  <a:pt x="935123" y="783120"/>
                  <a:pt x="927827" y="794064"/>
                  <a:pt x="915667" y="813520"/>
                </a:cubicBezTo>
                <a:cubicBezTo>
                  <a:pt x="913234" y="815952"/>
                  <a:pt x="910194" y="818384"/>
                  <a:pt x="906546" y="820816"/>
                </a:cubicBezTo>
                <a:cubicBezTo>
                  <a:pt x="902898" y="823249"/>
                  <a:pt x="898642" y="826897"/>
                  <a:pt x="893778" y="831761"/>
                </a:cubicBezTo>
                <a:cubicBezTo>
                  <a:pt x="876754" y="851217"/>
                  <a:pt x="864594" y="863377"/>
                  <a:pt x="857297" y="868241"/>
                </a:cubicBezTo>
                <a:cubicBezTo>
                  <a:pt x="857297" y="873106"/>
                  <a:pt x="854865" y="877362"/>
                  <a:pt x="850001" y="881010"/>
                </a:cubicBezTo>
                <a:cubicBezTo>
                  <a:pt x="845137" y="884658"/>
                  <a:pt x="841489" y="886482"/>
                  <a:pt x="839057" y="886482"/>
                </a:cubicBezTo>
                <a:cubicBezTo>
                  <a:pt x="839057" y="893778"/>
                  <a:pt x="836625" y="899250"/>
                  <a:pt x="831761" y="902898"/>
                </a:cubicBezTo>
                <a:cubicBezTo>
                  <a:pt x="826897" y="906546"/>
                  <a:pt x="818385" y="909586"/>
                  <a:pt x="806224" y="912018"/>
                </a:cubicBezTo>
                <a:cubicBezTo>
                  <a:pt x="823249" y="899858"/>
                  <a:pt x="835409" y="885266"/>
                  <a:pt x="842705" y="868241"/>
                </a:cubicBezTo>
                <a:lnTo>
                  <a:pt x="864594" y="850001"/>
                </a:lnTo>
                <a:lnTo>
                  <a:pt x="868242" y="842705"/>
                </a:lnTo>
                <a:cubicBezTo>
                  <a:pt x="873106" y="837841"/>
                  <a:pt x="878578" y="831761"/>
                  <a:pt x="884658" y="824464"/>
                </a:cubicBezTo>
                <a:cubicBezTo>
                  <a:pt x="890738" y="817168"/>
                  <a:pt x="898642" y="811088"/>
                  <a:pt x="908370" y="806224"/>
                </a:cubicBezTo>
                <a:lnTo>
                  <a:pt x="912019" y="798928"/>
                </a:lnTo>
                <a:cubicBezTo>
                  <a:pt x="919315" y="791632"/>
                  <a:pt x="920531" y="785552"/>
                  <a:pt x="915667" y="780688"/>
                </a:cubicBezTo>
                <a:lnTo>
                  <a:pt x="937555" y="769743"/>
                </a:lnTo>
                <a:cubicBezTo>
                  <a:pt x="942419" y="767311"/>
                  <a:pt x="945459" y="763663"/>
                  <a:pt x="946675" y="758799"/>
                </a:cubicBezTo>
                <a:cubicBezTo>
                  <a:pt x="947891" y="753935"/>
                  <a:pt x="948499" y="749071"/>
                  <a:pt x="948499" y="744207"/>
                </a:cubicBezTo>
                <a:cubicBezTo>
                  <a:pt x="953363" y="744207"/>
                  <a:pt x="957011" y="742383"/>
                  <a:pt x="959443" y="738735"/>
                </a:cubicBezTo>
                <a:cubicBezTo>
                  <a:pt x="961875" y="735087"/>
                  <a:pt x="963091" y="729615"/>
                  <a:pt x="963091" y="722318"/>
                </a:cubicBezTo>
                <a:cubicBezTo>
                  <a:pt x="960659" y="727182"/>
                  <a:pt x="957011" y="732047"/>
                  <a:pt x="952147" y="736911"/>
                </a:cubicBezTo>
                <a:lnTo>
                  <a:pt x="948499" y="744207"/>
                </a:lnTo>
                <a:cubicBezTo>
                  <a:pt x="946067" y="749071"/>
                  <a:pt x="942419" y="753327"/>
                  <a:pt x="937555" y="756975"/>
                </a:cubicBezTo>
                <a:cubicBezTo>
                  <a:pt x="932691" y="760623"/>
                  <a:pt x="927827" y="764879"/>
                  <a:pt x="922963" y="769743"/>
                </a:cubicBezTo>
                <a:cubicBezTo>
                  <a:pt x="922963" y="769743"/>
                  <a:pt x="920531" y="773391"/>
                  <a:pt x="915667" y="780688"/>
                </a:cubicBezTo>
                <a:cubicBezTo>
                  <a:pt x="893778" y="792848"/>
                  <a:pt x="877970" y="809872"/>
                  <a:pt x="868242" y="831761"/>
                </a:cubicBezTo>
                <a:cubicBezTo>
                  <a:pt x="851217" y="846353"/>
                  <a:pt x="836625" y="862161"/>
                  <a:pt x="824465" y="879186"/>
                </a:cubicBezTo>
                <a:lnTo>
                  <a:pt x="820817" y="886482"/>
                </a:lnTo>
                <a:cubicBezTo>
                  <a:pt x="815952" y="896210"/>
                  <a:pt x="807440" y="901074"/>
                  <a:pt x="795280" y="901074"/>
                </a:cubicBezTo>
                <a:lnTo>
                  <a:pt x="795280" y="908370"/>
                </a:lnTo>
                <a:lnTo>
                  <a:pt x="784336" y="908370"/>
                </a:lnTo>
                <a:lnTo>
                  <a:pt x="820817" y="860945"/>
                </a:lnTo>
                <a:cubicBezTo>
                  <a:pt x="825681" y="853649"/>
                  <a:pt x="830545" y="845745"/>
                  <a:pt x="835409" y="837233"/>
                </a:cubicBezTo>
                <a:cubicBezTo>
                  <a:pt x="840273" y="828721"/>
                  <a:pt x="847569" y="819601"/>
                  <a:pt x="857297" y="809872"/>
                </a:cubicBezTo>
                <a:lnTo>
                  <a:pt x="850001" y="809872"/>
                </a:lnTo>
                <a:cubicBezTo>
                  <a:pt x="845137" y="809872"/>
                  <a:pt x="842705" y="809872"/>
                  <a:pt x="842705" y="809872"/>
                </a:cubicBezTo>
                <a:cubicBezTo>
                  <a:pt x="842705" y="817168"/>
                  <a:pt x="837841" y="823249"/>
                  <a:pt x="828113" y="828113"/>
                </a:cubicBezTo>
                <a:cubicBezTo>
                  <a:pt x="818385" y="830545"/>
                  <a:pt x="808656" y="836625"/>
                  <a:pt x="798928" y="846353"/>
                </a:cubicBezTo>
                <a:lnTo>
                  <a:pt x="791632" y="860945"/>
                </a:lnTo>
                <a:cubicBezTo>
                  <a:pt x="794064" y="858513"/>
                  <a:pt x="797712" y="857297"/>
                  <a:pt x="802576" y="857297"/>
                </a:cubicBezTo>
                <a:cubicBezTo>
                  <a:pt x="800144" y="859729"/>
                  <a:pt x="797712" y="863985"/>
                  <a:pt x="795280" y="870065"/>
                </a:cubicBezTo>
                <a:cubicBezTo>
                  <a:pt x="792848" y="876146"/>
                  <a:pt x="790416" y="881618"/>
                  <a:pt x="787984" y="886482"/>
                </a:cubicBezTo>
                <a:cubicBezTo>
                  <a:pt x="787984" y="886482"/>
                  <a:pt x="785552" y="887698"/>
                  <a:pt x="780688" y="890130"/>
                </a:cubicBezTo>
                <a:cubicBezTo>
                  <a:pt x="766096" y="902290"/>
                  <a:pt x="757583" y="910802"/>
                  <a:pt x="755151" y="915666"/>
                </a:cubicBezTo>
                <a:cubicBezTo>
                  <a:pt x="750287" y="920531"/>
                  <a:pt x="746639" y="922963"/>
                  <a:pt x="744207" y="922963"/>
                </a:cubicBezTo>
                <a:cubicBezTo>
                  <a:pt x="734479" y="927827"/>
                  <a:pt x="725967" y="934515"/>
                  <a:pt x="718671" y="943027"/>
                </a:cubicBezTo>
                <a:cubicBezTo>
                  <a:pt x="711374" y="951539"/>
                  <a:pt x="706510" y="958227"/>
                  <a:pt x="704078" y="963091"/>
                </a:cubicBezTo>
                <a:lnTo>
                  <a:pt x="704078" y="970387"/>
                </a:lnTo>
                <a:lnTo>
                  <a:pt x="711374" y="970387"/>
                </a:lnTo>
                <a:lnTo>
                  <a:pt x="693134" y="992276"/>
                </a:lnTo>
                <a:cubicBezTo>
                  <a:pt x="693134" y="994708"/>
                  <a:pt x="691310" y="995924"/>
                  <a:pt x="687662" y="995924"/>
                </a:cubicBezTo>
                <a:cubicBezTo>
                  <a:pt x="684014" y="995924"/>
                  <a:pt x="682190" y="995924"/>
                  <a:pt x="682190" y="995924"/>
                </a:cubicBezTo>
                <a:cubicBezTo>
                  <a:pt x="674894" y="1000788"/>
                  <a:pt x="671246" y="1003220"/>
                  <a:pt x="671246" y="1003220"/>
                </a:cubicBezTo>
                <a:lnTo>
                  <a:pt x="663950" y="1006868"/>
                </a:lnTo>
                <a:lnTo>
                  <a:pt x="674894" y="1021461"/>
                </a:lnTo>
                <a:lnTo>
                  <a:pt x="638413" y="1046997"/>
                </a:lnTo>
                <a:cubicBezTo>
                  <a:pt x="631117" y="1046997"/>
                  <a:pt x="627469" y="1048213"/>
                  <a:pt x="627469" y="1050645"/>
                </a:cubicBezTo>
                <a:lnTo>
                  <a:pt x="627469" y="1054293"/>
                </a:lnTo>
                <a:cubicBezTo>
                  <a:pt x="617741" y="1059157"/>
                  <a:pt x="611660" y="1066453"/>
                  <a:pt x="609228" y="1076182"/>
                </a:cubicBezTo>
                <a:cubicBezTo>
                  <a:pt x="604364" y="1076182"/>
                  <a:pt x="601932" y="1081046"/>
                  <a:pt x="601932" y="1090774"/>
                </a:cubicBezTo>
                <a:cubicBezTo>
                  <a:pt x="601932" y="1085910"/>
                  <a:pt x="604364" y="1083478"/>
                  <a:pt x="609228" y="1083478"/>
                </a:cubicBezTo>
                <a:lnTo>
                  <a:pt x="609228" y="1090774"/>
                </a:lnTo>
                <a:cubicBezTo>
                  <a:pt x="616524" y="1088342"/>
                  <a:pt x="622605" y="1082870"/>
                  <a:pt x="627469" y="1074358"/>
                </a:cubicBezTo>
                <a:cubicBezTo>
                  <a:pt x="632333" y="1065845"/>
                  <a:pt x="635981" y="1059157"/>
                  <a:pt x="638413" y="1054293"/>
                </a:cubicBezTo>
                <a:cubicBezTo>
                  <a:pt x="638413" y="1064021"/>
                  <a:pt x="639629" y="1070102"/>
                  <a:pt x="642061" y="1072534"/>
                </a:cubicBezTo>
                <a:lnTo>
                  <a:pt x="638413" y="1076182"/>
                </a:lnTo>
                <a:cubicBezTo>
                  <a:pt x="628685" y="1088342"/>
                  <a:pt x="623821" y="1098070"/>
                  <a:pt x="623821" y="1105366"/>
                </a:cubicBezTo>
                <a:cubicBezTo>
                  <a:pt x="623821" y="1107798"/>
                  <a:pt x="621997" y="1109622"/>
                  <a:pt x="618349" y="1110838"/>
                </a:cubicBezTo>
                <a:cubicBezTo>
                  <a:pt x="614700" y="1112054"/>
                  <a:pt x="611660" y="1112662"/>
                  <a:pt x="609228" y="1112662"/>
                </a:cubicBezTo>
                <a:cubicBezTo>
                  <a:pt x="601932" y="1116310"/>
                  <a:pt x="598740" y="1123379"/>
                  <a:pt x="599652" y="1133867"/>
                </a:cubicBezTo>
                <a:lnTo>
                  <a:pt x="601373" y="1142645"/>
                </a:lnTo>
                <a:lnTo>
                  <a:pt x="601932" y="1141847"/>
                </a:lnTo>
                <a:lnTo>
                  <a:pt x="638413" y="1090774"/>
                </a:lnTo>
                <a:cubicBezTo>
                  <a:pt x="640845" y="1085910"/>
                  <a:pt x="646317" y="1080438"/>
                  <a:pt x="654829" y="1074358"/>
                </a:cubicBezTo>
                <a:cubicBezTo>
                  <a:pt x="663341" y="1068278"/>
                  <a:pt x="670030" y="1064021"/>
                  <a:pt x="674894" y="1061589"/>
                </a:cubicBezTo>
                <a:cubicBezTo>
                  <a:pt x="674894" y="1066453"/>
                  <a:pt x="673678" y="1070102"/>
                  <a:pt x="671246" y="1072534"/>
                </a:cubicBezTo>
                <a:lnTo>
                  <a:pt x="671246" y="1076182"/>
                </a:lnTo>
                <a:cubicBezTo>
                  <a:pt x="656653" y="1083478"/>
                  <a:pt x="646925" y="1093206"/>
                  <a:pt x="642061" y="1105366"/>
                </a:cubicBezTo>
                <a:cubicBezTo>
                  <a:pt x="639629" y="1107798"/>
                  <a:pt x="636589" y="1112662"/>
                  <a:pt x="632941" y="1119959"/>
                </a:cubicBezTo>
                <a:cubicBezTo>
                  <a:pt x="629293" y="1127255"/>
                  <a:pt x="623821" y="1134551"/>
                  <a:pt x="616524" y="1141847"/>
                </a:cubicBezTo>
                <a:cubicBezTo>
                  <a:pt x="616524" y="1141847"/>
                  <a:pt x="614092" y="1143671"/>
                  <a:pt x="609228" y="1147319"/>
                </a:cubicBezTo>
                <a:cubicBezTo>
                  <a:pt x="604364" y="1150967"/>
                  <a:pt x="604364" y="1154007"/>
                  <a:pt x="609228" y="1156439"/>
                </a:cubicBezTo>
                <a:cubicBezTo>
                  <a:pt x="606796" y="1156439"/>
                  <a:pt x="604972" y="1157047"/>
                  <a:pt x="603756" y="1158263"/>
                </a:cubicBezTo>
                <a:cubicBezTo>
                  <a:pt x="602540" y="1159479"/>
                  <a:pt x="601932" y="1161303"/>
                  <a:pt x="601932" y="1163735"/>
                </a:cubicBezTo>
                <a:lnTo>
                  <a:pt x="594636" y="1181976"/>
                </a:lnTo>
                <a:lnTo>
                  <a:pt x="594636" y="1189272"/>
                </a:lnTo>
                <a:cubicBezTo>
                  <a:pt x="601932" y="1181976"/>
                  <a:pt x="613484" y="1166775"/>
                  <a:pt x="629293" y="1143671"/>
                </a:cubicBezTo>
                <a:cubicBezTo>
                  <a:pt x="645101" y="1120567"/>
                  <a:pt x="659085" y="1105366"/>
                  <a:pt x="671246" y="1098070"/>
                </a:cubicBezTo>
                <a:cubicBezTo>
                  <a:pt x="668814" y="1100502"/>
                  <a:pt x="668206" y="1102934"/>
                  <a:pt x="669422" y="1105366"/>
                </a:cubicBezTo>
                <a:cubicBezTo>
                  <a:pt x="670638" y="1107798"/>
                  <a:pt x="670030" y="1110230"/>
                  <a:pt x="667598" y="1112662"/>
                </a:cubicBezTo>
                <a:cubicBezTo>
                  <a:pt x="660301" y="1119959"/>
                  <a:pt x="653613" y="1129687"/>
                  <a:pt x="647533" y="1141847"/>
                </a:cubicBezTo>
                <a:cubicBezTo>
                  <a:pt x="641453" y="1154007"/>
                  <a:pt x="634765" y="1163735"/>
                  <a:pt x="627469" y="1171032"/>
                </a:cubicBezTo>
                <a:cubicBezTo>
                  <a:pt x="627469" y="1175896"/>
                  <a:pt x="625645" y="1179544"/>
                  <a:pt x="621997" y="1181976"/>
                </a:cubicBezTo>
                <a:cubicBezTo>
                  <a:pt x="618349" y="1184408"/>
                  <a:pt x="615309" y="1188056"/>
                  <a:pt x="612876" y="1192920"/>
                </a:cubicBezTo>
                <a:lnTo>
                  <a:pt x="642061" y="1203864"/>
                </a:lnTo>
                <a:cubicBezTo>
                  <a:pt x="642061" y="1199000"/>
                  <a:pt x="645709" y="1195352"/>
                  <a:pt x="653005" y="1192920"/>
                </a:cubicBezTo>
                <a:lnTo>
                  <a:pt x="653005" y="1207512"/>
                </a:lnTo>
                <a:lnTo>
                  <a:pt x="682190" y="1218456"/>
                </a:lnTo>
                <a:cubicBezTo>
                  <a:pt x="689486" y="1218456"/>
                  <a:pt x="694350" y="1216025"/>
                  <a:pt x="696782" y="1211160"/>
                </a:cubicBezTo>
                <a:lnTo>
                  <a:pt x="718671" y="1181976"/>
                </a:lnTo>
                <a:lnTo>
                  <a:pt x="773392" y="1050645"/>
                </a:lnTo>
                <a:cubicBezTo>
                  <a:pt x="773392" y="1048213"/>
                  <a:pt x="774608" y="1046389"/>
                  <a:pt x="777040" y="1045173"/>
                </a:cubicBezTo>
                <a:cubicBezTo>
                  <a:pt x="779472" y="1043957"/>
                  <a:pt x="781904" y="1042133"/>
                  <a:pt x="784336" y="1039701"/>
                </a:cubicBezTo>
                <a:lnTo>
                  <a:pt x="784336" y="1043349"/>
                </a:lnTo>
                <a:lnTo>
                  <a:pt x="766096" y="1072534"/>
                </a:lnTo>
                <a:cubicBezTo>
                  <a:pt x="763664" y="1087126"/>
                  <a:pt x="761840" y="1102934"/>
                  <a:pt x="760623" y="1119959"/>
                </a:cubicBezTo>
                <a:cubicBezTo>
                  <a:pt x="759407" y="1136983"/>
                  <a:pt x="758799" y="1150359"/>
                  <a:pt x="758799" y="1160087"/>
                </a:cubicBezTo>
                <a:cubicBezTo>
                  <a:pt x="756367" y="1174680"/>
                  <a:pt x="755151" y="1190488"/>
                  <a:pt x="755151" y="1207512"/>
                </a:cubicBezTo>
                <a:cubicBezTo>
                  <a:pt x="755151" y="1214808"/>
                  <a:pt x="757583" y="1220889"/>
                  <a:pt x="762447" y="1225753"/>
                </a:cubicBezTo>
                <a:cubicBezTo>
                  <a:pt x="767312" y="1216025"/>
                  <a:pt x="770960" y="1209944"/>
                  <a:pt x="773392" y="1207512"/>
                </a:cubicBezTo>
                <a:lnTo>
                  <a:pt x="773392" y="1225753"/>
                </a:lnTo>
                <a:lnTo>
                  <a:pt x="777040" y="1229401"/>
                </a:lnTo>
                <a:cubicBezTo>
                  <a:pt x="777040" y="1226969"/>
                  <a:pt x="778256" y="1225145"/>
                  <a:pt x="780688" y="1223929"/>
                </a:cubicBezTo>
                <a:cubicBezTo>
                  <a:pt x="783120" y="1222713"/>
                  <a:pt x="784336" y="1220889"/>
                  <a:pt x="784336" y="1218456"/>
                </a:cubicBezTo>
                <a:lnTo>
                  <a:pt x="824465" y="1130903"/>
                </a:lnTo>
                <a:cubicBezTo>
                  <a:pt x="826897" y="1109014"/>
                  <a:pt x="832977" y="1084694"/>
                  <a:pt x="842705" y="1057941"/>
                </a:cubicBezTo>
                <a:lnTo>
                  <a:pt x="864594" y="1006868"/>
                </a:lnTo>
                <a:lnTo>
                  <a:pt x="864594" y="995924"/>
                </a:lnTo>
                <a:cubicBezTo>
                  <a:pt x="857297" y="995924"/>
                  <a:pt x="853041" y="994100"/>
                  <a:pt x="851825" y="990452"/>
                </a:cubicBezTo>
                <a:cubicBezTo>
                  <a:pt x="850609" y="986804"/>
                  <a:pt x="848785" y="984980"/>
                  <a:pt x="846353" y="984980"/>
                </a:cubicBezTo>
                <a:cubicBezTo>
                  <a:pt x="848785" y="982548"/>
                  <a:pt x="847569" y="978900"/>
                  <a:pt x="842705" y="974036"/>
                </a:cubicBezTo>
                <a:cubicBezTo>
                  <a:pt x="840273" y="974036"/>
                  <a:pt x="836625" y="972819"/>
                  <a:pt x="831761" y="970387"/>
                </a:cubicBezTo>
                <a:lnTo>
                  <a:pt x="812699" y="984684"/>
                </a:lnTo>
                <a:lnTo>
                  <a:pt x="828113" y="966739"/>
                </a:lnTo>
                <a:lnTo>
                  <a:pt x="813521" y="944851"/>
                </a:lnTo>
                <a:lnTo>
                  <a:pt x="835409" y="941203"/>
                </a:lnTo>
                <a:cubicBezTo>
                  <a:pt x="840273" y="936339"/>
                  <a:pt x="842705" y="933907"/>
                  <a:pt x="842705" y="933907"/>
                </a:cubicBezTo>
                <a:cubicBezTo>
                  <a:pt x="857297" y="914450"/>
                  <a:pt x="864594" y="904722"/>
                  <a:pt x="864594" y="904722"/>
                </a:cubicBezTo>
                <a:cubicBezTo>
                  <a:pt x="864594" y="899858"/>
                  <a:pt x="867026" y="894994"/>
                  <a:pt x="871890" y="890130"/>
                </a:cubicBezTo>
                <a:cubicBezTo>
                  <a:pt x="879186" y="877970"/>
                  <a:pt x="891346" y="868241"/>
                  <a:pt x="908370" y="860945"/>
                </a:cubicBezTo>
                <a:lnTo>
                  <a:pt x="912019" y="857297"/>
                </a:lnTo>
                <a:cubicBezTo>
                  <a:pt x="924179" y="842705"/>
                  <a:pt x="935731" y="829329"/>
                  <a:pt x="946675" y="817168"/>
                </a:cubicBezTo>
                <a:cubicBezTo>
                  <a:pt x="957619" y="805008"/>
                  <a:pt x="970387" y="791632"/>
                  <a:pt x="984980" y="777040"/>
                </a:cubicBezTo>
                <a:cubicBezTo>
                  <a:pt x="984980" y="772176"/>
                  <a:pt x="987412" y="769743"/>
                  <a:pt x="992276" y="769743"/>
                </a:cubicBezTo>
                <a:cubicBezTo>
                  <a:pt x="989844" y="774607"/>
                  <a:pt x="984980" y="780688"/>
                  <a:pt x="977684" y="787984"/>
                </a:cubicBezTo>
                <a:cubicBezTo>
                  <a:pt x="970387" y="795280"/>
                  <a:pt x="964307" y="802576"/>
                  <a:pt x="959443" y="809872"/>
                </a:cubicBezTo>
                <a:cubicBezTo>
                  <a:pt x="954579" y="812304"/>
                  <a:pt x="950323" y="817168"/>
                  <a:pt x="946675" y="824464"/>
                </a:cubicBezTo>
                <a:cubicBezTo>
                  <a:pt x="943027" y="831761"/>
                  <a:pt x="937555" y="837841"/>
                  <a:pt x="930259" y="842705"/>
                </a:cubicBezTo>
                <a:cubicBezTo>
                  <a:pt x="935123" y="840273"/>
                  <a:pt x="941203" y="839057"/>
                  <a:pt x="948499" y="839057"/>
                </a:cubicBezTo>
                <a:cubicBezTo>
                  <a:pt x="955795" y="836625"/>
                  <a:pt x="963699" y="832369"/>
                  <a:pt x="972212" y="826289"/>
                </a:cubicBezTo>
                <a:cubicBezTo>
                  <a:pt x="980724" y="820208"/>
                  <a:pt x="989844" y="814736"/>
                  <a:pt x="999572" y="809872"/>
                </a:cubicBezTo>
                <a:lnTo>
                  <a:pt x="1006868" y="809872"/>
                </a:lnTo>
                <a:cubicBezTo>
                  <a:pt x="1014165" y="809872"/>
                  <a:pt x="1019637" y="810480"/>
                  <a:pt x="1023285" y="811696"/>
                </a:cubicBezTo>
                <a:cubicBezTo>
                  <a:pt x="1026933" y="812912"/>
                  <a:pt x="1032405" y="812304"/>
                  <a:pt x="1039701" y="809872"/>
                </a:cubicBezTo>
                <a:cubicBezTo>
                  <a:pt x="1042133" y="809872"/>
                  <a:pt x="1044565" y="809872"/>
                  <a:pt x="1046997" y="809872"/>
                </a:cubicBezTo>
                <a:cubicBezTo>
                  <a:pt x="1049429" y="809872"/>
                  <a:pt x="1051861" y="809872"/>
                  <a:pt x="1054293" y="809872"/>
                </a:cubicBezTo>
                <a:lnTo>
                  <a:pt x="1087126" y="820816"/>
                </a:lnTo>
                <a:lnTo>
                  <a:pt x="1094422" y="824464"/>
                </a:lnTo>
                <a:cubicBezTo>
                  <a:pt x="1101718" y="831761"/>
                  <a:pt x="1112663" y="837841"/>
                  <a:pt x="1127255" y="842705"/>
                </a:cubicBezTo>
                <a:cubicBezTo>
                  <a:pt x="1129687" y="845137"/>
                  <a:pt x="1133335" y="848177"/>
                  <a:pt x="1138199" y="851825"/>
                </a:cubicBezTo>
                <a:cubicBezTo>
                  <a:pt x="1143063" y="855473"/>
                  <a:pt x="1145495" y="858513"/>
                  <a:pt x="1145495" y="860945"/>
                </a:cubicBezTo>
                <a:cubicBezTo>
                  <a:pt x="1147927" y="863377"/>
                  <a:pt x="1150359" y="867025"/>
                  <a:pt x="1152791" y="871889"/>
                </a:cubicBezTo>
                <a:cubicBezTo>
                  <a:pt x="1155223" y="876754"/>
                  <a:pt x="1158871" y="881618"/>
                  <a:pt x="1163735" y="886482"/>
                </a:cubicBezTo>
                <a:lnTo>
                  <a:pt x="1174680" y="901074"/>
                </a:lnTo>
                <a:cubicBezTo>
                  <a:pt x="1177112" y="905938"/>
                  <a:pt x="1180760" y="910194"/>
                  <a:pt x="1185624" y="913842"/>
                </a:cubicBezTo>
                <a:cubicBezTo>
                  <a:pt x="1190488" y="917490"/>
                  <a:pt x="1195352" y="922963"/>
                  <a:pt x="1200216" y="930259"/>
                </a:cubicBezTo>
                <a:lnTo>
                  <a:pt x="1200216" y="915666"/>
                </a:lnTo>
                <a:lnTo>
                  <a:pt x="1203865" y="912018"/>
                </a:lnTo>
                <a:cubicBezTo>
                  <a:pt x="1208729" y="924179"/>
                  <a:pt x="1211161" y="930259"/>
                  <a:pt x="1211161" y="930259"/>
                </a:cubicBezTo>
                <a:lnTo>
                  <a:pt x="1218457" y="941203"/>
                </a:lnTo>
                <a:cubicBezTo>
                  <a:pt x="1225753" y="941203"/>
                  <a:pt x="1235481" y="939987"/>
                  <a:pt x="1247641" y="937555"/>
                </a:cubicBezTo>
                <a:cubicBezTo>
                  <a:pt x="1252505" y="949715"/>
                  <a:pt x="1259802" y="960659"/>
                  <a:pt x="1269530" y="970387"/>
                </a:cubicBezTo>
                <a:cubicBezTo>
                  <a:pt x="1269530" y="972819"/>
                  <a:pt x="1275610" y="976467"/>
                  <a:pt x="1287770" y="981332"/>
                </a:cubicBezTo>
                <a:lnTo>
                  <a:pt x="1295066" y="981332"/>
                </a:lnTo>
                <a:cubicBezTo>
                  <a:pt x="1314523" y="1000788"/>
                  <a:pt x="1329115" y="1011732"/>
                  <a:pt x="1338843" y="1014164"/>
                </a:cubicBezTo>
                <a:cubicBezTo>
                  <a:pt x="1336411" y="1016596"/>
                  <a:pt x="1335195" y="1019029"/>
                  <a:pt x="1335195" y="1021461"/>
                </a:cubicBezTo>
                <a:cubicBezTo>
                  <a:pt x="1327899" y="1038485"/>
                  <a:pt x="1332763" y="1048213"/>
                  <a:pt x="1349787" y="1050645"/>
                </a:cubicBezTo>
                <a:lnTo>
                  <a:pt x="1371676" y="1054293"/>
                </a:lnTo>
                <a:lnTo>
                  <a:pt x="1353435" y="1061589"/>
                </a:lnTo>
                <a:cubicBezTo>
                  <a:pt x="1358300" y="1071317"/>
                  <a:pt x="1364380" y="1078006"/>
                  <a:pt x="1371676" y="1081654"/>
                </a:cubicBezTo>
                <a:lnTo>
                  <a:pt x="1382620" y="1087126"/>
                </a:lnTo>
                <a:lnTo>
                  <a:pt x="1422749" y="1079830"/>
                </a:lnTo>
                <a:cubicBezTo>
                  <a:pt x="1427613" y="1079830"/>
                  <a:pt x="1438557" y="1082262"/>
                  <a:pt x="1455581" y="1087126"/>
                </a:cubicBezTo>
                <a:cubicBezTo>
                  <a:pt x="1477470" y="1096854"/>
                  <a:pt x="1490846" y="1101718"/>
                  <a:pt x="1495710" y="1101718"/>
                </a:cubicBezTo>
                <a:cubicBezTo>
                  <a:pt x="1515167" y="1106582"/>
                  <a:pt x="1529759" y="1106582"/>
                  <a:pt x="1539487" y="1101718"/>
                </a:cubicBezTo>
                <a:cubicBezTo>
                  <a:pt x="1549215" y="1101718"/>
                  <a:pt x="1578400" y="1096854"/>
                  <a:pt x="1627041" y="1087126"/>
                </a:cubicBezTo>
                <a:cubicBezTo>
                  <a:pt x="1639201" y="1084694"/>
                  <a:pt x="1653186" y="1081654"/>
                  <a:pt x="1668994" y="1078006"/>
                </a:cubicBezTo>
                <a:cubicBezTo>
                  <a:pt x="1684802" y="1074358"/>
                  <a:pt x="1703651" y="1070102"/>
                  <a:pt x="1725539" y="1065237"/>
                </a:cubicBezTo>
                <a:cubicBezTo>
                  <a:pt x="1747428" y="1057941"/>
                  <a:pt x="1774180" y="1049429"/>
                  <a:pt x="1805797" y="1039701"/>
                </a:cubicBezTo>
                <a:lnTo>
                  <a:pt x="1907943" y="1010516"/>
                </a:lnTo>
                <a:cubicBezTo>
                  <a:pt x="1927399" y="1005652"/>
                  <a:pt x="1948680" y="1000180"/>
                  <a:pt x="1971784" y="994100"/>
                </a:cubicBezTo>
                <a:cubicBezTo>
                  <a:pt x="1994889" y="988020"/>
                  <a:pt x="2021033" y="980116"/>
                  <a:pt x="2050218" y="970387"/>
                </a:cubicBezTo>
                <a:cubicBezTo>
                  <a:pt x="2055082" y="970387"/>
                  <a:pt x="2058730" y="970387"/>
                  <a:pt x="2061162" y="970387"/>
                </a:cubicBezTo>
                <a:cubicBezTo>
                  <a:pt x="2061162" y="965523"/>
                  <a:pt x="2061770" y="959443"/>
                  <a:pt x="2062986" y="952147"/>
                </a:cubicBezTo>
                <a:cubicBezTo>
                  <a:pt x="2064202" y="944851"/>
                  <a:pt x="2063594" y="939987"/>
                  <a:pt x="2061162" y="937555"/>
                </a:cubicBezTo>
                <a:cubicBezTo>
                  <a:pt x="2058730" y="932691"/>
                  <a:pt x="2057514" y="925394"/>
                  <a:pt x="2057514" y="915666"/>
                </a:cubicBezTo>
                <a:cubicBezTo>
                  <a:pt x="2057514" y="908370"/>
                  <a:pt x="2059946" y="896210"/>
                  <a:pt x="2064810" y="879186"/>
                </a:cubicBezTo>
                <a:cubicBezTo>
                  <a:pt x="2064810" y="859729"/>
                  <a:pt x="2069674" y="841489"/>
                  <a:pt x="2079403" y="824464"/>
                </a:cubicBezTo>
                <a:lnTo>
                  <a:pt x="2079403" y="777040"/>
                </a:lnTo>
                <a:cubicBezTo>
                  <a:pt x="2081835" y="772176"/>
                  <a:pt x="2083051" y="766095"/>
                  <a:pt x="2083051" y="758799"/>
                </a:cubicBezTo>
                <a:cubicBezTo>
                  <a:pt x="2083051" y="756367"/>
                  <a:pt x="2083659" y="753935"/>
                  <a:pt x="2084875" y="751503"/>
                </a:cubicBezTo>
                <a:cubicBezTo>
                  <a:pt x="2086091" y="749071"/>
                  <a:pt x="2085483" y="746639"/>
                  <a:pt x="2083051" y="744207"/>
                </a:cubicBezTo>
                <a:cubicBezTo>
                  <a:pt x="2083051" y="729615"/>
                  <a:pt x="2087915" y="718670"/>
                  <a:pt x="2097643" y="711374"/>
                </a:cubicBezTo>
                <a:cubicBezTo>
                  <a:pt x="2095211" y="706510"/>
                  <a:pt x="2093995" y="701646"/>
                  <a:pt x="2093995" y="696782"/>
                </a:cubicBezTo>
                <a:cubicBezTo>
                  <a:pt x="2093995" y="694350"/>
                  <a:pt x="2093995" y="689486"/>
                  <a:pt x="2093995" y="682190"/>
                </a:cubicBezTo>
                <a:cubicBezTo>
                  <a:pt x="2093995" y="674894"/>
                  <a:pt x="2091563" y="668813"/>
                  <a:pt x="2086699" y="663949"/>
                </a:cubicBezTo>
                <a:cubicBezTo>
                  <a:pt x="2084266" y="668813"/>
                  <a:pt x="2083659" y="674285"/>
                  <a:pt x="2084875" y="680366"/>
                </a:cubicBezTo>
                <a:cubicBezTo>
                  <a:pt x="2086091" y="686446"/>
                  <a:pt x="2085483" y="693134"/>
                  <a:pt x="2083051" y="700430"/>
                </a:cubicBezTo>
                <a:lnTo>
                  <a:pt x="2075754" y="729615"/>
                </a:lnTo>
                <a:lnTo>
                  <a:pt x="2075754" y="740559"/>
                </a:lnTo>
                <a:cubicBezTo>
                  <a:pt x="2075754" y="750287"/>
                  <a:pt x="2070890" y="757583"/>
                  <a:pt x="2061162" y="762447"/>
                </a:cubicBezTo>
                <a:lnTo>
                  <a:pt x="2068458" y="722318"/>
                </a:lnTo>
                <a:lnTo>
                  <a:pt x="2068458" y="704078"/>
                </a:lnTo>
                <a:cubicBezTo>
                  <a:pt x="2068458" y="696782"/>
                  <a:pt x="2070282" y="686446"/>
                  <a:pt x="2073930" y="673069"/>
                </a:cubicBezTo>
                <a:cubicBezTo>
                  <a:pt x="2077579" y="659693"/>
                  <a:pt x="2079403" y="649357"/>
                  <a:pt x="2079403" y="642061"/>
                </a:cubicBezTo>
                <a:cubicBezTo>
                  <a:pt x="2079403" y="627468"/>
                  <a:pt x="2080618" y="614092"/>
                  <a:pt x="2083051" y="601932"/>
                </a:cubicBezTo>
                <a:cubicBezTo>
                  <a:pt x="2085483" y="589772"/>
                  <a:pt x="2086699" y="578828"/>
                  <a:pt x="2086699" y="569099"/>
                </a:cubicBezTo>
                <a:cubicBezTo>
                  <a:pt x="2086699" y="554507"/>
                  <a:pt x="2085483" y="543563"/>
                  <a:pt x="2083051" y="536267"/>
                </a:cubicBezTo>
                <a:lnTo>
                  <a:pt x="2083051" y="514378"/>
                </a:lnTo>
                <a:cubicBezTo>
                  <a:pt x="2087915" y="487626"/>
                  <a:pt x="2092779" y="466953"/>
                  <a:pt x="2097643" y="452361"/>
                </a:cubicBezTo>
                <a:lnTo>
                  <a:pt x="2097643" y="423176"/>
                </a:lnTo>
                <a:cubicBezTo>
                  <a:pt x="2097643" y="418312"/>
                  <a:pt x="2097643" y="412232"/>
                  <a:pt x="2097643" y="404936"/>
                </a:cubicBezTo>
                <a:cubicBezTo>
                  <a:pt x="2097643" y="397640"/>
                  <a:pt x="2096427" y="389128"/>
                  <a:pt x="2093995" y="379399"/>
                </a:cubicBezTo>
                <a:cubicBezTo>
                  <a:pt x="2086699" y="369671"/>
                  <a:pt x="2083051" y="361159"/>
                  <a:pt x="2083051" y="353863"/>
                </a:cubicBezTo>
                <a:cubicBezTo>
                  <a:pt x="2083051" y="346567"/>
                  <a:pt x="2080618" y="329542"/>
                  <a:pt x="2075754" y="302790"/>
                </a:cubicBezTo>
                <a:cubicBezTo>
                  <a:pt x="2083051" y="300358"/>
                  <a:pt x="2085483" y="294278"/>
                  <a:pt x="2083051" y="284549"/>
                </a:cubicBezTo>
                <a:lnTo>
                  <a:pt x="2075754" y="248069"/>
                </a:lnTo>
                <a:cubicBezTo>
                  <a:pt x="2061162" y="231044"/>
                  <a:pt x="2061162" y="215236"/>
                  <a:pt x="2075754" y="200644"/>
                </a:cubicBezTo>
                <a:cubicBezTo>
                  <a:pt x="2073322" y="203076"/>
                  <a:pt x="2068458" y="204292"/>
                  <a:pt x="2061162" y="204292"/>
                </a:cubicBezTo>
                <a:lnTo>
                  <a:pt x="2053866" y="193348"/>
                </a:lnTo>
                <a:lnTo>
                  <a:pt x="2039273" y="193348"/>
                </a:lnTo>
                <a:cubicBezTo>
                  <a:pt x="2036841" y="188484"/>
                  <a:pt x="2035625" y="181187"/>
                  <a:pt x="2035625" y="171459"/>
                </a:cubicBezTo>
                <a:cubicBezTo>
                  <a:pt x="2035625" y="161731"/>
                  <a:pt x="2039273" y="153219"/>
                  <a:pt x="2046570" y="145923"/>
                </a:cubicBezTo>
                <a:cubicBezTo>
                  <a:pt x="2046570" y="141059"/>
                  <a:pt x="2049002" y="138627"/>
                  <a:pt x="2053866" y="138627"/>
                </a:cubicBezTo>
                <a:cubicBezTo>
                  <a:pt x="2056298" y="141059"/>
                  <a:pt x="2060554" y="143490"/>
                  <a:pt x="2066634" y="145923"/>
                </a:cubicBezTo>
                <a:cubicBezTo>
                  <a:pt x="2072714" y="148355"/>
                  <a:pt x="2075754" y="153219"/>
                  <a:pt x="2075754" y="160515"/>
                </a:cubicBezTo>
                <a:cubicBezTo>
                  <a:pt x="2085483" y="153219"/>
                  <a:pt x="2092779" y="155651"/>
                  <a:pt x="2097643" y="167811"/>
                </a:cubicBezTo>
                <a:cubicBezTo>
                  <a:pt x="2100075" y="165379"/>
                  <a:pt x="2101291" y="162339"/>
                  <a:pt x="2101291" y="158691"/>
                </a:cubicBezTo>
                <a:cubicBezTo>
                  <a:pt x="2101291" y="155043"/>
                  <a:pt x="2102507" y="152003"/>
                  <a:pt x="2104939" y="149571"/>
                </a:cubicBezTo>
                <a:cubicBezTo>
                  <a:pt x="2109803" y="147139"/>
                  <a:pt x="2112235" y="144707"/>
                  <a:pt x="2112235" y="142275"/>
                </a:cubicBezTo>
                <a:cubicBezTo>
                  <a:pt x="2112235" y="139842"/>
                  <a:pt x="2113451" y="138627"/>
                  <a:pt x="2115883" y="138627"/>
                </a:cubicBezTo>
                <a:cubicBezTo>
                  <a:pt x="2120747" y="133762"/>
                  <a:pt x="2128043" y="131330"/>
                  <a:pt x="2137771" y="131330"/>
                </a:cubicBezTo>
                <a:lnTo>
                  <a:pt x="2159660" y="134978"/>
                </a:lnTo>
                <a:cubicBezTo>
                  <a:pt x="2162092" y="132546"/>
                  <a:pt x="2164524" y="128898"/>
                  <a:pt x="2166956" y="124034"/>
                </a:cubicBezTo>
                <a:cubicBezTo>
                  <a:pt x="2169388" y="119170"/>
                  <a:pt x="2170604" y="115522"/>
                  <a:pt x="2170604" y="113090"/>
                </a:cubicBezTo>
                <a:cubicBezTo>
                  <a:pt x="2175468" y="96065"/>
                  <a:pt x="2183981" y="80257"/>
                  <a:pt x="2196141" y="65665"/>
                </a:cubicBezTo>
                <a:cubicBezTo>
                  <a:pt x="2208301" y="51073"/>
                  <a:pt x="2216813" y="40128"/>
                  <a:pt x="2221677" y="32832"/>
                </a:cubicBezTo>
                <a:cubicBezTo>
                  <a:pt x="2228973" y="25536"/>
                  <a:pt x="2237485" y="21280"/>
                  <a:pt x="2247214" y="20064"/>
                </a:cubicBezTo>
                <a:cubicBezTo>
                  <a:pt x="2256942" y="18848"/>
                  <a:pt x="2264238" y="18240"/>
                  <a:pt x="2269102" y="18240"/>
                </a:cubicBezTo>
                <a:lnTo>
                  <a:pt x="2294639" y="18240"/>
                </a:lnTo>
                <a:cubicBezTo>
                  <a:pt x="2309231" y="18240"/>
                  <a:pt x="2323823" y="23104"/>
                  <a:pt x="2338416" y="32832"/>
                </a:cubicBezTo>
                <a:lnTo>
                  <a:pt x="2342064" y="32832"/>
                </a:lnTo>
                <a:cubicBezTo>
                  <a:pt x="2342064" y="35264"/>
                  <a:pt x="2344496" y="38913"/>
                  <a:pt x="2349360" y="43777"/>
                </a:cubicBezTo>
                <a:cubicBezTo>
                  <a:pt x="2354224" y="48640"/>
                  <a:pt x="2359088" y="53505"/>
                  <a:pt x="2363952" y="58369"/>
                </a:cubicBezTo>
                <a:lnTo>
                  <a:pt x="2334768" y="58369"/>
                </a:lnTo>
                <a:cubicBezTo>
                  <a:pt x="2354224" y="80257"/>
                  <a:pt x="2373681" y="91202"/>
                  <a:pt x="2393137" y="91202"/>
                </a:cubicBezTo>
                <a:lnTo>
                  <a:pt x="2396785" y="102146"/>
                </a:lnTo>
                <a:cubicBezTo>
                  <a:pt x="2413809" y="109442"/>
                  <a:pt x="2430833" y="113090"/>
                  <a:pt x="2447858" y="113090"/>
                </a:cubicBezTo>
                <a:cubicBezTo>
                  <a:pt x="2457586" y="113090"/>
                  <a:pt x="2469746" y="119170"/>
                  <a:pt x="2484339" y="131330"/>
                </a:cubicBezTo>
                <a:cubicBezTo>
                  <a:pt x="2508659" y="155651"/>
                  <a:pt x="2532980" y="172675"/>
                  <a:pt x="2557300" y="182403"/>
                </a:cubicBezTo>
                <a:cubicBezTo>
                  <a:pt x="2581621" y="189700"/>
                  <a:pt x="2598645" y="199428"/>
                  <a:pt x="2608373" y="211588"/>
                </a:cubicBezTo>
                <a:cubicBezTo>
                  <a:pt x="2608373" y="204292"/>
                  <a:pt x="2607157" y="195780"/>
                  <a:pt x="2604725" y="186051"/>
                </a:cubicBezTo>
                <a:lnTo>
                  <a:pt x="2626613" y="189700"/>
                </a:lnTo>
                <a:cubicBezTo>
                  <a:pt x="2624181" y="182403"/>
                  <a:pt x="2618709" y="177539"/>
                  <a:pt x="2610197" y="175107"/>
                </a:cubicBezTo>
                <a:cubicBezTo>
                  <a:pt x="2601685" y="172675"/>
                  <a:pt x="2594997" y="170243"/>
                  <a:pt x="2590133" y="167811"/>
                </a:cubicBezTo>
                <a:cubicBezTo>
                  <a:pt x="2599861" y="167811"/>
                  <a:pt x="2607157" y="167811"/>
                  <a:pt x="2612021" y="167811"/>
                </a:cubicBezTo>
                <a:cubicBezTo>
                  <a:pt x="2612021" y="165379"/>
                  <a:pt x="2609589" y="161731"/>
                  <a:pt x="2604725" y="156867"/>
                </a:cubicBezTo>
                <a:cubicBezTo>
                  <a:pt x="2616885" y="156867"/>
                  <a:pt x="2627830" y="165379"/>
                  <a:pt x="2637558" y="182403"/>
                </a:cubicBezTo>
                <a:cubicBezTo>
                  <a:pt x="2639990" y="187267"/>
                  <a:pt x="2643638" y="190308"/>
                  <a:pt x="2648502" y="191524"/>
                </a:cubicBezTo>
                <a:cubicBezTo>
                  <a:pt x="2653366" y="192740"/>
                  <a:pt x="2657014" y="195780"/>
                  <a:pt x="2659447" y="200644"/>
                </a:cubicBezTo>
                <a:cubicBezTo>
                  <a:pt x="2686199" y="212804"/>
                  <a:pt x="2703223" y="221316"/>
                  <a:pt x="2710519" y="226180"/>
                </a:cubicBezTo>
                <a:cubicBezTo>
                  <a:pt x="2710519" y="231044"/>
                  <a:pt x="2709303" y="234692"/>
                  <a:pt x="2706871" y="237125"/>
                </a:cubicBezTo>
                <a:cubicBezTo>
                  <a:pt x="2711735" y="239557"/>
                  <a:pt x="2717815" y="244421"/>
                  <a:pt x="2725111" y="251717"/>
                </a:cubicBezTo>
                <a:lnTo>
                  <a:pt x="2725111" y="269957"/>
                </a:lnTo>
                <a:lnTo>
                  <a:pt x="2728759" y="288197"/>
                </a:lnTo>
                <a:lnTo>
                  <a:pt x="2739704" y="273605"/>
                </a:lnTo>
                <a:lnTo>
                  <a:pt x="2739704" y="280901"/>
                </a:lnTo>
                <a:cubicBezTo>
                  <a:pt x="2739704" y="288197"/>
                  <a:pt x="2738488" y="294886"/>
                  <a:pt x="2736056" y="300966"/>
                </a:cubicBezTo>
                <a:cubicBezTo>
                  <a:pt x="2733624" y="307046"/>
                  <a:pt x="2732408" y="312518"/>
                  <a:pt x="2732408" y="317382"/>
                </a:cubicBezTo>
                <a:cubicBezTo>
                  <a:pt x="2732408" y="319814"/>
                  <a:pt x="2732408" y="325286"/>
                  <a:pt x="2732408" y="333798"/>
                </a:cubicBezTo>
                <a:cubicBezTo>
                  <a:pt x="2732408" y="342310"/>
                  <a:pt x="2734840" y="348999"/>
                  <a:pt x="2739704" y="353863"/>
                </a:cubicBezTo>
                <a:lnTo>
                  <a:pt x="2739704" y="364807"/>
                </a:lnTo>
                <a:cubicBezTo>
                  <a:pt x="2734840" y="376967"/>
                  <a:pt x="2734840" y="389128"/>
                  <a:pt x="2739704" y="401288"/>
                </a:cubicBezTo>
                <a:cubicBezTo>
                  <a:pt x="2739704" y="406152"/>
                  <a:pt x="2737880" y="410408"/>
                  <a:pt x="2734232" y="414056"/>
                </a:cubicBezTo>
                <a:cubicBezTo>
                  <a:pt x="2730584" y="417704"/>
                  <a:pt x="2727544" y="420744"/>
                  <a:pt x="2725111" y="423176"/>
                </a:cubicBezTo>
                <a:cubicBezTo>
                  <a:pt x="2732408" y="430472"/>
                  <a:pt x="2736056" y="437769"/>
                  <a:pt x="2736056" y="445065"/>
                </a:cubicBezTo>
                <a:cubicBezTo>
                  <a:pt x="2736056" y="452361"/>
                  <a:pt x="2732408" y="460873"/>
                  <a:pt x="2725111" y="470601"/>
                </a:cubicBezTo>
                <a:cubicBezTo>
                  <a:pt x="2725111" y="473033"/>
                  <a:pt x="2724503" y="476681"/>
                  <a:pt x="2723287" y="481545"/>
                </a:cubicBezTo>
                <a:cubicBezTo>
                  <a:pt x="2722072" y="486410"/>
                  <a:pt x="2719031" y="488842"/>
                  <a:pt x="2714167" y="488842"/>
                </a:cubicBezTo>
                <a:lnTo>
                  <a:pt x="2681335" y="514378"/>
                </a:lnTo>
                <a:cubicBezTo>
                  <a:pt x="2674039" y="514378"/>
                  <a:pt x="2669175" y="515594"/>
                  <a:pt x="2666743" y="518026"/>
                </a:cubicBezTo>
                <a:cubicBezTo>
                  <a:pt x="2657014" y="525322"/>
                  <a:pt x="2646070" y="532010"/>
                  <a:pt x="2633910" y="538091"/>
                </a:cubicBezTo>
                <a:cubicBezTo>
                  <a:pt x="2621749" y="544171"/>
                  <a:pt x="2608373" y="550859"/>
                  <a:pt x="2593781" y="558155"/>
                </a:cubicBezTo>
                <a:lnTo>
                  <a:pt x="2575541" y="569099"/>
                </a:lnTo>
                <a:cubicBezTo>
                  <a:pt x="2563381" y="576395"/>
                  <a:pt x="2556084" y="595852"/>
                  <a:pt x="2553652" y="627468"/>
                </a:cubicBezTo>
                <a:lnTo>
                  <a:pt x="2604725" y="649357"/>
                </a:lnTo>
                <a:cubicBezTo>
                  <a:pt x="2609589" y="651789"/>
                  <a:pt x="2615669" y="654829"/>
                  <a:pt x="2622965" y="658477"/>
                </a:cubicBezTo>
                <a:cubicBezTo>
                  <a:pt x="2630262" y="662125"/>
                  <a:pt x="2639990" y="665165"/>
                  <a:pt x="2652150" y="667597"/>
                </a:cubicBezTo>
                <a:cubicBezTo>
                  <a:pt x="2657014" y="667597"/>
                  <a:pt x="2661879" y="668813"/>
                  <a:pt x="2666743" y="671245"/>
                </a:cubicBezTo>
                <a:cubicBezTo>
                  <a:pt x="2671607" y="673677"/>
                  <a:pt x="2677687" y="672461"/>
                  <a:pt x="2684983" y="667597"/>
                </a:cubicBezTo>
                <a:lnTo>
                  <a:pt x="2692279" y="671245"/>
                </a:lnTo>
                <a:cubicBezTo>
                  <a:pt x="2689847" y="678542"/>
                  <a:pt x="2694711" y="682190"/>
                  <a:pt x="2706871" y="682190"/>
                </a:cubicBezTo>
                <a:lnTo>
                  <a:pt x="2750648" y="689486"/>
                </a:lnTo>
                <a:cubicBezTo>
                  <a:pt x="2745784" y="679757"/>
                  <a:pt x="2738488" y="674894"/>
                  <a:pt x="2728759" y="674894"/>
                </a:cubicBezTo>
                <a:lnTo>
                  <a:pt x="2739704" y="674894"/>
                </a:lnTo>
                <a:cubicBezTo>
                  <a:pt x="2756729" y="674894"/>
                  <a:pt x="2767673" y="673677"/>
                  <a:pt x="2772537" y="671245"/>
                </a:cubicBezTo>
                <a:cubicBezTo>
                  <a:pt x="2777401" y="680974"/>
                  <a:pt x="2781049" y="687054"/>
                  <a:pt x="2783481" y="689486"/>
                </a:cubicBezTo>
                <a:cubicBezTo>
                  <a:pt x="2788345" y="691918"/>
                  <a:pt x="2794425" y="691918"/>
                  <a:pt x="2801721" y="689486"/>
                </a:cubicBezTo>
                <a:lnTo>
                  <a:pt x="2783481" y="678542"/>
                </a:lnTo>
                <a:cubicBezTo>
                  <a:pt x="2788345" y="676109"/>
                  <a:pt x="2795641" y="674894"/>
                  <a:pt x="2805369" y="674894"/>
                </a:cubicBezTo>
                <a:cubicBezTo>
                  <a:pt x="2815098" y="674894"/>
                  <a:pt x="2822394" y="673677"/>
                  <a:pt x="2827258" y="671245"/>
                </a:cubicBezTo>
                <a:cubicBezTo>
                  <a:pt x="2829690" y="668813"/>
                  <a:pt x="2830906" y="665165"/>
                  <a:pt x="2830906" y="660301"/>
                </a:cubicBezTo>
                <a:cubicBezTo>
                  <a:pt x="2835770" y="660301"/>
                  <a:pt x="2839418" y="661517"/>
                  <a:pt x="2841850" y="663949"/>
                </a:cubicBezTo>
                <a:cubicBezTo>
                  <a:pt x="2846714" y="668813"/>
                  <a:pt x="2852794" y="670029"/>
                  <a:pt x="2860091" y="667597"/>
                </a:cubicBezTo>
                <a:cubicBezTo>
                  <a:pt x="2864955" y="665165"/>
                  <a:pt x="2867995" y="661517"/>
                  <a:pt x="2869211" y="656653"/>
                </a:cubicBezTo>
                <a:cubicBezTo>
                  <a:pt x="2870427" y="651789"/>
                  <a:pt x="2869819" y="648141"/>
                  <a:pt x="2867387" y="645709"/>
                </a:cubicBezTo>
                <a:lnTo>
                  <a:pt x="2867387" y="642061"/>
                </a:lnTo>
                <a:cubicBezTo>
                  <a:pt x="2872251" y="642061"/>
                  <a:pt x="2876507" y="643277"/>
                  <a:pt x="2880155" y="645709"/>
                </a:cubicBezTo>
                <a:cubicBezTo>
                  <a:pt x="2883803" y="648141"/>
                  <a:pt x="2886843" y="650573"/>
                  <a:pt x="2889275" y="653005"/>
                </a:cubicBezTo>
                <a:cubicBezTo>
                  <a:pt x="2896571" y="653005"/>
                  <a:pt x="2906299" y="649357"/>
                  <a:pt x="2918460" y="642061"/>
                </a:cubicBezTo>
                <a:cubicBezTo>
                  <a:pt x="2925756" y="646925"/>
                  <a:pt x="2928188" y="656653"/>
                  <a:pt x="2925756" y="671245"/>
                </a:cubicBezTo>
                <a:cubicBezTo>
                  <a:pt x="2933052" y="678542"/>
                  <a:pt x="2936700" y="682190"/>
                  <a:pt x="2936700" y="682190"/>
                </a:cubicBezTo>
                <a:cubicBezTo>
                  <a:pt x="2931836" y="682190"/>
                  <a:pt x="2928188" y="683405"/>
                  <a:pt x="2925756" y="685838"/>
                </a:cubicBezTo>
                <a:cubicBezTo>
                  <a:pt x="2928188" y="690702"/>
                  <a:pt x="2933052" y="693134"/>
                  <a:pt x="2940348" y="693134"/>
                </a:cubicBezTo>
                <a:cubicBezTo>
                  <a:pt x="2930620" y="700430"/>
                  <a:pt x="2919675" y="702862"/>
                  <a:pt x="2907515" y="700430"/>
                </a:cubicBezTo>
                <a:cubicBezTo>
                  <a:pt x="2907515" y="707726"/>
                  <a:pt x="2911163" y="710158"/>
                  <a:pt x="2918460" y="707726"/>
                </a:cubicBezTo>
                <a:lnTo>
                  <a:pt x="2925756" y="704078"/>
                </a:lnTo>
                <a:cubicBezTo>
                  <a:pt x="2928188" y="704078"/>
                  <a:pt x="2933052" y="704686"/>
                  <a:pt x="2940348" y="705902"/>
                </a:cubicBezTo>
                <a:cubicBezTo>
                  <a:pt x="2947644" y="707118"/>
                  <a:pt x="2952508" y="702862"/>
                  <a:pt x="2954940" y="693134"/>
                </a:cubicBezTo>
                <a:cubicBezTo>
                  <a:pt x="2954940" y="685838"/>
                  <a:pt x="2958589" y="678542"/>
                  <a:pt x="2965885" y="671245"/>
                </a:cubicBezTo>
                <a:lnTo>
                  <a:pt x="2969533" y="693134"/>
                </a:lnTo>
                <a:cubicBezTo>
                  <a:pt x="2988989" y="693134"/>
                  <a:pt x="3001149" y="689486"/>
                  <a:pt x="3006013" y="682190"/>
                </a:cubicBezTo>
                <a:cubicBezTo>
                  <a:pt x="3006013" y="679757"/>
                  <a:pt x="3007229" y="677933"/>
                  <a:pt x="3009662" y="676718"/>
                </a:cubicBezTo>
                <a:cubicBezTo>
                  <a:pt x="3012094" y="675501"/>
                  <a:pt x="3013310" y="674894"/>
                  <a:pt x="3013310" y="674894"/>
                </a:cubicBezTo>
                <a:cubicBezTo>
                  <a:pt x="3015742" y="674894"/>
                  <a:pt x="3019390" y="672461"/>
                  <a:pt x="3024254" y="667597"/>
                </a:cubicBezTo>
                <a:lnTo>
                  <a:pt x="3006013" y="660301"/>
                </a:lnTo>
                <a:cubicBezTo>
                  <a:pt x="3006013" y="655437"/>
                  <a:pt x="3006621" y="652397"/>
                  <a:pt x="3007837" y="651181"/>
                </a:cubicBezTo>
                <a:cubicBezTo>
                  <a:pt x="3009053" y="649965"/>
                  <a:pt x="3012094" y="649357"/>
                  <a:pt x="3016958" y="649357"/>
                </a:cubicBezTo>
                <a:cubicBezTo>
                  <a:pt x="3019390" y="649357"/>
                  <a:pt x="3025470" y="649357"/>
                  <a:pt x="3035198" y="649357"/>
                </a:cubicBezTo>
                <a:cubicBezTo>
                  <a:pt x="3035198" y="656653"/>
                  <a:pt x="3032766" y="663949"/>
                  <a:pt x="3027902" y="671245"/>
                </a:cubicBezTo>
                <a:lnTo>
                  <a:pt x="3020606" y="682190"/>
                </a:lnTo>
                <a:cubicBezTo>
                  <a:pt x="3027902" y="701646"/>
                  <a:pt x="3033982" y="713806"/>
                  <a:pt x="3038846" y="718670"/>
                </a:cubicBezTo>
                <a:cubicBezTo>
                  <a:pt x="3038846" y="713806"/>
                  <a:pt x="3041278" y="711374"/>
                  <a:pt x="3046142" y="711374"/>
                </a:cubicBezTo>
                <a:cubicBezTo>
                  <a:pt x="3055871" y="716238"/>
                  <a:pt x="3066815" y="712590"/>
                  <a:pt x="3078975" y="700430"/>
                </a:cubicBezTo>
                <a:cubicBezTo>
                  <a:pt x="3091135" y="695566"/>
                  <a:pt x="3103295" y="691918"/>
                  <a:pt x="3115456" y="689486"/>
                </a:cubicBezTo>
                <a:lnTo>
                  <a:pt x="3155585" y="653005"/>
                </a:lnTo>
                <a:lnTo>
                  <a:pt x="3166529" y="678542"/>
                </a:lnTo>
                <a:cubicBezTo>
                  <a:pt x="3166529" y="680974"/>
                  <a:pt x="3164097" y="688270"/>
                  <a:pt x="3159233" y="700430"/>
                </a:cubicBezTo>
                <a:cubicBezTo>
                  <a:pt x="3168961" y="697998"/>
                  <a:pt x="3173825" y="695566"/>
                  <a:pt x="3173825" y="693134"/>
                </a:cubicBezTo>
                <a:cubicBezTo>
                  <a:pt x="3176257" y="697998"/>
                  <a:pt x="3178689" y="705294"/>
                  <a:pt x="3181121" y="715022"/>
                </a:cubicBezTo>
                <a:cubicBezTo>
                  <a:pt x="3183553" y="724750"/>
                  <a:pt x="3188417" y="732047"/>
                  <a:pt x="3195713" y="736911"/>
                </a:cubicBezTo>
                <a:cubicBezTo>
                  <a:pt x="3193281" y="741775"/>
                  <a:pt x="3192065" y="745423"/>
                  <a:pt x="3192065" y="747855"/>
                </a:cubicBezTo>
                <a:lnTo>
                  <a:pt x="3192065" y="758799"/>
                </a:lnTo>
                <a:cubicBezTo>
                  <a:pt x="3182337" y="763663"/>
                  <a:pt x="3175041" y="770959"/>
                  <a:pt x="3170177" y="780688"/>
                </a:cubicBezTo>
                <a:cubicBezTo>
                  <a:pt x="3175041" y="783120"/>
                  <a:pt x="3179905" y="784336"/>
                  <a:pt x="3184769" y="784336"/>
                </a:cubicBezTo>
                <a:cubicBezTo>
                  <a:pt x="3187201" y="784336"/>
                  <a:pt x="3190849" y="783728"/>
                  <a:pt x="3195713" y="782512"/>
                </a:cubicBezTo>
                <a:cubicBezTo>
                  <a:pt x="3200577" y="781296"/>
                  <a:pt x="3205441" y="783120"/>
                  <a:pt x="3210306" y="787984"/>
                </a:cubicBezTo>
                <a:cubicBezTo>
                  <a:pt x="3224898" y="797712"/>
                  <a:pt x="3237058" y="801360"/>
                  <a:pt x="3246787" y="798928"/>
                </a:cubicBezTo>
                <a:cubicBezTo>
                  <a:pt x="3246787" y="801360"/>
                  <a:pt x="3247395" y="804400"/>
                  <a:pt x="3248611" y="808048"/>
                </a:cubicBezTo>
                <a:cubicBezTo>
                  <a:pt x="3249826" y="811696"/>
                  <a:pt x="3251650" y="814736"/>
                  <a:pt x="3254083" y="817168"/>
                </a:cubicBezTo>
                <a:cubicBezTo>
                  <a:pt x="3258947" y="826897"/>
                  <a:pt x="3263811" y="832977"/>
                  <a:pt x="3268675" y="835409"/>
                </a:cubicBezTo>
                <a:cubicBezTo>
                  <a:pt x="3273539" y="830545"/>
                  <a:pt x="3275971" y="825681"/>
                  <a:pt x="3275971" y="820816"/>
                </a:cubicBezTo>
                <a:lnTo>
                  <a:pt x="3283267" y="820816"/>
                </a:lnTo>
                <a:lnTo>
                  <a:pt x="3319748" y="853649"/>
                </a:lnTo>
                <a:cubicBezTo>
                  <a:pt x="3322180" y="856081"/>
                  <a:pt x="3329476" y="857297"/>
                  <a:pt x="3341637" y="857297"/>
                </a:cubicBezTo>
                <a:cubicBezTo>
                  <a:pt x="3351365" y="854865"/>
                  <a:pt x="3361093" y="856081"/>
                  <a:pt x="3370821" y="860945"/>
                </a:cubicBezTo>
                <a:cubicBezTo>
                  <a:pt x="3370821" y="863377"/>
                  <a:pt x="3370821" y="865809"/>
                  <a:pt x="3370821" y="868241"/>
                </a:cubicBezTo>
                <a:cubicBezTo>
                  <a:pt x="3370821" y="870673"/>
                  <a:pt x="3372037" y="871889"/>
                  <a:pt x="3374469" y="871889"/>
                </a:cubicBezTo>
                <a:cubicBezTo>
                  <a:pt x="3376901" y="869457"/>
                  <a:pt x="3379333" y="868241"/>
                  <a:pt x="3381765" y="868241"/>
                </a:cubicBezTo>
                <a:cubicBezTo>
                  <a:pt x="3386629" y="868241"/>
                  <a:pt x="3390885" y="871889"/>
                  <a:pt x="3394533" y="879186"/>
                </a:cubicBezTo>
                <a:cubicBezTo>
                  <a:pt x="3398181" y="886482"/>
                  <a:pt x="3400005" y="890130"/>
                  <a:pt x="3400005" y="890130"/>
                </a:cubicBezTo>
                <a:cubicBezTo>
                  <a:pt x="3397573" y="902290"/>
                  <a:pt x="3391493" y="909586"/>
                  <a:pt x="3381765" y="912018"/>
                </a:cubicBezTo>
                <a:cubicBezTo>
                  <a:pt x="3372037" y="914450"/>
                  <a:pt x="3364741" y="915666"/>
                  <a:pt x="3359877" y="915666"/>
                </a:cubicBezTo>
                <a:cubicBezTo>
                  <a:pt x="3367173" y="918098"/>
                  <a:pt x="3373253" y="924179"/>
                  <a:pt x="3378117" y="933907"/>
                </a:cubicBezTo>
                <a:lnTo>
                  <a:pt x="3370821" y="944851"/>
                </a:lnTo>
                <a:cubicBezTo>
                  <a:pt x="3378117" y="952147"/>
                  <a:pt x="3387845" y="957011"/>
                  <a:pt x="3400005" y="959443"/>
                </a:cubicBezTo>
                <a:lnTo>
                  <a:pt x="3385413" y="963091"/>
                </a:lnTo>
                <a:cubicBezTo>
                  <a:pt x="3382981" y="963091"/>
                  <a:pt x="3377509" y="961875"/>
                  <a:pt x="3368997" y="959443"/>
                </a:cubicBezTo>
                <a:cubicBezTo>
                  <a:pt x="3360485" y="957011"/>
                  <a:pt x="3355013" y="957011"/>
                  <a:pt x="3352581" y="959443"/>
                </a:cubicBezTo>
                <a:cubicBezTo>
                  <a:pt x="3357445" y="966739"/>
                  <a:pt x="3363525" y="970387"/>
                  <a:pt x="3370821" y="970387"/>
                </a:cubicBezTo>
                <a:lnTo>
                  <a:pt x="3403653" y="995924"/>
                </a:lnTo>
                <a:cubicBezTo>
                  <a:pt x="3408517" y="995924"/>
                  <a:pt x="3418246" y="1000788"/>
                  <a:pt x="3432838" y="1010516"/>
                </a:cubicBezTo>
                <a:cubicBezTo>
                  <a:pt x="3432838" y="1010516"/>
                  <a:pt x="3436486" y="1014164"/>
                  <a:pt x="3443783" y="1021461"/>
                </a:cubicBezTo>
                <a:lnTo>
                  <a:pt x="3432838" y="1036053"/>
                </a:lnTo>
                <a:cubicBezTo>
                  <a:pt x="3430406" y="1038485"/>
                  <a:pt x="3429798" y="1041525"/>
                  <a:pt x="3431014" y="1045173"/>
                </a:cubicBezTo>
                <a:cubicBezTo>
                  <a:pt x="3432230" y="1048821"/>
                  <a:pt x="3432838" y="1050645"/>
                  <a:pt x="3432838" y="1050645"/>
                </a:cubicBezTo>
                <a:lnTo>
                  <a:pt x="3436486" y="1054293"/>
                </a:lnTo>
                <a:cubicBezTo>
                  <a:pt x="3438918" y="1056725"/>
                  <a:pt x="3441959" y="1058549"/>
                  <a:pt x="3445607" y="1059765"/>
                </a:cubicBezTo>
                <a:cubicBezTo>
                  <a:pt x="3449255" y="1060981"/>
                  <a:pt x="3451079" y="1062805"/>
                  <a:pt x="3451079" y="1065237"/>
                </a:cubicBezTo>
                <a:cubicBezTo>
                  <a:pt x="3446215" y="1065237"/>
                  <a:pt x="3440135" y="1064021"/>
                  <a:pt x="3432838" y="1061589"/>
                </a:cubicBezTo>
                <a:cubicBezTo>
                  <a:pt x="3425542" y="1059157"/>
                  <a:pt x="3419462" y="1056725"/>
                  <a:pt x="3414598" y="1054293"/>
                </a:cubicBezTo>
                <a:cubicBezTo>
                  <a:pt x="3407301" y="1061589"/>
                  <a:pt x="3396357" y="1066453"/>
                  <a:pt x="3381765" y="1068886"/>
                </a:cubicBezTo>
                <a:cubicBezTo>
                  <a:pt x="3393925" y="1073750"/>
                  <a:pt x="3402438" y="1079830"/>
                  <a:pt x="3407301" y="1087126"/>
                </a:cubicBezTo>
                <a:cubicBezTo>
                  <a:pt x="3409734" y="1087126"/>
                  <a:pt x="3413382" y="1089558"/>
                  <a:pt x="3418246" y="1094422"/>
                </a:cubicBezTo>
                <a:cubicBezTo>
                  <a:pt x="3423110" y="1104150"/>
                  <a:pt x="3423110" y="1110230"/>
                  <a:pt x="3418246" y="1112662"/>
                </a:cubicBezTo>
                <a:cubicBezTo>
                  <a:pt x="3415814" y="1115094"/>
                  <a:pt x="3415206" y="1118135"/>
                  <a:pt x="3416422" y="1121783"/>
                </a:cubicBezTo>
                <a:cubicBezTo>
                  <a:pt x="3417638" y="1125431"/>
                  <a:pt x="3418246" y="1127255"/>
                  <a:pt x="3418246" y="1127255"/>
                </a:cubicBezTo>
                <a:cubicBezTo>
                  <a:pt x="3406086" y="1127255"/>
                  <a:pt x="3397573" y="1128471"/>
                  <a:pt x="3392709" y="1130903"/>
                </a:cubicBezTo>
                <a:lnTo>
                  <a:pt x="3392709" y="1134551"/>
                </a:lnTo>
                <a:cubicBezTo>
                  <a:pt x="3404869" y="1139415"/>
                  <a:pt x="3415814" y="1146711"/>
                  <a:pt x="3425542" y="1156439"/>
                </a:cubicBezTo>
                <a:lnTo>
                  <a:pt x="3410950" y="1156439"/>
                </a:lnTo>
                <a:cubicBezTo>
                  <a:pt x="3401221" y="1151575"/>
                  <a:pt x="3390277" y="1151575"/>
                  <a:pt x="3378117" y="1156439"/>
                </a:cubicBezTo>
                <a:cubicBezTo>
                  <a:pt x="3375685" y="1161303"/>
                  <a:pt x="3368389" y="1161303"/>
                  <a:pt x="3356229" y="1156439"/>
                </a:cubicBezTo>
                <a:lnTo>
                  <a:pt x="3352581" y="1156439"/>
                </a:lnTo>
                <a:cubicBezTo>
                  <a:pt x="3345285" y="1156439"/>
                  <a:pt x="3341028" y="1158263"/>
                  <a:pt x="3339813" y="1161911"/>
                </a:cubicBezTo>
                <a:cubicBezTo>
                  <a:pt x="3338596" y="1165559"/>
                  <a:pt x="3339204" y="1169816"/>
                  <a:pt x="3341637" y="1174680"/>
                </a:cubicBezTo>
                <a:lnTo>
                  <a:pt x="3323396" y="1181976"/>
                </a:lnTo>
                <a:cubicBezTo>
                  <a:pt x="3328260" y="1191704"/>
                  <a:pt x="3335556" y="1199000"/>
                  <a:pt x="3345285" y="1203864"/>
                </a:cubicBezTo>
                <a:cubicBezTo>
                  <a:pt x="3335556" y="1206296"/>
                  <a:pt x="3323396" y="1207512"/>
                  <a:pt x="3308803" y="1207512"/>
                </a:cubicBezTo>
                <a:cubicBezTo>
                  <a:pt x="3291779" y="1207512"/>
                  <a:pt x="3279619" y="1208728"/>
                  <a:pt x="3272323" y="1211160"/>
                </a:cubicBezTo>
                <a:cubicBezTo>
                  <a:pt x="3272323" y="1213592"/>
                  <a:pt x="3273539" y="1216025"/>
                  <a:pt x="3275971" y="1218456"/>
                </a:cubicBezTo>
                <a:cubicBezTo>
                  <a:pt x="3273539" y="1218456"/>
                  <a:pt x="3272323" y="1219673"/>
                  <a:pt x="3272323" y="1222105"/>
                </a:cubicBezTo>
                <a:cubicBezTo>
                  <a:pt x="3257731" y="1222105"/>
                  <a:pt x="3248002" y="1225753"/>
                  <a:pt x="3243138" y="1233049"/>
                </a:cubicBezTo>
                <a:lnTo>
                  <a:pt x="3203009" y="1240345"/>
                </a:lnTo>
                <a:cubicBezTo>
                  <a:pt x="3200577" y="1240345"/>
                  <a:pt x="3196929" y="1239737"/>
                  <a:pt x="3192065" y="1238521"/>
                </a:cubicBezTo>
                <a:cubicBezTo>
                  <a:pt x="3187201" y="1237305"/>
                  <a:pt x="3183553" y="1237913"/>
                  <a:pt x="3181121" y="1240345"/>
                </a:cubicBezTo>
                <a:cubicBezTo>
                  <a:pt x="3178689" y="1245209"/>
                  <a:pt x="3175649" y="1248249"/>
                  <a:pt x="3172001" y="1249465"/>
                </a:cubicBezTo>
                <a:cubicBezTo>
                  <a:pt x="3168353" y="1250681"/>
                  <a:pt x="3165313" y="1251289"/>
                  <a:pt x="3162881" y="1251289"/>
                </a:cubicBezTo>
                <a:cubicBezTo>
                  <a:pt x="3150721" y="1251289"/>
                  <a:pt x="3139776" y="1247641"/>
                  <a:pt x="3130048" y="1240345"/>
                </a:cubicBezTo>
                <a:cubicBezTo>
                  <a:pt x="3122752" y="1240345"/>
                  <a:pt x="3119104" y="1242777"/>
                  <a:pt x="3119104" y="1247641"/>
                </a:cubicBezTo>
                <a:cubicBezTo>
                  <a:pt x="3119104" y="1250073"/>
                  <a:pt x="3118496" y="1251289"/>
                  <a:pt x="3117280" y="1251289"/>
                </a:cubicBezTo>
                <a:cubicBezTo>
                  <a:pt x="3116064" y="1251289"/>
                  <a:pt x="3115456" y="1251289"/>
                  <a:pt x="3115456" y="1251289"/>
                </a:cubicBezTo>
                <a:cubicBezTo>
                  <a:pt x="3113024" y="1246425"/>
                  <a:pt x="3107551" y="1243993"/>
                  <a:pt x="3099039" y="1243993"/>
                </a:cubicBezTo>
                <a:cubicBezTo>
                  <a:pt x="3090527" y="1243993"/>
                  <a:pt x="3085055" y="1242777"/>
                  <a:pt x="3082623" y="1240345"/>
                </a:cubicBezTo>
                <a:cubicBezTo>
                  <a:pt x="3072895" y="1237913"/>
                  <a:pt x="3061951" y="1240345"/>
                  <a:pt x="3049790" y="1247641"/>
                </a:cubicBezTo>
                <a:cubicBezTo>
                  <a:pt x="3057086" y="1247641"/>
                  <a:pt x="3061951" y="1250073"/>
                  <a:pt x="3064383" y="1254937"/>
                </a:cubicBezTo>
                <a:cubicBezTo>
                  <a:pt x="3059519" y="1257369"/>
                  <a:pt x="3054654" y="1257977"/>
                  <a:pt x="3049790" y="1256761"/>
                </a:cubicBezTo>
                <a:cubicBezTo>
                  <a:pt x="3044926" y="1255545"/>
                  <a:pt x="3041278" y="1252505"/>
                  <a:pt x="3038846" y="1247641"/>
                </a:cubicBezTo>
                <a:lnTo>
                  <a:pt x="3020606" y="1247641"/>
                </a:lnTo>
                <a:cubicBezTo>
                  <a:pt x="3010877" y="1247641"/>
                  <a:pt x="3006013" y="1243993"/>
                  <a:pt x="3006013" y="1236697"/>
                </a:cubicBezTo>
                <a:cubicBezTo>
                  <a:pt x="3001149" y="1236697"/>
                  <a:pt x="2994461" y="1235481"/>
                  <a:pt x="2985949" y="1233049"/>
                </a:cubicBezTo>
                <a:cubicBezTo>
                  <a:pt x="2977437" y="1230617"/>
                  <a:pt x="2970749" y="1230617"/>
                  <a:pt x="2965885" y="1233049"/>
                </a:cubicBezTo>
                <a:cubicBezTo>
                  <a:pt x="2958589" y="1233049"/>
                  <a:pt x="2947644" y="1233657"/>
                  <a:pt x="2933052" y="1234873"/>
                </a:cubicBezTo>
                <a:cubicBezTo>
                  <a:pt x="2918460" y="1236089"/>
                  <a:pt x="2906299" y="1235481"/>
                  <a:pt x="2896571" y="1233049"/>
                </a:cubicBezTo>
                <a:lnTo>
                  <a:pt x="2874683" y="1229401"/>
                </a:lnTo>
                <a:cubicBezTo>
                  <a:pt x="2864955" y="1229401"/>
                  <a:pt x="2856443" y="1230617"/>
                  <a:pt x="2849146" y="1233049"/>
                </a:cubicBezTo>
                <a:cubicBezTo>
                  <a:pt x="2841850" y="1235481"/>
                  <a:pt x="2834554" y="1236697"/>
                  <a:pt x="2827258" y="1236697"/>
                </a:cubicBezTo>
                <a:cubicBezTo>
                  <a:pt x="2822394" y="1236697"/>
                  <a:pt x="2818137" y="1237305"/>
                  <a:pt x="2814489" y="1238521"/>
                </a:cubicBezTo>
                <a:cubicBezTo>
                  <a:pt x="2810841" y="1239737"/>
                  <a:pt x="2805369" y="1239129"/>
                  <a:pt x="2798073" y="1236697"/>
                </a:cubicBezTo>
                <a:cubicBezTo>
                  <a:pt x="2785913" y="1236697"/>
                  <a:pt x="2773753" y="1240345"/>
                  <a:pt x="2761593" y="1247641"/>
                </a:cubicBezTo>
                <a:cubicBezTo>
                  <a:pt x="2761593" y="1242777"/>
                  <a:pt x="2762201" y="1239737"/>
                  <a:pt x="2763417" y="1238521"/>
                </a:cubicBezTo>
                <a:cubicBezTo>
                  <a:pt x="2764633" y="1237305"/>
                  <a:pt x="2765241" y="1235481"/>
                  <a:pt x="2765241" y="1233049"/>
                </a:cubicBezTo>
                <a:cubicBezTo>
                  <a:pt x="2755512" y="1233049"/>
                  <a:pt x="2747000" y="1235481"/>
                  <a:pt x="2739704" y="1240345"/>
                </a:cubicBezTo>
                <a:cubicBezTo>
                  <a:pt x="2739704" y="1247641"/>
                  <a:pt x="2738488" y="1251897"/>
                  <a:pt x="2736056" y="1253113"/>
                </a:cubicBezTo>
                <a:cubicBezTo>
                  <a:pt x="2733624" y="1254329"/>
                  <a:pt x="2731192" y="1254937"/>
                  <a:pt x="2728759" y="1254937"/>
                </a:cubicBezTo>
                <a:cubicBezTo>
                  <a:pt x="2697143" y="1259801"/>
                  <a:pt x="2672823" y="1263450"/>
                  <a:pt x="2655798" y="1265881"/>
                </a:cubicBezTo>
                <a:cubicBezTo>
                  <a:pt x="2655798" y="1268314"/>
                  <a:pt x="2654582" y="1268922"/>
                  <a:pt x="2652150" y="1267706"/>
                </a:cubicBezTo>
                <a:cubicBezTo>
                  <a:pt x="2649718" y="1266489"/>
                  <a:pt x="2646070" y="1265881"/>
                  <a:pt x="2641206" y="1265881"/>
                </a:cubicBezTo>
                <a:cubicBezTo>
                  <a:pt x="2648502" y="1263450"/>
                  <a:pt x="2658838" y="1260409"/>
                  <a:pt x="2672215" y="1256761"/>
                </a:cubicBezTo>
                <a:cubicBezTo>
                  <a:pt x="2685591" y="1253113"/>
                  <a:pt x="2694711" y="1247641"/>
                  <a:pt x="2699575" y="1240345"/>
                </a:cubicBezTo>
                <a:lnTo>
                  <a:pt x="2692279" y="1240345"/>
                </a:lnTo>
                <a:lnTo>
                  <a:pt x="2692279" y="1236697"/>
                </a:lnTo>
                <a:cubicBezTo>
                  <a:pt x="2702007" y="1236697"/>
                  <a:pt x="2710519" y="1236697"/>
                  <a:pt x="2717815" y="1236697"/>
                </a:cubicBezTo>
                <a:cubicBezTo>
                  <a:pt x="2725111" y="1236697"/>
                  <a:pt x="2732408" y="1235481"/>
                  <a:pt x="2739704" y="1233049"/>
                </a:cubicBezTo>
                <a:cubicBezTo>
                  <a:pt x="2742136" y="1230617"/>
                  <a:pt x="2747608" y="1228185"/>
                  <a:pt x="2756121" y="1225753"/>
                </a:cubicBezTo>
                <a:cubicBezTo>
                  <a:pt x="2764633" y="1223321"/>
                  <a:pt x="2768889" y="1219673"/>
                  <a:pt x="2768889" y="1214808"/>
                </a:cubicBezTo>
                <a:cubicBezTo>
                  <a:pt x="2734840" y="1222105"/>
                  <a:pt x="2703223" y="1224537"/>
                  <a:pt x="2674039" y="1222105"/>
                </a:cubicBezTo>
                <a:lnTo>
                  <a:pt x="2714167" y="1214808"/>
                </a:lnTo>
                <a:lnTo>
                  <a:pt x="2761593" y="1200216"/>
                </a:lnTo>
                <a:cubicBezTo>
                  <a:pt x="2783481" y="1195352"/>
                  <a:pt x="2798073" y="1190488"/>
                  <a:pt x="2805369" y="1185624"/>
                </a:cubicBezTo>
                <a:lnTo>
                  <a:pt x="2809017" y="1178328"/>
                </a:lnTo>
                <a:cubicBezTo>
                  <a:pt x="2789561" y="1180760"/>
                  <a:pt x="2766457" y="1186840"/>
                  <a:pt x="2739704" y="1196568"/>
                </a:cubicBezTo>
                <a:cubicBezTo>
                  <a:pt x="2739704" y="1186840"/>
                  <a:pt x="2739704" y="1181976"/>
                  <a:pt x="2739704" y="1181976"/>
                </a:cubicBezTo>
                <a:cubicBezTo>
                  <a:pt x="2737272" y="1181976"/>
                  <a:pt x="2732408" y="1182584"/>
                  <a:pt x="2725111" y="1183800"/>
                </a:cubicBezTo>
                <a:cubicBezTo>
                  <a:pt x="2717815" y="1185016"/>
                  <a:pt x="2714167" y="1190488"/>
                  <a:pt x="2714167" y="1200216"/>
                </a:cubicBezTo>
                <a:cubicBezTo>
                  <a:pt x="2714167" y="1202648"/>
                  <a:pt x="2713559" y="1203864"/>
                  <a:pt x="2712343" y="1203864"/>
                </a:cubicBezTo>
                <a:cubicBezTo>
                  <a:pt x="2711127" y="1203864"/>
                  <a:pt x="2709303" y="1203864"/>
                  <a:pt x="2706871" y="1203864"/>
                </a:cubicBezTo>
                <a:cubicBezTo>
                  <a:pt x="2697143" y="1203864"/>
                  <a:pt x="2691063" y="1205080"/>
                  <a:pt x="2688631" y="1207512"/>
                </a:cubicBezTo>
                <a:lnTo>
                  <a:pt x="2688631" y="1185624"/>
                </a:lnTo>
                <a:lnTo>
                  <a:pt x="2674039" y="1185624"/>
                </a:lnTo>
                <a:lnTo>
                  <a:pt x="2674039" y="1181976"/>
                </a:lnTo>
                <a:lnTo>
                  <a:pt x="2710519" y="1178328"/>
                </a:lnTo>
                <a:cubicBezTo>
                  <a:pt x="2722679" y="1178328"/>
                  <a:pt x="2732408" y="1174680"/>
                  <a:pt x="2739704" y="1167383"/>
                </a:cubicBezTo>
                <a:lnTo>
                  <a:pt x="2776185" y="1160087"/>
                </a:lnTo>
                <a:cubicBezTo>
                  <a:pt x="2788345" y="1160087"/>
                  <a:pt x="2794425" y="1158871"/>
                  <a:pt x="2794425" y="1156439"/>
                </a:cubicBezTo>
                <a:cubicBezTo>
                  <a:pt x="2789561" y="1151575"/>
                  <a:pt x="2783481" y="1147927"/>
                  <a:pt x="2776185" y="1145495"/>
                </a:cubicBezTo>
                <a:cubicBezTo>
                  <a:pt x="2783481" y="1145495"/>
                  <a:pt x="2793209" y="1143063"/>
                  <a:pt x="2805369" y="1138199"/>
                </a:cubicBezTo>
                <a:cubicBezTo>
                  <a:pt x="2790777" y="1128471"/>
                  <a:pt x="2778617" y="1128471"/>
                  <a:pt x="2768889" y="1138199"/>
                </a:cubicBezTo>
                <a:lnTo>
                  <a:pt x="2736056" y="1149143"/>
                </a:lnTo>
                <a:lnTo>
                  <a:pt x="2768889" y="1149143"/>
                </a:lnTo>
                <a:cubicBezTo>
                  <a:pt x="2768889" y="1154007"/>
                  <a:pt x="2765241" y="1156439"/>
                  <a:pt x="2757945" y="1156439"/>
                </a:cubicBezTo>
                <a:cubicBezTo>
                  <a:pt x="2738488" y="1156439"/>
                  <a:pt x="2706871" y="1160087"/>
                  <a:pt x="2663095" y="1167383"/>
                </a:cubicBezTo>
                <a:cubicBezTo>
                  <a:pt x="2660662" y="1174680"/>
                  <a:pt x="2653366" y="1179544"/>
                  <a:pt x="2641206" y="1181976"/>
                </a:cubicBezTo>
                <a:cubicBezTo>
                  <a:pt x="2636342" y="1179544"/>
                  <a:pt x="2632694" y="1178936"/>
                  <a:pt x="2630262" y="1180152"/>
                </a:cubicBezTo>
                <a:cubicBezTo>
                  <a:pt x="2627830" y="1181368"/>
                  <a:pt x="2624181" y="1186840"/>
                  <a:pt x="2619317" y="1196568"/>
                </a:cubicBezTo>
                <a:cubicBezTo>
                  <a:pt x="2641206" y="1196568"/>
                  <a:pt x="2654582" y="1192920"/>
                  <a:pt x="2659447" y="1185624"/>
                </a:cubicBezTo>
                <a:cubicBezTo>
                  <a:pt x="2659447" y="1195352"/>
                  <a:pt x="2658231" y="1200216"/>
                  <a:pt x="2655798" y="1200216"/>
                </a:cubicBezTo>
                <a:cubicBezTo>
                  <a:pt x="2648502" y="1200216"/>
                  <a:pt x="2641206" y="1201432"/>
                  <a:pt x="2633910" y="1203864"/>
                </a:cubicBezTo>
                <a:cubicBezTo>
                  <a:pt x="2626613" y="1206296"/>
                  <a:pt x="2620533" y="1208728"/>
                  <a:pt x="2615669" y="1211160"/>
                </a:cubicBezTo>
                <a:cubicBezTo>
                  <a:pt x="2610805" y="1213592"/>
                  <a:pt x="2607157" y="1215416"/>
                  <a:pt x="2604725" y="1216632"/>
                </a:cubicBezTo>
                <a:cubicBezTo>
                  <a:pt x="2602293" y="1217849"/>
                  <a:pt x="2599861" y="1218456"/>
                  <a:pt x="2597429" y="1218456"/>
                </a:cubicBezTo>
                <a:cubicBezTo>
                  <a:pt x="2587701" y="1220889"/>
                  <a:pt x="2575541" y="1222105"/>
                  <a:pt x="2560948" y="1222105"/>
                </a:cubicBezTo>
                <a:cubicBezTo>
                  <a:pt x="2558516" y="1224537"/>
                  <a:pt x="2553652" y="1225753"/>
                  <a:pt x="2546356" y="1225753"/>
                </a:cubicBezTo>
                <a:lnTo>
                  <a:pt x="2531764" y="1225753"/>
                </a:lnTo>
                <a:cubicBezTo>
                  <a:pt x="2529332" y="1225753"/>
                  <a:pt x="2526292" y="1227577"/>
                  <a:pt x="2522643" y="1231225"/>
                </a:cubicBezTo>
                <a:cubicBezTo>
                  <a:pt x="2518995" y="1234873"/>
                  <a:pt x="2514739" y="1233049"/>
                  <a:pt x="2509875" y="1225753"/>
                </a:cubicBezTo>
                <a:lnTo>
                  <a:pt x="2498931" y="1236697"/>
                </a:lnTo>
                <a:lnTo>
                  <a:pt x="2477043" y="1240345"/>
                </a:lnTo>
                <a:cubicBezTo>
                  <a:pt x="2472179" y="1242777"/>
                  <a:pt x="2468531" y="1245817"/>
                  <a:pt x="2466098" y="1249465"/>
                </a:cubicBezTo>
                <a:cubicBezTo>
                  <a:pt x="2463666" y="1253113"/>
                  <a:pt x="2463666" y="1257369"/>
                  <a:pt x="2466098" y="1262233"/>
                </a:cubicBezTo>
                <a:cubicBezTo>
                  <a:pt x="2470962" y="1262233"/>
                  <a:pt x="2475827" y="1261626"/>
                  <a:pt x="2480691" y="1260409"/>
                </a:cubicBezTo>
                <a:cubicBezTo>
                  <a:pt x="2485555" y="1259193"/>
                  <a:pt x="2490419" y="1258585"/>
                  <a:pt x="2495283" y="1258585"/>
                </a:cubicBezTo>
                <a:lnTo>
                  <a:pt x="2498931" y="1258585"/>
                </a:lnTo>
                <a:cubicBezTo>
                  <a:pt x="2494067" y="1265881"/>
                  <a:pt x="2486771" y="1269530"/>
                  <a:pt x="2477043" y="1269530"/>
                </a:cubicBezTo>
                <a:cubicBezTo>
                  <a:pt x="2469746" y="1271962"/>
                  <a:pt x="2463666" y="1275002"/>
                  <a:pt x="2458802" y="1278650"/>
                </a:cubicBezTo>
                <a:cubicBezTo>
                  <a:pt x="2453938" y="1282298"/>
                  <a:pt x="2450290" y="1285338"/>
                  <a:pt x="2447858" y="1287770"/>
                </a:cubicBezTo>
                <a:lnTo>
                  <a:pt x="2444210" y="1295066"/>
                </a:lnTo>
                <a:lnTo>
                  <a:pt x="2447858" y="1295066"/>
                </a:lnTo>
                <a:cubicBezTo>
                  <a:pt x="2464883" y="1292634"/>
                  <a:pt x="2484339" y="1287770"/>
                  <a:pt x="2506227" y="1280474"/>
                </a:cubicBezTo>
                <a:cubicBezTo>
                  <a:pt x="2528116" y="1273178"/>
                  <a:pt x="2547572" y="1268314"/>
                  <a:pt x="2564596" y="1265881"/>
                </a:cubicBezTo>
                <a:cubicBezTo>
                  <a:pt x="2591349" y="1258585"/>
                  <a:pt x="2609589" y="1256153"/>
                  <a:pt x="2619317" y="1258585"/>
                </a:cubicBezTo>
                <a:cubicBezTo>
                  <a:pt x="2609589" y="1268314"/>
                  <a:pt x="2604725" y="1273178"/>
                  <a:pt x="2604725" y="1273178"/>
                </a:cubicBezTo>
                <a:lnTo>
                  <a:pt x="2619317" y="1269530"/>
                </a:lnTo>
                <a:cubicBezTo>
                  <a:pt x="2612021" y="1286554"/>
                  <a:pt x="2598645" y="1295066"/>
                  <a:pt x="2579189" y="1295066"/>
                </a:cubicBezTo>
                <a:cubicBezTo>
                  <a:pt x="2579189" y="1292634"/>
                  <a:pt x="2582837" y="1290810"/>
                  <a:pt x="2590133" y="1289594"/>
                </a:cubicBezTo>
                <a:cubicBezTo>
                  <a:pt x="2597429" y="1288378"/>
                  <a:pt x="2602293" y="1285338"/>
                  <a:pt x="2604725" y="1280474"/>
                </a:cubicBezTo>
                <a:cubicBezTo>
                  <a:pt x="2602293" y="1275610"/>
                  <a:pt x="2594997" y="1275610"/>
                  <a:pt x="2582837" y="1280474"/>
                </a:cubicBezTo>
                <a:cubicBezTo>
                  <a:pt x="2580405" y="1285338"/>
                  <a:pt x="2571893" y="1287770"/>
                  <a:pt x="2557300" y="1287770"/>
                </a:cubicBezTo>
                <a:cubicBezTo>
                  <a:pt x="2562164" y="1287770"/>
                  <a:pt x="2564596" y="1284122"/>
                  <a:pt x="2564596" y="1276826"/>
                </a:cubicBezTo>
                <a:cubicBezTo>
                  <a:pt x="2557300" y="1279258"/>
                  <a:pt x="2551220" y="1282298"/>
                  <a:pt x="2546356" y="1285946"/>
                </a:cubicBezTo>
                <a:cubicBezTo>
                  <a:pt x="2541492" y="1289594"/>
                  <a:pt x="2536628" y="1291418"/>
                  <a:pt x="2531764" y="1291418"/>
                </a:cubicBezTo>
                <a:cubicBezTo>
                  <a:pt x="2517171" y="1296282"/>
                  <a:pt x="2506227" y="1296282"/>
                  <a:pt x="2498931" y="1291418"/>
                </a:cubicBezTo>
                <a:cubicBezTo>
                  <a:pt x="2494067" y="1303578"/>
                  <a:pt x="2484339" y="1310875"/>
                  <a:pt x="2469746" y="1313306"/>
                </a:cubicBezTo>
                <a:cubicBezTo>
                  <a:pt x="2455154" y="1315738"/>
                  <a:pt x="2447858" y="1316954"/>
                  <a:pt x="2447858" y="1316954"/>
                </a:cubicBezTo>
                <a:lnTo>
                  <a:pt x="2447858" y="1309658"/>
                </a:lnTo>
                <a:cubicBezTo>
                  <a:pt x="2442994" y="1307226"/>
                  <a:pt x="2440562" y="1309658"/>
                  <a:pt x="2440562" y="1316954"/>
                </a:cubicBezTo>
                <a:lnTo>
                  <a:pt x="2436914" y="1386268"/>
                </a:lnTo>
                <a:cubicBezTo>
                  <a:pt x="2432050" y="1400860"/>
                  <a:pt x="2429618" y="1425181"/>
                  <a:pt x="2429618" y="1459229"/>
                </a:cubicBezTo>
                <a:cubicBezTo>
                  <a:pt x="2424753" y="1464094"/>
                  <a:pt x="2427185" y="1470174"/>
                  <a:pt x="2436914" y="1477470"/>
                </a:cubicBezTo>
                <a:cubicBezTo>
                  <a:pt x="2444210" y="1482334"/>
                  <a:pt x="2447858" y="1489630"/>
                  <a:pt x="2447858" y="1499358"/>
                </a:cubicBezTo>
                <a:cubicBezTo>
                  <a:pt x="2445426" y="1492062"/>
                  <a:pt x="2438130" y="1484766"/>
                  <a:pt x="2425970" y="1477470"/>
                </a:cubicBezTo>
                <a:cubicBezTo>
                  <a:pt x="2425970" y="1479902"/>
                  <a:pt x="2425361" y="1484766"/>
                  <a:pt x="2424145" y="1492062"/>
                </a:cubicBezTo>
                <a:cubicBezTo>
                  <a:pt x="2422929" y="1499358"/>
                  <a:pt x="2423537" y="1506654"/>
                  <a:pt x="2425970" y="1513951"/>
                </a:cubicBezTo>
                <a:cubicBezTo>
                  <a:pt x="2438130" y="1513951"/>
                  <a:pt x="2445426" y="1511519"/>
                  <a:pt x="2447858" y="1506654"/>
                </a:cubicBezTo>
                <a:cubicBezTo>
                  <a:pt x="2452722" y="1504222"/>
                  <a:pt x="2456370" y="1499966"/>
                  <a:pt x="2458802" y="1493886"/>
                </a:cubicBezTo>
                <a:cubicBezTo>
                  <a:pt x="2461234" y="1487806"/>
                  <a:pt x="2463666" y="1482334"/>
                  <a:pt x="2466098" y="1477470"/>
                </a:cubicBezTo>
                <a:cubicBezTo>
                  <a:pt x="2470962" y="1484766"/>
                  <a:pt x="2473394" y="1492062"/>
                  <a:pt x="2473394" y="1499358"/>
                </a:cubicBezTo>
                <a:cubicBezTo>
                  <a:pt x="2473394" y="1509087"/>
                  <a:pt x="2477651" y="1519423"/>
                  <a:pt x="2486163" y="1530367"/>
                </a:cubicBezTo>
                <a:cubicBezTo>
                  <a:pt x="2494675" y="1541311"/>
                  <a:pt x="2500147" y="1549215"/>
                  <a:pt x="2502579" y="1554079"/>
                </a:cubicBezTo>
                <a:cubicBezTo>
                  <a:pt x="2514739" y="1558944"/>
                  <a:pt x="2522035" y="1555296"/>
                  <a:pt x="2524467" y="1543135"/>
                </a:cubicBezTo>
                <a:cubicBezTo>
                  <a:pt x="2524467" y="1535839"/>
                  <a:pt x="2527508" y="1530975"/>
                  <a:pt x="2533588" y="1528543"/>
                </a:cubicBezTo>
                <a:cubicBezTo>
                  <a:pt x="2539668" y="1526111"/>
                  <a:pt x="2542708" y="1524895"/>
                  <a:pt x="2542708" y="1524895"/>
                </a:cubicBezTo>
                <a:cubicBezTo>
                  <a:pt x="2552436" y="1524895"/>
                  <a:pt x="2559733" y="1517599"/>
                  <a:pt x="2564596" y="1503006"/>
                </a:cubicBezTo>
                <a:cubicBezTo>
                  <a:pt x="2569460" y="1495710"/>
                  <a:pt x="2569460" y="1488414"/>
                  <a:pt x="2564596" y="1481118"/>
                </a:cubicBezTo>
                <a:lnTo>
                  <a:pt x="2564596" y="1470174"/>
                </a:lnTo>
                <a:cubicBezTo>
                  <a:pt x="2567029" y="1472606"/>
                  <a:pt x="2571893" y="1477470"/>
                  <a:pt x="2579189" y="1484766"/>
                </a:cubicBezTo>
                <a:cubicBezTo>
                  <a:pt x="2586485" y="1479902"/>
                  <a:pt x="2590133" y="1466525"/>
                  <a:pt x="2590133" y="1444637"/>
                </a:cubicBezTo>
                <a:cubicBezTo>
                  <a:pt x="2594997" y="1447069"/>
                  <a:pt x="2597429" y="1450717"/>
                  <a:pt x="2597429" y="1455581"/>
                </a:cubicBezTo>
                <a:cubicBezTo>
                  <a:pt x="2597429" y="1460446"/>
                  <a:pt x="2597429" y="1464094"/>
                  <a:pt x="2597429" y="1466525"/>
                </a:cubicBezTo>
                <a:lnTo>
                  <a:pt x="2608373" y="1466525"/>
                </a:lnTo>
                <a:cubicBezTo>
                  <a:pt x="2608373" y="1468958"/>
                  <a:pt x="2610197" y="1471390"/>
                  <a:pt x="2613845" y="1473822"/>
                </a:cubicBezTo>
                <a:cubicBezTo>
                  <a:pt x="2617493" y="1476254"/>
                  <a:pt x="2618101" y="1478686"/>
                  <a:pt x="2615669" y="1481118"/>
                </a:cubicBezTo>
                <a:lnTo>
                  <a:pt x="2619317" y="1495710"/>
                </a:lnTo>
                <a:lnTo>
                  <a:pt x="2612021" y="1532191"/>
                </a:lnTo>
                <a:cubicBezTo>
                  <a:pt x="2619317" y="1532191"/>
                  <a:pt x="2622965" y="1528543"/>
                  <a:pt x="2622965" y="1521247"/>
                </a:cubicBezTo>
                <a:cubicBezTo>
                  <a:pt x="2630262" y="1511519"/>
                  <a:pt x="2633910" y="1505438"/>
                  <a:pt x="2633910" y="1503006"/>
                </a:cubicBezTo>
                <a:cubicBezTo>
                  <a:pt x="2636342" y="1505438"/>
                  <a:pt x="2637558" y="1511519"/>
                  <a:pt x="2637558" y="1521247"/>
                </a:cubicBezTo>
                <a:lnTo>
                  <a:pt x="2655798" y="1521247"/>
                </a:lnTo>
                <a:lnTo>
                  <a:pt x="2659447" y="1546783"/>
                </a:lnTo>
                <a:cubicBezTo>
                  <a:pt x="2661879" y="1544351"/>
                  <a:pt x="2664919" y="1542527"/>
                  <a:pt x="2668567" y="1541311"/>
                </a:cubicBezTo>
                <a:cubicBezTo>
                  <a:pt x="2672215" y="1540095"/>
                  <a:pt x="2676471" y="1538271"/>
                  <a:pt x="2681335" y="1535839"/>
                </a:cubicBezTo>
                <a:cubicBezTo>
                  <a:pt x="2683767" y="1533407"/>
                  <a:pt x="2686807" y="1532191"/>
                  <a:pt x="2690455" y="1532191"/>
                </a:cubicBezTo>
                <a:cubicBezTo>
                  <a:pt x="2694103" y="1532191"/>
                  <a:pt x="2697143" y="1534623"/>
                  <a:pt x="2699575" y="1539487"/>
                </a:cubicBezTo>
                <a:cubicBezTo>
                  <a:pt x="2702007" y="1541919"/>
                  <a:pt x="2705655" y="1545567"/>
                  <a:pt x="2710519" y="1550431"/>
                </a:cubicBezTo>
                <a:cubicBezTo>
                  <a:pt x="2715383" y="1555296"/>
                  <a:pt x="2722679" y="1556512"/>
                  <a:pt x="2732408" y="1554079"/>
                </a:cubicBezTo>
                <a:cubicBezTo>
                  <a:pt x="2744568" y="1554079"/>
                  <a:pt x="2751864" y="1557727"/>
                  <a:pt x="2754297" y="1565024"/>
                </a:cubicBezTo>
                <a:lnTo>
                  <a:pt x="2757945" y="1565024"/>
                </a:lnTo>
                <a:cubicBezTo>
                  <a:pt x="2762809" y="1565024"/>
                  <a:pt x="2770105" y="1568064"/>
                  <a:pt x="2779833" y="1574144"/>
                </a:cubicBezTo>
                <a:cubicBezTo>
                  <a:pt x="2789561" y="1580224"/>
                  <a:pt x="2799289" y="1580832"/>
                  <a:pt x="2809017" y="1575968"/>
                </a:cubicBezTo>
                <a:lnTo>
                  <a:pt x="2819961" y="1579616"/>
                </a:lnTo>
                <a:cubicBezTo>
                  <a:pt x="2819961" y="1574752"/>
                  <a:pt x="2822394" y="1572320"/>
                  <a:pt x="2827258" y="1572320"/>
                </a:cubicBezTo>
                <a:lnTo>
                  <a:pt x="2834554" y="1568672"/>
                </a:lnTo>
                <a:cubicBezTo>
                  <a:pt x="2844282" y="1568672"/>
                  <a:pt x="2857050" y="1572928"/>
                  <a:pt x="2872859" y="1581440"/>
                </a:cubicBezTo>
                <a:cubicBezTo>
                  <a:pt x="2888667" y="1589952"/>
                  <a:pt x="2900219" y="1597856"/>
                  <a:pt x="2907515" y="1605153"/>
                </a:cubicBezTo>
                <a:cubicBezTo>
                  <a:pt x="2895355" y="1600288"/>
                  <a:pt x="2884411" y="1597856"/>
                  <a:pt x="2874683" y="1597856"/>
                </a:cubicBezTo>
                <a:cubicBezTo>
                  <a:pt x="2872251" y="1595424"/>
                  <a:pt x="2863739" y="1596640"/>
                  <a:pt x="2849146" y="1601504"/>
                </a:cubicBezTo>
                <a:cubicBezTo>
                  <a:pt x="2856443" y="1608801"/>
                  <a:pt x="2866779" y="1613057"/>
                  <a:pt x="2880155" y="1614273"/>
                </a:cubicBezTo>
                <a:cubicBezTo>
                  <a:pt x="2893531" y="1615489"/>
                  <a:pt x="2903867" y="1617313"/>
                  <a:pt x="2911163" y="1619745"/>
                </a:cubicBezTo>
                <a:cubicBezTo>
                  <a:pt x="2920892" y="1624609"/>
                  <a:pt x="2936700" y="1630689"/>
                  <a:pt x="2958589" y="1637985"/>
                </a:cubicBezTo>
                <a:lnTo>
                  <a:pt x="2940348" y="1637985"/>
                </a:lnTo>
                <a:cubicBezTo>
                  <a:pt x="2925756" y="1637985"/>
                  <a:pt x="2916027" y="1641633"/>
                  <a:pt x="2911163" y="1648929"/>
                </a:cubicBezTo>
                <a:lnTo>
                  <a:pt x="2954940" y="1648929"/>
                </a:lnTo>
                <a:cubicBezTo>
                  <a:pt x="2954940" y="1656226"/>
                  <a:pt x="2948860" y="1659874"/>
                  <a:pt x="2936700" y="1659874"/>
                </a:cubicBezTo>
                <a:cubicBezTo>
                  <a:pt x="2931836" y="1659874"/>
                  <a:pt x="2926364" y="1658658"/>
                  <a:pt x="2920284" y="1656226"/>
                </a:cubicBezTo>
                <a:cubicBezTo>
                  <a:pt x="2914203" y="1653793"/>
                  <a:pt x="2909948" y="1653793"/>
                  <a:pt x="2907515" y="1656226"/>
                </a:cubicBezTo>
                <a:cubicBezTo>
                  <a:pt x="2905083" y="1658658"/>
                  <a:pt x="2901435" y="1659874"/>
                  <a:pt x="2896571" y="1659874"/>
                </a:cubicBezTo>
                <a:cubicBezTo>
                  <a:pt x="2894139" y="1659874"/>
                  <a:pt x="2889275" y="1659874"/>
                  <a:pt x="2881979" y="1659874"/>
                </a:cubicBezTo>
                <a:cubicBezTo>
                  <a:pt x="2874683" y="1659874"/>
                  <a:pt x="2867387" y="1662306"/>
                  <a:pt x="2860091" y="1667170"/>
                </a:cubicBezTo>
                <a:cubicBezTo>
                  <a:pt x="2867387" y="1667170"/>
                  <a:pt x="2878331" y="1666562"/>
                  <a:pt x="2892923" y="1665346"/>
                </a:cubicBezTo>
                <a:cubicBezTo>
                  <a:pt x="2907515" y="1664130"/>
                  <a:pt x="2917244" y="1664738"/>
                  <a:pt x="2922108" y="1667170"/>
                </a:cubicBezTo>
                <a:cubicBezTo>
                  <a:pt x="2926971" y="1667170"/>
                  <a:pt x="2934876" y="1666562"/>
                  <a:pt x="2945820" y="1665346"/>
                </a:cubicBezTo>
                <a:cubicBezTo>
                  <a:pt x="2956764" y="1664130"/>
                  <a:pt x="2967101" y="1664738"/>
                  <a:pt x="2976829" y="1667170"/>
                </a:cubicBezTo>
                <a:lnTo>
                  <a:pt x="2969533" y="1681762"/>
                </a:lnTo>
                <a:lnTo>
                  <a:pt x="2973181" y="1700003"/>
                </a:lnTo>
                <a:cubicBezTo>
                  <a:pt x="2978045" y="1702434"/>
                  <a:pt x="2987773" y="1707299"/>
                  <a:pt x="3002365" y="1714595"/>
                </a:cubicBezTo>
                <a:cubicBezTo>
                  <a:pt x="2992637" y="1721891"/>
                  <a:pt x="2985341" y="1726755"/>
                  <a:pt x="2980477" y="1729187"/>
                </a:cubicBezTo>
                <a:lnTo>
                  <a:pt x="3002365" y="1732835"/>
                </a:lnTo>
                <a:cubicBezTo>
                  <a:pt x="3007229" y="1735267"/>
                  <a:pt x="3009662" y="1737699"/>
                  <a:pt x="3009662" y="1740131"/>
                </a:cubicBezTo>
                <a:cubicBezTo>
                  <a:pt x="3009662" y="1744995"/>
                  <a:pt x="3007229" y="1747428"/>
                  <a:pt x="3002365" y="1747428"/>
                </a:cubicBezTo>
                <a:cubicBezTo>
                  <a:pt x="2995069" y="1749859"/>
                  <a:pt x="2991421" y="1758372"/>
                  <a:pt x="2991421" y="1772964"/>
                </a:cubicBezTo>
                <a:lnTo>
                  <a:pt x="2995069" y="1783908"/>
                </a:lnTo>
                <a:cubicBezTo>
                  <a:pt x="2987773" y="1791204"/>
                  <a:pt x="2980477" y="1793636"/>
                  <a:pt x="2973181" y="1791204"/>
                </a:cubicBezTo>
                <a:cubicBezTo>
                  <a:pt x="2973181" y="1788772"/>
                  <a:pt x="2968317" y="1789988"/>
                  <a:pt x="2958589" y="1794852"/>
                </a:cubicBezTo>
                <a:cubicBezTo>
                  <a:pt x="2961021" y="1797284"/>
                  <a:pt x="2964669" y="1800325"/>
                  <a:pt x="2969533" y="1803973"/>
                </a:cubicBezTo>
                <a:cubicBezTo>
                  <a:pt x="2974397" y="1807621"/>
                  <a:pt x="2975613" y="1813093"/>
                  <a:pt x="2973181" y="1820389"/>
                </a:cubicBezTo>
                <a:cubicBezTo>
                  <a:pt x="2973181" y="1820389"/>
                  <a:pt x="2971357" y="1820997"/>
                  <a:pt x="2967709" y="1822213"/>
                </a:cubicBezTo>
                <a:cubicBezTo>
                  <a:pt x="2964061" y="1823429"/>
                  <a:pt x="2961021" y="1822821"/>
                  <a:pt x="2958589" y="1820389"/>
                </a:cubicBezTo>
                <a:cubicBezTo>
                  <a:pt x="2956157" y="1817957"/>
                  <a:pt x="2953116" y="1817349"/>
                  <a:pt x="2949468" y="1818565"/>
                </a:cubicBezTo>
                <a:cubicBezTo>
                  <a:pt x="2945820" y="1819781"/>
                  <a:pt x="2941564" y="1820389"/>
                  <a:pt x="2936700" y="1820389"/>
                </a:cubicBezTo>
                <a:lnTo>
                  <a:pt x="2918460" y="1820389"/>
                </a:lnTo>
                <a:cubicBezTo>
                  <a:pt x="2918460" y="1822821"/>
                  <a:pt x="2923323" y="1826469"/>
                  <a:pt x="2933052" y="1831333"/>
                </a:cubicBezTo>
                <a:cubicBezTo>
                  <a:pt x="2942780" y="1836197"/>
                  <a:pt x="2950076" y="1842277"/>
                  <a:pt x="2954940" y="1849574"/>
                </a:cubicBezTo>
                <a:lnTo>
                  <a:pt x="2947644" y="1849574"/>
                </a:lnTo>
                <a:cubicBezTo>
                  <a:pt x="2942780" y="1849574"/>
                  <a:pt x="2939132" y="1850181"/>
                  <a:pt x="2936700" y="1851398"/>
                </a:cubicBezTo>
                <a:cubicBezTo>
                  <a:pt x="2934268" y="1852614"/>
                  <a:pt x="2933052" y="1856870"/>
                  <a:pt x="2933052" y="1864166"/>
                </a:cubicBezTo>
                <a:lnTo>
                  <a:pt x="2922108" y="1867814"/>
                </a:lnTo>
                <a:lnTo>
                  <a:pt x="2914811" y="1867814"/>
                </a:lnTo>
                <a:cubicBezTo>
                  <a:pt x="2900219" y="1867814"/>
                  <a:pt x="2889275" y="1872678"/>
                  <a:pt x="2881979" y="1882406"/>
                </a:cubicBezTo>
                <a:lnTo>
                  <a:pt x="2849146" y="1882406"/>
                </a:lnTo>
                <a:cubicBezTo>
                  <a:pt x="2844282" y="1887270"/>
                  <a:pt x="2836986" y="1887270"/>
                  <a:pt x="2827258" y="1882406"/>
                </a:cubicBezTo>
                <a:lnTo>
                  <a:pt x="2816313" y="1882406"/>
                </a:lnTo>
                <a:cubicBezTo>
                  <a:pt x="2818746" y="1884838"/>
                  <a:pt x="2821177" y="1886054"/>
                  <a:pt x="2823609" y="1886054"/>
                </a:cubicBezTo>
                <a:cubicBezTo>
                  <a:pt x="2826042" y="1886054"/>
                  <a:pt x="2828474" y="1887270"/>
                  <a:pt x="2830906" y="1889702"/>
                </a:cubicBezTo>
                <a:cubicBezTo>
                  <a:pt x="2835770" y="1894567"/>
                  <a:pt x="2838202" y="1899430"/>
                  <a:pt x="2838202" y="1904295"/>
                </a:cubicBezTo>
                <a:cubicBezTo>
                  <a:pt x="2833338" y="1909159"/>
                  <a:pt x="2827258" y="1911591"/>
                  <a:pt x="2819961" y="1911591"/>
                </a:cubicBezTo>
                <a:cubicBezTo>
                  <a:pt x="2812665" y="1911591"/>
                  <a:pt x="2806585" y="1912807"/>
                  <a:pt x="2801721" y="1915239"/>
                </a:cubicBezTo>
                <a:cubicBezTo>
                  <a:pt x="2801721" y="1915239"/>
                  <a:pt x="2799289" y="1917671"/>
                  <a:pt x="2794425" y="1922535"/>
                </a:cubicBezTo>
                <a:lnTo>
                  <a:pt x="2816313" y="1933479"/>
                </a:lnTo>
                <a:cubicBezTo>
                  <a:pt x="2801721" y="1938343"/>
                  <a:pt x="2790777" y="1938343"/>
                  <a:pt x="2783481" y="1933479"/>
                </a:cubicBezTo>
                <a:cubicBezTo>
                  <a:pt x="2773753" y="1933479"/>
                  <a:pt x="2765241" y="1932871"/>
                  <a:pt x="2757945" y="1931655"/>
                </a:cubicBezTo>
                <a:cubicBezTo>
                  <a:pt x="2750648" y="1930439"/>
                  <a:pt x="2744568" y="1928615"/>
                  <a:pt x="2739704" y="1926183"/>
                </a:cubicBezTo>
                <a:cubicBezTo>
                  <a:pt x="2734840" y="1926183"/>
                  <a:pt x="2729368" y="1924967"/>
                  <a:pt x="2723287" y="1922535"/>
                </a:cubicBezTo>
                <a:cubicBezTo>
                  <a:pt x="2717207" y="1920103"/>
                  <a:pt x="2714167" y="1921319"/>
                  <a:pt x="2714167" y="1926183"/>
                </a:cubicBezTo>
                <a:lnTo>
                  <a:pt x="2699575" y="1926183"/>
                </a:lnTo>
                <a:cubicBezTo>
                  <a:pt x="2682551" y="1926183"/>
                  <a:pt x="2669175" y="1923751"/>
                  <a:pt x="2659447" y="1918887"/>
                </a:cubicBezTo>
                <a:cubicBezTo>
                  <a:pt x="2659447" y="1916455"/>
                  <a:pt x="2658231" y="1915239"/>
                  <a:pt x="2655798" y="1915239"/>
                </a:cubicBezTo>
                <a:cubicBezTo>
                  <a:pt x="2653366" y="1915239"/>
                  <a:pt x="2650934" y="1912807"/>
                  <a:pt x="2648502" y="1907943"/>
                </a:cubicBezTo>
                <a:lnTo>
                  <a:pt x="2615669" y="1907943"/>
                </a:lnTo>
                <a:cubicBezTo>
                  <a:pt x="2610805" y="1907943"/>
                  <a:pt x="2606549" y="1909159"/>
                  <a:pt x="2602901" y="1911591"/>
                </a:cubicBezTo>
                <a:cubicBezTo>
                  <a:pt x="2599253" y="1914023"/>
                  <a:pt x="2594997" y="1915239"/>
                  <a:pt x="2590133" y="1915239"/>
                </a:cubicBezTo>
                <a:cubicBezTo>
                  <a:pt x="2585269" y="1920103"/>
                  <a:pt x="2579189" y="1920103"/>
                  <a:pt x="2571893" y="1915239"/>
                </a:cubicBezTo>
                <a:cubicBezTo>
                  <a:pt x="2571893" y="1912807"/>
                  <a:pt x="2571284" y="1911591"/>
                  <a:pt x="2570069" y="1911591"/>
                </a:cubicBezTo>
                <a:cubicBezTo>
                  <a:pt x="2568853" y="1911591"/>
                  <a:pt x="2568245" y="1912807"/>
                  <a:pt x="2568245" y="1915239"/>
                </a:cubicBezTo>
                <a:cubicBezTo>
                  <a:pt x="2565812" y="1915239"/>
                  <a:pt x="2558516" y="1916455"/>
                  <a:pt x="2546356" y="1918887"/>
                </a:cubicBezTo>
                <a:cubicBezTo>
                  <a:pt x="2534196" y="1921319"/>
                  <a:pt x="2525683" y="1927399"/>
                  <a:pt x="2520819" y="1937127"/>
                </a:cubicBezTo>
                <a:lnTo>
                  <a:pt x="2506227" y="1933479"/>
                </a:lnTo>
                <a:cubicBezTo>
                  <a:pt x="2508659" y="1938343"/>
                  <a:pt x="2509875" y="1946855"/>
                  <a:pt x="2509875" y="1959016"/>
                </a:cubicBezTo>
                <a:lnTo>
                  <a:pt x="2506227" y="1959016"/>
                </a:lnTo>
                <a:cubicBezTo>
                  <a:pt x="2503795" y="1959016"/>
                  <a:pt x="2501971" y="1958408"/>
                  <a:pt x="2500755" y="1957192"/>
                </a:cubicBezTo>
                <a:cubicBezTo>
                  <a:pt x="2499539" y="1955976"/>
                  <a:pt x="2496499" y="1955368"/>
                  <a:pt x="2491635" y="1955368"/>
                </a:cubicBezTo>
                <a:lnTo>
                  <a:pt x="2491635" y="1933479"/>
                </a:lnTo>
                <a:lnTo>
                  <a:pt x="2480691" y="1948071"/>
                </a:lnTo>
                <a:lnTo>
                  <a:pt x="2462450" y="1940775"/>
                </a:lnTo>
                <a:cubicBezTo>
                  <a:pt x="2462450" y="1935911"/>
                  <a:pt x="2464883" y="1931047"/>
                  <a:pt x="2469746" y="1926183"/>
                </a:cubicBezTo>
                <a:cubicBezTo>
                  <a:pt x="2489203" y="1926183"/>
                  <a:pt x="2502579" y="1920103"/>
                  <a:pt x="2509875" y="1907943"/>
                </a:cubicBezTo>
                <a:cubicBezTo>
                  <a:pt x="2519603" y="1905511"/>
                  <a:pt x="2525683" y="1904295"/>
                  <a:pt x="2528116" y="1904295"/>
                </a:cubicBezTo>
                <a:lnTo>
                  <a:pt x="2539060" y="1904295"/>
                </a:lnTo>
                <a:cubicBezTo>
                  <a:pt x="2563381" y="1904295"/>
                  <a:pt x="2585269" y="1901863"/>
                  <a:pt x="2604725" y="1896998"/>
                </a:cubicBezTo>
                <a:cubicBezTo>
                  <a:pt x="2607157" y="1896998"/>
                  <a:pt x="2609589" y="1895782"/>
                  <a:pt x="2612021" y="1893350"/>
                </a:cubicBezTo>
                <a:cubicBezTo>
                  <a:pt x="2614453" y="1890918"/>
                  <a:pt x="2618101" y="1888486"/>
                  <a:pt x="2622965" y="1886054"/>
                </a:cubicBezTo>
                <a:cubicBezTo>
                  <a:pt x="2610805" y="1881190"/>
                  <a:pt x="2596213" y="1878758"/>
                  <a:pt x="2579189" y="1878758"/>
                </a:cubicBezTo>
                <a:cubicBezTo>
                  <a:pt x="2569460" y="1878758"/>
                  <a:pt x="2560948" y="1879974"/>
                  <a:pt x="2553652" y="1882406"/>
                </a:cubicBezTo>
                <a:cubicBezTo>
                  <a:pt x="2546356" y="1884838"/>
                  <a:pt x="2537844" y="1887878"/>
                  <a:pt x="2528116" y="1891526"/>
                </a:cubicBezTo>
                <a:cubicBezTo>
                  <a:pt x="2518387" y="1895174"/>
                  <a:pt x="2508659" y="1898215"/>
                  <a:pt x="2498931" y="1900647"/>
                </a:cubicBezTo>
                <a:lnTo>
                  <a:pt x="2480691" y="1904295"/>
                </a:lnTo>
                <a:cubicBezTo>
                  <a:pt x="2480691" y="1899430"/>
                  <a:pt x="2483123" y="1896998"/>
                  <a:pt x="2487987" y="1896998"/>
                </a:cubicBezTo>
                <a:cubicBezTo>
                  <a:pt x="2495283" y="1889702"/>
                  <a:pt x="2501363" y="1886054"/>
                  <a:pt x="2506227" y="1886054"/>
                </a:cubicBezTo>
                <a:lnTo>
                  <a:pt x="2495283" y="1886054"/>
                </a:lnTo>
                <a:cubicBezTo>
                  <a:pt x="2478259" y="1886054"/>
                  <a:pt x="2464883" y="1892134"/>
                  <a:pt x="2455154" y="1904295"/>
                </a:cubicBezTo>
                <a:lnTo>
                  <a:pt x="2480691" y="1904295"/>
                </a:lnTo>
                <a:cubicBezTo>
                  <a:pt x="2468531" y="1911591"/>
                  <a:pt x="2449074" y="1917671"/>
                  <a:pt x="2422321" y="1922535"/>
                </a:cubicBezTo>
                <a:cubicBezTo>
                  <a:pt x="2417457" y="1924967"/>
                  <a:pt x="2411377" y="1927399"/>
                  <a:pt x="2404081" y="1929831"/>
                </a:cubicBezTo>
                <a:cubicBezTo>
                  <a:pt x="2396785" y="1932263"/>
                  <a:pt x="2389489" y="1933479"/>
                  <a:pt x="2382193" y="1933479"/>
                </a:cubicBezTo>
                <a:cubicBezTo>
                  <a:pt x="2374897" y="1940775"/>
                  <a:pt x="2371248" y="1944423"/>
                  <a:pt x="2371248" y="1944423"/>
                </a:cubicBezTo>
                <a:cubicBezTo>
                  <a:pt x="2385841" y="1944423"/>
                  <a:pt x="2398001" y="1941991"/>
                  <a:pt x="2407729" y="1937127"/>
                </a:cubicBezTo>
                <a:lnTo>
                  <a:pt x="2425970" y="1937127"/>
                </a:lnTo>
                <a:cubicBezTo>
                  <a:pt x="2423537" y="1944423"/>
                  <a:pt x="2420497" y="1949895"/>
                  <a:pt x="2416849" y="1953544"/>
                </a:cubicBezTo>
                <a:cubicBezTo>
                  <a:pt x="2413201" y="1957192"/>
                  <a:pt x="2410161" y="1960232"/>
                  <a:pt x="2407729" y="1962664"/>
                </a:cubicBezTo>
                <a:lnTo>
                  <a:pt x="2400433" y="1959016"/>
                </a:lnTo>
                <a:cubicBezTo>
                  <a:pt x="2390705" y="1963880"/>
                  <a:pt x="2383409" y="1969960"/>
                  <a:pt x="2378545" y="1977256"/>
                </a:cubicBezTo>
                <a:cubicBezTo>
                  <a:pt x="2376113" y="1977256"/>
                  <a:pt x="2372465" y="1975432"/>
                  <a:pt x="2367600" y="1971784"/>
                </a:cubicBezTo>
                <a:cubicBezTo>
                  <a:pt x="2362736" y="1968136"/>
                  <a:pt x="2357872" y="1969960"/>
                  <a:pt x="2353008" y="1977256"/>
                </a:cubicBezTo>
                <a:cubicBezTo>
                  <a:pt x="2353008" y="1977256"/>
                  <a:pt x="2352400" y="1977864"/>
                  <a:pt x="2351184" y="1979080"/>
                </a:cubicBezTo>
                <a:cubicBezTo>
                  <a:pt x="2349968" y="1980296"/>
                  <a:pt x="2349360" y="1980904"/>
                  <a:pt x="2349360" y="1980904"/>
                </a:cubicBezTo>
                <a:lnTo>
                  <a:pt x="2232621" y="2031977"/>
                </a:lnTo>
                <a:cubicBezTo>
                  <a:pt x="2227757" y="2034409"/>
                  <a:pt x="2221677" y="2036233"/>
                  <a:pt x="2214381" y="2037449"/>
                </a:cubicBezTo>
                <a:cubicBezTo>
                  <a:pt x="2207085" y="2038665"/>
                  <a:pt x="2197357" y="2040489"/>
                  <a:pt x="2185197" y="2042921"/>
                </a:cubicBezTo>
                <a:cubicBezTo>
                  <a:pt x="2180333" y="2047786"/>
                  <a:pt x="2173036" y="2052650"/>
                  <a:pt x="2163308" y="2057514"/>
                </a:cubicBezTo>
                <a:cubicBezTo>
                  <a:pt x="2153580" y="2062378"/>
                  <a:pt x="2145067" y="2066026"/>
                  <a:pt x="2137771" y="2068458"/>
                </a:cubicBezTo>
                <a:cubicBezTo>
                  <a:pt x="2125611" y="2073322"/>
                  <a:pt x="2117099" y="2079402"/>
                  <a:pt x="2112235" y="2086698"/>
                </a:cubicBezTo>
                <a:cubicBezTo>
                  <a:pt x="2107371" y="2089131"/>
                  <a:pt x="2106155" y="2090955"/>
                  <a:pt x="2108587" y="2092170"/>
                </a:cubicBezTo>
                <a:cubicBezTo>
                  <a:pt x="2111019" y="2093386"/>
                  <a:pt x="2112235" y="2095211"/>
                  <a:pt x="2112235" y="2097643"/>
                </a:cubicBezTo>
                <a:cubicBezTo>
                  <a:pt x="2109803" y="2104939"/>
                  <a:pt x="2103723" y="2111019"/>
                  <a:pt x="2093995" y="2115883"/>
                </a:cubicBezTo>
                <a:lnTo>
                  <a:pt x="2068458" y="2137771"/>
                </a:lnTo>
                <a:cubicBezTo>
                  <a:pt x="2061162" y="2142636"/>
                  <a:pt x="2058122" y="2149932"/>
                  <a:pt x="2059338" y="2159660"/>
                </a:cubicBezTo>
                <a:cubicBezTo>
                  <a:pt x="2060554" y="2169388"/>
                  <a:pt x="2061162" y="2176684"/>
                  <a:pt x="2061162" y="2181548"/>
                </a:cubicBezTo>
                <a:lnTo>
                  <a:pt x="2039273" y="2166956"/>
                </a:lnTo>
                <a:cubicBezTo>
                  <a:pt x="2036841" y="2169388"/>
                  <a:pt x="2033193" y="2173036"/>
                  <a:pt x="2028329" y="2177900"/>
                </a:cubicBezTo>
                <a:cubicBezTo>
                  <a:pt x="2023465" y="2182764"/>
                  <a:pt x="2023465" y="2188844"/>
                  <a:pt x="2028329" y="2196141"/>
                </a:cubicBezTo>
                <a:cubicBezTo>
                  <a:pt x="2028329" y="2198573"/>
                  <a:pt x="2024681" y="2202221"/>
                  <a:pt x="2017385" y="2207085"/>
                </a:cubicBezTo>
                <a:cubicBezTo>
                  <a:pt x="2014953" y="2216813"/>
                  <a:pt x="2014953" y="2225325"/>
                  <a:pt x="2017385" y="2232621"/>
                </a:cubicBezTo>
                <a:cubicBezTo>
                  <a:pt x="2010089" y="2227757"/>
                  <a:pt x="2002793" y="2220461"/>
                  <a:pt x="1995497" y="2210733"/>
                </a:cubicBezTo>
                <a:cubicBezTo>
                  <a:pt x="1988201" y="2201005"/>
                  <a:pt x="1980904" y="2193708"/>
                  <a:pt x="1973608" y="2188844"/>
                </a:cubicBezTo>
                <a:cubicBezTo>
                  <a:pt x="1971176" y="2191277"/>
                  <a:pt x="1968136" y="2192493"/>
                  <a:pt x="1964488" y="2192493"/>
                </a:cubicBezTo>
                <a:cubicBezTo>
                  <a:pt x="1960840" y="2192493"/>
                  <a:pt x="1956584" y="2191277"/>
                  <a:pt x="1951720" y="2188844"/>
                </a:cubicBezTo>
                <a:cubicBezTo>
                  <a:pt x="1946856" y="2181548"/>
                  <a:pt x="1942599" y="2177900"/>
                  <a:pt x="1938951" y="2177900"/>
                </a:cubicBezTo>
                <a:cubicBezTo>
                  <a:pt x="1935303" y="2177900"/>
                  <a:pt x="1931047" y="2180332"/>
                  <a:pt x="1926183" y="2185196"/>
                </a:cubicBezTo>
                <a:cubicBezTo>
                  <a:pt x="1918887" y="2192493"/>
                  <a:pt x="1912807" y="2194925"/>
                  <a:pt x="1907943" y="2192493"/>
                </a:cubicBezTo>
                <a:cubicBezTo>
                  <a:pt x="1905511" y="2190060"/>
                  <a:pt x="1901863" y="2194925"/>
                  <a:pt x="1896999" y="2207085"/>
                </a:cubicBezTo>
                <a:cubicBezTo>
                  <a:pt x="1894567" y="2207085"/>
                  <a:pt x="1892135" y="2208909"/>
                  <a:pt x="1889703" y="2212557"/>
                </a:cubicBezTo>
                <a:cubicBezTo>
                  <a:pt x="1887271" y="2216205"/>
                  <a:pt x="1886054" y="2219245"/>
                  <a:pt x="1886054" y="2221677"/>
                </a:cubicBezTo>
                <a:lnTo>
                  <a:pt x="1882406" y="2221677"/>
                </a:lnTo>
                <a:cubicBezTo>
                  <a:pt x="1877542" y="2224109"/>
                  <a:pt x="1872070" y="2224717"/>
                  <a:pt x="1865990" y="2223501"/>
                </a:cubicBezTo>
                <a:cubicBezTo>
                  <a:pt x="1859910" y="2222285"/>
                  <a:pt x="1855654" y="2218029"/>
                  <a:pt x="1853222" y="2210733"/>
                </a:cubicBezTo>
                <a:cubicBezTo>
                  <a:pt x="1843493" y="2213165"/>
                  <a:pt x="1837413" y="2216813"/>
                  <a:pt x="1834981" y="2221677"/>
                </a:cubicBezTo>
                <a:lnTo>
                  <a:pt x="1831333" y="2221677"/>
                </a:lnTo>
                <a:cubicBezTo>
                  <a:pt x="1824037" y="2214381"/>
                  <a:pt x="1815525" y="2211949"/>
                  <a:pt x="1805797" y="2214381"/>
                </a:cubicBezTo>
                <a:lnTo>
                  <a:pt x="1798501" y="2207085"/>
                </a:lnTo>
                <a:cubicBezTo>
                  <a:pt x="1791205" y="2202221"/>
                  <a:pt x="1783908" y="2191277"/>
                  <a:pt x="1776612" y="2174252"/>
                </a:cubicBezTo>
                <a:cubicBezTo>
                  <a:pt x="1769316" y="2169388"/>
                  <a:pt x="1758372" y="2166956"/>
                  <a:pt x="1743779" y="2166956"/>
                </a:cubicBezTo>
                <a:cubicBezTo>
                  <a:pt x="1741347" y="2171820"/>
                  <a:pt x="1738915" y="2174252"/>
                  <a:pt x="1736483" y="2174252"/>
                </a:cubicBezTo>
                <a:lnTo>
                  <a:pt x="1736483" y="2166956"/>
                </a:lnTo>
                <a:cubicBezTo>
                  <a:pt x="1738915" y="2164524"/>
                  <a:pt x="1746212" y="2163308"/>
                  <a:pt x="1758372" y="2163308"/>
                </a:cubicBezTo>
                <a:cubicBezTo>
                  <a:pt x="1751076" y="2156012"/>
                  <a:pt x="1746212" y="2152364"/>
                  <a:pt x="1743779" y="2152364"/>
                </a:cubicBezTo>
                <a:cubicBezTo>
                  <a:pt x="1746212" y="2149932"/>
                  <a:pt x="1748643" y="2148716"/>
                  <a:pt x="1751076" y="2148716"/>
                </a:cubicBezTo>
                <a:cubicBezTo>
                  <a:pt x="1753508" y="2148716"/>
                  <a:pt x="1755940" y="2147500"/>
                  <a:pt x="1758372" y="2145068"/>
                </a:cubicBezTo>
                <a:cubicBezTo>
                  <a:pt x="1746212" y="2128043"/>
                  <a:pt x="1727971" y="2124395"/>
                  <a:pt x="1703651" y="2134123"/>
                </a:cubicBezTo>
                <a:cubicBezTo>
                  <a:pt x="1701219" y="2129259"/>
                  <a:pt x="1696963" y="2125611"/>
                  <a:pt x="1690882" y="2123179"/>
                </a:cubicBezTo>
                <a:cubicBezTo>
                  <a:pt x="1684802" y="2120747"/>
                  <a:pt x="1680546" y="2115883"/>
                  <a:pt x="1678114" y="2108587"/>
                </a:cubicBezTo>
                <a:lnTo>
                  <a:pt x="1714595" y="2115883"/>
                </a:lnTo>
                <a:cubicBezTo>
                  <a:pt x="1717027" y="2113451"/>
                  <a:pt x="1718243" y="2109803"/>
                  <a:pt x="1718243" y="2104939"/>
                </a:cubicBezTo>
                <a:cubicBezTo>
                  <a:pt x="1718243" y="2100075"/>
                  <a:pt x="1715811" y="2094603"/>
                  <a:pt x="1710947" y="2088522"/>
                </a:cubicBezTo>
                <a:cubicBezTo>
                  <a:pt x="1706083" y="2082442"/>
                  <a:pt x="1702435" y="2075754"/>
                  <a:pt x="1700003" y="2068458"/>
                </a:cubicBezTo>
                <a:lnTo>
                  <a:pt x="1700003" y="2086698"/>
                </a:lnTo>
                <a:cubicBezTo>
                  <a:pt x="1697571" y="2081834"/>
                  <a:pt x="1696354" y="2075754"/>
                  <a:pt x="1696354" y="2068458"/>
                </a:cubicBezTo>
                <a:cubicBezTo>
                  <a:pt x="1689058" y="2058730"/>
                  <a:pt x="1682978" y="2052650"/>
                  <a:pt x="1678114" y="2050217"/>
                </a:cubicBezTo>
                <a:cubicBezTo>
                  <a:pt x="1673250" y="2047786"/>
                  <a:pt x="1669602" y="2045354"/>
                  <a:pt x="1667170" y="2042921"/>
                </a:cubicBezTo>
                <a:cubicBezTo>
                  <a:pt x="1664738" y="2040489"/>
                  <a:pt x="1662306" y="2038057"/>
                  <a:pt x="1659874" y="2035625"/>
                </a:cubicBezTo>
                <a:lnTo>
                  <a:pt x="1659874" y="2039273"/>
                </a:lnTo>
                <a:cubicBezTo>
                  <a:pt x="1659874" y="2039273"/>
                  <a:pt x="1659266" y="2039881"/>
                  <a:pt x="1658050" y="2041097"/>
                </a:cubicBezTo>
                <a:cubicBezTo>
                  <a:pt x="1656834" y="2042313"/>
                  <a:pt x="1656226" y="2042921"/>
                  <a:pt x="1656226" y="2042921"/>
                </a:cubicBezTo>
                <a:cubicBezTo>
                  <a:pt x="1656226" y="2045354"/>
                  <a:pt x="1655010" y="2046569"/>
                  <a:pt x="1652578" y="2046569"/>
                </a:cubicBezTo>
                <a:cubicBezTo>
                  <a:pt x="1650145" y="2046569"/>
                  <a:pt x="1648930" y="2045354"/>
                  <a:pt x="1648930" y="2042921"/>
                </a:cubicBezTo>
                <a:cubicBezTo>
                  <a:pt x="1646498" y="2040489"/>
                  <a:pt x="1645281" y="2038057"/>
                  <a:pt x="1645281" y="2035625"/>
                </a:cubicBezTo>
                <a:cubicBezTo>
                  <a:pt x="1645281" y="2033193"/>
                  <a:pt x="1642849" y="2021033"/>
                  <a:pt x="1637985" y="1999144"/>
                </a:cubicBezTo>
                <a:cubicBezTo>
                  <a:pt x="1633121" y="1991848"/>
                  <a:pt x="1628257" y="1982120"/>
                  <a:pt x="1623393" y="1969960"/>
                </a:cubicBezTo>
                <a:cubicBezTo>
                  <a:pt x="1623393" y="1967528"/>
                  <a:pt x="1622177" y="1965096"/>
                  <a:pt x="1619745" y="1962664"/>
                </a:cubicBezTo>
                <a:cubicBezTo>
                  <a:pt x="1617313" y="1960232"/>
                  <a:pt x="1619745" y="1959016"/>
                  <a:pt x="1627041" y="1959016"/>
                </a:cubicBezTo>
                <a:cubicBezTo>
                  <a:pt x="1624609" y="1946855"/>
                  <a:pt x="1628257" y="1939559"/>
                  <a:pt x="1637985" y="1937127"/>
                </a:cubicBezTo>
                <a:lnTo>
                  <a:pt x="1616097" y="1907943"/>
                </a:lnTo>
                <a:cubicBezTo>
                  <a:pt x="1611233" y="1910375"/>
                  <a:pt x="1606369" y="1914631"/>
                  <a:pt x="1601505" y="1920711"/>
                </a:cubicBezTo>
                <a:cubicBezTo>
                  <a:pt x="1596641" y="1926791"/>
                  <a:pt x="1591776" y="1928615"/>
                  <a:pt x="1586912" y="1926183"/>
                </a:cubicBezTo>
                <a:cubicBezTo>
                  <a:pt x="1589344" y="1916455"/>
                  <a:pt x="1596641" y="1909159"/>
                  <a:pt x="1608801" y="1904295"/>
                </a:cubicBezTo>
                <a:lnTo>
                  <a:pt x="1597857" y="1889702"/>
                </a:lnTo>
                <a:cubicBezTo>
                  <a:pt x="1597857" y="1875110"/>
                  <a:pt x="1606369" y="1862950"/>
                  <a:pt x="1623393" y="1853222"/>
                </a:cubicBezTo>
                <a:cubicBezTo>
                  <a:pt x="1633121" y="1853222"/>
                  <a:pt x="1640417" y="1844709"/>
                  <a:pt x="1645281" y="1827685"/>
                </a:cubicBezTo>
                <a:cubicBezTo>
                  <a:pt x="1655010" y="1830117"/>
                  <a:pt x="1662306" y="1833765"/>
                  <a:pt x="1667170" y="1838629"/>
                </a:cubicBezTo>
                <a:cubicBezTo>
                  <a:pt x="1676898" y="1838629"/>
                  <a:pt x="1680546" y="1833765"/>
                  <a:pt x="1678114" y="1824037"/>
                </a:cubicBezTo>
                <a:cubicBezTo>
                  <a:pt x="1678114" y="1824037"/>
                  <a:pt x="1682978" y="1820389"/>
                  <a:pt x="1692706" y="1813093"/>
                </a:cubicBezTo>
                <a:lnTo>
                  <a:pt x="1703651" y="1805797"/>
                </a:lnTo>
                <a:cubicBezTo>
                  <a:pt x="1703651" y="1800932"/>
                  <a:pt x="1704867" y="1794852"/>
                  <a:pt x="1707299" y="1787556"/>
                </a:cubicBezTo>
                <a:cubicBezTo>
                  <a:pt x="1709731" y="1780260"/>
                  <a:pt x="1710947" y="1774180"/>
                  <a:pt x="1710947" y="1769316"/>
                </a:cubicBezTo>
                <a:lnTo>
                  <a:pt x="1700003" y="1765668"/>
                </a:lnTo>
                <a:cubicBezTo>
                  <a:pt x="1709731" y="1760804"/>
                  <a:pt x="1720067" y="1756548"/>
                  <a:pt x="1731011" y="1752900"/>
                </a:cubicBezTo>
                <a:cubicBezTo>
                  <a:pt x="1741955" y="1749252"/>
                  <a:pt x="1752292" y="1744995"/>
                  <a:pt x="1762020" y="1740131"/>
                </a:cubicBezTo>
                <a:lnTo>
                  <a:pt x="1765668" y="1740131"/>
                </a:lnTo>
                <a:cubicBezTo>
                  <a:pt x="1777828" y="1742563"/>
                  <a:pt x="1794853" y="1746211"/>
                  <a:pt x="1816741" y="1751076"/>
                </a:cubicBezTo>
                <a:lnTo>
                  <a:pt x="1831333" y="1751076"/>
                </a:lnTo>
                <a:cubicBezTo>
                  <a:pt x="1838629" y="1751076"/>
                  <a:pt x="1845925" y="1750467"/>
                  <a:pt x="1853222" y="1749252"/>
                </a:cubicBezTo>
                <a:cubicBezTo>
                  <a:pt x="1860518" y="1748035"/>
                  <a:pt x="1866598" y="1746211"/>
                  <a:pt x="1871462" y="1743779"/>
                </a:cubicBezTo>
                <a:cubicBezTo>
                  <a:pt x="1876326" y="1743779"/>
                  <a:pt x="1879974" y="1742563"/>
                  <a:pt x="1882406" y="1740131"/>
                </a:cubicBezTo>
                <a:lnTo>
                  <a:pt x="1889703" y="1740131"/>
                </a:lnTo>
                <a:lnTo>
                  <a:pt x="1896999" y="1743779"/>
                </a:lnTo>
                <a:cubicBezTo>
                  <a:pt x="1904295" y="1743779"/>
                  <a:pt x="1910375" y="1741955"/>
                  <a:pt x="1915239" y="1738307"/>
                </a:cubicBezTo>
                <a:cubicBezTo>
                  <a:pt x="1920103" y="1734659"/>
                  <a:pt x="1924967" y="1731619"/>
                  <a:pt x="1929831" y="1729187"/>
                </a:cubicBezTo>
                <a:cubicBezTo>
                  <a:pt x="1937127" y="1729187"/>
                  <a:pt x="1944423" y="1725539"/>
                  <a:pt x="1951720" y="1718243"/>
                </a:cubicBezTo>
                <a:lnTo>
                  <a:pt x="1944423" y="1710947"/>
                </a:lnTo>
                <a:lnTo>
                  <a:pt x="1955368" y="1710947"/>
                </a:lnTo>
                <a:lnTo>
                  <a:pt x="1955368" y="1692706"/>
                </a:lnTo>
                <a:lnTo>
                  <a:pt x="1951720" y="1692706"/>
                </a:lnTo>
                <a:cubicBezTo>
                  <a:pt x="1951720" y="1692706"/>
                  <a:pt x="1950504" y="1695138"/>
                  <a:pt x="1948072" y="1700003"/>
                </a:cubicBezTo>
                <a:cubicBezTo>
                  <a:pt x="1945639" y="1704866"/>
                  <a:pt x="1941991" y="1704866"/>
                  <a:pt x="1937127" y="1700003"/>
                </a:cubicBezTo>
                <a:lnTo>
                  <a:pt x="1937127" y="1663522"/>
                </a:lnTo>
                <a:cubicBezTo>
                  <a:pt x="1941991" y="1663522"/>
                  <a:pt x="1945032" y="1666562"/>
                  <a:pt x="1946247" y="1672642"/>
                </a:cubicBezTo>
                <a:cubicBezTo>
                  <a:pt x="1947463" y="1678722"/>
                  <a:pt x="1949288" y="1681762"/>
                  <a:pt x="1951720" y="1681762"/>
                </a:cubicBezTo>
                <a:lnTo>
                  <a:pt x="1959016" y="1667170"/>
                </a:lnTo>
                <a:cubicBezTo>
                  <a:pt x="1949288" y="1659874"/>
                  <a:pt x="1943208" y="1648321"/>
                  <a:pt x="1940775" y="1632513"/>
                </a:cubicBezTo>
                <a:cubicBezTo>
                  <a:pt x="1938343" y="1616705"/>
                  <a:pt x="1935911" y="1605153"/>
                  <a:pt x="1933479" y="1597856"/>
                </a:cubicBezTo>
                <a:cubicBezTo>
                  <a:pt x="1923751" y="1575968"/>
                  <a:pt x="1916455" y="1550431"/>
                  <a:pt x="1911591" y="1521247"/>
                </a:cubicBezTo>
                <a:lnTo>
                  <a:pt x="1911591" y="1503006"/>
                </a:lnTo>
                <a:lnTo>
                  <a:pt x="1900647" y="1503006"/>
                </a:lnTo>
                <a:cubicBezTo>
                  <a:pt x="1890919" y="1515167"/>
                  <a:pt x="1878758" y="1523679"/>
                  <a:pt x="1864166" y="1528543"/>
                </a:cubicBezTo>
                <a:cubicBezTo>
                  <a:pt x="1849574" y="1533407"/>
                  <a:pt x="1838629" y="1538271"/>
                  <a:pt x="1831333" y="1543135"/>
                </a:cubicBezTo>
                <a:lnTo>
                  <a:pt x="1758372" y="1572320"/>
                </a:lnTo>
                <a:lnTo>
                  <a:pt x="1740131" y="1583264"/>
                </a:lnTo>
                <a:cubicBezTo>
                  <a:pt x="1747428" y="1595424"/>
                  <a:pt x="1751076" y="1605153"/>
                  <a:pt x="1751076" y="1612449"/>
                </a:cubicBezTo>
                <a:cubicBezTo>
                  <a:pt x="1755940" y="1614881"/>
                  <a:pt x="1755940" y="1618529"/>
                  <a:pt x="1751076" y="1623393"/>
                </a:cubicBezTo>
                <a:cubicBezTo>
                  <a:pt x="1743779" y="1633121"/>
                  <a:pt x="1735267" y="1642849"/>
                  <a:pt x="1725539" y="1652578"/>
                </a:cubicBezTo>
                <a:lnTo>
                  <a:pt x="1670818" y="1689058"/>
                </a:lnTo>
                <a:cubicBezTo>
                  <a:pt x="1663522" y="1691490"/>
                  <a:pt x="1659874" y="1701218"/>
                  <a:pt x="1659874" y="1718243"/>
                </a:cubicBezTo>
                <a:cubicBezTo>
                  <a:pt x="1659874" y="1720675"/>
                  <a:pt x="1659874" y="1724931"/>
                  <a:pt x="1659874" y="1731011"/>
                </a:cubicBezTo>
                <a:cubicBezTo>
                  <a:pt x="1659874" y="1737091"/>
                  <a:pt x="1658658" y="1742563"/>
                  <a:pt x="1656226" y="1747428"/>
                </a:cubicBezTo>
                <a:cubicBezTo>
                  <a:pt x="1651362" y="1749859"/>
                  <a:pt x="1644065" y="1751076"/>
                  <a:pt x="1634337" y="1751076"/>
                </a:cubicBezTo>
                <a:cubicBezTo>
                  <a:pt x="1619745" y="1751076"/>
                  <a:pt x="1608801" y="1748643"/>
                  <a:pt x="1601505" y="1743779"/>
                </a:cubicBezTo>
                <a:cubicBezTo>
                  <a:pt x="1594208" y="1734051"/>
                  <a:pt x="1585696" y="1732835"/>
                  <a:pt x="1575968" y="1740131"/>
                </a:cubicBezTo>
                <a:lnTo>
                  <a:pt x="1557728" y="1732835"/>
                </a:lnTo>
                <a:lnTo>
                  <a:pt x="1532191" y="1732835"/>
                </a:lnTo>
                <a:cubicBezTo>
                  <a:pt x="1515775" y="1732835"/>
                  <a:pt x="1495939" y="1729415"/>
                  <a:pt x="1472682" y="1722575"/>
                </a:cubicBezTo>
                <a:lnTo>
                  <a:pt x="1452043" y="1715824"/>
                </a:lnTo>
                <a:lnTo>
                  <a:pt x="1451933" y="1718243"/>
                </a:lnTo>
                <a:cubicBezTo>
                  <a:pt x="1451933" y="1730403"/>
                  <a:pt x="1449502" y="1753507"/>
                  <a:pt x="1444637" y="1787556"/>
                </a:cubicBezTo>
                <a:cubicBezTo>
                  <a:pt x="1444637" y="1789988"/>
                  <a:pt x="1445853" y="1792420"/>
                  <a:pt x="1448285" y="1794852"/>
                </a:cubicBezTo>
                <a:cubicBezTo>
                  <a:pt x="1450717" y="1797284"/>
                  <a:pt x="1450717" y="1798501"/>
                  <a:pt x="1448285" y="1798501"/>
                </a:cubicBezTo>
                <a:cubicBezTo>
                  <a:pt x="1443421" y="1800932"/>
                  <a:pt x="1442205" y="1803973"/>
                  <a:pt x="1444637" y="1807621"/>
                </a:cubicBezTo>
                <a:cubicBezTo>
                  <a:pt x="1447069" y="1811269"/>
                  <a:pt x="1448285" y="1815525"/>
                  <a:pt x="1448285" y="1820389"/>
                </a:cubicBezTo>
                <a:cubicBezTo>
                  <a:pt x="1445853" y="1822821"/>
                  <a:pt x="1444637" y="1830117"/>
                  <a:pt x="1444637" y="1842277"/>
                </a:cubicBezTo>
                <a:lnTo>
                  <a:pt x="1448285" y="1856870"/>
                </a:lnTo>
                <a:cubicBezTo>
                  <a:pt x="1450717" y="1869030"/>
                  <a:pt x="1451933" y="1884838"/>
                  <a:pt x="1451933" y="1904295"/>
                </a:cubicBezTo>
                <a:cubicBezTo>
                  <a:pt x="1451933" y="1923751"/>
                  <a:pt x="1449502" y="1948071"/>
                  <a:pt x="1444637" y="1977256"/>
                </a:cubicBezTo>
                <a:cubicBezTo>
                  <a:pt x="1444637" y="1984552"/>
                  <a:pt x="1445853" y="1990632"/>
                  <a:pt x="1448285" y="1995496"/>
                </a:cubicBezTo>
                <a:lnTo>
                  <a:pt x="1448285" y="2002793"/>
                </a:lnTo>
                <a:lnTo>
                  <a:pt x="1440989" y="2050217"/>
                </a:lnTo>
                <a:lnTo>
                  <a:pt x="1444637" y="2050217"/>
                </a:lnTo>
                <a:cubicBezTo>
                  <a:pt x="1444637" y="2059946"/>
                  <a:pt x="1440989" y="2069674"/>
                  <a:pt x="1433693" y="2079402"/>
                </a:cubicBezTo>
                <a:cubicBezTo>
                  <a:pt x="1423965" y="2081834"/>
                  <a:pt x="1421533" y="2090346"/>
                  <a:pt x="1426397" y="2104939"/>
                </a:cubicBezTo>
                <a:lnTo>
                  <a:pt x="1426397" y="2119531"/>
                </a:lnTo>
                <a:cubicBezTo>
                  <a:pt x="1426397" y="2119531"/>
                  <a:pt x="1427005" y="2120747"/>
                  <a:pt x="1428221" y="2123179"/>
                </a:cubicBezTo>
                <a:cubicBezTo>
                  <a:pt x="1429437" y="2125611"/>
                  <a:pt x="1427613" y="2126827"/>
                  <a:pt x="1422749" y="2126827"/>
                </a:cubicBezTo>
                <a:lnTo>
                  <a:pt x="1422749" y="2130475"/>
                </a:lnTo>
                <a:cubicBezTo>
                  <a:pt x="1422749" y="2145068"/>
                  <a:pt x="1416669" y="2158444"/>
                  <a:pt x="1404509" y="2170604"/>
                </a:cubicBezTo>
                <a:cubicBezTo>
                  <a:pt x="1404509" y="2170604"/>
                  <a:pt x="1404509" y="2173036"/>
                  <a:pt x="1404509" y="2177900"/>
                </a:cubicBezTo>
                <a:cubicBezTo>
                  <a:pt x="1421533" y="2158444"/>
                  <a:pt x="1435517" y="2134123"/>
                  <a:pt x="1446461" y="2104939"/>
                </a:cubicBezTo>
                <a:cubicBezTo>
                  <a:pt x="1457406" y="2075754"/>
                  <a:pt x="1464094" y="2057514"/>
                  <a:pt x="1466526" y="2050217"/>
                </a:cubicBezTo>
                <a:lnTo>
                  <a:pt x="1473822" y="2050217"/>
                </a:lnTo>
                <a:cubicBezTo>
                  <a:pt x="1473822" y="2055082"/>
                  <a:pt x="1472606" y="2058730"/>
                  <a:pt x="1470174" y="2061162"/>
                </a:cubicBezTo>
                <a:cubicBezTo>
                  <a:pt x="1467742" y="2063594"/>
                  <a:pt x="1466526" y="2066026"/>
                  <a:pt x="1466526" y="2068458"/>
                </a:cubicBezTo>
                <a:cubicBezTo>
                  <a:pt x="1461662" y="2083050"/>
                  <a:pt x="1460446" y="2093994"/>
                  <a:pt x="1462878" y="2101291"/>
                </a:cubicBezTo>
                <a:cubicBezTo>
                  <a:pt x="1465310" y="2103723"/>
                  <a:pt x="1465918" y="2106155"/>
                  <a:pt x="1464702" y="2108587"/>
                </a:cubicBezTo>
                <a:cubicBezTo>
                  <a:pt x="1463486" y="2111019"/>
                  <a:pt x="1462878" y="2113451"/>
                  <a:pt x="1462878" y="2115883"/>
                </a:cubicBezTo>
                <a:lnTo>
                  <a:pt x="1488414" y="2093994"/>
                </a:lnTo>
                <a:lnTo>
                  <a:pt x="1488414" y="2097643"/>
                </a:lnTo>
                <a:cubicBezTo>
                  <a:pt x="1488414" y="2104939"/>
                  <a:pt x="1484766" y="2114667"/>
                  <a:pt x="1477470" y="2126827"/>
                </a:cubicBezTo>
                <a:cubicBezTo>
                  <a:pt x="1475038" y="2131691"/>
                  <a:pt x="1471998" y="2136556"/>
                  <a:pt x="1468350" y="2141419"/>
                </a:cubicBezTo>
                <a:cubicBezTo>
                  <a:pt x="1464702" y="2146284"/>
                  <a:pt x="1462878" y="2151148"/>
                  <a:pt x="1462878" y="2156012"/>
                </a:cubicBezTo>
                <a:cubicBezTo>
                  <a:pt x="1462878" y="2153580"/>
                  <a:pt x="1464094" y="2152364"/>
                  <a:pt x="1466526" y="2152364"/>
                </a:cubicBezTo>
                <a:cubicBezTo>
                  <a:pt x="1478686" y="2142636"/>
                  <a:pt x="1487198" y="2126827"/>
                  <a:pt x="1492062" y="2104939"/>
                </a:cubicBezTo>
                <a:cubicBezTo>
                  <a:pt x="1492062" y="2097643"/>
                  <a:pt x="1494494" y="2093994"/>
                  <a:pt x="1499359" y="2093994"/>
                </a:cubicBezTo>
                <a:lnTo>
                  <a:pt x="1499359" y="2101291"/>
                </a:lnTo>
                <a:cubicBezTo>
                  <a:pt x="1506655" y="2093994"/>
                  <a:pt x="1513951" y="2083050"/>
                  <a:pt x="1521247" y="2068458"/>
                </a:cubicBezTo>
                <a:lnTo>
                  <a:pt x="1528543" y="2068458"/>
                </a:lnTo>
                <a:cubicBezTo>
                  <a:pt x="1523679" y="2083050"/>
                  <a:pt x="1518815" y="2092779"/>
                  <a:pt x="1513951" y="2097643"/>
                </a:cubicBezTo>
                <a:cubicBezTo>
                  <a:pt x="1509087" y="2109803"/>
                  <a:pt x="1504223" y="2124395"/>
                  <a:pt x="1499359" y="2141419"/>
                </a:cubicBezTo>
                <a:cubicBezTo>
                  <a:pt x="1488414" y="2157228"/>
                  <a:pt x="1479294" y="2169996"/>
                  <a:pt x="1471998" y="2179724"/>
                </a:cubicBezTo>
                <a:lnTo>
                  <a:pt x="1463522" y="2190621"/>
                </a:lnTo>
                <a:lnTo>
                  <a:pt x="1464702" y="2190669"/>
                </a:lnTo>
                <a:cubicBezTo>
                  <a:pt x="1473214" y="2189453"/>
                  <a:pt x="1479902" y="2188844"/>
                  <a:pt x="1484766" y="2188844"/>
                </a:cubicBezTo>
                <a:cubicBezTo>
                  <a:pt x="1487198" y="2188844"/>
                  <a:pt x="1493278" y="2191277"/>
                  <a:pt x="1503007" y="2196141"/>
                </a:cubicBezTo>
                <a:cubicBezTo>
                  <a:pt x="1515167" y="2179116"/>
                  <a:pt x="1521247" y="2168172"/>
                  <a:pt x="1521247" y="2163308"/>
                </a:cubicBezTo>
                <a:cubicBezTo>
                  <a:pt x="1543135" y="2173036"/>
                  <a:pt x="1560160" y="2173036"/>
                  <a:pt x="1572320" y="2163308"/>
                </a:cubicBezTo>
                <a:cubicBezTo>
                  <a:pt x="1584480" y="2156012"/>
                  <a:pt x="1595424" y="2152364"/>
                  <a:pt x="1605153" y="2152364"/>
                </a:cubicBezTo>
                <a:cubicBezTo>
                  <a:pt x="1605153" y="2159660"/>
                  <a:pt x="1606369" y="2164524"/>
                  <a:pt x="1608801" y="2166956"/>
                </a:cubicBezTo>
                <a:lnTo>
                  <a:pt x="1616097" y="2166956"/>
                </a:lnTo>
                <a:lnTo>
                  <a:pt x="1627041" y="2145068"/>
                </a:lnTo>
                <a:cubicBezTo>
                  <a:pt x="1627041" y="2137771"/>
                  <a:pt x="1633121" y="2135339"/>
                  <a:pt x="1645281" y="2137771"/>
                </a:cubicBezTo>
                <a:cubicBezTo>
                  <a:pt x="1645281" y="2142636"/>
                  <a:pt x="1641633" y="2151148"/>
                  <a:pt x="1634337" y="2163308"/>
                </a:cubicBezTo>
                <a:cubicBezTo>
                  <a:pt x="1627041" y="2175468"/>
                  <a:pt x="1625825" y="2186412"/>
                  <a:pt x="1630689" y="2196141"/>
                </a:cubicBezTo>
                <a:cubicBezTo>
                  <a:pt x="1652578" y="2213165"/>
                  <a:pt x="1668386" y="2222893"/>
                  <a:pt x="1678114" y="2225325"/>
                </a:cubicBezTo>
                <a:cubicBezTo>
                  <a:pt x="1680546" y="2227757"/>
                  <a:pt x="1684194" y="2228973"/>
                  <a:pt x="1689058" y="2228973"/>
                </a:cubicBezTo>
                <a:cubicBezTo>
                  <a:pt x="1706083" y="2228973"/>
                  <a:pt x="1721891" y="2227757"/>
                  <a:pt x="1736483" y="2225325"/>
                </a:cubicBezTo>
                <a:cubicBezTo>
                  <a:pt x="1753508" y="2225325"/>
                  <a:pt x="1770532" y="2235054"/>
                  <a:pt x="1787557" y="2254510"/>
                </a:cubicBezTo>
                <a:cubicBezTo>
                  <a:pt x="1794853" y="2259374"/>
                  <a:pt x="1799717" y="2261806"/>
                  <a:pt x="1802149" y="2261806"/>
                </a:cubicBezTo>
                <a:cubicBezTo>
                  <a:pt x="1841061" y="2278830"/>
                  <a:pt x="1866598" y="2290991"/>
                  <a:pt x="1878758" y="2298287"/>
                </a:cubicBezTo>
                <a:lnTo>
                  <a:pt x="1882406" y="2298287"/>
                </a:lnTo>
                <a:cubicBezTo>
                  <a:pt x="1877542" y="2290991"/>
                  <a:pt x="1872678" y="2286126"/>
                  <a:pt x="1867814" y="2283695"/>
                </a:cubicBezTo>
                <a:cubicBezTo>
                  <a:pt x="1862950" y="2281262"/>
                  <a:pt x="1859302" y="2280046"/>
                  <a:pt x="1856870" y="2280046"/>
                </a:cubicBezTo>
                <a:lnTo>
                  <a:pt x="1831333" y="2258158"/>
                </a:lnTo>
                <a:cubicBezTo>
                  <a:pt x="1848358" y="2258158"/>
                  <a:pt x="1864166" y="2261806"/>
                  <a:pt x="1878758" y="2269102"/>
                </a:cubicBezTo>
                <a:lnTo>
                  <a:pt x="1864166" y="2269102"/>
                </a:lnTo>
                <a:cubicBezTo>
                  <a:pt x="1864166" y="2269102"/>
                  <a:pt x="1864774" y="2270318"/>
                  <a:pt x="1865990" y="2272750"/>
                </a:cubicBezTo>
                <a:cubicBezTo>
                  <a:pt x="1867206" y="2275182"/>
                  <a:pt x="1867814" y="2277614"/>
                  <a:pt x="1867814" y="2280046"/>
                </a:cubicBezTo>
                <a:lnTo>
                  <a:pt x="1878758" y="2269102"/>
                </a:lnTo>
                <a:lnTo>
                  <a:pt x="1886054" y="2261806"/>
                </a:lnTo>
                <a:cubicBezTo>
                  <a:pt x="1886054" y="2266670"/>
                  <a:pt x="1889703" y="2270318"/>
                  <a:pt x="1896999" y="2272750"/>
                </a:cubicBezTo>
                <a:lnTo>
                  <a:pt x="1911591" y="2258158"/>
                </a:lnTo>
                <a:lnTo>
                  <a:pt x="1918887" y="2261806"/>
                </a:lnTo>
                <a:lnTo>
                  <a:pt x="1918887" y="2269102"/>
                </a:lnTo>
                <a:cubicBezTo>
                  <a:pt x="1918887" y="2278830"/>
                  <a:pt x="1922535" y="2287343"/>
                  <a:pt x="1929831" y="2294639"/>
                </a:cubicBezTo>
                <a:cubicBezTo>
                  <a:pt x="1929831" y="2294639"/>
                  <a:pt x="1933479" y="2298287"/>
                  <a:pt x="1940775" y="2305583"/>
                </a:cubicBezTo>
                <a:cubicBezTo>
                  <a:pt x="1952936" y="2305583"/>
                  <a:pt x="1961448" y="2305583"/>
                  <a:pt x="1966312" y="2305583"/>
                </a:cubicBezTo>
                <a:lnTo>
                  <a:pt x="1977256" y="2305583"/>
                </a:lnTo>
                <a:cubicBezTo>
                  <a:pt x="1986985" y="2300719"/>
                  <a:pt x="1999753" y="2295247"/>
                  <a:pt x="2015561" y="2289167"/>
                </a:cubicBezTo>
                <a:cubicBezTo>
                  <a:pt x="2031369" y="2283086"/>
                  <a:pt x="2044137" y="2277614"/>
                  <a:pt x="2053866" y="2272750"/>
                </a:cubicBezTo>
                <a:lnTo>
                  <a:pt x="2126827" y="2243566"/>
                </a:lnTo>
                <a:lnTo>
                  <a:pt x="2134123" y="2228973"/>
                </a:lnTo>
                <a:cubicBezTo>
                  <a:pt x="2136555" y="2221677"/>
                  <a:pt x="2142635" y="2215597"/>
                  <a:pt x="2152364" y="2210733"/>
                </a:cubicBezTo>
                <a:cubicBezTo>
                  <a:pt x="2157228" y="2210733"/>
                  <a:pt x="2168172" y="2208301"/>
                  <a:pt x="2185197" y="2203437"/>
                </a:cubicBezTo>
                <a:cubicBezTo>
                  <a:pt x="2197357" y="2203437"/>
                  <a:pt x="2213165" y="2201005"/>
                  <a:pt x="2232621" y="2196141"/>
                </a:cubicBezTo>
                <a:cubicBezTo>
                  <a:pt x="2232621" y="2196141"/>
                  <a:pt x="2222893" y="2202221"/>
                  <a:pt x="2203437" y="2214381"/>
                </a:cubicBezTo>
                <a:lnTo>
                  <a:pt x="2207085" y="2214381"/>
                </a:lnTo>
                <a:lnTo>
                  <a:pt x="2232621" y="2207085"/>
                </a:lnTo>
                <a:cubicBezTo>
                  <a:pt x="2247214" y="2207085"/>
                  <a:pt x="2259374" y="2202221"/>
                  <a:pt x="2269102" y="2192493"/>
                </a:cubicBezTo>
                <a:cubicBezTo>
                  <a:pt x="2271534" y="2190060"/>
                  <a:pt x="2274575" y="2188844"/>
                  <a:pt x="2278223" y="2188844"/>
                </a:cubicBezTo>
                <a:cubicBezTo>
                  <a:pt x="2281871" y="2188844"/>
                  <a:pt x="2284911" y="2187629"/>
                  <a:pt x="2287343" y="2185196"/>
                </a:cubicBezTo>
                <a:cubicBezTo>
                  <a:pt x="2289775" y="2182764"/>
                  <a:pt x="2294031" y="2179724"/>
                  <a:pt x="2300111" y="2176076"/>
                </a:cubicBezTo>
                <a:cubicBezTo>
                  <a:pt x="2306191" y="2172428"/>
                  <a:pt x="2310447" y="2169388"/>
                  <a:pt x="2312879" y="2166956"/>
                </a:cubicBezTo>
                <a:cubicBezTo>
                  <a:pt x="2327471" y="2166956"/>
                  <a:pt x="2338416" y="2162092"/>
                  <a:pt x="2345712" y="2152364"/>
                </a:cubicBezTo>
                <a:lnTo>
                  <a:pt x="2378545" y="2145068"/>
                </a:lnTo>
                <a:cubicBezTo>
                  <a:pt x="2383409" y="2145068"/>
                  <a:pt x="2388273" y="2142028"/>
                  <a:pt x="2393137" y="2135947"/>
                </a:cubicBezTo>
                <a:cubicBezTo>
                  <a:pt x="2398001" y="2129867"/>
                  <a:pt x="2400433" y="2124395"/>
                  <a:pt x="2400433" y="2119531"/>
                </a:cubicBezTo>
                <a:cubicBezTo>
                  <a:pt x="2400433" y="2114667"/>
                  <a:pt x="2401649" y="2112235"/>
                  <a:pt x="2404081" y="2112235"/>
                </a:cubicBezTo>
                <a:cubicBezTo>
                  <a:pt x="2404081" y="2112235"/>
                  <a:pt x="2405905" y="2111019"/>
                  <a:pt x="2409553" y="2108587"/>
                </a:cubicBezTo>
                <a:cubicBezTo>
                  <a:pt x="2413201" y="2106155"/>
                  <a:pt x="2415025" y="2101291"/>
                  <a:pt x="2415025" y="2093994"/>
                </a:cubicBezTo>
                <a:cubicBezTo>
                  <a:pt x="2417457" y="2093994"/>
                  <a:pt x="2419889" y="2093994"/>
                  <a:pt x="2422321" y="2093994"/>
                </a:cubicBezTo>
                <a:cubicBezTo>
                  <a:pt x="2427185" y="2089131"/>
                  <a:pt x="2430833" y="2086698"/>
                  <a:pt x="2433266" y="2086698"/>
                </a:cubicBezTo>
                <a:cubicBezTo>
                  <a:pt x="2438130" y="2084266"/>
                  <a:pt x="2442386" y="2081226"/>
                  <a:pt x="2446034" y="2077578"/>
                </a:cubicBezTo>
                <a:cubicBezTo>
                  <a:pt x="2449682" y="2073930"/>
                  <a:pt x="2452722" y="2069674"/>
                  <a:pt x="2455154" y="2064810"/>
                </a:cubicBezTo>
                <a:lnTo>
                  <a:pt x="2469746" y="2064810"/>
                </a:lnTo>
                <a:cubicBezTo>
                  <a:pt x="2472179" y="2064810"/>
                  <a:pt x="2475827" y="2064810"/>
                  <a:pt x="2480691" y="2064810"/>
                </a:cubicBezTo>
                <a:cubicBezTo>
                  <a:pt x="2490419" y="2064810"/>
                  <a:pt x="2498931" y="2063594"/>
                  <a:pt x="2506227" y="2061162"/>
                </a:cubicBezTo>
                <a:lnTo>
                  <a:pt x="2506227" y="2057514"/>
                </a:lnTo>
                <a:cubicBezTo>
                  <a:pt x="2506227" y="2047786"/>
                  <a:pt x="2507443" y="2041706"/>
                  <a:pt x="2509875" y="2039273"/>
                </a:cubicBezTo>
                <a:cubicBezTo>
                  <a:pt x="2522035" y="2029545"/>
                  <a:pt x="2529332" y="2024681"/>
                  <a:pt x="2531764" y="2024681"/>
                </a:cubicBezTo>
                <a:cubicBezTo>
                  <a:pt x="2546356" y="2022249"/>
                  <a:pt x="2568245" y="2014953"/>
                  <a:pt x="2597429" y="2002793"/>
                </a:cubicBezTo>
                <a:cubicBezTo>
                  <a:pt x="2602293" y="2002793"/>
                  <a:pt x="2605333" y="2000969"/>
                  <a:pt x="2606549" y="1997320"/>
                </a:cubicBezTo>
                <a:cubicBezTo>
                  <a:pt x="2607765" y="1993672"/>
                  <a:pt x="2608373" y="1989416"/>
                  <a:pt x="2608373" y="1984552"/>
                </a:cubicBezTo>
                <a:cubicBezTo>
                  <a:pt x="2608373" y="1969960"/>
                  <a:pt x="2610805" y="1960232"/>
                  <a:pt x="2615669" y="1955368"/>
                </a:cubicBezTo>
                <a:lnTo>
                  <a:pt x="2615669" y="1969960"/>
                </a:lnTo>
                <a:cubicBezTo>
                  <a:pt x="2618101" y="1969960"/>
                  <a:pt x="2619925" y="1969352"/>
                  <a:pt x="2621141" y="1968136"/>
                </a:cubicBezTo>
                <a:cubicBezTo>
                  <a:pt x="2622357" y="1966920"/>
                  <a:pt x="2622965" y="1965096"/>
                  <a:pt x="2622965" y="1962664"/>
                </a:cubicBezTo>
                <a:lnTo>
                  <a:pt x="2626613" y="1977256"/>
                </a:lnTo>
                <a:cubicBezTo>
                  <a:pt x="2631478" y="1977256"/>
                  <a:pt x="2635734" y="1974216"/>
                  <a:pt x="2639382" y="1968136"/>
                </a:cubicBezTo>
                <a:cubicBezTo>
                  <a:pt x="2643030" y="1962056"/>
                  <a:pt x="2647286" y="1957800"/>
                  <a:pt x="2652150" y="1955368"/>
                </a:cubicBezTo>
                <a:cubicBezTo>
                  <a:pt x="2657014" y="1957800"/>
                  <a:pt x="2661879" y="1961448"/>
                  <a:pt x="2666743" y="1966312"/>
                </a:cubicBezTo>
                <a:cubicBezTo>
                  <a:pt x="2671607" y="1971176"/>
                  <a:pt x="2676471" y="1973608"/>
                  <a:pt x="2681335" y="1973608"/>
                </a:cubicBezTo>
                <a:cubicBezTo>
                  <a:pt x="2691063" y="1961448"/>
                  <a:pt x="2703223" y="1956584"/>
                  <a:pt x="2717815" y="1959016"/>
                </a:cubicBezTo>
                <a:lnTo>
                  <a:pt x="2714167" y="1973608"/>
                </a:lnTo>
                <a:cubicBezTo>
                  <a:pt x="2719031" y="1973608"/>
                  <a:pt x="2724503" y="1971784"/>
                  <a:pt x="2730584" y="1968136"/>
                </a:cubicBezTo>
                <a:cubicBezTo>
                  <a:pt x="2736664" y="1964488"/>
                  <a:pt x="2739704" y="1961448"/>
                  <a:pt x="2739704" y="1959016"/>
                </a:cubicBezTo>
                <a:cubicBezTo>
                  <a:pt x="2744568" y="1963880"/>
                  <a:pt x="2752472" y="1966312"/>
                  <a:pt x="2763417" y="1966312"/>
                </a:cubicBezTo>
                <a:cubicBezTo>
                  <a:pt x="2774361" y="1966312"/>
                  <a:pt x="2782265" y="1969960"/>
                  <a:pt x="2787129" y="1977256"/>
                </a:cubicBezTo>
                <a:cubicBezTo>
                  <a:pt x="2762809" y="1982120"/>
                  <a:pt x="2739704" y="1995496"/>
                  <a:pt x="2717815" y="2017385"/>
                </a:cubicBezTo>
                <a:lnTo>
                  <a:pt x="2736056" y="2017385"/>
                </a:lnTo>
                <a:cubicBezTo>
                  <a:pt x="2745784" y="2012521"/>
                  <a:pt x="2759160" y="2009481"/>
                  <a:pt x="2776185" y="2008265"/>
                </a:cubicBezTo>
                <a:cubicBezTo>
                  <a:pt x="2793209" y="2007049"/>
                  <a:pt x="2805369" y="2005225"/>
                  <a:pt x="2812665" y="2002793"/>
                </a:cubicBezTo>
                <a:cubicBezTo>
                  <a:pt x="2824825" y="2000361"/>
                  <a:pt x="2840634" y="1999144"/>
                  <a:pt x="2860091" y="1999144"/>
                </a:cubicBezTo>
                <a:cubicBezTo>
                  <a:pt x="2869819" y="1999144"/>
                  <a:pt x="2878331" y="1996713"/>
                  <a:pt x="2885627" y="1991848"/>
                </a:cubicBezTo>
                <a:cubicBezTo>
                  <a:pt x="2885627" y="1996713"/>
                  <a:pt x="2883803" y="1999753"/>
                  <a:pt x="2880155" y="2000969"/>
                </a:cubicBezTo>
                <a:cubicBezTo>
                  <a:pt x="2876507" y="2002185"/>
                  <a:pt x="2873467" y="2002793"/>
                  <a:pt x="2871035" y="2002793"/>
                </a:cubicBezTo>
                <a:cubicBezTo>
                  <a:pt x="2866171" y="2010089"/>
                  <a:pt x="2858875" y="2014953"/>
                  <a:pt x="2849146" y="2017385"/>
                </a:cubicBezTo>
                <a:cubicBezTo>
                  <a:pt x="2854010" y="2022249"/>
                  <a:pt x="2857659" y="2024681"/>
                  <a:pt x="2860091" y="2024681"/>
                </a:cubicBezTo>
                <a:lnTo>
                  <a:pt x="2914811" y="2013737"/>
                </a:lnTo>
                <a:lnTo>
                  <a:pt x="2918460" y="2013737"/>
                </a:lnTo>
                <a:cubicBezTo>
                  <a:pt x="2916027" y="2001577"/>
                  <a:pt x="2907515" y="1993064"/>
                  <a:pt x="2892923" y="1988200"/>
                </a:cubicBezTo>
                <a:cubicBezTo>
                  <a:pt x="2907515" y="1978472"/>
                  <a:pt x="2920892" y="1977256"/>
                  <a:pt x="2933052" y="1984552"/>
                </a:cubicBezTo>
                <a:cubicBezTo>
                  <a:pt x="2928188" y="1986984"/>
                  <a:pt x="2925756" y="1989416"/>
                  <a:pt x="2925756" y="1991848"/>
                </a:cubicBezTo>
                <a:cubicBezTo>
                  <a:pt x="2925756" y="1994280"/>
                  <a:pt x="2928188" y="1997929"/>
                  <a:pt x="2933052" y="2002793"/>
                </a:cubicBezTo>
                <a:cubicBezTo>
                  <a:pt x="2940348" y="2010089"/>
                  <a:pt x="2943996" y="2017385"/>
                  <a:pt x="2943996" y="2024681"/>
                </a:cubicBezTo>
                <a:cubicBezTo>
                  <a:pt x="2946428" y="2027113"/>
                  <a:pt x="2954940" y="2030761"/>
                  <a:pt x="2969533" y="2035625"/>
                </a:cubicBezTo>
                <a:cubicBezTo>
                  <a:pt x="2964669" y="2038057"/>
                  <a:pt x="2962237" y="2042921"/>
                  <a:pt x="2962237" y="2050217"/>
                </a:cubicBezTo>
                <a:lnTo>
                  <a:pt x="2991421" y="2053866"/>
                </a:lnTo>
                <a:lnTo>
                  <a:pt x="2991421" y="2046569"/>
                </a:lnTo>
                <a:cubicBezTo>
                  <a:pt x="2991421" y="2034409"/>
                  <a:pt x="2981693" y="2023465"/>
                  <a:pt x="2962237" y="2013737"/>
                </a:cubicBezTo>
                <a:cubicBezTo>
                  <a:pt x="2969533" y="2006441"/>
                  <a:pt x="2975613" y="2004617"/>
                  <a:pt x="2980477" y="2008265"/>
                </a:cubicBezTo>
                <a:cubicBezTo>
                  <a:pt x="2985341" y="2011913"/>
                  <a:pt x="2991421" y="2013737"/>
                  <a:pt x="2998717" y="2013737"/>
                </a:cubicBezTo>
                <a:lnTo>
                  <a:pt x="2980477" y="2024681"/>
                </a:lnTo>
                <a:cubicBezTo>
                  <a:pt x="2987773" y="2027113"/>
                  <a:pt x="2998717" y="2028937"/>
                  <a:pt x="3013310" y="2030153"/>
                </a:cubicBezTo>
                <a:cubicBezTo>
                  <a:pt x="3027902" y="2031369"/>
                  <a:pt x="3036414" y="2038057"/>
                  <a:pt x="3038846" y="2050217"/>
                </a:cubicBezTo>
                <a:cubicBezTo>
                  <a:pt x="3043710" y="2050217"/>
                  <a:pt x="3046142" y="2047786"/>
                  <a:pt x="3046142" y="2042921"/>
                </a:cubicBezTo>
                <a:lnTo>
                  <a:pt x="3046142" y="2021033"/>
                </a:lnTo>
                <a:cubicBezTo>
                  <a:pt x="3041278" y="2021033"/>
                  <a:pt x="3038238" y="2021641"/>
                  <a:pt x="3037022" y="2022857"/>
                </a:cubicBezTo>
                <a:cubicBezTo>
                  <a:pt x="3035806" y="2024073"/>
                  <a:pt x="3033982" y="2024681"/>
                  <a:pt x="3031550" y="2024681"/>
                </a:cubicBezTo>
                <a:lnTo>
                  <a:pt x="3031550" y="2021033"/>
                </a:lnTo>
                <a:cubicBezTo>
                  <a:pt x="3031550" y="2018601"/>
                  <a:pt x="3032158" y="2013129"/>
                  <a:pt x="3033374" y="2004617"/>
                </a:cubicBezTo>
                <a:cubicBezTo>
                  <a:pt x="3034590" y="1996105"/>
                  <a:pt x="3030334" y="1990632"/>
                  <a:pt x="3020606" y="1988200"/>
                </a:cubicBezTo>
                <a:lnTo>
                  <a:pt x="3031550" y="1969960"/>
                </a:lnTo>
                <a:cubicBezTo>
                  <a:pt x="3033982" y="1955368"/>
                  <a:pt x="3027902" y="1948071"/>
                  <a:pt x="3013310" y="1948071"/>
                </a:cubicBezTo>
                <a:cubicBezTo>
                  <a:pt x="3010877" y="1945640"/>
                  <a:pt x="3009053" y="1944423"/>
                  <a:pt x="3007837" y="1944423"/>
                </a:cubicBezTo>
                <a:cubicBezTo>
                  <a:pt x="3006621" y="1944423"/>
                  <a:pt x="3006013" y="1943207"/>
                  <a:pt x="3006013" y="1940775"/>
                </a:cubicBezTo>
                <a:lnTo>
                  <a:pt x="2991421" y="1933479"/>
                </a:lnTo>
                <a:cubicBezTo>
                  <a:pt x="2998717" y="1933479"/>
                  <a:pt x="3004797" y="1932263"/>
                  <a:pt x="3009662" y="1929831"/>
                </a:cubicBezTo>
                <a:lnTo>
                  <a:pt x="3016958" y="1944423"/>
                </a:lnTo>
                <a:lnTo>
                  <a:pt x="3035198" y="1944423"/>
                </a:lnTo>
                <a:cubicBezTo>
                  <a:pt x="3037630" y="1951720"/>
                  <a:pt x="3038846" y="1962664"/>
                  <a:pt x="3038846" y="1977256"/>
                </a:cubicBezTo>
                <a:cubicBezTo>
                  <a:pt x="3053438" y="1982120"/>
                  <a:pt x="3061343" y="1992456"/>
                  <a:pt x="3062559" y="2008265"/>
                </a:cubicBezTo>
                <a:cubicBezTo>
                  <a:pt x="3063775" y="2024073"/>
                  <a:pt x="3065599" y="2035625"/>
                  <a:pt x="3068031" y="2042921"/>
                </a:cubicBezTo>
                <a:cubicBezTo>
                  <a:pt x="3065599" y="2045354"/>
                  <a:pt x="3063775" y="2047178"/>
                  <a:pt x="3062559" y="2048393"/>
                </a:cubicBezTo>
                <a:cubicBezTo>
                  <a:pt x="3061343" y="2049610"/>
                  <a:pt x="3060735" y="2051434"/>
                  <a:pt x="3060735" y="2053866"/>
                </a:cubicBezTo>
                <a:cubicBezTo>
                  <a:pt x="3065599" y="2061162"/>
                  <a:pt x="3068031" y="2069674"/>
                  <a:pt x="3068031" y="2079402"/>
                </a:cubicBezTo>
                <a:cubicBezTo>
                  <a:pt x="3068031" y="2089131"/>
                  <a:pt x="3065599" y="2098859"/>
                  <a:pt x="3060735" y="2108587"/>
                </a:cubicBezTo>
                <a:cubicBezTo>
                  <a:pt x="3055871" y="2115883"/>
                  <a:pt x="3053438" y="2124395"/>
                  <a:pt x="3053438" y="2134123"/>
                </a:cubicBezTo>
                <a:cubicBezTo>
                  <a:pt x="3053438" y="2168172"/>
                  <a:pt x="3055871" y="2192493"/>
                  <a:pt x="3060735" y="2207085"/>
                </a:cubicBezTo>
                <a:cubicBezTo>
                  <a:pt x="3063167" y="2211949"/>
                  <a:pt x="3065599" y="2216205"/>
                  <a:pt x="3068031" y="2219853"/>
                </a:cubicBezTo>
                <a:cubicBezTo>
                  <a:pt x="3070463" y="2223501"/>
                  <a:pt x="3072895" y="2225325"/>
                  <a:pt x="3075327" y="2225325"/>
                </a:cubicBezTo>
                <a:lnTo>
                  <a:pt x="3078975" y="2210733"/>
                </a:lnTo>
                <a:cubicBezTo>
                  <a:pt x="3081407" y="2210733"/>
                  <a:pt x="3083839" y="2211949"/>
                  <a:pt x="3086271" y="2214381"/>
                </a:cubicBezTo>
                <a:cubicBezTo>
                  <a:pt x="3088703" y="2216813"/>
                  <a:pt x="3089919" y="2219245"/>
                  <a:pt x="3089919" y="2221677"/>
                </a:cubicBezTo>
                <a:cubicBezTo>
                  <a:pt x="3097215" y="2243566"/>
                  <a:pt x="3114240" y="2259374"/>
                  <a:pt x="3140992" y="2269102"/>
                </a:cubicBezTo>
                <a:cubicBezTo>
                  <a:pt x="3165313" y="2283695"/>
                  <a:pt x="3176257" y="2299503"/>
                  <a:pt x="3173825" y="2316527"/>
                </a:cubicBezTo>
                <a:cubicBezTo>
                  <a:pt x="3181121" y="2321391"/>
                  <a:pt x="3189633" y="2332335"/>
                  <a:pt x="3199361" y="2349360"/>
                </a:cubicBezTo>
                <a:cubicBezTo>
                  <a:pt x="3201793" y="2349360"/>
                  <a:pt x="3202401" y="2351184"/>
                  <a:pt x="3201185" y="2354832"/>
                </a:cubicBezTo>
                <a:cubicBezTo>
                  <a:pt x="3199969" y="2358480"/>
                  <a:pt x="3199361" y="2360304"/>
                  <a:pt x="3199361" y="2360304"/>
                </a:cubicBezTo>
                <a:cubicBezTo>
                  <a:pt x="3196929" y="2353008"/>
                  <a:pt x="3194497" y="2346928"/>
                  <a:pt x="3192065" y="2342064"/>
                </a:cubicBezTo>
                <a:cubicBezTo>
                  <a:pt x="3189633" y="2337199"/>
                  <a:pt x="3183553" y="2335983"/>
                  <a:pt x="3173825" y="2338416"/>
                </a:cubicBezTo>
                <a:cubicBezTo>
                  <a:pt x="3173825" y="2345712"/>
                  <a:pt x="3176257" y="2353008"/>
                  <a:pt x="3181121" y="2360304"/>
                </a:cubicBezTo>
                <a:cubicBezTo>
                  <a:pt x="3185985" y="2367600"/>
                  <a:pt x="3187809" y="2373072"/>
                  <a:pt x="3186593" y="2376720"/>
                </a:cubicBezTo>
                <a:cubicBezTo>
                  <a:pt x="3185377" y="2380368"/>
                  <a:pt x="3179905" y="2383408"/>
                  <a:pt x="3170177" y="2385841"/>
                </a:cubicBezTo>
                <a:cubicBezTo>
                  <a:pt x="3170177" y="2393137"/>
                  <a:pt x="3173825" y="2402865"/>
                  <a:pt x="3181121" y="2415025"/>
                </a:cubicBezTo>
                <a:cubicBezTo>
                  <a:pt x="3183553" y="2417457"/>
                  <a:pt x="3184769" y="2422321"/>
                  <a:pt x="3184769" y="2429617"/>
                </a:cubicBezTo>
                <a:lnTo>
                  <a:pt x="3177473" y="2455154"/>
                </a:lnTo>
                <a:cubicBezTo>
                  <a:pt x="3167745" y="2450290"/>
                  <a:pt x="3160449" y="2449074"/>
                  <a:pt x="3155585" y="2451506"/>
                </a:cubicBezTo>
                <a:cubicBezTo>
                  <a:pt x="3155585" y="2453938"/>
                  <a:pt x="3156193" y="2458194"/>
                  <a:pt x="3157409" y="2464274"/>
                </a:cubicBezTo>
                <a:cubicBezTo>
                  <a:pt x="3158625" y="2470354"/>
                  <a:pt x="3156800" y="2474610"/>
                  <a:pt x="3151937" y="2477042"/>
                </a:cubicBezTo>
                <a:lnTo>
                  <a:pt x="3155585" y="2491635"/>
                </a:lnTo>
                <a:cubicBezTo>
                  <a:pt x="3150721" y="2484339"/>
                  <a:pt x="3144640" y="2478259"/>
                  <a:pt x="3137344" y="2473394"/>
                </a:cubicBezTo>
                <a:lnTo>
                  <a:pt x="3133696" y="2487987"/>
                </a:lnTo>
                <a:lnTo>
                  <a:pt x="3115456" y="2487987"/>
                </a:lnTo>
                <a:cubicBezTo>
                  <a:pt x="3117888" y="2502579"/>
                  <a:pt x="3122752" y="2517171"/>
                  <a:pt x="3130048" y="2531763"/>
                </a:cubicBezTo>
                <a:cubicBezTo>
                  <a:pt x="3113024" y="2531763"/>
                  <a:pt x="3098431" y="2532980"/>
                  <a:pt x="3086271" y="2535412"/>
                </a:cubicBezTo>
                <a:cubicBezTo>
                  <a:pt x="3088703" y="2542708"/>
                  <a:pt x="3088703" y="2547572"/>
                  <a:pt x="3086271" y="2550004"/>
                </a:cubicBezTo>
                <a:cubicBezTo>
                  <a:pt x="3083839" y="2552436"/>
                  <a:pt x="3082623" y="2553652"/>
                  <a:pt x="3082623" y="2553652"/>
                </a:cubicBezTo>
                <a:cubicBezTo>
                  <a:pt x="3097215" y="2568244"/>
                  <a:pt x="3104511" y="2575540"/>
                  <a:pt x="3104511" y="2575540"/>
                </a:cubicBezTo>
                <a:lnTo>
                  <a:pt x="3071679" y="2575540"/>
                </a:lnTo>
                <a:cubicBezTo>
                  <a:pt x="3071679" y="2570676"/>
                  <a:pt x="3068031" y="2568244"/>
                  <a:pt x="3060735" y="2568244"/>
                </a:cubicBezTo>
                <a:cubicBezTo>
                  <a:pt x="3048574" y="2563380"/>
                  <a:pt x="3040062" y="2564596"/>
                  <a:pt x="3035198" y="2571892"/>
                </a:cubicBezTo>
                <a:cubicBezTo>
                  <a:pt x="3035198" y="2571892"/>
                  <a:pt x="3032766" y="2571892"/>
                  <a:pt x="3027902" y="2571892"/>
                </a:cubicBezTo>
                <a:cubicBezTo>
                  <a:pt x="3023038" y="2571892"/>
                  <a:pt x="3018782" y="2573108"/>
                  <a:pt x="3015134" y="2575540"/>
                </a:cubicBezTo>
                <a:cubicBezTo>
                  <a:pt x="3011486" y="2577972"/>
                  <a:pt x="3006013" y="2580405"/>
                  <a:pt x="2998717" y="2582836"/>
                </a:cubicBezTo>
                <a:cubicBezTo>
                  <a:pt x="2993853" y="2570676"/>
                  <a:pt x="2987165" y="2565812"/>
                  <a:pt x="2978653" y="2568244"/>
                </a:cubicBezTo>
                <a:cubicBezTo>
                  <a:pt x="2970141" y="2570676"/>
                  <a:pt x="2963453" y="2571892"/>
                  <a:pt x="2958589" y="2571892"/>
                </a:cubicBezTo>
                <a:lnTo>
                  <a:pt x="2958589" y="2597429"/>
                </a:lnTo>
                <a:cubicBezTo>
                  <a:pt x="2943996" y="2597429"/>
                  <a:pt x="2933052" y="2598645"/>
                  <a:pt x="2925756" y="2601077"/>
                </a:cubicBezTo>
                <a:lnTo>
                  <a:pt x="2922108" y="2601077"/>
                </a:lnTo>
                <a:cubicBezTo>
                  <a:pt x="2917244" y="2598645"/>
                  <a:pt x="2909948" y="2595605"/>
                  <a:pt x="2900219" y="2591957"/>
                </a:cubicBezTo>
                <a:cubicBezTo>
                  <a:pt x="2890491" y="2588309"/>
                  <a:pt x="2884411" y="2582836"/>
                  <a:pt x="2881979" y="2575540"/>
                </a:cubicBezTo>
                <a:cubicBezTo>
                  <a:pt x="2874683" y="2565812"/>
                  <a:pt x="2864955" y="2563380"/>
                  <a:pt x="2852794" y="2568244"/>
                </a:cubicBezTo>
                <a:cubicBezTo>
                  <a:pt x="2850362" y="2570676"/>
                  <a:pt x="2850970" y="2574324"/>
                  <a:pt x="2854618" y="2579188"/>
                </a:cubicBezTo>
                <a:cubicBezTo>
                  <a:pt x="2858267" y="2584053"/>
                  <a:pt x="2860091" y="2587701"/>
                  <a:pt x="2860091" y="2590133"/>
                </a:cubicBezTo>
                <a:lnTo>
                  <a:pt x="2885627" y="2612021"/>
                </a:lnTo>
                <a:cubicBezTo>
                  <a:pt x="2883195" y="2616885"/>
                  <a:pt x="2880763" y="2619317"/>
                  <a:pt x="2878331" y="2619317"/>
                </a:cubicBezTo>
                <a:lnTo>
                  <a:pt x="2885627" y="2626613"/>
                </a:lnTo>
                <a:lnTo>
                  <a:pt x="2878331" y="2626613"/>
                </a:lnTo>
                <a:cubicBezTo>
                  <a:pt x="2871035" y="2626613"/>
                  <a:pt x="2862523" y="2621749"/>
                  <a:pt x="2852794" y="2612021"/>
                </a:cubicBezTo>
                <a:cubicBezTo>
                  <a:pt x="2838202" y="2602293"/>
                  <a:pt x="2827258" y="2597429"/>
                  <a:pt x="2819961" y="2597429"/>
                </a:cubicBezTo>
                <a:cubicBezTo>
                  <a:pt x="2817529" y="2597429"/>
                  <a:pt x="2811449" y="2594997"/>
                  <a:pt x="2801721" y="2590133"/>
                </a:cubicBezTo>
                <a:cubicBezTo>
                  <a:pt x="2796857" y="2592565"/>
                  <a:pt x="2791385" y="2597429"/>
                  <a:pt x="2785305" y="2604725"/>
                </a:cubicBezTo>
                <a:cubicBezTo>
                  <a:pt x="2779225" y="2612021"/>
                  <a:pt x="2774969" y="2618101"/>
                  <a:pt x="2772537" y="2622965"/>
                </a:cubicBezTo>
                <a:cubicBezTo>
                  <a:pt x="2765241" y="2625397"/>
                  <a:pt x="2756729" y="2635126"/>
                  <a:pt x="2747000" y="2652150"/>
                </a:cubicBezTo>
                <a:lnTo>
                  <a:pt x="2750648" y="2637558"/>
                </a:lnTo>
                <a:lnTo>
                  <a:pt x="2739704" y="2641206"/>
                </a:lnTo>
                <a:cubicBezTo>
                  <a:pt x="2739704" y="2626613"/>
                  <a:pt x="2747000" y="2613237"/>
                  <a:pt x="2761593" y="2601077"/>
                </a:cubicBezTo>
                <a:cubicBezTo>
                  <a:pt x="2754297" y="2601077"/>
                  <a:pt x="2749432" y="2599861"/>
                  <a:pt x="2747000" y="2597429"/>
                </a:cubicBezTo>
                <a:lnTo>
                  <a:pt x="2768889" y="2582836"/>
                </a:lnTo>
                <a:cubicBezTo>
                  <a:pt x="2764025" y="2577972"/>
                  <a:pt x="2759769" y="2574933"/>
                  <a:pt x="2756121" y="2573716"/>
                </a:cubicBezTo>
                <a:cubicBezTo>
                  <a:pt x="2752472" y="2572500"/>
                  <a:pt x="2749432" y="2571892"/>
                  <a:pt x="2747000" y="2571892"/>
                </a:cubicBezTo>
                <a:cubicBezTo>
                  <a:pt x="2725111" y="2591349"/>
                  <a:pt x="2695927" y="2627830"/>
                  <a:pt x="2659447" y="2681334"/>
                </a:cubicBezTo>
                <a:lnTo>
                  <a:pt x="2677687" y="2641206"/>
                </a:lnTo>
                <a:cubicBezTo>
                  <a:pt x="2682551" y="2636342"/>
                  <a:pt x="2688631" y="2625397"/>
                  <a:pt x="2695927" y="2608373"/>
                </a:cubicBezTo>
                <a:cubicBezTo>
                  <a:pt x="2691063" y="2605941"/>
                  <a:pt x="2687415" y="2607157"/>
                  <a:pt x="2684983" y="2612021"/>
                </a:cubicBezTo>
                <a:cubicBezTo>
                  <a:pt x="2680119" y="2624181"/>
                  <a:pt x="2674039" y="2630261"/>
                  <a:pt x="2666743" y="2630261"/>
                </a:cubicBezTo>
                <a:cubicBezTo>
                  <a:pt x="2664310" y="2630261"/>
                  <a:pt x="2662486" y="2632085"/>
                  <a:pt x="2661271" y="2635734"/>
                </a:cubicBezTo>
                <a:cubicBezTo>
                  <a:pt x="2660055" y="2639382"/>
                  <a:pt x="2659447" y="2642422"/>
                  <a:pt x="2659447" y="2644854"/>
                </a:cubicBezTo>
                <a:cubicBezTo>
                  <a:pt x="2654582" y="2657014"/>
                  <a:pt x="2646678" y="2670390"/>
                  <a:pt x="2635734" y="2684983"/>
                </a:cubicBezTo>
                <a:cubicBezTo>
                  <a:pt x="2624789" y="2699575"/>
                  <a:pt x="2616885" y="2710519"/>
                  <a:pt x="2612021" y="2717815"/>
                </a:cubicBezTo>
                <a:lnTo>
                  <a:pt x="2608373" y="2721463"/>
                </a:lnTo>
                <a:lnTo>
                  <a:pt x="2604725" y="2706871"/>
                </a:lnTo>
                <a:cubicBezTo>
                  <a:pt x="2594997" y="2714167"/>
                  <a:pt x="2590133" y="2720248"/>
                  <a:pt x="2590133" y="2725111"/>
                </a:cubicBezTo>
                <a:cubicBezTo>
                  <a:pt x="2582837" y="2725111"/>
                  <a:pt x="2579189" y="2727544"/>
                  <a:pt x="2579189" y="2732408"/>
                </a:cubicBezTo>
                <a:cubicBezTo>
                  <a:pt x="2579189" y="2737272"/>
                  <a:pt x="2579189" y="2744568"/>
                  <a:pt x="2579189" y="2754296"/>
                </a:cubicBezTo>
                <a:lnTo>
                  <a:pt x="2590133" y="2747000"/>
                </a:lnTo>
                <a:cubicBezTo>
                  <a:pt x="2590133" y="2756728"/>
                  <a:pt x="2594997" y="2761592"/>
                  <a:pt x="2604725" y="2761592"/>
                </a:cubicBezTo>
                <a:lnTo>
                  <a:pt x="2633910" y="2776185"/>
                </a:lnTo>
                <a:cubicBezTo>
                  <a:pt x="2643638" y="2776185"/>
                  <a:pt x="2650934" y="2778617"/>
                  <a:pt x="2655798" y="2783481"/>
                </a:cubicBezTo>
                <a:lnTo>
                  <a:pt x="2663095" y="2787129"/>
                </a:lnTo>
                <a:lnTo>
                  <a:pt x="2670391" y="2787129"/>
                </a:lnTo>
                <a:cubicBezTo>
                  <a:pt x="2687415" y="2794425"/>
                  <a:pt x="2708087" y="2798073"/>
                  <a:pt x="2732408" y="2798073"/>
                </a:cubicBezTo>
                <a:cubicBezTo>
                  <a:pt x="2756729" y="2798073"/>
                  <a:pt x="2773753" y="2798073"/>
                  <a:pt x="2783481" y="2798073"/>
                </a:cubicBezTo>
                <a:lnTo>
                  <a:pt x="2772537" y="2805369"/>
                </a:lnTo>
                <a:cubicBezTo>
                  <a:pt x="2779833" y="2805369"/>
                  <a:pt x="2785913" y="2806585"/>
                  <a:pt x="2790777" y="2809017"/>
                </a:cubicBezTo>
                <a:cubicBezTo>
                  <a:pt x="2795641" y="2811449"/>
                  <a:pt x="2801721" y="2812665"/>
                  <a:pt x="2809017" y="2812665"/>
                </a:cubicBezTo>
                <a:cubicBezTo>
                  <a:pt x="2826042" y="2812665"/>
                  <a:pt x="2841850" y="2811449"/>
                  <a:pt x="2856443" y="2809017"/>
                </a:cubicBezTo>
                <a:cubicBezTo>
                  <a:pt x="2871035" y="2806585"/>
                  <a:pt x="2885627" y="2804153"/>
                  <a:pt x="2900219" y="2801721"/>
                </a:cubicBezTo>
                <a:cubicBezTo>
                  <a:pt x="2914811" y="2801721"/>
                  <a:pt x="2941564" y="2799289"/>
                  <a:pt x="2980477" y="2794425"/>
                </a:cubicBezTo>
                <a:cubicBezTo>
                  <a:pt x="2999933" y="2789561"/>
                  <a:pt x="3018173" y="2785913"/>
                  <a:pt x="3035198" y="2783481"/>
                </a:cubicBezTo>
                <a:cubicBezTo>
                  <a:pt x="3052223" y="2781049"/>
                  <a:pt x="3065599" y="2778617"/>
                  <a:pt x="3075327" y="2776185"/>
                </a:cubicBezTo>
                <a:cubicBezTo>
                  <a:pt x="3077759" y="2776185"/>
                  <a:pt x="3080799" y="2774969"/>
                  <a:pt x="3084447" y="2772536"/>
                </a:cubicBezTo>
                <a:cubicBezTo>
                  <a:pt x="3088095" y="2770104"/>
                  <a:pt x="3089919" y="2772536"/>
                  <a:pt x="3089919" y="2779833"/>
                </a:cubicBezTo>
                <a:cubicBezTo>
                  <a:pt x="3104511" y="2779833"/>
                  <a:pt x="3114240" y="2778617"/>
                  <a:pt x="3119104" y="2776185"/>
                </a:cubicBezTo>
                <a:lnTo>
                  <a:pt x="3126400" y="2776185"/>
                </a:lnTo>
                <a:cubicBezTo>
                  <a:pt x="3126400" y="2776185"/>
                  <a:pt x="3125792" y="2776793"/>
                  <a:pt x="3124576" y="2778009"/>
                </a:cubicBezTo>
                <a:cubicBezTo>
                  <a:pt x="3123360" y="2779225"/>
                  <a:pt x="3122752" y="2779833"/>
                  <a:pt x="3122752" y="2779833"/>
                </a:cubicBezTo>
                <a:cubicBezTo>
                  <a:pt x="3117888" y="2782265"/>
                  <a:pt x="3111199" y="2785913"/>
                  <a:pt x="3102687" y="2790777"/>
                </a:cubicBezTo>
                <a:cubicBezTo>
                  <a:pt x="3094175" y="2795641"/>
                  <a:pt x="3088703" y="2799289"/>
                  <a:pt x="3086271" y="2801721"/>
                </a:cubicBezTo>
                <a:cubicBezTo>
                  <a:pt x="3083839" y="2804153"/>
                  <a:pt x="3078975" y="2805977"/>
                  <a:pt x="3071679" y="2807193"/>
                </a:cubicBezTo>
                <a:cubicBezTo>
                  <a:pt x="3064383" y="2808409"/>
                  <a:pt x="3060735" y="2810233"/>
                  <a:pt x="3060735" y="2812665"/>
                </a:cubicBezTo>
                <a:cubicBezTo>
                  <a:pt x="3060735" y="2812665"/>
                  <a:pt x="3092351" y="2806585"/>
                  <a:pt x="3155585" y="2794425"/>
                </a:cubicBezTo>
                <a:lnTo>
                  <a:pt x="3155585" y="2798073"/>
                </a:lnTo>
                <a:lnTo>
                  <a:pt x="3093567" y="2838202"/>
                </a:lnTo>
                <a:lnTo>
                  <a:pt x="3122752" y="2834554"/>
                </a:lnTo>
                <a:cubicBezTo>
                  <a:pt x="3122752" y="2836986"/>
                  <a:pt x="3120320" y="2838202"/>
                  <a:pt x="3115456" y="2838202"/>
                </a:cubicBezTo>
                <a:cubicBezTo>
                  <a:pt x="3103295" y="2840634"/>
                  <a:pt x="3094783" y="2846714"/>
                  <a:pt x="3089919" y="2856442"/>
                </a:cubicBezTo>
                <a:lnTo>
                  <a:pt x="3060735" y="2867387"/>
                </a:lnTo>
                <a:cubicBezTo>
                  <a:pt x="3060735" y="2872250"/>
                  <a:pt x="3064383" y="2874683"/>
                  <a:pt x="3071679" y="2874683"/>
                </a:cubicBezTo>
                <a:cubicBezTo>
                  <a:pt x="3078975" y="2874683"/>
                  <a:pt x="3083839" y="2874683"/>
                  <a:pt x="3086271" y="2874683"/>
                </a:cubicBezTo>
                <a:cubicBezTo>
                  <a:pt x="3083839" y="2877115"/>
                  <a:pt x="3082623" y="2881979"/>
                  <a:pt x="3082623" y="2889275"/>
                </a:cubicBezTo>
                <a:cubicBezTo>
                  <a:pt x="3080191" y="2886843"/>
                  <a:pt x="3075935" y="2886843"/>
                  <a:pt x="3069855" y="2889275"/>
                </a:cubicBezTo>
                <a:cubicBezTo>
                  <a:pt x="3063775" y="2891707"/>
                  <a:pt x="3060735" y="2892923"/>
                  <a:pt x="3060735" y="2892923"/>
                </a:cubicBezTo>
                <a:lnTo>
                  <a:pt x="3082623" y="2889275"/>
                </a:lnTo>
                <a:cubicBezTo>
                  <a:pt x="3085055" y="2884411"/>
                  <a:pt x="3089919" y="2881979"/>
                  <a:pt x="3097215" y="2881979"/>
                </a:cubicBezTo>
                <a:cubicBezTo>
                  <a:pt x="3102079" y="2881979"/>
                  <a:pt x="3104511" y="2884411"/>
                  <a:pt x="3104511" y="2889275"/>
                </a:cubicBezTo>
                <a:cubicBezTo>
                  <a:pt x="3089919" y="2891707"/>
                  <a:pt x="3077151" y="2895963"/>
                  <a:pt x="3066207" y="2902043"/>
                </a:cubicBezTo>
                <a:cubicBezTo>
                  <a:pt x="3055262" y="2908123"/>
                  <a:pt x="3044926" y="2913595"/>
                  <a:pt x="3035198" y="2918460"/>
                </a:cubicBezTo>
                <a:cubicBezTo>
                  <a:pt x="3035198" y="2920891"/>
                  <a:pt x="3036414" y="2922108"/>
                  <a:pt x="3038846" y="2922108"/>
                </a:cubicBezTo>
                <a:cubicBezTo>
                  <a:pt x="3041278" y="2922108"/>
                  <a:pt x="3042494" y="2922108"/>
                  <a:pt x="3042494" y="2922108"/>
                </a:cubicBezTo>
                <a:cubicBezTo>
                  <a:pt x="3044926" y="2924540"/>
                  <a:pt x="3044318" y="2926972"/>
                  <a:pt x="3040670" y="2929404"/>
                </a:cubicBezTo>
                <a:cubicBezTo>
                  <a:pt x="3037022" y="2931836"/>
                  <a:pt x="3035198" y="2934268"/>
                  <a:pt x="3035198" y="2936700"/>
                </a:cubicBezTo>
                <a:lnTo>
                  <a:pt x="2998717" y="2962236"/>
                </a:lnTo>
                <a:cubicBezTo>
                  <a:pt x="3001149" y="2962236"/>
                  <a:pt x="3002365" y="2963452"/>
                  <a:pt x="3002365" y="2965885"/>
                </a:cubicBezTo>
                <a:cubicBezTo>
                  <a:pt x="3007229" y="2958588"/>
                  <a:pt x="3018173" y="2952508"/>
                  <a:pt x="3035198" y="2947644"/>
                </a:cubicBezTo>
                <a:cubicBezTo>
                  <a:pt x="3037630" y="2947644"/>
                  <a:pt x="3038846" y="2948860"/>
                  <a:pt x="3038846" y="2951292"/>
                </a:cubicBezTo>
                <a:cubicBezTo>
                  <a:pt x="3036414" y="2956156"/>
                  <a:pt x="3033374" y="2960412"/>
                  <a:pt x="3029726" y="2964061"/>
                </a:cubicBezTo>
                <a:cubicBezTo>
                  <a:pt x="3026078" y="2967709"/>
                  <a:pt x="3021822" y="2970749"/>
                  <a:pt x="3016958" y="2973181"/>
                </a:cubicBezTo>
                <a:cubicBezTo>
                  <a:pt x="3019390" y="2973181"/>
                  <a:pt x="3020606" y="2978045"/>
                  <a:pt x="3020606" y="2987773"/>
                </a:cubicBezTo>
                <a:cubicBezTo>
                  <a:pt x="3018173" y="2985341"/>
                  <a:pt x="3014525" y="2984125"/>
                  <a:pt x="3009662" y="2984125"/>
                </a:cubicBezTo>
                <a:cubicBezTo>
                  <a:pt x="3007229" y="2984125"/>
                  <a:pt x="3004797" y="2987165"/>
                  <a:pt x="3002365" y="2993245"/>
                </a:cubicBezTo>
                <a:cubicBezTo>
                  <a:pt x="2999933" y="2999325"/>
                  <a:pt x="2997501" y="3003581"/>
                  <a:pt x="2995069" y="3006013"/>
                </a:cubicBezTo>
                <a:cubicBezTo>
                  <a:pt x="2995069" y="3008445"/>
                  <a:pt x="2996893" y="3012701"/>
                  <a:pt x="3000541" y="3018782"/>
                </a:cubicBezTo>
                <a:cubicBezTo>
                  <a:pt x="3004189" y="3024861"/>
                  <a:pt x="3004797" y="3031550"/>
                  <a:pt x="3002365" y="3038846"/>
                </a:cubicBezTo>
                <a:cubicBezTo>
                  <a:pt x="2980477" y="3043710"/>
                  <a:pt x="2963453" y="3048574"/>
                  <a:pt x="2951292" y="3053438"/>
                </a:cubicBezTo>
                <a:cubicBezTo>
                  <a:pt x="2948860" y="3053438"/>
                  <a:pt x="2945820" y="3054046"/>
                  <a:pt x="2942172" y="3055262"/>
                </a:cubicBezTo>
                <a:cubicBezTo>
                  <a:pt x="2938524" y="3056479"/>
                  <a:pt x="2935484" y="3058303"/>
                  <a:pt x="2933052" y="3060735"/>
                </a:cubicBezTo>
                <a:lnTo>
                  <a:pt x="2947644" y="3068031"/>
                </a:lnTo>
                <a:lnTo>
                  <a:pt x="2962237" y="3068031"/>
                </a:lnTo>
                <a:lnTo>
                  <a:pt x="2940348" y="3086271"/>
                </a:lnTo>
                <a:lnTo>
                  <a:pt x="2940348" y="3071679"/>
                </a:lnTo>
                <a:lnTo>
                  <a:pt x="2933052" y="3071679"/>
                </a:lnTo>
                <a:cubicBezTo>
                  <a:pt x="2930620" y="3071679"/>
                  <a:pt x="2929404" y="3073503"/>
                  <a:pt x="2929404" y="3077151"/>
                </a:cubicBezTo>
                <a:cubicBezTo>
                  <a:pt x="2929404" y="3080799"/>
                  <a:pt x="2926971" y="3082623"/>
                  <a:pt x="2922108" y="3082623"/>
                </a:cubicBezTo>
                <a:cubicBezTo>
                  <a:pt x="2922108" y="3080191"/>
                  <a:pt x="2919675" y="3079583"/>
                  <a:pt x="2914811" y="3080799"/>
                </a:cubicBezTo>
                <a:cubicBezTo>
                  <a:pt x="2909948" y="3082015"/>
                  <a:pt x="2905083" y="3083839"/>
                  <a:pt x="2900219" y="3086271"/>
                </a:cubicBezTo>
                <a:cubicBezTo>
                  <a:pt x="2895355" y="3086271"/>
                  <a:pt x="2890491" y="3087487"/>
                  <a:pt x="2885627" y="3089919"/>
                </a:cubicBezTo>
                <a:cubicBezTo>
                  <a:pt x="2883195" y="3092351"/>
                  <a:pt x="2879547" y="3094175"/>
                  <a:pt x="2874683" y="3095391"/>
                </a:cubicBezTo>
                <a:cubicBezTo>
                  <a:pt x="2869819" y="3096607"/>
                  <a:pt x="2867387" y="3099647"/>
                  <a:pt x="2867387" y="3104511"/>
                </a:cubicBezTo>
                <a:cubicBezTo>
                  <a:pt x="2864955" y="3106944"/>
                  <a:pt x="2861307" y="3108159"/>
                  <a:pt x="2856443" y="3108159"/>
                </a:cubicBezTo>
                <a:cubicBezTo>
                  <a:pt x="2851578" y="3108159"/>
                  <a:pt x="2849146" y="3108159"/>
                  <a:pt x="2849146" y="3108159"/>
                </a:cubicBezTo>
                <a:lnTo>
                  <a:pt x="2849146" y="3126400"/>
                </a:lnTo>
                <a:cubicBezTo>
                  <a:pt x="2844282" y="3126400"/>
                  <a:pt x="2841242" y="3124576"/>
                  <a:pt x="2840026" y="3120928"/>
                </a:cubicBezTo>
                <a:cubicBezTo>
                  <a:pt x="2838810" y="3117280"/>
                  <a:pt x="2839418" y="3113024"/>
                  <a:pt x="2841850" y="3108159"/>
                </a:cubicBezTo>
                <a:cubicBezTo>
                  <a:pt x="2827258" y="3108159"/>
                  <a:pt x="2816313" y="3110592"/>
                  <a:pt x="2809017" y="3115456"/>
                </a:cubicBezTo>
                <a:cubicBezTo>
                  <a:pt x="2809017" y="3113024"/>
                  <a:pt x="2810233" y="3111200"/>
                  <a:pt x="2812665" y="3109983"/>
                </a:cubicBezTo>
                <a:cubicBezTo>
                  <a:pt x="2815098" y="3108768"/>
                  <a:pt x="2816313" y="3108159"/>
                  <a:pt x="2816313" y="3108159"/>
                </a:cubicBezTo>
                <a:lnTo>
                  <a:pt x="2812665" y="3104511"/>
                </a:lnTo>
                <a:cubicBezTo>
                  <a:pt x="2812665" y="3106944"/>
                  <a:pt x="2806585" y="3108159"/>
                  <a:pt x="2794425" y="3108159"/>
                </a:cubicBezTo>
                <a:cubicBezTo>
                  <a:pt x="2801721" y="3108159"/>
                  <a:pt x="2806585" y="3110592"/>
                  <a:pt x="2809017" y="3115456"/>
                </a:cubicBezTo>
                <a:cubicBezTo>
                  <a:pt x="2811449" y="3120320"/>
                  <a:pt x="2810233" y="3123968"/>
                  <a:pt x="2805369" y="3126400"/>
                </a:cubicBezTo>
                <a:cubicBezTo>
                  <a:pt x="2800505" y="3128832"/>
                  <a:pt x="2796857" y="3131264"/>
                  <a:pt x="2794425" y="3133696"/>
                </a:cubicBezTo>
                <a:cubicBezTo>
                  <a:pt x="2811449" y="3145856"/>
                  <a:pt x="2824825" y="3148288"/>
                  <a:pt x="2834554" y="3140992"/>
                </a:cubicBezTo>
                <a:lnTo>
                  <a:pt x="2892923" y="3133696"/>
                </a:lnTo>
                <a:lnTo>
                  <a:pt x="2892923" y="3137344"/>
                </a:lnTo>
                <a:cubicBezTo>
                  <a:pt x="2917244" y="3134912"/>
                  <a:pt x="2933052" y="3131264"/>
                  <a:pt x="2940348" y="3126400"/>
                </a:cubicBezTo>
                <a:lnTo>
                  <a:pt x="2943996" y="3126400"/>
                </a:lnTo>
                <a:cubicBezTo>
                  <a:pt x="2941564" y="3131264"/>
                  <a:pt x="2936700" y="3133696"/>
                  <a:pt x="2929404" y="3133696"/>
                </a:cubicBezTo>
                <a:lnTo>
                  <a:pt x="2903867" y="3148288"/>
                </a:lnTo>
                <a:cubicBezTo>
                  <a:pt x="2886843" y="3158017"/>
                  <a:pt x="2873467" y="3162881"/>
                  <a:pt x="2863739" y="3162881"/>
                </a:cubicBezTo>
                <a:cubicBezTo>
                  <a:pt x="2856443" y="3162881"/>
                  <a:pt x="2852794" y="3164097"/>
                  <a:pt x="2852794" y="3166529"/>
                </a:cubicBezTo>
                <a:cubicBezTo>
                  <a:pt x="2850362" y="3176257"/>
                  <a:pt x="2847930" y="3178689"/>
                  <a:pt x="2845498" y="3173825"/>
                </a:cubicBezTo>
                <a:cubicBezTo>
                  <a:pt x="2838202" y="3173825"/>
                  <a:pt x="2828474" y="3176257"/>
                  <a:pt x="2816313" y="3181121"/>
                </a:cubicBezTo>
                <a:cubicBezTo>
                  <a:pt x="2811449" y="3176257"/>
                  <a:pt x="2809017" y="3173825"/>
                  <a:pt x="2809017" y="3173825"/>
                </a:cubicBezTo>
                <a:cubicBezTo>
                  <a:pt x="2801721" y="3173825"/>
                  <a:pt x="2793209" y="3174433"/>
                  <a:pt x="2783481" y="3175649"/>
                </a:cubicBezTo>
                <a:cubicBezTo>
                  <a:pt x="2773753" y="3176865"/>
                  <a:pt x="2761593" y="3176257"/>
                  <a:pt x="2747000" y="3173825"/>
                </a:cubicBezTo>
                <a:lnTo>
                  <a:pt x="2747000" y="3162881"/>
                </a:lnTo>
                <a:lnTo>
                  <a:pt x="2659447" y="3155584"/>
                </a:lnTo>
                <a:cubicBezTo>
                  <a:pt x="2659447" y="3160449"/>
                  <a:pt x="2659447" y="3166529"/>
                  <a:pt x="2659447" y="3173825"/>
                </a:cubicBezTo>
                <a:lnTo>
                  <a:pt x="2608373" y="3155584"/>
                </a:lnTo>
                <a:cubicBezTo>
                  <a:pt x="2608373" y="3158017"/>
                  <a:pt x="2608373" y="3160449"/>
                  <a:pt x="2608373" y="3162881"/>
                </a:cubicBezTo>
                <a:lnTo>
                  <a:pt x="2601077" y="3162881"/>
                </a:lnTo>
                <a:cubicBezTo>
                  <a:pt x="2591349" y="3160449"/>
                  <a:pt x="2570677" y="3148288"/>
                  <a:pt x="2539060" y="3126400"/>
                </a:cubicBezTo>
                <a:cubicBezTo>
                  <a:pt x="2509875" y="3111807"/>
                  <a:pt x="2475827" y="3098431"/>
                  <a:pt x="2436914" y="3086271"/>
                </a:cubicBezTo>
                <a:lnTo>
                  <a:pt x="2415025" y="3078975"/>
                </a:lnTo>
                <a:cubicBezTo>
                  <a:pt x="2402865" y="3071679"/>
                  <a:pt x="2394353" y="3072895"/>
                  <a:pt x="2389489" y="3082623"/>
                </a:cubicBezTo>
                <a:lnTo>
                  <a:pt x="2389489" y="3097215"/>
                </a:lnTo>
                <a:cubicBezTo>
                  <a:pt x="2382193" y="3099647"/>
                  <a:pt x="2376721" y="3099039"/>
                  <a:pt x="2373072" y="3095391"/>
                </a:cubicBezTo>
                <a:cubicBezTo>
                  <a:pt x="2369424" y="3091743"/>
                  <a:pt x="2366384" y="3088703"/>
                  <a:pt x="2363952" y="3086271"/>
                </a:cubicBezTo>
                <a:cubicBezTo>
                  <a:pt x="2359088" y="3091135"/>
                  <a:pt x="2353616" y="3091743"/>
                  <a:pt x="2347536" y="3088095"/>
                </a:cubicBezTo>
                <a:cubicBezTo>
                  <a:pt x="2341455" y="3084447"/>
                  <a:pt x="2338416" y="3082623"/>
                  <a:pt x="2338416" y="3082623"/>
                </a:cubicBezTo>
                <a:cubicBezTo>
                  <a:pt x="2338416" y="3082623"/>
                  <a:pt x="2340848" y="3082015"/>
                  <a:pt x="2345712" y="3080799"/>
                </a:cubicBezTo>
                <a:cubicBezTo>
                  <a:pt x="2350576" y="3079583"/>
                  <a:pt x="2353008" y="3075327"/>
                  <a:pt x="2353008" y="3068031"/>
                </a:cubicBezTo>
                <a:cubicBezTo>
                  <a:pt x="2343280" y="3063167"/>
                  <a:pt x="2337200" y="3060735"/>
                  <a:pt x="2334768" y="3060735"/>
                </a:cubicBezTo>
                <a:cubicBezTo>
                  <a:pt x="2327471" y="3060735"/>
                  <a:pt x="2320175" y="3068031"/>
                  <a:pt x="2312879" y="3082623"/>
                </a:cubicBezTo>
                <a:cubicBezTo>
                  <a:pt x="2305583" y="3075327"/>
                  <a:pt x="2299503" y="3070463"/>
                  <a:pt x="2294639" y="3068031"/>
                </a:cubicBezTo>
                <a:cubicBezTo>
                  <a:pt x="2284911" y="3058303"/>
                  <a:pt x="2280047" y="3053438"/>
                  <a:pt x="2280047" y="3053438"/>
                </a:cubicBezTo>
                <a:lnTo>
                  <a:pt x="2305583" y="3053438"/>
                </a:lnTo>
                <a:cubicBezTo>
                  <a:pt x="2312879" y="3055870"/>
                  <a:pt x="2317743" y="3056479"/>
                  <a:pt x="2320175" y="3055262"/>
                </a:cubicBezTo>
                <a:cubicBezTo>
                  <a:pt x="2322607" y="3054046"/>
                  <a:pt x="2325039" y="3048574"/>
                  <a:pt x="2327471" y="3038846"/>
                </a:cubicBezTo>
                <a:cubicBezTo>
                  <a:pt x="2322607" y="3031550"/>
                  <a:pt x="2316527" y="3025470"/>
                  <a:pt x="2309231" y="3020606"/>
                </a:cubicBezTo>
                <a:cubicBezTo>
                  <a:pt x="2301935" y="3015741"/>
                  <a:pt x="2293423" y="3014525"/>
                  <a:pt x="2283695" y="3016958"/>
                </a:cubicBezTo>
                <a:cubicBezTo>
                  <a:pt x="2283695" y="3009661"/>
                  <a:pt x="2284911" y="3006013"/>
                  <a:pt x="2287343" y="3006013"/>
                </a:cubicBezTo>
                <a:cubicBezTo>
                  <a:pt x="2282479" y="3003581"/>
                  <a:pt x="2278223" y="3002973"/>
                  <a:pt x="2274575" y="3004189"/>
                </a:cubicBezTo>
                <a:cubicBezTo>
                  <a:pt x="2270926" y="3005405"/>
                  <a:pt x="2266670" y="3006013"/>
                  <a:pt x="2261806" y="3006013"/>
                </a:cubicBezTo>
                <a:cubicBezTo>
                  <a:pt x="2259374" y="3008445"/>
                  <a:pt x="2253294" y="3009661"/>
                  <a:pt x="2243566" y="3009661"/>
                </a:cubicBezTo>
                <a:lnTo>
                  <a:pt x="2243566" y="3013309"/>
                </a:lnTo>
                <a:cubicBezTo>
                  <a:pt x="2250862" y="3020606"/>
                  <a:pt x="2255726" y="3024254"/>
                  <a:pt x="2258158" y="3024254"/>
                </a:cubicBezTo>
                <a:cubicBezTo>
                  <a:pt x="2253294" y="3024254"/>
                  <a:pt x="2246606" y="3025470"/>
                  <a:pt x="2238093" y="3027902"/>
                </a:cubicBezTo>
                <a:cubicBezTo>
                  <a:pt x="2229582" y="3030334"/>
                  <a:pt x="2221677" y="3029118"/>
                  <a:pt x="2214381" y="3024254"/>
                </a:cubicBezTo>
                <a:lnTo>
                  <a:pt x="2214381" y="3009661"/>
                </a:lnTo>
                <a:cubicBezTo>
                  <a:pt x="2209517" y="3007229"/>
                  <a:pt x="2202221" y="3003581"/>
                  <a:pt x="2192493" y="2998717"/>
                </a:cubicBezTo>
                <a:cubicBezTo>
                  <a:pt x="2182765" y="2993853"/>
                  <a:pt x="2174252" y="2991421"/>
                  <a:pt x="2166956" y="2991421"/>
                </a:cubicBezTo>
                <a:cubicBezTo>
                  <a:pt x="2157228" y="2991421"/>
                  <a:pt x="2148716" y="2990205"/>
                  <a:pt x="2141419" y="2987773"/>
                </a:cubicBezTo>
                <a:cubicBezTo>
                  <a:pt x="2141419" y="2987773"/>
                  <a:pt x="2139595" y="2985949"/>
                  <a:pt x="2135947" y="2982301"/>
                </a:cubicBezTo>
                <a:cubicBezTo>
                  <a:pt x="2132299" y="2978653"/>
                  <a:pt x="2129259" y="2979261"/>
                  <a:pt x="2126827" y="2984125"/>
                </a:cubicBezTo>
                <a:cubicBezTo>
                  <a:pt x="2124395" y="2984125"/>
                  <a:pt x="2121963" y="2982301"/>
                  <a:pt x="2119531" y="2978653"/>
                </a:cubicBezTo>
                <a:cubicBezTo>
                  <a:pt x="2117099" y="2975005"/>
                  <a:pt x="2113451" y="2973181"/>
                  <a:pt x="2108587" y="2973181"/>
                </a:cubicBezTo>
                <a:lnTo>
                  <a:pt x="2104939" y="2980477"/>
                </a:lnTo>
                <a:cubicBezTo>
                  <a:pt x="2104939" y="2987773"/>
                  <a:pt x="2106155" y="2993245"/>
                  <a:pt x="2108587" y="2996893"/>
                </a:cubicBezTo>
                <a:cubicBezTo>
                  <a:pt x="2111019" y="3000541"/>
                  <a:pt x="2112235" y="3004797"/>
                  <a:pt x="2112235" y="3009661"/>
                </a:cubicBezTo>
                <a:cubicBezTo>
                  <a:pt x="2112235" y="3016958"/>
                  <a:pt x="2113451" y="3023038"/>
                  <a:pt x="2115883" y="3027902"/>
                </a:cubicBezTo>
                <a:cubicBezTo>
                  <a:pt x="2118315" y="3032766"/>
                  <a:pt x="2119531" y="3040062"/>
                  <a:pt x="2119531" y="3049790"/>
                </a:cubicBezTo>
                <a:cubicBezTo>
                  <a:pt x="2114667" y="3049790"/>
                  <a:pt x="2109803" y="3046142"/>
                  <a:pt x="2104939" y="3038846"/>
                </a:cubicBezTo>
                <a:cubicBezTo>
                  <a:pt x="2100075" y="3031550"/>
                  <a:pt x="2096427" y="3026686"/>
                  <a:pt x="2093995" y="3024254"/>
                </a:cubicBezTo>
                <a:cubicBezTo>
                  <a:pt x="2091563" y="3031550"/>
                  <a:pt x="2090347" y="3043710"/>
                  <a:pt x="2090347" y="3060735"/>
                </a:cubicBezTo>
                <a:cubicBezTo>
                  <a:pt x="2090347" y="3072895"/>
                  <a:pt x="2091563" y="3081407"/>
                  <a:pt x="2093995" y="3086271"/>
                </a:cubicBezTo>
                <a:cubicBezTo>
                  <a:pt x="2076970" y="3083839"/>
                  <a:pt x="2061162" y="3072895"/>
                  <a:pt x="2046570" y="3053438"/>
                </a:cubicBezTo>
                <a:cubicBezTo>
                  <a:pt x="2034409" y="3060735"/>
                  <a:pt x="2028329" y="3070463"/>
                  <a:pt x="2028329" y="3082623"/>
                </a:cubicBezTo>
                <a:cubicBezTo>
                  <a:pt x="2028329" y="3097215"/>
                  <a:pt x="2033193" y="3109376"/>
                  <a:pt x="2042922" y="3119104"/>
                </a:cubicBezTo>
                <a:lnTo>
                  <a:pt x="2031977" y="3122752"/>
                </a:lnTo>
                <a:cubicBezTo>
                  <a:pt x="2027113" y="3132480"/>
                  <a:pt x="2021033" y="3133696"/>
                  <a:pt x="2013737" y="3126400"/>
                </a:cubicBezTo>
                <a:lnTo>
                  <a:pt x="2002793" y="3122752"/>
                </a:lnTo>
                <a:cubicBezTo>
                  <a:pt x="1995497" y="3122752"/>
                  <a:pt x="1991849" y="3123968"/>
                  <a:pt x="1991849" y="3126400"/>
                </a:cubicBezTo>
                <a:cubicBezTo>
                  <a:pt x="1986985" y="3143424"/>
                  <a:pt x="1972392" y="3155584"/>
                  <a:pt x="1948072" y="3162881"/>
                </a:cubicBezTo>
                <a:cubicBezTo>
                  <a:pt x="1945639" y="3165313"/>
                  <a:pt x="1940775" y="3166529"/>
                  <a:pt x="1933479" y="3166529"/>
                </a:cubicBezTo>
                <a:cubicBezTo>
                  <a:pt x="1923751" y="3164097"/>
                  <a:pt x="1909159" y="3160449"/>
                  <a:pt x="1889703" y="3155584"/>
                </a:cubicBezTo>
                <a:cubicBezTo>
                  <a:pt x="1882406" y="3138560"/>
                  <a:pt x="1877542" y="3128832"/>
                  <a:pt x="1875110" y="3126400"/>
                </a:cubicBezTo>
                <a:cubicBezTo>
                  <a:pt x="1867814" y="3131264"/>
                  <a:pt x="1864166" y="3139168"/>
                  <a:pt x="1864166" y="3150112"/>
                </a:cubicBezTo>
                <a:cubicBezTo>
                  <a:pt x="1864166" y="3161056"/>
                  <a:pt x="1864166" y="3170177"/>
                  <a:pt x="1864166" y="3177473"/>
                </a:cubicBezTo>
                <a:cubicBezTo>
                  <a:pt x="1859302" y="3177473"/>
                  <a:pt x="1855046" y="3175649"/>
                  <a:pt x="1851398" y="3172001"/>
                </a:cubicBezTo>
                <a:cubicBezTo>
                  <a:pt x="1847749" y="3168353"/>
                  <a:pt x="1844710" y="3165313"/>
                  <a:pt x="1842277" y="3162881"/>
                </a:cubicBezTo>
                <a:cubicBezTo>
                  <a:pt x="1825253" y="3158017"/>
                  <a:pt x="1814309" y="3143424"/>
                  <a:pt x="1809445" y="3119104"/>
                </a:cubicBezTo>
                <a:cubicBezTo>
                  <a:pt x="1807013" y="3111807"/>
                  <a:pt x="1800933" y="3099647"/>
                  <a:pt x="1791205" y="3082623"/>
                </a:cubicBezTo>
                <a:cubicBezTo>
                  <a:pt x="1783908" y="3087487"/>
                  <a:pt x="1782692" y="3094783"/>
                  <a:pt x="1787557" y="3104511"/>
                </a:cubicBezTo>
                <a:cubicBezTo>
                  <a:pt x="1787557" y="3106944"/>
                  <a:pt x="1788772" y="3108159"/>
                  <a:pt x="1791205" y="3108159"/>
                </a:cubicBezTo>
                <a:cubicBezTo>
                  <a:pt x="1798501" y="3113024"/>
                  <a:pt x="1802757" y="3117888"/>
                  <a:pt x="1803973" y="3122752"/>
                </a:cubicBezTo>
                <a:cubicBezTo>
                  <a:pt x="1805189" y="3127616"/>
                  <a:pt x="1805797" y="3132480"/>
                  <a:pt x="1805797" y="3137344"/>
                </a:cubicBezTo>
                <a:lnTo>
                  <a:pt x="1798501" y="3148288"/>
                </a:lnTo>
                <a:cubicBezTo>
                  <a:pt x="1796069" y="3145856"/>
                  <a:pt x="1794245" y="3142208"/>
                  <a:pt x="1793029" y="3137344"/>
                </a:cubicBezTo>
                <a:cubicBezTo>
                  <a:pt x="1791813" y="3132480"/>
                  <a:pt x="1788772" y="3128832"/>
                  <a:pt x="1783908" y="3126400"/>
                </a:cubicBezTo>
                <a:cubicBezTo>
                  <a:pt x="1783908" y="3116672"/>
                  <a:pt x="1780260" y="3109983"/>
                  <a:pt x="1772964" y="3106335"/>
                </a:cubicBezTo>
                <a:cubicBezTo>
                  <a:pt x="1765668" y="3102687"/>
                  <a:pt x="1760804" y="3100863"/>
                  <a:pt x="1758372" y="3100863"/>
                </a:cubicBezTo>
                <a:cubicBezTo>
                  <a:pt x="1753508" y="3093567"/>
                  <a:pt x="1751076" y="3087487"/>
                  <a:pt x="1751076" y="3082623"/>
                </a:cubicBezTo>
                <a:cubicBezTo>
                  <a:pt x="1751076" y="3068031"/>
                  <a:pt x="1742563" y="3051006"/>
                  <a:pt x="1725539" y="3031550"/>
                </a:cubicBezTo>
                <a:cubicBezTo>
                  <a:pt x="1725539" y="3029118"/>
                  <a:pt x="1723107" y="3025470"/>
                  <a:pt x="1718243" y="3020606"/>
                </a:cubicBezTo>
                <a:cubicBezTo>
                  <a:pt x="1713379" y="3015741"/>
                  <a:pt x="1709731" y="3010877"/>
                  <a:pt x="1707299" y="3006013"/>
                </a:cubicBezTo>
                <a:cubicBezTo>
                  <a:pt x="1704867" y="3003581"/>
                  <a:pt x="1701827" y="3000541"/>
                  <a:pt x="1698179" y="2996893"/>
                </a:cubicBezTo>
                <a:cubicBezTo>
                  <a:pt x="1694530" y="2993245"/>
                  <a:pt x="1691491" y="2990205"/>
                  <a:pt x="1689058" y="2987773"/>
                </a:cubicBezTo>
                <a:lnTo>
                  <a:pt x="1681762" y="2991421"/>
                </a:lnTo>
                <a:cubicBezTo>
                  <a:pt x="1674466" y="2971964"/>
                  <a:pt x="1663522" y="2963452"/>
                  <a:pt x="1648930" y="2965885"/>
                </a:cubicBezTo>
                <a:cubicBezTo>
                  <a:pt x="1646498" y="2953724"/>
                  <a:pt x="1645281" y="2946428"/>
                  <a:pt x="1645281" y="2943996"/>
                </a:cubicBezTo>
                <a:cubicBezTo>
                  <a:pt x="1637985" y="2926972"/>
                  <a:pt x="1630689" y="2914812"/>
                  <a:pt x="1623393" y="2907515"/>
                </a:cubicBezTo>
                <a:cubicBezTo>
                  <a:pt x="1620961" y="2907515"/>
                  <a:pt x="1617313" y="2907515"/>
                  <a:pt x="1612449" y="2907515"/>
                </a:cubicBezTo>
                <a:cubicBezTo>
                  <a:pt x="1607585" y="2907515"/>
                  <a:pt x="1602721" y="2905083"/>
                  <a:pt x="1597857" y="2900219"/>
                </a:cubicBezTo>
                <a:cubicBezTo>
                  <a:pt x="1602721" y="2897787"/>
                  <a:pt x="1608801" y="2895963"/>
                  <a:pt x="1616097" y="2894747"/>
                </a:cubicBezTo>
                <a:cubicBezTo>
                  <a:pt x="1623393" y="2893531"/>
                  <a:pt x="1625825" y="2891707"/>
                  <a:pt x="1623393" y="2889275"/>
                </a:cubicBezTo>
                <a:cubicBezTo>
                  <a:pt x="1591776" y="2877115"/>
                  <a:pt x="1575968" y="2871035"/>
                  <a:pt x="1575968" y="2871035"/>
                </a:cubicBezTo>
                <a:cubicBezTo>
                  <a:pt x="1573536" y="2871035"/>
                  <a:pt x="1571104" y="2867387"/>
                  <a:pt x="1568672" y="2860090"/>
                </a:cubicBezTo>
                <a:lnTo>
                  <a:pt x="1590560" y="2867387"/>
                </a:lnTo>
                <a:lnTo>
                  <a:pt x="1586912" y="2860090"/>
                </a:lnTo>
                <a:cubicBezTo>
                  <a:pt x="1589344" y="2847930"/>
                  <a:pt x="1586912" y="2841850"/>
                  <a:pt x="1579616" y="2841850"/>
                </a:cubicBezTo>
                <a:cubicBezTo>
                  <a:pt x="1572320" y="2841850"/>
                  <a:pt x="1567456" y="2841850"/>
                  <a:pt x="1565024" y="2841850"/>
                </a:cubicBezTo>
                <a:cubicBezTo>
                  <a:pt x="1565024" y="2824825"/>
                  <a:pt x="1562592" y="2815097"/>
                  <a:pt x="1557728" y="2812665"/>
                </a:cubicBezTo>
                <a:cubicBezTo>
                  <a:pt x="1562592" y="2812665"/>
                  <a:pt x="1565024" y="2810233"/>
                  <a:pt x="1565024" y="2805369"/>
                </a:cubicBezTo>
                <a:cubicBezTo>
                  <a:pt x="1560160" y="2802937"/>
                  <a:pt x="1555903" y="2800505"/>
                  <a:pt x="1552255" y="2798073"/>
                </a:cubicBezTo>
                <a:cubicBezTo>
                  <a:pt x="1548607" y="2795641"/>
                  <a:pt x="1545567" y="2793209"/>
                  <a:pt x="1543135" y="2790777"/>
                </a:cubicBezTo>
                <a:cubicBezTo>
                  <a:pt x="1543135" y="2793209"/>
                  <a:pt x="1543743" y="2796249"/>
                  <a:pt x="1544959" y="2799897"/>
                </a:cubicBezTo>
                <a:cubicBezTo>
                  <a:pt x="1546175" y="2803545"/>
                  <a:pt x="1543135" y="2805369"/>
                  <a:pt x="1535839" y="2805369"/>
                </a:cubicBezTo>
                <a:cubicBezTo>
                  <a:pt x="1535839" y="2805369"/>
                  <a:pt x="1534623" y="2799289"/>
                  <a:pt x="1532191" y="2787129"/>
                </a:cubicBezTo>
                <a:cubicBezTo>
                  <a:pt x="1532191" y="2787129"/>
                  <a:pt x="1531583" y="2787737"/>
                  <a:pt x="1530367" y="2788953"/>
                </a:cubicBezTo>
                <a:cubicBezTo>
                  <a:pt x="1529151" y="2790169"/>
                  <a:pt x="1528543" y="2791993"/>
                  <a:pt x="1528543" y="2794425"/>
                </a:cubicBezTo>
                <a:cubicBezTo>
                  <a:pt x="1528543" y="2782265"/>
                  <a:pt x="1527327" y="2771321"/>
                  <a:pt x="1524895" y="2761592"/>
                </a:cubicBezTo>
                <a:cubicBezTo>
                  <a:pt x="1510303" y="2778617"/>
                  <a:pt x="1503007" y="2787129"/>
                  <a:pt x="1503007" y="2787129"/>
                </a:cubicBezTo>
                <a:lnTo>
                  <a:pt x="1503007" y="2776185"/>
                </a:lnTo>
                <a:cubicBezTo>
                  <a:pt x="1507871" y="2768888"/>
                  <a:pt x="1512735" y="2760984"/>
                  <a:pt x="1517599" y="2752472"/>
                </a:cubicBezTo>
                <a:cubicBezTo>
                  <a:pt x="1522463" y="2743960"/>
                  <a:pt x="1528543" y="2734840"/>
                  <a:pt x="1535839" y="2725111"/>
                </a:cubicBezTo>
                <a:lnTo>
                  <a:pt x="1510303" y="2703223"/>
                </a:lnTo>
                <a:lnTo>
                  <a:pt x="1524895" y="2670390"/>
                </a:lnTo>
                <a:cubicBezTo>
                  <a:pt x="1517599" y="2670390"/>
                  <a:pt x="1512735" y="2671606"/>
                  <a:pt x="1510303" y="2674038"/>
                </a:cubicBezTo>
                <a:cubicBezTo>
                  <a:pt x="1512735" y="2669174"/>
                  <a:pt x="1513951" y="2663702"/>
                  <a:pt x="1513951" y="2657622"/>
                </a:cubicBezTo>
                <a:cubicBezTo>
                  <a:pt x="1513951" y="2651542"/>
                  <a:pt x="1512735" y="2646070"/>
                  <a:pt x="1510303" y="2641206"/>
                </a:cubicBezTo>
                <a:cubicBezTo>
                  <a:pt x="1510303" y="2633910"/>
                  <a:pt x="1506655" y="2624181"/>
                  <a:pt x="1499359" y="2612021"/>
                </a:cubicBezTo>
                <a:cubicBezTo>
                  <a:pt x="1492062" y="2599861"/>
                  <a:pt x="1489630" y="2587701"/>
                  <a:pt x="1492062" y="2575540"/>
                </a:cubicBezTo>
                <a:cubicBezTo>
                  <a:pt x="1494494" y="2573108"/>
                  <a:pt x="1495103" y="2570068"/>
                  <a:pt x="1493886" y="2566420"/>
                </a:cubicBezTo>
                <a:cubicBezTo>
                  <a:pt x="1492670" y="2562772"/>
                  <a:pt x="1492062" y="2559732"/>
                  <a:pt x="1492062" y="2557300"/>
                </a:cubicBezTo>
                <a:cubicBezTo>
                  <a:pt x="1487198" y="2545140"/>
                  <a:pt x="1487198" y="2530547"/>
                  <a:pt x="1492062" y="2513523"/>
                </a:cubicBezTo>
                <a:cubicBezTo>
                  <a:pt x="1496927" y="2511091"/>
                  <a:pt x="1499359" y="2508659"/>
                  <a:pt x="1499359" y="2506227"/>
                </a:cubicBezTo>
                <a:cubicBezTo>
                  <a:pt x="1494494" y="2501363"/>
                  <a:pt x="1489630" y="2498931"/>
                  <a:pt x="1484766" y="2498931"/>
                </a:cubicBezTo>
                <a:lnTo>
                  <a:pt x="1484766" y="2477042"/>
                </a:lnTo>
                <a:lnTo>
                  <a:pt x="1488414" y="2455154"/>
                </a:lnTo>
                <a:cubicBezTo>
                  <a:pt x="1488414" y="2445426"/>
                  <a:pt x="1487198" y="2436914"/>
                  <a:pt x="1484766" y="2429617"/>
                </a:cubicBezTo>
                <a:cubicBezTo>
                  <a:pt x="1484766" y="2429617"/>
                  <a:pt x="1477470" y="2406513"/>
                  <a:pt x="1462878" y="2360304"/>
                </a:cubicBezTo>
                <a:cubicBezTo>
                  <a:pt x="1460446" y="2357872"/>
                  <a:pt x="1456797" y="2349968"/>
                  <a:pt x="1451933" y="2336592"/>
                </a:cubicBezTo>
                <a:cubicBezTo>
                  <a:pt x="1447069" y="2323215"/>
                  <a:pt x="1439773" y="2312879"/>
                  <a:pt x="1430045" y="2305583"/>
                </a:cubicBezTo>
                <a:cubicBezTo>
                  <a:pt x="1425181" y="2303151"/>
                  <a:pt x="1419709" y="2298287"/>
                  <a:pt x="1413629" y="2290991"/>
                </a:cubicBezTo>
                <a:cubicBezTo>
                  <a:pt x="1410589" y="2287343"/>
                  <a:pt x="1408005" y="2283999"/>
                  <a:pt x="1405877" y="2280958"/>
                </a:cubicBezTo>
                <a:lnTo>
                  <a:pt x="1401591" y="2273946"/>
                </a:lnTo>
                <a:lnTo>
                  <a:pt x="1399036" y="2276398"/>
                </a:lnTo>
                <a:cubicBezTo>
                  <a:pt x="1390524" y="2283695"/>
                  <a:pt x="1383836" y="2290991"/>
                  <a:pt x="1378972" y="2298287"/>
                </a:cubicBezTo>
                <a:cubicBezTo>
                  <a:pt x="1376540" y="2298287"/>
                  <a:pt x="1375324" y="2300719"/>
                  <a:pt x="1375324" y="2305583"/>
                </a:cubicBezTo>
                <a:cubicBezTo>
                  <a:pt x="1375324" y="2305583"/>
                  <a:pt x="1375324" y="2306799"/>
                  <a:pt x="1375324" y="2309231"/>
                </a:cubicBezTo>
                <a:cubicBezTo>
                  <a:pt x="1375324" y="2311663"/>
                  <a:pt x="1374108" y="2312879"/>
                  <a:pt x="1371676" y="2312879"/>
                </a:cubicBezTo>
                <a:cubicBezTo>
                  <a:pt x="1359515" y="2312879"/>
                  <a:pt x="1352219" y="2320175"/>
                  <a:pt x="1349787" y="2334768"/>
                </a:cubicBezTo>
                <a:cubicBezTo>
                  <a:pt x="1349787" y="2334768"/>
                  <a:pt x="1348571" y="2335983"/>
                  <a:pt x="1346139" y="2338416"/>
                </a:cubicBezTo>
                <a:cubicBezTo>
                  <a:pt x="1343707" y="2340848"/>
                  <a:pt x="1341275" y="2342064"/>
                  <a:pt x="1338843" y="2342064"/>
                </a:cubicBezTo>
                <a:lnTo>
                  <a:pt x="1309659" y="2360304"/>
                </a:lnTo>
                <a:cubicBezTo>
                  <a:pt x="1292634" y="2377328"/>
                  <a:pt x="1284122" y="2385841"/>
                  <a:pt x="1284122" y="2385841"/>
                </a:cubicBezTo>
                <a:cubicBezTo>
                  <a:pt x="1279258" y="2388272"/>
                  <a:pt x="1275002" y="2391921"/>
                  <a:pt x="1271354" y="2396785"/>
                </a:cubicBezTo>
                <a:cubicBezTo>
                  <a:pt x="1267706" y="2401649"/>
                  <a:pt x="1263450" y="2405297"/>
                  <a:pt x="1258585" y="2407729"/>
                </a:cubicBezTo>
                <a:cubicBezTo>
                  <a:pt x="1253721" y="2407729"/>
                  <a:pt x="1251289" y="2410161"/>
                  <a:pt x="1251289" y="2415025"/>
                </a:cubicBezTo>
                <a:lnTo>
                  <a:pt x="1109014" y="2517171"/>
                </a:lnTo>
                <a:cubicBezTo>
                  <a:pt x="1033621" y="2568244"/>
                  <a:pt x="986196" y="2601077"/>
                  <a:pt x="966739" y="2615669"/>
                </a:cubicBezTo>
                <a:cubicBezTo>
                  <a:pt x="920531" y="2644854"/>
                  <a:pt x="887698" y="2675255"/>
                  <a:pt x="868242" y="2706871"/>
                </a:cubicBezTo>
                <a:cubicBezTo>
                  <a:pt x="865810" y="2711735"/>
                  <a:pt x="862162" y="2717207"/>
                  <a:pt x="857297" y="2723287"/>
                </a:cubicBezTo>
                <a:cubicBezTo>
                  <a:pt x="852433" y="2729368"/>
                  <a:pt x="848785" y="2737272"/>
                  <a:pt x="846353" y="2747000"/>
                </a:cubicBezTo>
                <a:cubicBezTo>
                  <a:pt x="807440" y="2805369"/>
                  <a:pt x="787984" y="2834554"/>
                  <a:pt x="787984" y="2834554"/>
                </a:cubicBezTo>
                <a:lnTo>
                  <a:pt x="777040" y="2867387"/>
                </a:lnTo>
                <a:cubicBezTo>
                  <a:pt x="777040" y="2872250"/>
                  <a:pt x="774608" y="2878331"/>
                  <a:pt x="769744" y="2885627"/>
                </a:cubicBezTo>
                <a:cubicBezTo>
                  <a:pt x="764880" y="2892923"/>
                  <a:pt x="762447" y="2899003"/>
                  <a:pt x="762447" y="2903867"/>
                </a:cubicBezTo>
                <a:cubicBezTo>
                  <a:pt x="760015" y="2906299"/>
                  <a:pt x="756975" y="2909947"/>
                  <a:pt x="753327" y="2914812"/>
                </a:cubicBezTo>
                <a:cubicBezTo>
                  <a:pt x="749679" y="2919675"/>
                  <a:pt x="747855" y="2923323"/>
                  <a:pt x="747855" y="2925756"/>
                </a:cubicBezTo>
                <a:cubicBezTo>
                  <a:pt x="750287" y="2928188"/>
                  <a:pt x="749071" y="2933052"/>
                  <a:pt x="744207" y="2940348"/>
                </a:cubicBezTo>
                <a:cubicBezTo>
                  <a:pt x="741775" y="2942780"/>
                  <a:pt x="739343" y="2945212"/>
                  <a:pt x="736911" y="2947644"/>
                </a:cubicBezTo>
                <a:cubicBezTo>
                  <a:pt x="734479" y="2950076"/>
                  <a:pt x="733263" y="2953724"/>
                  <a:pt x="733263" y="2958588"/>
                </a:cubicBezTo>
                <a:cubicBezTo>
                  <a:pt x="733263" y="2961020"/>
                  <a:pt x="732047" y="2964061"/>
                  <a:pt x="729615" y="2967709"/>
                </a:cubicBezTo>
                <a:cubicBezTo>
                  <a:pt x="727183" y="2971357"/>
                  <a:pt x="724751" y="2975613"/>
                  <a:pt x="722319" y="2980477"/>
                </a:cubicBezTo>
                <a:cubicBezTo>
                  <a:pt x="722319" y="2982909"/>
                  <a:pt x="720495" y="2986557"/>
                  <a:pt x="716847" y="2991421"/>
                </a:cubicBezTo>
                <a:cubicBezTo>
                  <a:pt x="713198" y="2996285"/>
                  <a:pt x="710158" y="2999933"/>
                  <a:pt x="707726" y="3002365"/>
                </a:cubicBezTo>
                <a:cubicBezTo>
                  <a:pt x="702862" y="3012093"/>
                  <a:pt x="701646" y="3020606"/>
                  <a:pt x="704078" y="3027902"/>
                </a:cubicBezTo>
                <a:cubicBezTo>
                  <a:pt x="701646" y="3037630"/>
                  <a:pt x="695566" y="3046750"/>
                  <a:pt x="685838" y="3055262"/>
                </a:cubicBezTo>
                <a:cubicBezTo>
                  <a:pt x="676110" y="3063775"/>
                  <a:pt x="666382" y="3069247"/>
                  <a:pt x="656653" y="3071679"/>
                </a:cubicBezTo>
                <a:cubicBezTo>
                  <a:pt x="639629" y="3071679"/>
                  <a:pt x="629901" y="3075327"/>
                  <a:pt x="627469" y="3082623"/>
                </a:cubicBezTo>
                <a:lnTo>
                  <a:pt x="638413" y="3082623"/>
                </a:lnTo>
                <a:cubicBezTo>
                  <a:pt x="633549" y="3082623"/>
                  <a:pt x="628685" y="3086271"/>
                  <a:pt x="623821" y="3093567"/>
                </a:cubicBezTo>
                <a:cubicBezTo>
                  <a:pt x="621389" y="3093567"/>
                  <a:pt x="617741" y="3094783"/>
                  <a:pt x="612876" y="3097215"/>
                </a:cubicBezTo>
                <a:cubicBezTo>
                  <a:pt x="608012" y="3099647"/>
                  <a:pt x="603148" y="3103295"/>
                  <a:pt x="598284" y="3108159"/>
                </a:cubicBezTo>
                <a:cubicBezTo>
                  <a:pt x="581260" y="3115456"/>
                  <a:pt x="567884" y="3119104"/>
                  <a:pt x="558155" y="3119104"/>
                </a:cubicBezTo>
                <a:lnTo>
                  <a:pt x="543563" y="3122752"/>
                </a:lnTo>
                <a:cubicBezTo>
                  <a:pt x="541131" y="3122752"/>
                  <a:pt x="537483" y="3120320"/>
                  <a:pt x="532619" y="3115456"/>
                </a:cubicBezTo>
                <a:lnTo>
                  <a:pt x="528971" y="3108159"/>
                </a:lnTo>
                <a:cubicBezTo>
                  <a:pt x="521675" y="3105727"/>
                  <a:pt x="515594" y="3104511"/>
                  <a:pt x="510730" y="3104511"/>
                </a:cubicBezTo>
                <a:cubicBezTo>
                  <a:pt x="505866" y="3104511"/>
                  <a:pt x="501002" y="3105727"/>
                  <a:pt x="496138" y="3108159"/>
                </a:cubicBezTo>
                <a:cubicBezTo>
                  <a:pt x="491274" y="3120320"/>
                  <a:pt x="490058" y="3128832"/>
                  <a:pt x="492490" y="3133696"/>
                </a:cubicBezTo>
                <a:cubicBezTo>
                  <a:pt x="492490" y="3136128"/>
                  <a:pt x="488842" y="3137344"/>
                  <a:pt x="481546" y="3137344"/>
                </a:cubicBezTo>
                <a:cubicBezTo>
                  <a:pt x="474250" y="3137344"/>
                  <a:pt x="469386" y="3138560"/>
                  <a:pt x="466953" y="3140992"/>
                </a:cubicBezTo>
                <a:cubicBezTo>
                  <a:pt x="459657" y="3136128"/>
                  <a:pt x="451145" y="3130656"/>
                  <a:pt x="441417" y="3124576"/>
                </a:cubicBezTo>
                <a:cubicBezTo>
                  <a:pt x="431689" y="3118496"/>
                  <a:pt x="423177" y="3113024"/>
                  <a:pt x="415880" y="3108159"/>
                </a:cubicBezTo>
                <a:cubicBezTo>
                  <a:pt x="413448" y="3108159"/>
                  <a:pt x="409192" y="3108768"/>
                  <a:pt x="403112" y="3109983"/>
                </a:cubicBezTo>
                <a:cubicBezTo>
                  <a:pt x="397032" y="3111200"/>
                  <a:pt x="391560" y="3110592"/>
                  <a:pt x="386696" y="3108159"/>
                </a:cubicBezTo>
                <a:cubicBezTo>
                  <a:pt x="379400" y="3105727"/>
                  <a:pt x="372104" y="3099647"/>
                  <a:pt x="364807" y="3089919"/>
                </a:cubicBezTo>
                <a:cubicBezTo>
                  <a:pt x="362375" y="3082623"/>
                  <a:pt x="358727" y="3075327"/>
                  <a:pt x="353863" y="3068031"/>
                </a:cubicBezTo>
                <a:cubicBezTo>
                  <a:pt x="339271" y="3060735"/>
                  <a:pt x="330759" y="3051006"/>
                  <a:pt x="328327" y="3038846"/>
                </a:cubicBezTo>
                <a:lnTo>
                  <a:pt x="313734" y="3035198"/>
                </a:lnTo>
                <a:cubicBezTo>
                  <a:pt x="291846" y="3032766"/>
                  <a:pt x="280902" y="3019389"/>
                  <a:pt x="280902" y="2995069"/>
                </a:cubicBezTo>
                <a:lnTo>
                  <a:pt x="280902" y="2984125"/>
                </a:lnTo>
                <a:lnTo>
                  <a:pt x="266309" y="2980477"/>
                </a:lnTo>
                <a:lnTo>
                  <a:pt x="262661" y="2973181"/>
                </a:lnTo>
                <a:lnTo>
                  <a:pt x="229829" y="2962236"/>
                </a:lnTo>
                <a:cubicBezTo>
                  <a:pt x="229829" y="2962236"/>
                  <a:pt x="223748" y="2952508"/>
                  <a:pt x="211588" y="2933052"/>
                </a:cubicBezTo>
                <a:cubicBezTo>
                  <a:pt x="199428" y="2925756"/>
                  <a:pt x="193348" y="2912379"/>
                  <a:pt x="193348" y="2892923"/>
                </a:cubicBezTo>
                <a:lnTo>
                  <a:pt x="193348" y="2860090"/>
                </a:lnTo>
                <a:cubicBezTo>
                  <a:pt x="193348" y="2852794"/>
                  <a:pt x="188484" y="2846714"/>
                  <a:pt x="178756" y="2841850"/>
                </a:cubicBezTo>
                <a:cubicBezTo>
                  <a:pt x="173891" y="2832122"/>
                  <a:pt x="173891" y="2822394"/>
                  <a:pt x="178756" y="2812665"/>
                </a:cubicBezTo>
                <a:cubicBezTo>
                  <a:pt x="183620" y="2812665"/>
                  <a:pt x="186052" y="2807801"/>
                  <a:pt x="186052" y="2798073"/>
                </a:cubicBezTo>
                <a:cubicBezTo>
                  <a:pt x="188484" y="2790777"/>
                  <a:pt x="190916" y="2784089"/>
                  <a:pt x="193348" y="2778009"/>
                </a:cubicBezTo>
                <a:cubicBezTo>
                  <a:pt x="195780" y="2771928"/>
                  <a:pt x="198212" y="2766456"/>
                  <a:pt x="200644" y="2761592"/>
                </a:cubicBezTo>
                <a:lnTo>
                  <a:pt x="193348" y="2761592"/>
                </a:lnTo>
                <a:cubicBezTo>
                  <a:pt x="200644" y="2759160"/>
                  <a:pt x="204292" y="2750648"/>
                  <a:pt x="204292" y="2736056"/>
                </a:cubicBezTo>
                <a:cubicBezTo>
                  <a:pt x="204292" y="2723896"/>
                  <a:pt x="205508" y="2714167"/>
                  <a:pt x="207940" y="2706871"/>
                </a:cubicBezTo>
                <a:cubicBezTo>
                  <a:pt x="227397" y="2682551"/>
                  <a:pt x="238341" y="2667958"/>
                  <a:pt x="240773" y="2663094"/>
                </a:cubicBezTo>
                <a:cubicBezTo>
                  <a:pt x="243205" y="2660662"/>
                  <a:pt x="245637" y="2658230"/>
                  <a:pt x="248069" y="2655798"/>
                </a:cubicBezTo>
                <a:cubicBezTo>
                  <a:pt x="250501" y="2653366"/>
                  <a:pt x="251717" y="2649718"/>
                  <a:pt x="251717" y="2644854"/>
                </a:cubicBezTo>
                <a:lnTo>
                  <a:pt x="251717" y="2641206"/>
                </a:lnTo>
                <a:cubicBezTo>
                  <a:pt x="266309" y="2614453"/>
                  <a:pt x="273605" y="2596213"/>
                  <a:pt x="273605" y="2586485"/>
                </a:cubicBezTo>
                <a:cubicBezTo>
                  <a:pt x="273605" y="2586485"/>
                  <a:pt x="274214" y="2585877"/>
                  <a:pt x="275430" y="2584661"/>
                </a:cubicBezTo>
                <a:cubicBezTo>
                  <a:pt x="276645" y="2583445"/>
                  <a:pt x="278470" y="2582836"/>
                  <a:pt x="280902" y="2582836"/>
                </a:cubicBezTo>
                <a:cubicBezTo>
                  <a:pt x="285766" y="2575540"/>
                  <a:pt x="293062" y="2566420"/>
                  <a:pt x="302790" y="2555476"/>
                </a:cubicBezTo>
                <a:cubicBezTo>
                  <a:pt x="312518" y="2544532"/>
                  <a:pt x="322246" y="2536628"/>
                  <a:pt x="331975" y="2531763"/>
                </a:cubicBezTo>
                <a:cubicBezTo>
                  <a:pt x="341703" y="2529332"/>
                  <a:pt x="348999" y="2520819"/>
                  <a:pt x="353863" y="2506227"/>
                </a:cubicBezTo>
                <a:cubicBezTo>
                  <a:pt x="378184" y="2442994"/>
                  <a:pt x="413448" y="2368816"/>
                  <a:pt x="459657" y="2283695"/>
                </a:cubicBezTo>
                <a:cubicBezTo>
                  <a:pt x="462089" y="2276398"/>
                  <a:pt x="468169" y="2265454"/>
                  <a:pt x="477898" y="2250862"/>
                </a:cubicBezTo>
                <a:cubicBezTo>
                  <a:pt x="482762" y="2248430"/>
                  <a:pt x="485194" y="2244782"/>
                  <a:pt x="485194" y="2239918"/>
                </a:cubicBezTo>
                <a:cubicBezTo>
                  <a:pt x="470601" y="2247214"/>
                  <a:pt x="462089" y="2255726"/>
                  <a:pt x="459657" y="2265454"/>
                </a:cubicBezTo>
                <a:lnTo>
                  <a:pt x="445065" y="2280046"/>
                </a:lnTo>
                <a:cubicBezTo>
                  <a:pt x="437769" y="2280046"/>
                  <a:pt x="434121" y="2281262"/>
                  <a:pt x="434121" y="2283695"/>
                </a:cubicBezTo>
                <a:cubicBezTo>
                  <a:pt x="417096" y="2293423"/>
                  <a:pt x="403720" y="2297071"/>
                  <a:pt x="393992" y="2294639"/>
                </a:cubicBezTo>
                <a:cubicBezTo>
                  <a:pt x="393992" y="2292206"/>
                  <a:pt x="391560" y="2288558"/>
                  <a:pt x="386696" y="2283695"/>
                </a:cubicBezTo>
                <a:lnTo>
                  <a:pt x="346567" y="2305583"/>
                </a:lnTo>
                <a:lnTo>
                  <a:pt x="346567" y="2294639"/>
                </a:lnTo>
                <a:cubicBezTo>
                  <a:pt x="346567" y="2284910"/>
                  <a:pt x="344135" y="2280046"/>
                  <a:pt x="339271" y="2280046"/>
                </a:cubicBezTo>
                <a:lnTo>
                  <a:pt x="339271" y="2254510"/>
                </a:lnTo>
                <a:lnTo>
                  <a:pt x="324679" y="2250862"/>
                </a:lnTo>
                <a:cubicBezTo>
                  <a:pt x="324679" y="2243566"/>
                  <a:pt x="325894" y="2238702"/>
                  <a:pt x="328327" y="2236270"/>
                </a:cubicBezTo>
                <a:cubicBezTo>
                  <a:pt x="328327" y="2228973"/>
                  <a:pt x="325894" y="2221677"/>
                  <a:pt x="321030" y="2214381"/>
                </a:cubicBezTo>
                <a:cubicBezTo>
                  <a:pt x="321030" y="2211949"/>
                  <a:pt x="319206" y="2210125"/>
                  <a:pt x="315558" y="2208909"/>
                </a:cubicBezTo>
                <a:cubicBezTo>
                  <a:pt x="311910" y="2207693"/>
                  <a:pt x="308870" y="2208301"/>
                  <a:pt x="306438" y="2210733"/>
                </a:cubicBezTo>
                <a:cubicBezTo>
                  <a:pt x="304006" y="2213165"/>
                  <a:pt x="297926" y="2214381"/>
                  <a:pt x="288198" y="2214381"/>
                </a:cubicBezTo>
                <a:cubicBezTo>
                  <a:pt x="285766" y="2214381"/>
                  <a:pt x="283942" y="2214381"/>
                  <a:pt x="282726" y="2214381"/>
                </a:cubicBezTo>
                <a:cubicBezTo>
                  <a:pt x="281510" y="2214381"/>
                  <a:pt x="280902" y="2214381"/>
                  <a:pt x="280902" y="2214381"/>
                </a:cubicBezTo>
                <a:cubicBezTo>
                  <a:pt x="276037" y="2209517"/>
                  <a:pt x="273605" y="2203437"/>
                  <a:pt x="273605" y="2196141"/>
                </a:cubicBezTo>
                <a:cubicBezTo>
                  <a:pt x="271173" y="2181548"/>
                  <a:pt x="269957" y="2162092"/>
                  <a:pt x="269957" y="2137771"/>
                </a:cubicBezTo>
                <a:lnTo>
                  <a:pt x="266309" y="2079402"/>
                </a:lnTo>
                <a:cubicBezTo>
                  <a:pt x="266309" y="2069674"/>
                  <a:pt x="262661" y="2064810"/>
                  <a:pt x="255365" y="2064810"/>
                </a:cubicBezTo>
                <a:cubicBezTo>
                  <a:pt x="238341" y="2057514"/>
                  <a:pt x="228613" y="2051434"/>
                  <a:pt x="226180" y="2046569"/>
                </a:cubicBezTo>
                <a:cubicBezTo>
                  <a:pt x="216452" y="2036841"/>
                  <a:pt x="212804" y="2025897"/>
                  <a:pt x="215236" y="2013737"/>
                </a:cubicBezTo>
                <a:lnTo>
                  <a:pt x="226180" y="2010089"/>
                </a:lnTo>
                <a:lnTo>
                  <a:pt x="233477" y="1995496"/>
                </a:lnTo>
                <a:cubicBezTo>
                  <a:pt x="245637" y="1988200"/>
                  <a:pt x="250501" y="1978472"/>
                  <a:pt x="248069" y="1966312"/>
                </a:cubicBezTo>
                <a:cubicBezTo>
                  <a:pt x="248069" y="1959016"/>
                  <a:pt x="249285" y="1954152"/>
                  <a:pt x="251717" y="1951720"/>
                </a:cubicBezTo>
                <a:lnTo>
                  <a:pt x="255365" y="1937127"/>
                </a:lnTo>
                <a:cubicBezTo>
                  <a:pt x="257797" y="1937127"/>
                  <a:pt x="259621" y="1936519"/>
                  <a:pt x="260837" y="1935303"/>
                </a:cubicBezTo>
                <a:cubicBezTo>
                  <a:pt x="262053" y="1934087"/>
                  <a:pt x="262661" y="1933479"/>
                  <a:pt x="262661" y="1933479"/>
                </a:cubicBezTo>
                <a:cubicBezTo>
                  <a:pt x="265093" y="1931047"/>
                  <a:pt x="266309" y="1926183"/>
                  <a:pt x="266309" y="1918887"/>
                </a:cubicBezTo>
                <a:cubicBezTo>
                  <a:pt x="271173" y="1909159"/>
                  <a:pt x="273605" y="1901863"/>
                  <a:pt x="273605" y="1896998"/>
                </a:cubicBezTo>
                <a:cubicBezTo>
                  <a:pt x="280902" y="1887270"/>
                  <a:pt x="283334" y="1878758"/>
                  <a:pt x="280902" y="1871462"/>
                </a:cubicBezTo>
                <a:lnTo>
                  <a:pt x="280902" y="1864166"/>
                </a:lnTo>
                <a:cubicBezTo>
                  <a:pt x="283334" y="1859302"/>
                  <a:pt x="285158" y="1853829"/>
                  <a:pt x="286374" y="1847749"/>
                </a:cubicBezTo>
                <a:cubicBezTo>
                  <a:pt x="287590" y="1841669"/>
                  <a:pt x="289414" y="1836197"/>
                  <a:pt x="291846" y="1831333"/>
                </a:cubicBezTo>
                <a:lnTo>
                  <a:pt x="302790" y="1820389"/>
                </a:lnTo>
                <a:cubicBezTo>
                  <a:pt x="307654" y="1815525"/>
                  <a:pt x="313734" y="1808837"/>
                  <a:pt x="321030" y="1800325"/>
                </a:cubicBezTo>
                <a:cubicBezTo>
                  <a:pt x="328327" y="1791812"/>
                  <a:pt x="335623" y="1785124"/>
                  <a:pt x="342919" y="1780260"/>
                </a:cubicBezTo>
                <a:cubicBezTo>
                  <a:pt x="345351" y="1777828"/>
                  <a:pt x="346567" y="1774788"/>
                  <a:pt x="346567" y="1771140"/>
                </a:cubicBezTo>
                <a:cubicBezTo>
                  <a:pt x="346567" y="1767492"/>
                  <a:pt x="347783" y="1764452"/>
                  <a:pt x="350215" y="1762020"/>
                </a:cubicBezTo>
                <a:cubicBezTo>
                  <a:pt x="359943" y="1764452"/>
                  <a:pt x="368455" y="1762020"/>
                  <a:pt x="375752" y="1754724"/>
                </a:cubicBezTo>
                <a:lnTo>
                  <a:pt x="404936" y="1729187"/>
                </a:lnTo>
                <a:lnTo>
                  <a:pt x="408584" y="1729187"/>
                </a:lnTo>
                <a:cubicBezTo>
                  <a:pt x="418312" y="1719459"/>
                  <a:pt x="423177" y="1714595"/>
                  <a:pt x="423177" y="1714595"/>
                </a:cubicBezTo>
                <a:cubicBezTo>
                  <a:pt x="428041" y="1712163"/>
                  <a:pt x="432905" y="1704866"/>
                  <a:pt x="437769" y="1692706"/>
                </a:cubicBezTo>
                <a:cubicBezTo>
                  <a:pt x="437769" y="1692706"/>
                  <a:pt x="438377" y="1692706"/>
                  <a:pt x="439593" y="1692706"/>
                </a:cubicBezTo>
                <a:cubicBezTo>
                  <a:pt x="440809" y="1692706"/>
                  <a:pt x="441417" y="1692706"/>
                  <a:pt x="441417" y="1692706"/>
                </a:cubicBezTo>
                <a:cubicBezTo>
                  <a:pt x="451145" y="1687842"/>
                  <a:pt x="462089" y="1676898"/>
                  <a:pt x="474250" y="1659874"/>
                </a:cubicBezTo>
                <a:cubicBezTo>
                  <a:pt x="479114" y="1650145"/>
                  <a:pt x="485194" y="1642849"/>
                  <a:pt x="492490" y="1637985"/>
                </a:cubicBezTo>
                <a:cubicBezTo>
                  <a:pt x="502218" y="1635553"/>
                  <a:pt x="513162" y="1625825"/>
                  <a:pt x="525323" y="1608801"/>
                </a:cubicBezTo>
                <a:cubicBezTo>
                  <a:pt x="530187" y="1594208"/>
                  <a:pt x="539915" y="1575968"/>
                  <a:pt x="554507" y="1554079"/>
                </a:cubicBezTo>
                <a:cubicBezTo>
                  <a:pt x="554507" y="1546783"/>
                  <a:pt x="556939" y="1539487"/>
                  <a:pt x="561803" y="1532191"/>
                </a:cubicBezTo>
                <a:lnTo>
                  <a:pt x="496138" y="1495710"/>
                </a:lnTo>
                <a:cubicBezTo>
                  <a:pt x="496138" y="1498142"/>
                  <a:pt x="490058" y="1505438"/>
                  <a:pt x="477898" y="1517599"/>
                </a:cubicBezTo>
                <a:lnTo>
                  <a:pt x="477898" y="1510302"/>
                </a:lnTo>
                <a:cubicBezTo>
                  <a:pt x="487626" y="1505438"/>
                  <a:pt x="492490" y="1500574"/>
                  <a:pt x="492490" y="1495710"/>
                </a:cubicBezTo>
                <a:cubicBezTo>
                  <a:pt x="490058" y="1490846"/>
                  <a:pt x="487626" y="1488414"/>
                  <a:pt x="485194" y="1488414"/>
                </a:cubicBezTo>
                <a:cubicBezTo>
                  <a:pt x="477898" y="1485982"/>
                  <a:pt x="473034" y="1484766"/>
                  <a:pt x="470601" y="1484766"/>
                </a:cubicBezTo>
                <a:cubicBezTo>
                  <a:pt x="468169" y="1484766"/>
                  <a:pt x="465737" y="1488414"/>
                  <a:pt x="463305" y="1495710"/>
                </a:cubicBezTo>
                <a:cubicBezTo>
                  <a:pt x="456009" y="1498142"/>
                  <a:pt x="452361" y="1503006"/>
                  <a:pt x="452361" y="1510302"/>
                </a:cubicBezTo>
                <a:cubicBezTo>
                  <a:pt x="445065" y="1522463"/>
                  <a:pt x="436553" y="1528543"/>
                  <a:pt x="426825" y="1528543"/>
                </a:cubicBezTo>
                <a:cubicBezTo>
                  <a:pt x="414664" y="1528543"/>
                  <a:pt x="404936" y="1529759"/>
                  <a:pt x="397640" y="1532191"/>
                </a:cubicBezTo>
                <a:cubicBezTo>
                  <a:pt x="380616" y="1546783"/>
                  <a:pt x="368455" y="1554079"/>
                  <a:pt x="361159" y="1554079"/>
                </a:cubicBezTo>
                <a:cubicBezTo>
                  <a:pt x="348999" y="1554079"/>
                  <a:pt x="339271" y="1556512"/>
                  <a:pt x="331975" y="1561376"/>
                </a:cubicBezTo>
                <a:lnTo>
                  <a:pt x="324679" y="1579616"/>
                </a:lnTo>
                <a:lnTo>
                  <a:pt x="310086" y="1568672"/>
                </a:lnTo>
                <a:cubicBezTo>
                  <a:pt x="312518" y="1566240"/>
                  <a:pt x="313734" y="1562592"/>
                  <a:pt x="313734" y="1557727"/>
                </a:cubicBezTo>
                <a:lnTo>
                  <a:pt x="306438" y="1554079"/>
                </a:lnTo>
                <a:lnTo>
                  <a:pt x="302790" y="1543135"/>
                </a:lnTo>
                <a:cubicBezTo>
                  <a:pt x="293062" y="1545567"/>
                  <a:pt x="285766" y="1549823"/>
                  <a:pt x="280902" y="1555903"/>
                </a:cubicBezTo>
                <a:cubicBezTo>
                  <a:pt x="276037" y="1561984"/>
                  <a:pt x="272389" y="1566240"/>
                  <a:pt x="269957" y="1568672"/>
                </a:cubicBezTo>
                <a:lnTo>
                  <a:pt x="262661" y="1583264"/>
                </a:lnTo>
                <a:cubicBezTo>
                  <a:pt x="260229" y="1590560"/>
                  <a:pt x="254149" y="1594208"/>
                  <a:pt x="244421" y="1594208"/>
                </a:cubicBezTo>
                <a:cubicBezTo>
                  <a:pt x="237125" y="1586912"/>
                  <a:pt x="233477" y="1580832"/>
                  <a:pt x="233477" y="1575968"/>
                </a:cubicBezTo>
                <a:cubicBezTo>
                  <a:pt x="233477" y="1571104"/>
                  <a:pt x="235301" y="1565024"/>
                  <a:pt x="238949" y="1557727"/>
                </a:cubicBezTo>
                <a:cubicBezTo>
                  <a:pt x="242597" y="1550431"/>
                  <a:pt x="245637" y="1544351"/>
                  <a:pt x="248069" y="1539487"/>
                </a:cubicBezTo>
                <a:lnTo>
                  <a:pt x="251717" y="1528543"/>
                </a:lnTo>
                <a:cubicBezTo>
                  <a:pt x="251717" y="1526111"/>
                  <a:pt x="253541" y="1523071"/>
                  <a:pt x="257189" y="1519423"/>
                </a:cubicBezTo>
                <a:cubicBezTo>
                  <a:pt x="260837" y="1515775"/>
                  <a:pt x="262661" y="1512735"/>
                  <a:pt x="262661" y="1510302"/>
                </a:cubicBezTo>
                <a:cubicBezTo>
                  <a:pt x="267525" y="1505438"/>
                  <a:pt x="267525" y="1498142"/>
                  <a:pt x="262661" y="1488414"/>
                </a:cubicBezTo>
                <a:cubicBezTo>
                  <a:pt x="255365" y="1498142"/>
                  <a:pt x="248069" y="1498142"/>
                  <a:pt x="240773" y="1488414"/>
                </a:cubicBezTo>
                <a:cubicBezTo>
                  <a:pt x="240773" y="1490846"/>
                  <a:pt x="239557" y="1492670"/>
                  <a:pt x="237125" y="1493886"/>
                </a:cubicBezTo>
                <a:cubicBezTo>
                  <a:pt x="234693" y="1495102"/>
                  <a:pt x="233477" y="1496926"/>
                  <a:pt x="233477" y="1499358"/>
                </a:cubicBezTo>
                <a:cubicBezTo>
                  <a:pt x="228613" y="1504222"/>
                  <a:pt x="226788" y="1507871"/>
                  <a:pt x="228005" y="1510302"/>
                </a:cubicBezTo>
                <a:cubicBezTo>
                  <a:pt x="229221" y="1512735"/>
                  <a:pt x="233477" y="1516383"/>
                  <a:pt x="240773" y="1521247"/>
                </a:cubicBezTo>
                <a:cubicBezTo>
                  <a:pt x="231045" y="1523679"/>
                  <a:pt x="226180" y="1526111"/>
                  <a:pt x="226180" y="1528543"/>
                </a:cubicBezTo>
                <a:cubicBezTo>
                  <a:pt x="214020" y="1528543"/>
                  <a:pt x="203076" y="1534623"/>
                  <a:pt x="193348" y="1546783"/>
                </a:cubicBezTo>
                <a:cubicBezTo>
                  <a:pt x="190916" y="1554079"/>
                  <a:pt x="187268" y="1558336"/>
                  <a:pt x="182404" y="1559552"/>
                </a:cubicBezTo>
                <a:cubicBezTo>
                  <a:pt x="177539" y="1560768"/>
                  <a:pt x="173891" y="1560160"/>
                  <a:pt x="171459" y="1557727"/>
                </a:cubicBezTo>
                <a:cubicBezTo>
                  <a:pt x="171459" y="1555296"/>
                  <a:pt x="172675" y="1551647"/>
                  <a:pt x="175107" y="1546783"/>
                </a:cubicBezTo>
                <a:lnTo>
                  <a:pt x="200644" y="1503006"/>
                </a:lnTo>
                <a:cubicBezTo>
                  <a:pt x="200644" y="1500574"/>
                  <a:pt x="200644" y="1498750"/>
                  <a:pt x="200644" y="1497534"/>
                </a:cubicBezTo>
                <a:cubicBezTo>
                  <a:pt x="200644" y="1496318"/>
                  <a:pt x="200644" y="1494494"/>
                  <a:pt x="200644" y="1492062"/>
                </a:cubicBezTo>
                <a:lnTo>
                  <a:pt x="186052" y="1492062"/>
                </a:lnTo>
                <a:cubicBezTo>
                  <a:pt x="183620" y="1492062"/>
                  <a:pt x="179972" y="1494494"/>
                  <a:pt x="175107" y="1499358"/>
                </a:cubicBezTo>
                <a:lnTo>
                  <a:pt x="171459" y="1484766"/>
                </a:lnTo>
                <a:cubicBezTo>
                  <a:pt x="164163" y="1489630"/>
                  <a:pt x="156867" y="1501790"/>
                  <a:pt x="149571" y="1521247"/>
                </a:cubicBezTo>
                <a:lnTo>
                  <a:pt x="145923" y="1521247"/>
                </a:lnTo>
                <a:cubicBezTo>
                  <a:pt x="143491" y="1526111"/>
                  <a:pt x="137411" y="1529759"/>
                  <a:pt x="127682" y="1532191"/>
                </a:cubicBezTo>
                <a:lnTo>
                  <a:pt x="127682" y="1521247"/>
                </a:lnTo>
                <a:lnTo>
                  <a:pt x="120386" y="1528543"/>
                </a:lnTo>
                <a:cubicBezTo>
                  <a:pt x="108226" y="1528543"/>
                  <a:pt x="107010" y="1524895"/>
                  <a:pt x="116738" y="1517599"/>
                </a:cubicBezTo>
                <a:lnTo>
                  <a:pt x="127682" y="1492062"/>
                </a:lnTo>
                <a:cubicBezTo>
                  <a:pt x="130114" y="1489630"/>
                  <a:pt x="132547" y="1488414"/>
                  <a:pt x="134979" y="1488414"/>
                </a:cubicBezTo>
                <a:cubicBezTo>
                  <a:pt x="137411" y="1488414"/>
                  <a:pt x="138627" y="1487198"/>
                  <a:pt x="138627" y="1484766"/>
                </a:cubicBezTo>
                <a:cubicBezTo>
                  <a:pt x="128899" y="1482334"/>
                  <a:pt x="122210" y="1482942"/>
                  <a:pt x="118562" y="1486590"/>
                </a:cubicBezTo>
                <a:cubicBezTo>
                  <a:pt x="114914" y="1490238"/>
                  <a:pt x="110658" y="1493278"/>
                  <a:pt x="105794" y="1495710"/>
                </a:cubicBezTo>
                <a:lnTo>
                  <a:pt x="102146" y="1419100"/>
                </a:lnTo>
                <a:cubicBezTo>
                  <a:pt x="92418" y="1421533"/>
                  <a:pt x="87554" y="1426397"/>
                  <a:pt x="87554" y="1433693"/>
                </a:cubicBezTo>
                <a:cubicBezTo>
                  <a:pt x="77825" y="1450717"/>
                  <a:pt x="62017" y="1458013"/>
                  <a:pt x="40129" y="1455581"/>
                </a:cubicBezTo>
                <a:cubicBezTo>
                  <a:pt x="32833" y="1455581"/>
                  <a:pt x="31617" y="1454365"/>
                  <a:pt x="36481" y="1451933"/>
                </a:cubicBezTo>
                <a:cubicBezTo>
                  <a:pt x="36481" y="1444637"/>
                  <a:pt x="35265" y="1437949"/>
                  <a:pt x="32833" y="1431869"/>
                </a:cubicBezTo>
                <a:cubicBezTo>
                  <a:pt x="30400" y="1425789"/>
                  <a:pt x="27968" y="1420317"/>
                  <a:pt x="25536" y="1415452"/>
                </a:cubicBezTo>
                <a:cubicBezTo>
                  <a:pt x="25536" y="1408156"/>
                  <a:pt x="24928" y="1401468"/>
                  <a:pt x="23712" y="1395388"/>
                </a:cubicBezTo>
                <a:cubicBezTo>
                  <a:pt x="22496" y="1389308"/>
                  <a:pt x="23104" y="1381404"/>
                  <a:pt x="25536" y="1371676"/>
                </a:cubicBezTo>
                <a:cubicBezTo>
                  <a:pt x="35265" y="1361948"/>
                  <a:pt x="36481" y="1352219"/>
                  <a:pt x="29184" y="1342491"/>
                </a:cubicBezTo>
                <a:cubicBezTo>
                  <a:pt x="29184" y="1327899"/>
                  <a:pt x="27968" y="1319387"/>
                  <a:pt x="25536" y="1316954"/>
                </a:cubicBezTo>
                <a:lnTo>
                  <a:pt x="18240" y="1298714"/>
                </a:lnTo>
                <a:cubicBezTo>
                  <a:pt x="10944" y="1291418"/>
                  <a:pt x="4864" y="1278042"/>
                  <a:pt x="0" y="1258585"/>
                </a:cubicBezTo>
                <a:cubicBezTo>
                  <a:pt x="0" y="1243993"/>
                  <a:pt x="4864" y="1233049"/>
                  <a:pt x="14592" y="1225753"/>
                </a:cubicBezTo>
                <a:cubicBezTo>
                  <a:pt x="43777" y="1194136"/>
                  <a:pt x="60801" y="1172248"/>
                  <a:pt x="65665" y="1160087"/>
                </a:cubicBezTo>
                <a:cubicBezTo>
                  <a:pt x="65665" y="1157655"/>
                  <a:pt x="72353" y="1150359"/>
                  <a:pt x="85730" y="1138199"/>
                </a:cubicBezTo>
                <a:cubicBezTo>
                  <a:pt x="99106" y="1126039"/>
                  <a:pt x="115522" y="1117526"/>
                  <a:pt x="134979" y="1112662"/>
                </a:cubicBezTo>
                <a:cubicBezTo>
                  <a:pt x="142275" y="1112662"/>
                  <a:pt x="152003" y="1106582"/>
                  <a:pt x="164163" y="1094422"/>
                </a:cubicBezTo>
                <a:cubicBezTo>
                  <a:pt x="169027" y="1091990"/>
                  <a:pt x="173283" y="1089558"/>
                  <a:pt x="176931" y="1087126"/>
                </a:cubicBezTo>
                <a:cubicBezTo>
                  <a:pt x="180580" y="1084694"/>
                  <a:pt x="184836" y="1082262"/>
                  <a:pt x="189700" y="1079830"/>
                </a:cubicBezTo>
                <a:cubicBezTo>
                  <a:pt x="196996" y="1077398"/>
                  <a:pt x="205508" y="1071317"/>
                  <a:pt x="215236" y="1061589"/>
                </a:cubicBezTo>
                <a:cubicBezTo>
                  <a:pt x="222532" y="1051861"/>
                  <a:pt x="234693" y="1038485"/>
                  <a:pt x="251717" y="1021461"/>
                </a:cubicBezTo>
                <a:lnTo>
                  <a:pt x="335623" y="922963"/>
                </a:lnTo>
                <a:cubicBezTo>
                  <a:pt x="386696" y="864593"/>
                  <a:pt x="420745" y="823249"/>
                  <a:pt x="437769" y="798928"/>
                </a:cubicBezTo>
                <a:lnTo>
                  <a:pt x="518026" y="682190"/>
                </a:lnTo>
                <a:cubicBezTo>
                  <a:pt x="552075" y="640845"/>
                  <a:pt x="576396" y="608012"/>
                  <a:pt x="590988" y="583692"/>
                </a:cubicBezTo>
                <a:cubicBezTo>
                  <a:pt x="649357" y="510730"/>
                  <a:pt x="706510" y="429256"/>
                  <a:pt x="762447" y="339271"/>
                </a:cubicBezTo>
                <a:cubicBezTo>
                  <a:pt x="772176" y="331974"/>
                  <a:pt x="782512" y="319206"/>
                  <a:pt x="793456" y="300966"/>
                </a:cubicBezTo>
                <a:cubicBezTo>
                  <a:pt x="804400" y="282725"/>
                  <a:pt x="812305" y="271173"/>
                  <a:pt x="817169" y="266309"/>
                </a:cubicBezTo>
                <a:cubicBezTo>
                  <a:pt x="824465" y="259013"/>
                  <a:pt x="828113" y="249285"/>
                  <a:pt x="828113" y="237125"/>
                </a:cubicBezTo>
                <a:cubicBezTo>
                  <a:pt x="828113" y="232260"/>
                  <a:pt x="830545" y="217668"/>
                  <a:pt x="835409" y="193348"/>
                </a:cubicBezTo>
                <a:cubicBezTo>
                  <a:pt x="835409" y="188484"/>
                  <a:pt x="836625" y="184227"/>
                  <a:pt x="839057" y="180579"/>
                </a:cubicBezTo>
                <a:cubicBezTo>
                  <a:pt x="841489" y="176931"/>
                  <a:pt x="842705" y="172675"/>
                  <a:pt x="842705" y="167811"/>
                </a:cubicBezTo>
                <a:lnTo>
                  <a:pt x="846353" y="167811"/>
                </a:lnTo>
                <a:cubicBezTo>
                  <a:pt x="853649" y="162947"/>
                  <a:pt x="858513" y="158691"/>
                  <a:pt x="860946" y="155043"/>
                </a:cubicBezTo>
                <a:cubicBezTo>
                  <a:pt x="863378" y="151395"/>
                  <a:pt x="862162" y="147139"/>
                  <a:pt x="857297" y="142275"/>
                </a:cubicBezTo>
                <a:cubicBezTo>
                  <a:pt x="862162" y="134978"/>
                  <a:pt x="862162" y="126466"/>
                  <a:pt x="857297" y="116738"/>
                </a:cubicBezTo>
                <a:cubicBezTo>
                  <a:pt x="850001" y="116738"/>
                  <a:pt x="846353" y="114306"/>
                  <a:pt x="846353" y="109442"/>
                </a:cubicBezTo>
                <a:lnTo>
                  <a:pt x="860946" y="98498"/>
                </a:lnTo>
                <a:cubicBezTo>
                  <a:pt x="870674" y="91202"/>
                  <a:pt x="884050" y="85121"/>
                  <a:pt x="901074" y="80257"/>
                </a:cubicBezTo>
                <a:lnTo>
                  <a:pt x="908370" y="76609"/>
                </a:lnTo>
                <a:cubicBezTo>
                  <a:pt x="913234" y="66881"/>
                  <a:pt x="927827" y="59585"/>
                  <a:pt x="952147" y="54721"/>
                </a:cubicBezTo>
                <a:lnTo>
                  <a:pt x="984980" y="40128"/>
                </a:lnTo>
                <a:cubicBezTo>
                  <a:pt x="994708" y="35264"/>
                  <a:pt x="1008084" y="32832"/>
                  <a:pt x="1025109" y="32832"/>
                </a:cubicBezTo>
                <a:cubicBezTo>
                  <a:pt x="1039701" y="32832"/>
                  <a:pt x="1051861" y="31616"/>
                  <a:pt x="1061589" y="29184"/>
                </a:cubicBezTo>
                <a:cubicBezTo>
                  <a:pt x="1068886" y="26752"/>
                  <a:pt x="1078614" y="22496"/>
                  <a:pt x="1090774" y="16416"/>
                </a:cubicBezTo>
                <a:cubicBezTo>
                  <a:pt x="1102934" y="10336"/>
                  <a:pt x="1113879" y="7296"/>
                  <a:pt x="1123607" y="7296"/>
                </a:cubicBezTo>
                <a:lnTo>
                  <a:pt x="1127255" y="7296"/>
                </a:lnTo>
                <a:cubicBezTo>
                  <a:pt x="1139415" y="2432"/>
                  <a:pt x="1147927" y="0"/>
                  <a:pt x="1152791" y="0"/>
                </a:cubicBezTo>
                <a:close/>
                <a:moveTo>
                  <a:pt x="638413" y="1014164"/>
                </a:moveTo>
                <a:cubicBezTo>
                  <a:pt x="638413" y="1016596"/>
                  <a:pt x="637805" y="1018420"/>
                  <a:pt x="636589" y="1019636"/>
                </a:cubicBezTo>
                <a:cubicBezTo>
                  <a:pt x="635373" y="1020853"/>
                  <a:pt x="635981" y="1025109"/>
                  <a:pt x="638413" y="1032405"/>
                </a:cubicBezTo>
                <a:lnTo>
                  <a:pt x="631117" y="1032405"/>
                </a:lnTo>
                <a:lnTo>
                  <a:pt x="601932" y="1061589"/>
                </a:lnTo>
                <a:lnTo>
                  <a:pt x="612876" y="1054293"/>
                </a:lnTo>
                <a:cubicBezTo>
                  <a:pt x="627469" y="1044565"/>
                  <a:pt x="635981" y="1037269"/>
                  <a:pt x="638413" y="1032405"/>
                </a:cubicBezTo>
                <a:cubicBezTo>
                  <a:pt x="638413" y="1025109"/>
                  <a:pt x="639629" y="1020244"/>
                  <a:pt x="642061" y="1017812"/>
                </a:cubicBezTo>
                <a:cubicBezTo>
                  <a:pt x="642061" y="1015380"/>
                  <a:pt x="640845" y="1014164"/>
                  <a:pt x="638413" y="1014164"/>
                </a:cubicBezTo>
                <a:close/>
                <a:moveTo>
                  <a:pt x="576396" y="1109014"/>
                </a:moveTo>
                <a:cubicBezTo>
                  <a:pt x="576396" y="1111446"/>
                  <a:pt x="575788" y="1112662"/>
                  <a:pt x="574572" y="1112662"/>
                </a:cubicBezTo>
                <a:cubicBezTo>
                  <a:pt x="573356" y="1112662"/>
                  <a:pt x="571532" y="1113878"/>
                  <a:pt x="569100" y="1116310"/>
                </a:cubicBezTo>
                <a:lnTo>
                  <a:pt x="569100" y="1119959"/>
                </a:lnTo>
                <a:lnTo>
                  <a:pt x="580044" y="1112662"/>
                </a:lnTo>
                <a:cubicBezTo>
                  <a:pt x="580044" y="1112662"/>
                  <a:pt x="579436" y="1112054"/>
                  <a:pt x="578220" y="1110838"/>
                </a:cubicBezTo>
                <a:cubicBezTo>
                  <a:pt x="577004" y="1109622"/>
                  <a:pt x="576396" y="1109014"/>
                  <a:pt x="576396" y="1109014"/>
                </a:cubicBezTo>
                <a:close/>
                <a:moveTo>
                  <a:pt x="594636" y="1112662"/>
                </a:moveTo>
                <a:cubicBezTo>
                  <a:pt x="594636" y="1112662"/>
                  <a:pt x="592204" y="1113878"/>
                  <a:pt x="587340" y="1116310"/>
                </a:cubicBezTo>
                <a:cubicBezTo>
                  <a:pt x="582476" y="1118743"/>
                  <a:pt x="582476" y="1122391"/>
                  <a:pt x="587340" y="1127255"/>
                </a:cubicBezTo>
                <a:cubicBezTo>
                  <a:pt x="592204" y="1124823"/>
                  <a:pt x="594636" y="1119959"/>
                  <a:pt x="594636" y="1112662"/>
                </a:cubicBezTo>
                <a:close/>
                <a:moveTo>
                  <a:pt x="599163" y="1145803"/>
                </a:moveTo>
                <a:lnTo>
                  <a:pt x="595776" y="1146179"/>
                </a:lnTo>
                <a:cubicBezTo>
                  <a:pt x="590760" y="1147547"/>
                  <a:pt x="589164" y="1150967"/>
                  <a:pt x="590988" y="1156439"/>
                </a:cubicBezTo>
                <a:cubicBezTo>
                  <a:pt x="592204" y="1155223"/>
                  <a:pt x="593724" y="1153399"/>
                  <a:pt x="595548" y="1150967"/>
                </a:cubicBezTo>
                <a:lnTo>
                  <a:pt x="599163" y="1145803"/>
                </a:lnTo>
                <a:close/>
                <a:moveTo>
                  <a:pt x="572748" y="1149143"/>
                </a:moveTo>
                <a:cubicBezTo>
                  <a:pt x="572748" y="1149143"/>
                  <a:pt x="569708" y="1150359"/>
                  <a:pt x="563627" y="1152791"/>
                </a:cubicBezTo>
                <a:cubicBezTo>
                  <a:pt x="557547" y="1155223"/>
                  <a:pt x="555723" y="1160087"/>
                  <a:pt x="558155" y="1167383"/>
                </a:cubicBezTo>
                <a:cubicBezTo>
                  <a:pt x="563019" y="1164951"/>
                  <a:pt x="567884" y="1158871"/>
                  <a:pt x="572748" y="1149143"/>
                </a:cubicBezTo>
                <a:close/>
                <a:moveTo>
                  <a:pt x="1169116" y="1307267"/>
                </a:moveTo>
                <a:lnTo>
                  <a:pt x="1163736" y="1309658"/>
                </a:lnTo>
                <a:cubicBezTo>
                  <a:pt x="1152791" y="1315738"/>
                  <a:pt x="1141847" y="1324251"/>
                  <a:pt x="1130903" y="1335195"/>
                </a:cubicBezTo>
                <a:cubicBezTo>
                  <a:pt x="1118743" y="1344923"/>
                  <a:pt x="1111446" y="1353435"/>
                  <a:pt x="1109014" y="1360731"/>
                </a:cubicBezTo>
                <a:cubicBezTo>
                  <a:pt x="1099286" y="1368027"/>
                  <a:pt x="1095638" y="1376540"/>
                  <a:pt x="1098070" y="1386268"/>
                </a:cubicBezTo>
                <a:cubicBezTo>
                  <a:pt x="1105366" y="1391132"/>
                  <a:pt x="1104150" y="1394780"/>
                  <a:pt x="1094422" y="1397212"/>
                </a:cubicBezTo>
                <a:lnTo>
                  <a:pt x="1094422" y="1408156"/>
                </a:lnTo>
                <a:lnTo>
                  <a:pt x="1090774" y="1415452"/>
                </a:lnTo>
                <a:cubicBezTo>
                  <a:pt x="1085910" y="1417885"/>
                  <a:pt x="1083478" y="1423965"/>
                  <a:pt x="1083478" y="1433693"/>
                </a:cubicBezTo>
                <a:lnTo>
                  <a:pt x="1083478" y="1451933"/>
                </a:lnTo>
                <a:cubicBezTo>
                  <a:pt x="1083478" y="1456797"/>
                  <a:pt x="1087126" y="1461662"/>
                  <a:pt x="1094422" y="1466525"/>
                </a:cubicBezTo>
                <a:cubicBezTo>
                  <a:pt x="1106583" y="1471390"/>
                  <a:pt x="1112663" y="1482334"/>
                  <a:pt x="1112663" y="1499358"/>
                </a:cubicBezTo>
                <a:lnTo>
                  <a:pt x="1116311" y="1521247"/>
                </a:lnTo>
                <a:lnTo>
                  <a:pt x="1127255" y="1528543"/>
                </a:lnTo>
                <a:cubicBezTo>
                  <a:pt x="1122391" y="1528543"/>
                  <a:pt x="1118743" y="1530975"/>
                  <a:pt x="1116311" y="1535839"/>
                </a:cubicBezTo>
                <a:cubicBezTo>
                  <a:pt x="1113879" y="1540703"/>
                  <a:pt x="1111446" y="1544351"/>
                  <a:pt x="1109014" y="1546783"/>
                </a:cubicBezTo>
                <a:cubicBezTo>
                  <a:pt x="1109014" y="1549215"/>
                  <a:pt x="1112663" y="1551647"/>
                  <a:pt x="1119959" y="1554079"/>
                </a:cubicBezTo>
                <a:cubicBezTo>
                  <a:pt x="1127255" y="1556512"/>
                  <a:pt x="1132119" y="1557727"/>
                  <a:pt x="1134551" y="1557727"/>
                </a:cubicBezTo>
                <a:lnTo>
                  <a:pt x="1156439" y="1557727"/>
                </a:lnTo>
                <a:lnTo>
                  <a:pt x="1174680" y="1568672"/>
                </a:lnTo>
                <a:cubicBezTo>
                  <a:pt x="1181976" y="1571104"/>
                  <a:pt x="1185624" y="1574144"/>
                  <a:pt x="1185624" y="1577792"/>
                </a:cubicBezTo>
                <a:cubicBezTo>
                  <a:pt x="1185624" y="1581440"/>
                  <a:pt x="1185624" y="1583264"/>
                  <a:pt x="1185624" y="1583264"/>
                </a:cubicBezTo>
                <a:cubicBezTo>
                  <a:pt x="1188056" y="1590560"/>
                  <a:pt x="1190488" y="1594208"/>
                  <a:pt x="1192920" y="1594208"/>
                </a:cubicBezTo>
                <a:cubicBezTo>
                  <a:pt x="1183192" y="1599072"/>
                  <a:pt x="1177112" y="1599072"/>
                  <a:pt x="1174680" y="1594208"/>
                </a:cubicBezTo>
                <a:lnTo>
                  <a:pt x="1163735" y="1601504"/>
                </a:lnTo>
                <a:lnTo>
                  <a:pt x="1203865" y="1608801"/>
                </a:lnTo>
                <a:cubicBezTo>
                  <a:pt x="1206296" y="1611233"/>
                  <a:pt x="1205081" y="1613665"/>
                  <a:pt x="1200216" y="1616097"/>
                </a:cubicBezTo>
                <a:cubicBezTo>
                  <a:pt x="1195352" y="1618529"/>
                  <a:pt x="1192920" y="1620961"/>
                  <a:pt x="1192920" y="1623393"/>
                </a:cubicBezTo>
                <a:lnTo>
                  <a:pt x="1189272" y="1619745"/>
                </a:lnTo>
                <a:lnTo>
                  <a:pt x="1185624" y="1612449"/>
                </a:lnTo>
                <a:lnTo>
                  <a:pt x="1156439" y="1612449"/>
                </a:lnTo>
                <a:lnTo>
                  <a:pt x="1178328" y="1619745"/>
                </a:lnTo>
                <a:cubicBezTo>
                  <a:pt x="1173464" y="1631905"/>
                  <a:pt x="1168600" y="1635553"/>
                  <a:pt x="1163735" y="1630689"/>
                </a:cubicBezTo>
                <a:cubicBezTo>
                  <a:pt x="1163735" y="1635553"/>
                  <a:pt x="1164951" y="1637985"/>
                  <a:pt x="1167384" y="1637985"/>
                </a:cubicBezTo>
                <a:cubicBezTo>
                  <a:pt x="1172248" y="1637985"/>
                  <a:pt x="1178328" y="1637985"/>
                  <a:pt x="1185624" y="1637985"/>
                </a:cubicBezTo>
                <a:cubicBezTo>
                  <a:pt x="1188056" y="1635553"/>
                  <a:pt x="1190488" y="1634337"/>
                  <a:pt x="1192920" y="1634337"/>
                </a:cubicBezTo>
                <a:cubicBezTo>
                  <a:pt x="1195352" y="1634337"/>
                  <a:pt x="1199000" y="1634337"/>
                  <a:pt x="1203865" y="1634337"/>
                </a:cubicBezTo>
                <a:cubicBezTo>
                  <a:pt x="1208729" y="1634337"/>
                  <a:pt x="1212377" y="1633121"/>
                  <a:pt x="1214809" y="1630689"/>
                </a:cubicBezTo>
                <a:cubicBezTo>
                  <a:pt x="1214809" y="1625825"/>
                  <a:pt x="1216633" y="1625217"/>
                  <a:pt x="1220281" y="1628865"/>
                </a:cubicBezTo>
                <a:cubicBezTo>
                  <a:pt x="1223929" y="1632513"/>
                  <a:pt x="1223321" y="1635553"/>
                  <a:pt x="1218457" y="1637985"/>
                </a:cubicBezTo>
                <a:cubicBezTo>
                  <a:pt x="1218457" y="1640417"/>
                  <a:pt x="1217241" y="1641633"/>
                  <a:pt x="1214809" y="1641633"/>
                </a:cubicBezTo>
                <a:cubicBezTo>
                  <a:pt x="1209945" y="1644065"/>
                  <a:pt x="1205081" y="1646497"/>
                  <a:pt x="1200216" y="1648929"/>
                </a:cubicBezTo>
                <a:cubicBezTo>
                  <a:pt x="1195352" y="1651361"/>
                  <a:pt x="1191704" y="1653793"/>
                  <a:pt x="1189272" y="1656226"/>
                </a:cubicBezTo>
                <a:cubicBezTo>
                  <a:pt x="1189272" y="1658658"/>
                  <a:pt x="1187448" y="1659265"/>
                  <a:pt x="1183800" y="1658050"/>
                </a:cubicBezTo>
                <a:cubicBezTo>
                  <a:pt x="1180152" y="1656833"/>
                  <a:pt x="1177112" y="1656226"/>
                  <a:pt x="1174680" y="1656226"/>
                </a:cubicBezTo>
                <a:lnTo>
                  <a:pt x="1163735" y="1652578"/>
                </a:lnTo>
                <a:cubicBezTo>
                  <a:pt x="1163735" y="1659874"/>
                  <a:pt x="1160695" y="1663522"/>
                  <a:pt x="1154615" y="1663522"/>
                </a:cubicBezTo>
                <a:cubicBezTo>
                  <a:pt x="1148535" y="1663522"/>
                  <a:pt x="1141847" y="1662306"/>
                  <a:pt x="1134551" y="1659874"/>
                </a:cubicBezTo>
                <a:cubicBezTo>
                  <a:pt x="1132119" y="1657441"/>
                  <a:pt x="1128471" y="1657441"/>
                  <a:pt x="1123607" y="1659874"/>
                </a:cubicBezTo>
                <a:cubicBezTo>
                  <a:pt x="1118743" y="1662306"/>
                  <a:pt x="1115095" y="1664738"/>
                  <a:pt x="1112663" y="1667170"/>
                </a:cubicBezTo>
                <a:lnTo>
                  <a:pt x="1112663" y="1663522"/>
                </a:lnTo>
                <a:lnTo>
                  <a:pt x="1116311" y="1659874"/>
                </a:lnTo>
                <a:lnTo>
                  <a:pt x="1112663" y="1659874"/>
                </a:lnTo>
                <a:cubicBezTo>
                  <a:pt x="1110231" y="1659874"/>
                  <a:pt x="1107190" y="1660482"/>
                  <a:pt x="1103542" y="1661698"/>
                </a:cubicBezTo>
                <a:cubicBezTo>
                  <a:pt x="1099894" y="1662914"/>
                  <a:pt x="1095638" y="1663522"/>
                  <a:pt x="1090774" y="1663522"/>
                </a:cubicBezTo>
                <a:lnTo>
                  <a:pt x="1083478" y="1663522"/>
                </a:lnTo>
                <a:cubicBezTo>
                  <a:pt x="1083478" y="1663522"/>
                  <a:pt x="1082870" y="1663522"/>
                  <a:pt x="1081654" y="1663522"/>
                </a:cubicBezTo>
                <a:cubicBezTo>
                  <a:pt x="1080438" y="1663522"/>
                  <a:pt x="1078614" y="1663522"/>
                  <a:pt x="1076182" y="1663522"/>
                </a:cubicBezTo>
                <a:lnTo>
                  <a:pt x="1083478" y="1667170"/>
                </a:lnTo>
                <a:cubicBezTo>
                  <a:pt x="1085910" y="1669602"/>
                  <a:pt x="1089558" y="1670818"/>
                  <a:pt x="1094422" y="1670818"/>
                </a:cubicBezTo>
                <a:cubicBezTo>
                  <a:pt x="1104150" y="1668386"/>
                  <a:pt x="1113271" y="1667778"/>
                  <a:pt x="1121783" y="1668994"/>
                </a:cubicBezTo>
                <a:cubicBezTo>
                  <a:pt x="1130295" y="1670210"/>
                  <a:pt x="1138199" y="1669602"/>
                  <a:pt x="1145495" y="1667170"/>
                </a:cubicBezTo>
                <a:cubicBezTo>
                  <a:pt x="1155223" y="1664738"/>
                  <a:pt x="1168600" y="1663522"/>
                  <a:pt x="1185624" y="1663522"/>
                </a:cubicBezTo>
                <a:lnTo>
                  <a:pt x="1218457" y="1663522"/>
                </a:lnTo>
                <a:cubicBezTo>
                  <a:pt x="1225753" y="1663522"/>
                  <a:pt x="1231833" y="1662914"/>
                  <a:pt x="1236697" y="1661698"/>
                </a:cubicBezTo>
                <a:cubicBezTo>
                  <a:pt x="1241561" y="1660482"/>
                  <a:pt x="1245209" y="1656226"/>
                  <a:pt x="1247641" y="1648929"/>
                </a:cubicBezTo>
                <a:cubicBezTo>
                  <a:pt x="1252505" y="1653793"/>
                  <a:pt x="1257977" y="1655617"/>
                  <a:pt x="1264058" y="1654402"/>
                </a:cubicBezTo>
                <a:cubicBezTo>
                  <a:pt x="1270138" y="1653185"/>
                  <a:pt x="1275610" y="1652578"/>
                  <a:pt x="1280474" y="1652578"/>
                </a:cubicBezTo>
                <a:cubicBezTo>
                  <a:pt x="1282906" y="1652578"/>
                  <a:pt x="1285338" y="1651361"/>
                  <a:pt x="1287770" y="1648929"/>
                </a:cubicBezTo>
                <a:cubicBezTo>
                  <a:pt x="1290202" y="1646497"/>
                  <a:pt x="1292634" y="1646497"/>
                  <a:pt x="1295066" y="1648929"/>
                </a:cubicBezTo>
                <a:lnTo>
                  <a:pt x="1295066" y="1652578"/>
                </a:lnTo>
                <a:cubicBezTo>
                  <a:pt x="1297498" y="1647713"/>
                  <a:pt x="1302362" y="1646497"/>
                  <a:pt x="1309659" y="1648929"/>
                </a:cubicBezTo>
                <a:cubicBezTo>
                  <a:pt x="1316955" y="1651361"/>
                  <a:pt x="1321819" y="1652578"/>
                  <a:pt x="1324251" y="1652578"/>
                </a:cubicBezTo>
                <a:lnTo>
                  <a:pt x="1320603" y="1663522"/>
                </a:lnTo>
                <a:lnTo>
                  <a:pt x="1309659" y="1656226"/>
                </a:lnTo>
                <a:cubicBezTo>
                  <a:pt x="1302362" y="1661090"/>
                  <a:pt x="1297498" y="1668386"/>
                  <a:pt x="1295066" y="1678114"/>
                </a:cubicBezTo>
                <a:lnTo>
                  <a:pt x="1295066" y="1685410"/>
                </a:lnTo>
                <a:cubicBezTo>
                  <a:pt x="1295066" y="1697570"/>
                  <a:pt x="1297498" y="1703651"/>
                  <a:pt x="1302362" y="1703651"/>
                </a:cubicBezTo>
                <a:lnTo>
                  <a:pt x="1316955" y="1707299"/>
                </a:lnTo>
                <a:cubicBezTo>
                  <a:pt x="1302362" y="1707299"/>
                  <a:pt x="1292634" y="1713379"/>
                  <a:pt x="1287770" y="1725539"/>
                </a:cubicBezTo>
                <a:cubicBezTo>
                  <a:pt x="1287770" y="1727971"/>
                  <a:pt x="1288986" y="1729795"/>
                  <a:pt x="1291418" y="1731011"/>
                </a:cubicBezTo>
                <a:cubicBezTo>
                  <a:pt x="1293850" y="1732227"/>
                  <a:pt x="1295066" y="1734051"/>
                  <a:pt x="1295066" y="1736483"/>
                </a:cubicBezTo>
                <a:cubicBezTo>
                  <a:pt x="1290202" y="1736483"/>
                  <a:pt x="1287162" y="1734659"/>
                  <a:pt x="1285946" y="1731011"/>
                </a:cubicBezTo>
                <a:cubicBezTo>
                  <a:pt x="1284730" y="1727363"/>
                  <a:pt x="1284122" y="1724323"/>
                  <a:pt x="1284122" y="1721891"/>
                </a:cubicBezTo>
                <a:lnTo>
                  <a:pt x="1276826" y="1725539"/>
                </a:lnTo>
                <a:cubicBezTo>
                  <a:pt x="1279258" y="1730403"/>
                  <a:pt x="1278042" y="1734051"/>
                  <a:pt x="1273178" y="1736483"/>
                </a:cubicBezTo>
                <a:cubicBezTo>
                  <a:pt x="1268314" y="1738915"/>
                  <a:pt x="1264665" y="1741347"/>
                  <a:pt x="1262233" y="1743779"/>
                </a:cubicBezTo>
                <a:lnTo>
                  <a:pt x="1276826" y="1747428"/>
                </a:lnTo>
                <a:cubicBezTo>
                  <a:pt x="1271962" y="1749859"/>
                  <a:pt x="1265274" y="1752900"/>
                  <a:pt x="1256762" y="1756548"/>
                </a:cubicBezTo>
                <a:cubicBezTo>
                  <a:pt x="1248249" y="1760196"/>
                  <a:pt x="1241561" y="1764452"/>
                  <a:pt x="1236697" y="1769316"/>
                </a:cubicBezTo>
                <a:cubicBezTo>
                  <a:pt x="1241561" y="1769316"/>
                  <a:pt x="1250073" y="1767492"/>
                  <a:pt x="1262233" y="1763844"/>
                </a:cubicBezTo>
                <a:cubicBezTo>
                  <a:pt x="1274394" y="1760196"/>
                  <a:pt x="1285338" y="1759588"/>
                  <a:pt x="1295066" y="1762020"/>
                </a:cubicBezTo>
                <a:cubicBezTo>
                  <a:pt x="1295066" y="1764452"/>
                  <a:pt x="1293850" y="1769316"/>
                  <a:pt x="1291418" y="1776612"/>
                </a:cubicBezTo>
                <a:cubicBezTo>
                  <a:pt x="1288986" y="1783908"/>
                  <a:pt x="1282906" y="1786340"/>
                  <a:pt x="1273178" y="1783908"/>
                </a:cubicBezTo>
                <a:lnTo>
                  <a:pt x="1262233" y="1783908"/>
                </a:lnTo>
                <a:cubicBezTo>
                  <a:pt x="1257369" y="1791204"/>
                  <a:pt x="1253113" y="1795460"/>
                  <a:pt x="1249465" y="1796676"/>
                </a:cubicBezTo>
                <a:cubicBezTo>
                  <a:pt x="1245817" y="1797892"/>
                  <a:pt x="1239129" y="1798501"/>
                  <a:pt x="1229401" y="1798501"/>
                </a:cubicBezTo>
                <a:lnTo>
                  <a:pt x="1211161" y="1798501"/>
                </a:lnTo>
                <a:lnTo>
                  <a:pt x="1171032" y="1809445"/>
                </a:lnTo>
                <a:lnTo>
                  <a:pt x="1174680" y="1827685"/>
                </a:lnTo>
                <a:lnTo>
                  <a:pt x="1167384" y="1827685"/>
                </a:lnTo>
                <a:cubicBezTo>
                  <a:pt x="1164951" y="1827685"/>
                  <a:pt x="1160695" y="1830117"/>
                  <a:pt x="1154615" y="1834981"/>
                </a:cubicBezTo>
                <a:cubicBezTo>
                  <a:pt x="1148535" y="1839845"/>
                  <a:pt x="1144279" y="1843493"/>
                  <a:pt x="1141847" y="1845925"/>
                </a:cubicBezTo>
                <a:cubicBezTo>
                  <a:pt x="1139415" y="1845925"/>
                  <a:pt x="1136375" y="1847142"/>
                  <a:pt x="1132727" y="1849574"/>
                </a:cubicBezTo>
                <a:cubicBezTo>
                  <a:pt x="1129079" y="1852005"/>
                  <a:pt x="1126039" y="1852005"/>
                  <a:pt x="1123607" y="1849574"/>
                </a:cubicBezTo>
                <a:lnTo>
                  <a:pt x="1109014" y="1849574"/>
                </a:lnTo>
                <a:cubicBezTo>
                  <a:pt x="1099286" y="1849574"/>
                  <a:pt x="1090774" y="1852005"/>
                  <a:pt x="1083478" y="1856870"/>
                </a:cubicBezTo>
                <a:cubicBezTo>
                  <a:pt x="1049429" y="1878758"/>
                  <a:pt x="995924" y="1909159"/>
                  <a:pt x="922963" y="1948071"/>
                </a:cubicBezTo>
                <a:lnTo>
                  <a:pt x="802576" y="2035625"/>
                </a:lnTo>
                <a:cubicBezTo>
                  <a:pt x="802576" y="2035625"/>
                  <a:pt x="777040" y="2057514"/>
                  <a:pt x="725967" y="2101291"/>
                </a:cubicBezTo>
                <a:cubicBezTo>
                  <a:pt x="716239" y="2108587"/>
                  <a:pt x="707118" y="2117099"/>
                  <a:pt x="698606" y="2126827"/>
                </a:cubicBezTo>
                <a:cubicBezTo>
                  <a:pt x="690094" y="2136556"/>
                  <a:pt x="679758" y="2145068"/>
                  <a:pt x="667598" y="2152364"/>
                </a:cubicBezTo>
                <a:cubicBezTo>
                  <a:pt x="657869" y="2159660"/>
                  <a:pt x="648141" y="2168172"/>
                  <a:pt x="638413" y="2177900"/>
                </a:cubicBezTo>
                <a:cubicBezTo>
                  <a:pt x="621389" y="2209517"/>
                  <a:pt x="606796" y="2231405"/>
                  <a:pt x="594636" y="2243566"/>
                </a:cubicBezTo>
                <a:cubicBezTo>
                  <a:pt x="580044" y="2250862"/>
                  <a:pt x="566668" y="2254510"/>
                  <a:pt x="554507" y="2254510"/>
                </a:cubicBezTo>
                <a:cubicBezTo>
                  <a:pt x="525323" y="2288558"/>
                  <a:pt x="507082" y="2311663"/>
                  <a:pt x="499786" y="2323823"/>
                </a:cubicBezTo>
                <a:cubicBezTo>
                  <a:pt x="494922" y="2335983"/>
                  <a:pt x="488234" y="2350576"/>
                  <a:pt x="479722" y="2367600"/>
                </a:cubicBezTo>
                <a:cubicBezTo>
                  <a:pt x="471210" y="2384624"/>
                  <a:pt x="464521" y="2398001"/>
                  <a:pt x="459657" y="2407729"/>
                </a:cubicBezTo>
                <a:cubicBezTo>
                  <a:pt x="445065" y="2441778"/>
                  <a:pt x="434121" y="2473394"/>
                  <a:pt x="426825" y="2502579"/>
                </a:cubicBezTo>
                <a:cubicBezTo>
                  <a:pt x="436553" y="2497715"/>
                  <a:pt x="443241" y="2492851"/>
                  <a:pt x="446889" y="2487987"/>
                </a:cubicBezTo>
                <a:cubicBezTo>
                  <a:pt x="450537" y="2483122"/>
                  <a:pt x="454793" y="2479474"/>
                  <a:pt x="459657" y="2477042"/>
                </a:cubicBezTo>
                <a:lnTo>
                  <a:pt x="456009" y="2484339"/>
                </a:lnTo>
                <a:lnTo>
                  <a:pt x="459657" y="2484339"/>
                </a:lnTo>
                <a:cubicBezTo>
                  <a:pt x="471818" y="2472178"/>
                  <a:pt x="484586" y="2461234"/>
                  <a:pt x="497962" y="2451506"/>
                </a:cubicBezTo>
                <a:cubicBezTo>
                  <a:pt x="511338" y="2441778"/>
                  <a:pt x="524107" y="2432049"/>
                  <a:pt x="536267" y="2422321"/>
                </a:cubicBezTo>
                <a:lnTo>
                  <a:pt x="539915" y="2415025"/>
                </a:lnTo>
                <a:lnTo>
                  <a:pt x="543563" y="2415025"/>
                </a:lnTo>
                <a:lnTo>
                  <a:pt x="536267" y="2433266"/>
                </a:lnTo>
                <a:lnTo>
                  <a:pt x="539915" y="2440562"/>
                </a:lnTo>
                <a:lnTo>
                  <a:pt x="539915" y="2444210"/>
                </a:lnTo>
                <a:cubicBezTo>
                  <a:pt x="537483" y="2446642"/>
                  <a:pt x="533835" y="2450898"/>
                  <a:pt x="528971" y="2456978"/>
                </a:cubicBezTo>
                <a:cubicBezTo>
                  <a:pt x="524107" y="2463058"/>
                  <a:pt x="519242" y="2464882"/>
                  <a:pt x="514378" y="2462450"/>
                </a:cubicBezTo>
                <a:lnTo>
                  <a:pt x="514378" y="2466098"/>
                </a:lnTo>
                <a:cubicBezTo>
                  <a:pt x="507082" y="2468530"/>
                  <a:pt x="501610" y="2474002"/>
                  <a:pt x="497962" y="2482515"/>
                </a:cubicBezTo>
                <a:cubicBezTo>
                  <a:pt x="494314" y="2491027"/>
                  <a:pt x="492490" y="2496499"/>
                  <a:pt x="492490" y="2498931"/>
                </a:cubicBezTo>
                <a:cubicBezTo>
                  <a:pt x="492490" y="2498931"/>
                  <a:pt x="494314" y="2497715"/>
                  <a:pt x="497962" y="2495283"/>
                </a:cubicBezTo>
                <a:cubicBezTo>
                  <a:pt x="501610" y="2492851"/>
                  <a:pt x="507082" y="2491635"/>
                  <a:pt x="514378" y="2491635"/>
                </a:cubicBezTo>
                <a:cubicBezTo>
                  <a:pt x="553291" y="2457586"/>
                  <a:pt x="593420" y="2429617"/>
                  <a:pt x="634765" y="2407729"/>
                </a:cubicBezTo>
                <a:lnTo>
                  <a:pt x="653005" y="2393137"/>
                </a:lnTo>
                <a:cubicBezTo>
                  <a:pt x="657869" y="2388272"/>
                  <a:pt x="663950" y="2384624"/>
                  <a:pt x="671246" y="2382193"/>
                </a:cubicBezTo>
                <a:lnTo>
                  <a:pt x="725967" y="2342064"/>
                </a:lnTo>
                <a:cubicBezTo>
                  <a:pt x="730831" y="2337199"/>
                  <a:pt x="734479" y="2334768"/>
                  <a:pt x="736911" y="2334768"/>
                </a:cubicBezTo>
                <a:lnTo>
                  <a:pt x="842705" y="2272750"/>
                </a:lnTo>
                <a:cubicBezTo>
                  <a:pt x="864594" y="2258158"/>
                  <a:pt x="877970" y="2249646"/>
                  <a:pt x="882834" y="2247214"/>
                </a:cubicBezTo>
                <a:cubicBezTo>
                  <a:pt x="882834" y="2247214"/>
                  <a:pt x="883442" y="2247214"/>
                  <a:pt x="884658" y="2247214"/>
                </a:cubicBezTo>
                <a:cubicBezTo>
                  <a:pt x="885874" y="2247214"/>
                  <a:pt x="886482" y="2247214"/>
                  <a:pt x="886482" y="2247214"/>
                </a:cubicBezTo>
                <a:cubicBezTo>
                  <a:pt x="884050" y="2252078"/>
                  <a:pt x="876754" y="2259374"/>
                  <a:pt x="864594" y="2269102"/>
                </a:cubicBezTo>
                <a:lnTo>
                  <a:pt x="868242" y="2272750"/>
                </a:lnTo>
                <a:cubicBezTo>
                  <a:pt x="873106" y="2270318"/>
                  <a:pt x="878578" y="2266062"/>
                  <a:pt x="884658" y="2259982"/>
                </a:cubicBezTo>
                <a:cubicBezTo>
                  <a:pt x="890738" y="2253902"/>
                  <a:pt x="897426" y="2248430"/>
                  <a:pt x="904722" y="2243566"/>
                </a:cubicBezTo>
                <a:cubicBezTo>
                  <a:pt x="909587" y="2241133"/>
                  <a:pt x="920531" y="2231405"/>
                  <a:pt x="937555" y="2214381"/>
                </a:cubicBezTo>
                <a:lnTo>
                  <a:pt x="941203" y="2214381"/>
                </a:lnTo>
                <a:cubicBezTo>
                  <a:pt x="938771" y="2219245"/>
                  <a:pt x="937555" y="2225325"/>
                  <a:pt x="937555" y="2232621"/>
                </a:cubicBezTo>
                <a:cubicBezTo>
                  <a:pt x="930259" y="2235054"/>
                  <a:pt x="924179" y="2239309"/>
                  <a:pt x="919315" y="2245390"/>
                </a:cubicBezTo>
                <a:cubicBezTo>
                  <a:pt x="914450" y="2251470"/>
                  <a:pt x="908370" y="2255726"/>
                  <a:pt x="901074" y="2258158"/>
                </a:cubicBezTo>
                <a:cubicBezTo>
                  <a:pt x="903506" y="2263022"/>
                  <a:pt x="908370" y="2265454"/>
                  <a:pt x="915667" y="2265454"/>
                </a:cubicBezTo>
                <a:cubicBezTo>
                  <a:pt x="927827" y="2248430"/>
                  <a:pt x="935123" y="2237485"/>
                  <a:pt x="937555" y="2232621"/>
                </a:cubicBezTo>
                <a:lnTo>
                  <a:pt x="944851" y="2228973"/>
                </a:lnTo>
                <a:cubicBezTo>
                  <a:pt x="944851" y="2221677"/>
                  <a:pt x="947283" y="2216813"/>
                  <a:pt x="952147" y="2214381"/>
                </a:cubicBezTo>
                <a:cubicBezTo>
                  <a:pt x="961875" y="2209517"/>
                  <a:pt x="967956" y="2203437"/>
                  <a:pt x="970387" y="2196141"/>
                </a:cubicBezTo>
                <a:cubicBezTo>
                  <a:pt x="977684" y="2183981"/>
                  <a:pt x="987412" y="2176684"/>
                  <a:pt x="999572" y="2174252"/>
                </a:cubicBezTo>
                <a:lnTo>
                  <a:pt x="1010516" y="2170604"/>
                </a:lnTo>
                <a:cubicBezTo>
                  <a:pt x="1005652" y="2182764"/>
                  <a:pt x="995316" y="2194925"/>
                  <a:pt x="979508" y="2207085"/>
                </a:cubicBezTo>
                <a:cubicBezTo>
                  <a:pt x="963699" y="2219245"/>
                  <a:pt x="953363" y="2228973"/>
                  <a:pt x="948499" y="2236270"/>
                </a:cubicBezTo>
                <a:cubicBezTo>
                  <a:pt x="948499" y="2236270"/>
                  <a:pt x="948499" y="2236878"/>
                  <a:pt x="948499" y="2238094"/>
                </a:cubicBezTo>
                <a:cubicBezTo>
                  <a:pt x="948499" y="2239309"/>
                  <a:pt x="948499" y="2239918"/>
                  <a:pt x="948499" y="2239918"/>
                </a:cubicBezTo>
                <a:lnTo>
                  <a:pt x="963091" y="2232621"/>
                </a:lnTo>
                <a:cubicBezTo>
                  <a:pt x="977684" y="2220461"/>
                  <a:pt x="992276" y="2209517"/>
                  <a:pt x="1006868" y="2199789"/>
                </a:cubicBezTo>
                <a:cubicBezTo>
                  <a:pt x="1021461" y="2190060"/>
                  <a:pt x="1033621" y="2181548"/>
                  <a:pt x="1043349" y="2174252"/>
                </a:cubicBezTo>
                <a:cubicBezTo>
                  <a:pt x="1050645" y="2164524"/>
                  <a:pt x="1054293" y="2157228"/>
                  <a:pt x="1054293" y="2152364"/>
                </a:cubicBezTo>
                <a:cubicBezTo>
                  <a:pt x="1054293" y="2147500"/>
                  <a:pt x="1056725" y="2145068"/>
                  <a:pt x="1061589" y="2145068"/>
                </a:cubicBezTo>
                <a:cubicBezTo>
                  <a:pt x="1066454" y="2137771"/>
                  <a:pt x="1073750" y="2131083"/>
                  <a:pt x="1083478" y="2125003"/>
                </a:cubicBezTo>
                <a:cubicBezTo>
                  <a:pt x="1093206" y="2118923"/>
                  <a:pt x="1101718" y="2112235"/>
                  <a:pt x="1109014" y="2104939"/>
                </a:cubicBezTo>
                <a:cubicBezTo>
                  <a:pt x="1109014" y="2104939"/>
                  <a:pt x="1110231" y="2103723"/>
                  <a:pt x="1112663" y="2101291"/>
                </a:cubicBezTo>
                <a:cubicBezTo>
                  <a:pt x="1115095" y="2098859"/>
                  <a:pt x="1116311" y="2096427"/>
                  <a:pt x="1116311" y="2093994"/>
                </a:cubicBezTo>
                <a:cubicBezTo>
                  <a:pt x="1116311" y="2093994"/>
                  <a:pt x="1116919" y="2093994"/>
                  <a:pt x="1118135" y="2093994"/>
                </a:cubicBezTo>
                <a:cubicBezTo>
                  <a:pt x="1119351" y="2093994"/>
                  <a:pt x="1119959" y="2093994"/>
                  <a:pt x="1119959" y="2093994"/>
                </a:cubicBezTo>
                <a:cubicBezTo>
                  <a:pt x="1124823" y="2093994"/>
                  <a:pt x="1128471" y="2090346"/>
                  <a:pt x="1130903" y="2083050"/>
                </a:cubicBezTo>
                <a:cubicBezTo>
                  <a:pt x="1130903" y="2080618"/>
                  <a:pt x="1134551" y="2079402"/>
                  <a:pt x="1141847" y="2079402"/>
                </a:cubicBezTo>
                <a:cubicBezTo>
                  <a:pt x="1136983" y="2086698"/>
                  <a:pt x="1127255" y="2096427"/>
                  <a:pt x="1112663" y="2108587"/>
                </a:cubicBezTo>
                <a:cubicBezTo>
                  <a:pt x="1098070" y="2120747"/>
                  <a:pt x="1088342" y="2131691"/>
                  <a:pt x="1083478" y="2141419"/>
                </a:cubicBezTo>
                <a:lnTo>
                  <a:pt x="1083478" y="2134123"/>
                </a:lnTo>
                <a:cubicBezTo>
                  <a:pt x="1083478" y="2134123"/>
                  <a:pt x="1081046" y="2136556"/>
                  <a:pt x="1076182" y="2141419"/>
                </a:cubicBezTo>
                <a:lnTo>
                  <a:pt x="1083478" y="2141419"/>
                </a:lnTo>
                <a:lnTo>
                  <a:pt x="1061589" y="2166956"/>
                </a:lnTo>
                <a:cubicBezTo>
                  <a:pt x="1066454" y="2166956"/>
                  <a:pt x="1068886" y="2165740"/>
                  <a:pt x="1068886" y="2163308"/>
                </a:cubicBezTo>
                <a:cubicBezTo>
                  <a:pt x="1068886" y="2170604"/>
                  <a:pt x="1067669" y="2174252"/>
                  <a:pt x="1065238" y="2174252"/>
                </a:cubicBezTo>
                <a:cubicBezTo>
                  <a:pt x="1057941" y="2174252"/>
                  <a:pt x="1054293" y="2175468"/>
                  <a:pt x="1054293" y="2177900"/>
                </a:cubicBezTo>
                <a:lnTo>
                  <a:pt x="1028757" y="2214381"/>
                </a:lnTo>
                <a:lnTo>
                  <a:pt x="1028757" y="2218029"/>
                </a:lnTo>
                <a:cubicBezTo>
                  <a:pt x="1031189" y="2218029"/>
                  <a:pt x="1034837" y="2215597"/>
                  <a:pt x="1039701" y="2210733"/>
                </a:cubicBezTo>
                <a:cubicBezTo>
                  <a:pt x="1039701" y="2210733"/>
                  <a:pt x="1040309" y="2210125"/>
                  <a:pt x="1041525" y="2208909"/>
                </a:cubicBezTo>
                <a:cubicBezTo>
                  <a:pt x="1042741" y="2207693"/>
                  <a:pt x="1043349" y="2207085"/>
                  <a:pt x="1043349" y="2207085"/>
                </a:cubicBezTo>
                <a:cubicBezTo>
                  <a:pt x="1053077" y="2202221"/>
                  <a:pt x="1059158" y="2196141"/>
                  <a:pt x="1061589" y="2188844"/>
                </a:cubicBezTo>
                <a:cubicBezTo>
                  <a:pt x="1064022" y="2181548"/>
                  <a:pt x="1065238" y="2176684"/>
                  <a:pt x="1065238" y="2174252"/>
                </a:cubicBezTo>
                <a:lnTo>
                  <a:pt x="1068886" y="2177900"/>
                </a:lnTo>
                <a:cubicBezTo>
                  <a:pt x="1078614" y="2175468"/>
                  <a:pt x="1083478" y="2169388"/>
                  <a:pt x="1083478" y="2159660"/>
                </a:cubicBezTo>
                <a:lnTo>
                  <a:pt x="1079830" y="2163308"/>
                </a:lnTo>
                <a:lnTo>
                  <a:pt x="1068886" y="2166956"/>
                </a:lnTo>
                <a:cubicBezTo>
                  <a:pt x="1076182" y="2162092"/>
                  <a:pt x="1079830" y="2158444"/>
                  <a:pt x="1079830" y="2156012"/>
                </a:cubicBezTo>
                <a:cubicBezTo>
                  <a:pt x="1082262" y="2148716"/>
                  <a:pt x="1087126" y="2143852"/>
                  <a:pt x="1094422" y="2141419"/>
                </a:cubicBezTo>
                <a:cubicBezTo>
                  <a:pt x="1104150" y="2129259"/>
                  <a:pt x="1112663" y="2121963"/>
                  <a:pt x="1119959" y="2119531"/>
                </a:cubicBezTo>
                <a:lnTo>
                  <a:pt x="1119959" y="2126827"/>
                </a:lnTo>
                <a:cubicBezTo>
                  <a:pt x="1129687" y="2121963"/>
                  <a:pt x="1134551" y="2114667"/>
                  <a:pt x="1134551" y="2104939"/>
                </a:cubicBezTo>
                <a:cubicBezTo>
                  <a:pt x="1132119" y="2114667"/>
                  <a:pt x="1127255" y="2119531"/>
                  <a:pt x="1119959" y="2119531"/>
                </a:cubicBezTo>
                <a:cubicBezTo>
                  <a:pt x="1124823" y="2109803"/>
                  <a:pt x="1130903" y="2101291"/>
                  <a:pt x="1138199" y="2093994"/>
                </a:cubicBezTo>
                <a:cubicBezTo>
                  <a:pt x="1145495" y="2086698"/>
                  <a:pt x="1151575" y="2081834"/>
                  <a:pt x="1156439" y="2079402"/>
                </a:cubicBezTo>
                <a:cubicBezTo>
                  <a:pt x="1156439" y="2079402"/>
                  <a:pt x="1158871" y="2075754"/>
                  <a:pt x="1163735" y="2068458"/>
                </a:cubicBezTo>
                <a:cubicBezTo>
                  <a:pt x="1171032" y="2063594"/>
                  <a:pt x="1179544" y="2062378"/>
                  <a:pt x="1189272" y="2064810"/>
                </a:cubicBezTo>
                <a:cubicBezTo>
                  <a:pt x="1181976" y="2072106"/>
                  <a:pt x="1178328" y="2076970"/>
                  <a:pt x="1178328" y="2079402"/>
                </a:cubicBezTo>
                <a:cubicBezTo>
                  <a:pt x="1183192" y="2084266"/>
                  <a:pt x="1179544" y="2089131"/>
                  <a:pt x="1167384" y="2093994"/>
                </a:cubicBezTo>
                <a:cubicBezTo>
                  <a:pt x="1162519" y="2096427"/>
                  <a:pt x="1150359" y="2111019"/>
                  <a:pt x="1130903" y="2137771"/>
                </a:cubicBezTo>
                <a:lnTo>
                  <a:pt x="1134551" y="2134123"/>
                </a:lnTo>
                <a:lnTo>
                  <a:pt x="1189272" y="2086698"/>
                </a:lnTo>
                <a:cubicBezTo>
                  <a:pt x="1213593" y="2059946"/>
                  <a:pt x="1225753" y="2046569"/>
                  <a:pt x="1225753" y="2046569"/>
                </a:cubicBezTo>
                <a:lnTo>
                  <a:pt x="1229401" y="2039273"/>
                </a:lnTo>
                <a:lnTo>
                  <a:pt x="1225753" y="2031977"/>
                </a:lnTo>
                <a:lnTo>
                  <a:pt x="1189272" y="2068458"/>
                </a:lnTo>
                <a:lnTo>
                  <a:pt x="1189272" y="2064810"/>
                </a:lnTo>
                <a:cubicBezTo>
                  <a:pt x="1186840" y="2064810"/>
                  <a:pt x="1185624" y="2062378"/>
                  <a:pt x="1185624" y="2057514"/>
                </a:cubicBezTo>
                <a:lnTo>
                  <a:pt x="1189272" y="2057514"/>
                </a:lnTo>
                <a:cubicBezTo>
                  <a:pt x="1194136" y="2057514"/>
                  <a:pt x="1198392" y="2054474"/>
                  <a:pt x="1202040" y="2048393"/>
                </a:cubicBezTo>
                <a:cubicBezTo>
                  <a:pt x="1205689" y="2042313"/>
                  <a:pt x="1208729" y="2038057"/>
                  <a:pt x="1211161" y="2035625"/>
                </a:cubicBezTo>
                <a:lnTo>
                  <a:pt x="1203865" y="2024681"/>
                </a:lnTo>
                <a:cubicBezTo>
                  <a:pt x="1235481" y="1997929"/>
                  <a:pt x="1257369" y="1971176"/>
                  <a:pt x="1269530" y="1944423"/>
                </a:cubicBezTo>
                <a:lnTo>
                  <a:pt x="1269530" y="1933479"/>
                </a:lnTo>
                <a:cubicBezTo>
                  <a:pt x="1269530" y="1914023"/>
                  <a:pt x="1274394" y="1904295"/>
                  <a:pt x="1284122" y="1904295"/>
                </a:cubicBezTo>
                <a:lnTo>
                  <a:pt x="1295066" y="1878758"/>
                </a:lnTo>
                <a:cubicBezTo>
                  <a:pt x="1295066" y="1878758"/>
                  <a:pt x="1295066" y="1876934"/>
                  <a:pt x="1295066" y="1873286"/>
                </a:cubicBezTo>
                <a:cubicBezTo>
                  <a:pt x="1295066" y="1869638"/>
                  <a:pt x="1295066" y="1867814"/>
                  <a:pt x="1295066" y="1867814"/>
                </a:cubicBezTo>
                <a:lnTo>
                  <a:pt x="1291418" y="1867814"/>
                </a:lnTo>
                <a:lnTo>
                  <a:pt x="1269530" y="1882406"/>
                </a:lnTo>
                <a:cubicBezTo>
                  <a:pt x="1262233" y="1882406"/>
                  <a:pt x="1257369" y="1884838"/>
                  <a:pt x="1254937" y="1889702"/>
                </a:cubicBezTo>
                <a:lnTo>
                  <a:pt x="1247641" y="1904295"/>
                </a:lnTo>
                <a:lnTo>
                  <a:pt x="1233049" y="1904295"/>
                </a:lnTo>
                <a:cubicBezTo>
                  <a:pt x="1233049" y="1904295"/>
                  <a:pt x="1240345" y="1895782"/>
                  <a:pt x="1254937" y="1878758"/>
                </a:cubicBezTo>
                <a:cubicBezTo>
                  <a:pt x="1267098" y="1871462"/>
                  <a:pt x="1280474" y="1856870"/>
                  <a:pt x="1295066" y="1834981"/>
                </a:cubicBezTo>
                <a:cubicBezTo>
                  <a:pt x="1295066" y="1832549"/>
                  <a:pt x="1296282" y="1827685"/>
                  <a:pt x="1298714" y="1820389"/>
                </a:cubicBezTo>
                <a:cubicBezTo>
                  <a:pt x="1301146" y="1813093"/>
                  <a:pt x="1309659" y="1809445"/>
                  <a:pt x="1324251" y="1809445"/>
                </a:cubicBezTo>
                <a:lnTo>
                  <a:pt x="1324251" y="1805797"/>
                </a:lnTo>
                <a:cubicBezTo>
                  <a:pt x="1324251" y="1803365"/>
                  <a:pt x="1325467" y="1797892"/>
                  <a:pt x="1327899" y="1789380"/>
                </a:cubicBezTo>
                <a:cubicBezTo>
                  <a:pt x="1330331" y="1780868"/>
                  <a:pt x="1329115" y="1772964"/>
                  <a:pt x="1324251" y="1765668"/>
                </a:cubicBezTo>
                <a:lnTo>
                  <a:pt x="1324251" y="1758372"/>
                </a:lnTo>
                <a:cubicBezTo>
                  <a:pt x="1326683" y="1755940"/>
                  <a:pt x="1329115" y="1756548"/>
                  <a:pt x="1331547" y="1760196"/>
                </a:cubicBezTo>
                <a:cubicBezTo>
                  <a:pt x="1333979" y="1763844"/>
                  <a:pt x="1335195" y="1765668"/>
                  <a:pt x="1335195" y="1765668"/>
                </a:cubicBezTo>
                <a:cubicBezTo>
                  <a:pt x="1344923" y="1736483"/>
                  <a:pt x="1349787" y="1718243"/>
                  <a:pt x="1349787" y="1710947"/>
                </a:cubicBezTo>
                <a:cubicBezTo>
                  <a:pt x="1352219" y="1706082"/>
                  <a:pt x="1354651" y="1701827"/>
                  <a:pt x="1357084" y="1698179"/>
                </a:cubicBezTo>
                <a:cubicBezTo>
                  <a:pt x="1359515" y="1694530"/>
                  <a:pt x="1361948" y="1691490"/>
                  <a:pt x="1364380" y="1689058"/>
                </a:cubicBezTo>
                <a:cubicBezTo>
                  <a:pt x="1366812" y="1686626"/>
                  <a:pt x="1368028" y="1681762"/>
                  <a:pt x="1368028" y="1674466"/>
                </a:cubicBezTo>
                <a:lnTo>
                  <a:pt x="1375230" y="1663662"/>
                </a:lnTo>
                <a:lnTo>
                  <a:pt x="1375081" y="1663522"/>
                </a:lnTo>
                <a:lnTo>
                  <a:pt x="1364380" y="1663522"/>
                </a:lnTo>
                <a:lnTo>
                  <a:pt x="1366783" y="1653908"/>
                </a:lnTo>
                <a:lnTo>
                  <a:pt x="1364380" y="1650753"/>
                </a:lnTo>
                <a:cubicBezTo>
                  <a:pt x="1359515" y="1643457"/>
                  <a:pt x="1354651" y="1634337"/>
                  <a:pt x="1349787" y="1623393"/>
                </a:cubicBezTo>
                <a:cubicBezTo>
                  <a:pt x="1349787" y="1616097"/>
                  <a:pt x="1347355" y="1612449"/>
                  <a:pt x="1342491" y="1612449"/>
                </a:cubicBezTo>
                <a:lnTo>
                  <a:pt x="1295066" y="1557727"/>
                </a:lnTo>
                <a:cubicBezTo>
                  <a:pt x="1295066" y="1557727"/>
                  <a:pt x="1292634" y="1556512"/>
                  <a:pt x="1287770" y="1554079"/>
                </a:cubicBezTo>
                <a:cubicBezTo>
                  <a:pt x="1285338" y="1551647"/>
                  <a:pt x="1282298" y="1549215"/>
                  <a:pt x="1278650" y="1546783"/>
                </a:cubicBezTo>
                <a:cubicBezTo>
                  <a:pt x="1275002" y="1544351"/>
                  <a:pt x="1275610" y="1540703"/>
                  <a:pt x="1280474" y="1535839"/>
                </a:cubicBezTo>
                <a:cubicBezTo>
                  <a:pt x="1282906" y="1533407"/>
                  <a:pt x="1281690" y="1530975"/>
                  <a:pt x="1276826" y="1528543"/>
                </a:cubicBezTo>
                <a:cubicBezTo>
                  <a:pt x="1271962" y="1526111"/>
                  <a:pt x="1268314" y="1524895"/>
                  <a:pt x="1265882" y="1524895"/>
                </a:cubicBezTo>
                <a:cubicBezTo>
                  <a:pt x="1261018" y="1522463"/>
                  <a:pt x="1254937" y="1521247"/>
                  <a:pt x="1247641" y="1521247"/>
                </a:cubicBezTo>
                <a:cubicBezTo>
                  <a:pt x="1240345" y="1513951"/>
                  <a:pt x="1236089" y="1509087"/>
                  <a:pt x="1234873" y="1506654"/>
                </a:cubicBezTo>
                <a:cubicBezTo>
                  <a:pt x="1233657" y="1504222"/>
                  <a:pt x="1235481" y="1498142"/>
                  <a:pt x="1240345" y="1488414"/>
                </a:cubicBezTo>
                <a:cubicBezTo>
                  <a:pt x="1242777" y="1481118"/>
                  <a:pt x="1239129" y="1477470"/>
                  <a:pt x="1229401" y="1477470"/>
                </a:cubicBezTo>
                <a:cubicBezTo>
                  <a:pt x="1236697" y="1470174"/>
                  <a:pt x="1240345" y="1461662"/>
                  <a:pt x="1240345" y="1451933"/>
                </a:cubicBezTo>
                <a:cubicBezTo>
                  <a:pt x="1240345" y="1442205"/>
                  <a:pt x="1236697" y="1432477"/>
                  <a:pt x="1229401" y="1422749"/>
                </a:cubicBezTo>
                <a:cubicBezTo>
                  <a:pt x="1224537" y="1405724"/>
                  <a:pt x="1222105" y="1394780"/>
                  <a:pt x="1222105" y="1389916"/>
                </a:cubicBezTo>
                <a:cubicBezTo>
                  <a:pt x="1222105" y="1380188"/>
                  <a:pt x="1220889" y="1374108"/>
                  <a:pt x="1218457" y="1371676"/>
                </a:cubicBezTo>
                <a:cubicBezTo>
                  <a:pt x="1213593" y="1366812"/>
                  <a:pt x="1209337" y="1360731"/>
                  <a:pt x="1205689" y="1353435"/>
                </a:cubicBezTo>
                <a:cubicBezTo>
                  <a:pt x="1202040" y="1346139"/>
                  <a:pt x="1200216" y="1342491"/>
                  <a:pt x="1200216" y="1342491"/>
                </a:cubicBezTo>
                <a:cubicBezTo>
                  <a:pt x="1197784" y="1335195"/>
                  <a:pt x="1194136" y="1331547"/>
                  <a:pt x="1189272" y="1331547"/>
                </a:cubicBezTo>
                <a:cubicBezTo>
                  <a:pt x="1183192" y="1326683"/>
                  <a:pt x="1177872" y="1321135"/>
                  <a:pt x="1173312" y="1314902"/>
                </a:cubicBezTo>
                <a:lnTo>
                  <a:pt x="1169116" y="1307267"/>
                </a:lnTo>
                <a:close/>
                <a:moveTo>
                  <a:pt x="2422321" y="1313306"/>
                </a:moveTo>
                <a:cubicBezTo>
                  <a:pt x="2419889" y="1318171"/>
                  <a:pt x="2418673" y="1327899"/>
                  <a:pt x="2418673" y="1342491"/>
                </a:cubicBezTo>
                <a:cubicBezTo>
                  <a:pt x="2418673" y="1357083"/>
                  <a:pt x="2417457" y="1368027"/>
                  <a:pt x="2415025" y="1375324"/>
                </a:cubicBezTo>
                <a:cubicBezTo>
                  <a:pt x="2415025" y="1389916"/>
                  <a:pt x="2413809" y="1402684"/>
                  <a:pt x="2411377" y="1413628"/>
                </a:cubicBezTo>
                <a:cubicBezTo>
                  <a:pt x="2408945" y="1424573"/>
                  <a:pt x="2407729" y="1434909"/>
                  <a:pt x="2407729" y="1444637"/>
                </a:cubicBezTo>
                <a:cubicBezTo>
                  <a:pt x="2407729" y="1449501"/>
                  <a:pt x="2407121" y="1458621"/>
                  <a:pt x="2405905" y="1471998"/>
                </a:cubicBezTo>
                <a:cubicBezTo>
                  <a:pt x="2404689" y="1485374"/>
                  <a:pt x="2405297" y="1496926"/>
                  <a:pt x="2407729" y="1506654"/>
                </a:cubicBezTo>
                <a:cubicBezTo>
                  <a:pt x="2415025" y="1484766"/>
                  <a:pt x="2419281" y="1457405"/>
                  <a:pt x="2420497" y="1424573"/>
                </a:cubicBezTo>
                <a:cubicBezTo>
                  <a:pt x="2421713" y="1391740"/>
                  <a:pt x="2423537" y="1366812"/>
                  <a:pt x="2425970" y="1349787"/>
                </a:cubicBezTo>
                <a:lnTo>
                  <a:pt x="2425970" y="1313306"/>
                </a:lnTo>
                <a:lnTo>
                  <a:pt x="2422321" y="1313306"/>
                </a:lnTo>
                <a:close/>
                <a:moveTo>
                  <a:pt x="2363952" y="1371676"/>
                </a:moveTo>
                <a:lnTo>
                  <a:pt x="2360304" y="1386268"/>
                </a:lnTo>
                <a:cubicBezTo>
                  <a:pt x="2357872" y="1393564"/>
                  <a:pt x="2355440" y="1400252"/>
                  <a:pt x="2353008" y="1406332"/>
                </a:cubicBezTo>
                <a:cubicBezTo>
                  <a:pt x="2350576" y="1412413"/>
                  <a:pt x="2349360" y="1419100"/>
                  <a:pt x="2349360" y="1426397"/>
                </a:cubicBezTo>
                <a:cubicBezTo>
                  <a:pt x="2346928" y="1436125"/>
                  <a:pt x="2345712" y="1445853"/>
                  <a:pt x="2345712" y="1455581"/>
                </a:cubicBezTo>
                <a:cubicBezTo>
                  <a:pt x="2345712" y="1462877"/>
                  <a:pt x="2345104" y="1470782"/>
                  <a:pt x="2343888" y="1479294"/>
                </a:cubicBezTo>
                <a:cubicBezTo>
                  <a:pt x="2342672" y="1487806"/>
                  <a:pt x="2343280" y="1496926"/>
                  <a:pt x="2345712" y="1506654"/>
                </a:cubicBezTo>
                <a:cubicBezTo>
                  <a:pt x="2345712" y="1509087"/>
                  <a:pt x="2345104" y="1512735"/>
                  <a:pt x="2343888" y="1517599"/>
                </a:cubicBezTo>
                <a:cubicBezTo>
                  <a:pt x="2342672" y="1522463"/>
                  <a:pt x="2343280" y="1526111"/>
                  <a:pt x="2345712" y="1528543"/>
                </a:cubicBezTo>
                <a:cubicBezTo>
                  <a:pt x="2348144" y="1533407"/>
                  <a:pt x="2355440" y="1535839"/>
                  <a:pt x="2367600" y="1535839"/>
                </a:cubicBezTo>
                <a:lnTo>
                  <a:pt x="2367600" y="1528543"/>
                </a:lnTo>
                <a:lnTo>
                  <a:pt x="2360304" y="1528543"/>
                </a:lnTo>
                <a:lnTo>
                  <a:pt x="2356656" y="1524895"/>
                </a:lnTo>
                <a:cubicBezTo>
                  <a:pt x="2356656" y="1522463"/>
                  <a:pt x="2356048" y="1518815"/>
                  <a:pt x="2354832" y="1513951"/>
                </a:cubicBezTo>
                <a:cubicBezTo>
                  <a:pt x="2353616" y="1509087"/>
                  <a:pt x="2356656" y="1506654"/>
                  <a:pt x="2363952" y="1506654"/>
                </a:cubicBezTo>
                <a:cubicBezTo>
                  <a:pt x="2363952" y="1509087"/>
                  <a:pt x="2364560" y="1509695"/>
                  <a:pt x="2365776" y="1508478"/>
                </a:cubicBezTo>
                <a:cubicBezTo>
                  <a:pt x="2366992" y="1507263"/>
                  <a:pt x="2366384" y="1506047"/>
                  <a:pt x="2363952" y="1504830"/>
                </a:cubicBezTo>
                <a:cubicBezTo>
                  <a:pt x="2361520" y="1503615"/>
                  <a:pt x="2359088" y="1501790"/>
                  <a:pt x="2356656" y="1499358"/>
                </a:cubicBezTo>
                <a:cubicBezTo>
                  <a:pt x="2359088" y="1494494"/>
                  <a:pt x="2361520" y="1488414"/>
                  <a:pt x="2363952" y="1481118"/>
                </a:cubicBezTo>
                <a:cubicBezTo>
                  <a:pt x="2366384" y="1473822"/>
                  <a:pt x="2370032" y="1468958"/>
                  <a:pt x="2374897" y="1466525"/>
                </a:cubicBezTo>
                <a:lnTo>
                  <a:pt x="2363952" y="1440989"/>
                </a:lnTo>
                <a:cubicBezTo>
                  <a:pt x="2368816" y="1436125"/>
                  <a:pt x="2372465" y="1431869"/>
                  <a:pt x="2374897" y="1428221"/>
                </a:cubicBezTo>
                <a:cubicBezTo>
                  <a:pt x="2377329" y="1424573"/>
                  <a:pt x="2377329" y="1419100"/>
                  <a:pt x="2374897" y="1411804"/>
                </a:cubicBezTo>
                <a:cubicBezTo>
                  <a:pt x="2374897" y="1409372"/>
                  <a:pt x="2373681" y="1405116"/>
                  <a:pt x="2371248" y="1399036"/>
                </a:cubicBezTo>
                <a:cubicBezTo>
                  <a:pt x="2368816" y="1392956"/>
                  <a:pt x="2368816" y="1387484"/>
                  <a:pt x="2371248" y="1382620"/>
                </a:cubicBezTo>
                <a:lnTo>
                  <a:pt x="2363952" y="1371676"/>
                </a:lnTo>
                <a:close/>
                <a:moveTo>
                  <a:pt x="2093995" y="1495710"/>
                </a:moveTo>
                <a:lnTo>
                  <a:pt x="2097643" y="1521247"/>
                </a:lnTo>
                <a:cubicBezTo>
                  <a:pt x="2100075" y="1521247"/>
                  <a:pt x="2102507" y="1518815"/>
                  <a:pt x="2104939" y="1513951"/>
                </a:cubicBezTo>
                <a:cubicBezTo>
                  <a:pt x="2104939" y="1504222"/>
                  <a:pt x="2102507" y="1498142"/>
                  <a:pt x="2097643" y="1495710"/>
                </a:cubicBezTo>
                <a:lnTo>
                  <a:pt x="2093995" y="1495710"/>
                </a:lnTo>
                <a:close/>
                <a:moveTo>
                  <a:pt x="1378972" y="1667170"/>
                </a:moveTo>
                <a:lnTo>
                  <a:pt x="1371676" y="1710947"/>
                </a:lnTo>
                <a:cubicBezTo>
                  <a:pt x="1376540" y="1710947"/>
                  <a:pt x="1378972" y="1710947"/>
                  <a:pt x="1378972" y="1710947"/>
                </a:cubicBezTo>
                <a:cubicBezTo>
                  <a:pt x="1386268" y="1703651"/>
                  <a:pt x="1389916" y="1697570"/>
                  <a:pt x="1389916" y="1692706"/>
                </a:cubicBezTo>
                <a:lnTo>
                  <a:pt x="1398005" y="1679224"/>
                </a:lnTo>
                <a:lnTo>
                  <a:pt x="1378972" y="1667170"/>
                </a:lnTo>
                <a:close/>
                <a:moveTo>
                  <a:pt x="1419138" y="1693914"/>
                </a:moveTo>
                <a:lnTo>
                  <a:pt x="1419101" y="1696354"/>
                </a:lnTo>
                <a:lnTo>
                  <a:pt x="1419699" y="1694326"/>
                </a:lnTo>
                <a:lnTo>
                  <a:pt x="1419138" y="1693914"/>
                </a:lnTo>
                <a:close/>
                <a:moveTo>
                  <a:pt x="1430842" y="1702520"/>
                </a:moveTo>
                <a:lnTo>
                  <a:pt x="1427309" y="1723715"/>
                </a:lnTo>
                <a:cubicBezTo>
                  <a:pt x="1424269" y="1744387"/>
                  <a:pt x="1421533" y="1768100"/>
                  <a:pt x="1419101" y="1794852"/>
                </a:cubicBezTo>
                <a:cubicBezTo>
                  <a:pt x="1425181" y="1776612"/>
                  <a:pt x="1430501" y="1757612"/>
                  <a:pt x="1435061" y="1737851"/>
                </a:cubicBezTo>
                <a:lnTo>
                  <a:pt x="1440348" y="1709303"/>
                </a:lnTo>
                <a:lnTo>
                  <a:pt x="1437341" y="1707299"/>
                </a:lnTo>
                <a:lnTo>
                  <a:pt x="1430842" y="1702520"/>
                </a:lnTo>
                <a:close/>
                <a:moveTo>
                  <a:pt x="1251289" y="1988200"/>
                </a:moveTo>
                <a:cubicBezTo>
                  <a:pt x="1246425" y="1993064"/>
                  <a:pt x="1241561" y="1998537"/>
                  <a:pt x="1236697" y="2004617"/>
                </a:cubicBezTo>
                <a:cubicBezTo>
                  <a:pt x="1231833" y="2010697"/>
                  <a:pt x="1228185" y="2014953"/>
                  <a:pt x="1225753" y="2017385"/>
                </a:cubicBezTo>
                <a:cubicBezTo>
                  <a:pt x="1240345" y="2007657"/>
                  <a:pt x="1248857" y="1997929"/>
                  <a:pt x="1251289" y="1988200"/>
                </a:cubicBezTo>
                <a:close/>
                <a:moveTo>
                  <a:pt x="1247641" y="2013737"/>
                </a:moveTo>
                <a:lnTo>
                  <a:pt x="1240345" y="2021033"/>
                </a:lnTo>
                <a:lnTo>
                  <a:pt x="1243993" y="2024681"/>
                </a:lnTo>
                <a:lnTo>
                  <a:pt x="1247641" y="2013737"/>
                </a:lnTo>
                <a:close/>
                <a:moveTo>
                  <a:pt x="1243993" y="2053866"/>
                </a:moveTo>
                <a:cubicBezTo>
                  <a:pt x="1243993" y="2058730"/>
                  <a:pt x="1242777" y="2062378"/>
                  <a:pt x="1240345" y="2064810"/>
                </a:cubicBezTo>
                <a:cubicBezTo>
                  <a:pt x="1240345" y="2064810"/>
                  <a:pt x="1236697" y="2067242"/>
                  <a:pt x="1229401" y="2072106"/>
                </a:cubicBezTo>
                <a:cubicBezTo>
                  <a:pt x="1239129" y="2072106"/>
                  <a:pt x="1244601" y="2070890"/>
                  <a:pt x="1245817" y="2068458"/>
                </a:cubicBezTo>
                <a:cubicBezTo>
                  <a:pt x="1247033" y="2066026"/>
                  <a:pt x="1248857" y="2063594"/>
                  <a:pt x="1251289" y="2061162"/>
                </a:cubicBezTo>
                <a:lnTo>
                  <a:pt x="1243993" y="2053866"/>
                </a:lnTo>
                <a:close/>
                <a:moveTo>
                  <a:pt x="1163735" y="2090346"/>
                </a:moveTo>
                <a:cubicBezTo>
                  <a:pt x="1154007" y="2092779"/>
                  <a:pt x="1147927" y="2097643"/>
                  <a:pt x="1145495" y="2104939"/>
                </a:cubicBezTo>
                <a:cubicBezTo>
                  <a:pt x="1145495" y="2104939"/>
                  <a:pt x="1151575" y="2100075"/>
                  <a:pt x="1163735" y="2090346"/>
                </a:cubicBezTo>
                <a:close/>
                <a:moveTo>
                  <a:pt x="1109014" y="2141419"/>
                </a:moveTo>
                <a:cubicBezTo>
                  <a:pt x="1109014" y="2143852"/>
                  <a:pt x="1105366" y="2146284"/>
                  <a:pt x="1098070" y="2148716"/>
                </a:cubicBezTo>
                <a:cubicBezTo>
                  <a:pt x="1090774" y="2151148"/>
                  <a:pt x="1088342" y="2156012"/>
                  <a:pt x="1090774" y="2163308"/>
                </a:cubicBezTo>
                <a:cubicBezTo>
                  <a:pt x="1100502" y="2163308"/>
                  <a:pt x="1107190" y="2160268"/>
                  <a:pt x="1110838" y="2154188"/>
                </a:cubicBezTo>
                <a:cubicBezTo>
                  <a:pt x="1114487" y="2148108"/>
                  <a:pt x="1117527" y="2143852"/>
                  <a:pt x="1119959" y="2141419"/>
                </a:cubicBezTo>
                <a:lnTo>
                  <a:pt x="1109014" y="2141419"/>
                </a:lnTo>
                <a:close/>
                <a:moveTo>
                  <a:pt x="1445549" y="2209821"/>
                </a:moveTo>
                <a:cubicBezTo>
                  <a:pt x="1443421" y="2212557"/>
                  <a:pt x="1441065" y="2215825"/>
                  <a:pt x="1438481" y="2219625"/>
                </a:cubicBezTo>
                <a:lnTo>
                  <a:pt x="1436583" y="2222549"/>
                </a:lnTo>
                <a:lnTo>
                  <a:pt x="1443725" y="2223501"/>
                </a:lnTo>
                <a:cubicBezTo>
                  <a:pt x="1447981" y="2224717"/>
                  <a:pt x="1451933" y="2226541"/>
                  <a:pt x="1455581" y="2228973"/>
                </a:cubicBezTo>
                <a:lnTo>
                  <a:pt x="1462878" y="2228973"/>
                </a:lnTo>
                <a:lnTo>
                  <a:pt x="1459230" y="2225325"/>
                </a:lnTo>
                <a:cubicBezTo>
                  <a:pt x="1454365" y="2220461"/>
                  <a:pt x="1450717" y="2216813"/>
                  <a:pt x="1448285" y="2214381"/>
                </a:cubicBezTo>
                <a:cubicBezTo>
                  <a:pt x="1447069" y="2213165"/>
                  <a:pt x="1446157" y="2211645"/>
                  <a:pt x="1445549" y="2209821"/>
                </a:cubicBezTo>
                <a:close/>
                <a:moveTo>
                  <a:pt x="1134551" y="2221677"/>
                </a:moveTo>
                <a:cubicBezTo>
                  <a:pt x="1122391" y="2236270"/>
                  <a:pt x="1113879" y="2247214"/>
                  <a:pt x="1109014" y="2254510"/>
                </a:cubicBezTo>
                <a:cubicBezTo>
                  <a:pt x="1113879" y="2254510"/>
                  <a:pt x="1119351" y="2251470"/>
                  <a:pt x="1125431" y="2245390"/>
                </a:cubicBezTo>
                <a:cubicBezTo>
                  <a:pt x="1131511" y="2239309"/>
                  <a:pt x="1136983" y="2232621"/>
                  <a:pt x="1141847" y="2225325"/>
                </a:cubicBezTo>
                <a:lnTo>
                  <a:pt x="1134551" y="2221677"/>
                </a:lnTo>
                <a:close/>
                <a:moveTo>
                  <a:pt x="1432249" y="2229226"/>
                </a:moveTo>
                <a:lnTo>
                  <a:pt x="1430045" y="2232621"/>
                </a:lnTo>
                <a:cubicBezTo>
                  <a:pt x="1430045" y="2235054"/>
                  <a:pt x="1428829" y="2238702"/>
                  <a:pt x="1426397" y="2243566"/>
                </a:cubicBezTo>
                <a:cubicBezTo>
                  <a:pt x="1423965" y="2248430"/>
                  <a:pt x="1421533" y="2252078"/>
                  <a:pt x="1419101" y="2254510"/>
                </a:cubicBezTo>
                <a:lnTo>
                  <a:pt x="1412894" y="2262350"/>
                </a:lnTo>
                <a:lnTo>
                  <a:pt x="1433693" y="2272750"/>
                </a:lnTo>
                <a:cubicBezTo>
                  <a:pt x="1436125" y="2272750"/>
                  <a:pt x="1438557" y="2273358"/>
                  <a:pt x="1440989" y="2274574"/>
                </a:cubicBezTo>
                <a:cubicBezTo>
                  <a:pt x="1443421" y="2275790"/>
                  <a:pt x="1445853" y="2275182"/>
                  <a:pt x="1448285" y="2272750"/>
                </a:cubicBezTo>
                <a:cubicBezTo>
                  <a:pt x="1450717" y="2267886"/>
                  <a:pt x="1450717" y="2264238"/>
                  <a:pt x="1448285" y="2261806"/>
                </a:cubicBezTo>
                <a:cubicBezTo>
                  <a:pt x="1440989" y="2254510"/>
                  <a:pt x="1440989" y="2247214"/>
                  <a:pt x="1448285" y="2239918"/>
                </a:cubicBezTo>
                <a:lnTo>
                  <a:pt x="1432249" y="2229226"/>
                </a:lnTo>
                <a:close/>
                <a:moveTo>
                  <a:pt x="981332" y="2228973"/>
                </a:moveTo>
                <a:cubicBezTo>
                  <a:pt x="978900" y="2231405"/>
                  <a:pt x="975252" y="2234445"/>
                  <a:pt x="970387" y="2238094"/>
                </a:cubicBezTo>
                <a:cubicBezTo>
                  <a:pt x="965523" y="2241742"/>
                  <a:pt x="963091" y="2245998"/>
                  <a:pt x="963091" y="2250862"/>
                </a:cubicBezTo>
                <a:cubicBezTo>
                  <a:pt x="972820" y="2245998"/>
                  <a:pt x="978900" y="2238702"/>
                  <a:pt x="981332" y="2228973"/>
                </a:cubicBezTo>
                <a:close/>
                <a:moveTo>
                  <a:pt x="955795" y="2254510"/>
                </a:moveTo>
                <a:cubicBezTo>
                  <a:pt x="950931" y="2254510"/>
                  <a:pt x="947283" y="2255726"/>
                  <a:pt x="944851" y="2258158"/>
                </a:cubicBezTo>
                <a:cubicBezTo>
                  <a:pt x="942419" y="2260590"/>
                  <a:pt x="941203" y="2264238"/>
                  <a:pt x="941203" y="2269102"/>
                </a:cubicBezTo>
                <a:lnTo>
                  <a:pt x="955795" y="2254510"/>
                </a:lnTo>
                <a:close/>
                <a:moveTo>
                  <a:pt x="919315" y="2276398"/>
                </a:moveTo>
                <a:cubicBezTo>
                  <a:pt x="909587" y="2281262"/>
                  <a:pt x="899858" y="2284910"/>
                  <a:pt x="890130" y="2287343"/>
                </a:cubicBezTo>
                <a:lnTo>
                  <a:pt x="890130" y="2294639"/>
                </a:lnTo>
                <a:cubicBezTo>
                  <a:pt x="899858" y="2289775"/>
                  <a:pt x="907154" y="2286126"/>
                  <a:pt x="912019" y="2283695"/>
                </a:cubicBezTo>
                <a:cubicBezTo>
                  <a:pt x="916883" y="2281262"/>
                  <a:pt x="919315" y="2278830"/>
                  <a:pt x="919315" y="2276398"/>
                </a:cubicBezTo>
                <a:close/>
                <a:moveTo>
                  <a:pt x="868242" y="2305583"/>
                </a:moveTo>
                <a:cubicBezTo>
                  <a:pt x="868242" y="2305583"/>
                  <a:pt x="868242" y="2306191"/>
                  <a:pt x="868242" y="2307407"/>
                </a:cubicBezTo>
                <a:cubicBezTo>
                  <a:pt x="868242" y="2308623"/>
                  <a:pt x="868242" y="2309231"/>
                  <a:pt x="868242" y="2309231"/>
                </a:cubicBezTo>
                <a:lnTo>
                  <a:pt x="879186" y="2305583"/>
                </a:lnTo>
                <a:lnTo>
                  <a:pt x="868242" y="2305583"/>
                </a:lnTo>
                <a:close/>
                <a:moveTo>
                  <a:pt x="152079" y="1458318"/>
                </a:moveTo>
                <a:cubicBezTo>
                  <a:pt x="147975" y="1458318"/>
                  <a:pt x="145923" y="1461053"/>
                  <a:pt x="145923" y="1466525"/>
                </a:cubicBezTo>
                <a:lnTo>
                  <a:pt x="156867" y="1459229"/>
                </a:lnTo>
                <a:cubicBezTo>
                  <a:pt x="155043" y="1458622"/>
                  <a:pt x="153447" y="1458318"/>
                  <a:pt x="152079" y="1458318"/>
                </a:cubicBezTo>
                <a:close/>
                <a:moveTo>
                  <a:pt x="171459" y="1462877"/>
                </a:moveTo>
                <a:cubicBezTo>
                  <a:pt x="154435" y="1472606"/>
                  <a:pt x="145923" y="1484766"/>
                  <a:pt x="145923" y="1499358"/>
                </a:cubicBezTo>
                <a:cubicBezTo>
                  <a:pt x="158083" y="1489630"/>
                  <a:pt x="166595" y="1477470"/>
                  <a:pt x="171459" y="1462877"/>
                </a:cubicBezTo>
                <a:close/>
                <a:moveTo>
                  <a:pt x="1152791" y="1791204"/>
                </a:moveTo>
                <a:cubicBezTo>
                  <a:pt x="1140631" y="1791204"/>
                  <a:pt x="1133943" y="1793028"/>
                  <a:pt x="1132727" y="1796676"/>
                </a:cubicBezTo>
                <a:cubicBezTo>
                  <a:pt x="1131511" y="1800325"/>
                  <a:pt x="1130903" y="1802149"/>
                  <a:pt x="1130903" y="1802149"/>
                </a:cubicBezTo>
                <a:cubicBezTo>
                  <a:pt x="1133335" y="1802149"/>
                  <a:pt x="1136375" y="1801541"/>
                  <a:pt x="1140023" y="1800325"/>
                </a:cubicBezTo>
                <a:cubicBezTo>
                  <a:pt x="1143671" y="1799108"/>
                  <a:pt x="1147927" y="1796068"/>
                  <a:pt x="1152791" y="1791204"/>
                </a:cubicBezTo>
                <a:close/>
                <a:moveTo>
                  <a:pt x="1006868" y="1853222"/>
                </a:moveTo>
                <a:cubicBezTo>
                  <a:pt x="1002004" y="1855654"/>
                  <a:pt x="982548" y="1865382"/>
                  <a:pt x="948499" y="1882406"/>
                </a:cubicBezTo>
                <a:lnTo>
                  <a:pt x="948499" y="1889702"/>
                </a:lnTo>
                <a:cubicBezTo>
                  <a:pt x="960659" y="1882406"/>
                  <a:pt x="972212" y="1876326"/>
                  <a:pt x="983156" y="1871462"/>
                </a:cubicBezTo>
                <a:cubicBezTo>
                  <a:pt x="994100" y="1866598"/>
                  <a:pt x="1003220" y="1861734"/>
                  <a:pt x="1010516" y="1856870"/>
                </a:cubicBezTo>
                <a:lnTo>
                  <a:pt x="1006868" y="1853222"/>
                </a:lnTo>
                <a:close/>
                <a:moveTo>
                  <a:pt x="948499" y="1856870"/>
                </a:moveTo>
                <a:cubicBezTo>
                  <a:pt x="946067" y="1859302"/>
                  <a:pt x="941811" y="1861126"/>
                  <a:pt x="935731" y="1862342"/>
                </a:cubicBezTo>
                <a:cubicBezTo>
                  <a:pt x="929651" y="1863558"/>
                  <a:pt x="925395" y="1866598"/>
                  <a:pt x="922963" y="1871462"/>
                </a:cubicBezTo>
                <a:lnTo>
                  <a:pt x="922963" y="1867814"/>
                </a:lnTo>
                <a:cubicBezTo>
                  <a:pt x="920531" y="1870246"/>
                  <a:pt x="916274" y="1872070"/>
                  <a:pt x="910194" y="1873286"/>
                </a:cubicBezTo>
                <a:cubicBezTo>
                  <a:pt x="904114" y="1874502"/>
                  <a:pt x="898642" y="1876326"/>
                  <a:pt x="893778" y="1878758"/>
                </a:cubicBezTo>
                <a:lnTo>
                  <a:pt x="922963" y="1871462"/>
                </a:lnTo>
                <a:cubicBezTo>
                  <a:pt x="925395" y="1871462"/>
                  <a:pt x="929651" y="1870246"/>
                  <a:pt x="935731" y="1867814"/>
                </a:cubicBezTo>
                <a:cubicBezTo>
                  <a:pt x="941811" y="1865382"/>
                  <a:pt x="946067" y="1861734"/>
                  <a:pt x="948499" y="1856870"/>
                </a:cubicBezTo>
                <a:close/>
                <a:moveTo>
                  <a:pt x="937555" y="1889702"/>
                </a:moveTo>
                <a:lnTo>
                  <a:pt x="922963" y="1896998"/>
                </a:lnTo>
                <a:cubicBezTo>
                  <a:pt x="925395" y="1896998"/>
                  <a:pt x="926611" y="1898215"/>
                  <a:pt x="926611" y="1900647"/>
                </a:cubicBezTo>
                <a:lnTo>
                  <a:pt x="941203" y="1893350"/>
                </a:lnTo>
                <a:lnTo>
                  <a:pt x="937555" y="1889702"/>
                </a:lnTo>
                <a:close/>
                <a:moveTo>
                  <a:pt x="904722" y="1904295"/>
                </a:moveTo>
                <a:cubicBezTo>
                  <a:pt x="907154" y="1904295"/>
                  <a:pt x="908978" y="1904903"/>
                  <a:pt x="910194" y="1906119"/>
                </a:cubicBezTo>
                <a:cubicBezTo>
                  <a:pt x="911411" y="1907335"/>
                  <a:pt x="912019" y="1907943"/>
                  <a:pt x="912019" y="1907943"/>
                </a:cubicBezTo>
                <a:lnTo>
                  <a:pt x="919315" y="1904295"/>
                </a:lnTo>
                <a:lnTo>
                  <a:pt x="915667" y="1904295"/>
                </a:lnTo>
                <a:lnTo>
                  <a:pt x="904722" y="1904295"/>
                </a:lnTo>
                <a:close/>
                <a:moveTo>
                  <a:pt x="601932" y="3082623"/>
                </a:moveTo>
                <a:cubicBezTo>
                  <a:pt x="597068" y="3082623"/>
                  <a:pt x="592204" y="3083839"/>
                  <a:pt x="587340" y="3086271"/>
                </a:cubicBezTo>
                <a:cubicBezTo>
                  <a:pt x="582476" y="3088703"/>
                  <a:pt x="578828" y="3089919"/>
                  <a:pt x="576396" y="3089919"/>
                </a:cubicBezTo>
                <a:lnTo>
                  <a:pt x="580044" y="3097215"/>
                </a:lnTo>
                <a:cubicBezTo>
                  <a:pt x="589772" y="3102079"/>
                  <a:pt x="597068" y="3097215"/>
                  <a:pt x="601932" y="3082623"/>
                </a:cubicBezTo>
                <a:close/>
                <a:moveTo>
                  <a:pt x="563627" y="3093567"/>
                </a:moveTo>
                <a:cubicBezTo>
                  <a:pt x="559979" y="3093567"/>
                  <a:pt x="556939" y="3095999"/>
                  <a:pt x="554507" y="3100863"/>
                </a:cubicBezTo>
                <a:cubicBezTo>
                  <a:pt x="556939" y="3098431"/>
                  <a:pt x="563019" y="3097215"/>
                  <a:pt x="572748" y="3097215"/>
                </a:cubicBezTo>
                <a:cubicBezTo>
                  <a:pt x="570316" y="3094783"/>
                  <a:pt x="567275" y="3093567"/>
                  <a:pt x="563627" y="3093567"/>
                </a:cubicBezTo>
                <a:close/>
                <a:moveTo>
                  <a:pt x="558155" y="3106335"/>
                </a:moveTo>
                <a:cubicBezTo>
                  <a:pt x="554507" y="3106335"/>
                  <a:pt x="550859" y="3106944"/>
                  <a:pt x="547211" y="3108159"/>
                </a:cubicBezTo>
                <a:cubicBezTo>
                  <a:pt x="556939" y="3108159"/>
                  <a:pt x="564235" y="3108159"/>
                  <a:pt x="569100" y="3108159"/>
                </a:cubicBezTo>
                <a:cubicBezTo>
                  <a:pt x="565451" y="3106944"/>
                  <a:pt x="561803" y="3106335"/>
                  <a:pt x="558155" y="3106335"/>
                </a:cubicBezTo>
                <a:close/>
                <a:moveTo>
                  <a:pt x="1918887" y="2316527"/>
                </a:moveTo>
                <a:cubicBezTo>
                  <a:pt x="1916455" y="2321391"/>
                  <a:pt x="1916455" y="2325647"/>
                  <a:pt x="1918887" y="2329296"/>
                </a:cubicBezTo>
                <a:cubicBezTo>
                  <a:pt x="1921319" y="2332944"/>
                  <a:pt x="1923751" y="2334768"/>
                  <a:pt x="1926183" y="2334768"/>
                </a:cubicBezTo>
                <a:lnTo>
                  <a:pt x="1929831" y="2334768"/>
                </a:lnTo>
                <a:lnTo>
                  <a:pt x="1918887" y="2316527"/>
                </a:lnTo>
                <a:close/>
                <a:moveTo>
                  <a:pt x="1907943" y="2320175"/>
                </a:moveTo>
                <a:cubicBezTo>
                  <a:pt x="1903079" y="2322607"/>
                  <a:pt x="1901255" y="2326863"/>
                  <a:pt x="1902471" y="2332944"/>
                </a:cubicBezTo>
                <a:cubicBezTo>
                  <a:pt x="1903687" y="2339024"/>
                  <a:pt x="1904295" y="2343280"/>
                  <a:pt x="1904295" y="2345712"/>
                </a:cubicBezTo>
                <a:cubicBezTo>
                  <a:pt x="1906727" y="2343280"/>
                  <a:pt x="1909159" y="2341456"/>
                  <a:pt x="1911591" y="2340240"/>
                </a:cubicBezTo>
                <a:cubicBezTo>
                  <a:pt x="1914023" y="2339024"/>
                  <a:pt x="1915239" y="2337199"/>
                  <a:pt x="1915239" y="2334768"/>
                </a:cubicBezTo>
                <a:cubicBezTo>
                  <a:pt x="1915239" y="2332335"/>
                  <a:pt x="1912807" y="2327471"/>
                  <a:pt x="1907943" y="2320175"/>
                </a:cubicBezTo>
                <a:close/>
                <a:moveTo>
                  <a:pt x="2078491" y="2758856"/>
                </a:moveTo>
                <a:cubicBezTo>
                  <a:pt x="2076667" y="2759464"/>
                  <a:pt x="2076970" y="2761592"/>
                  <a:pt x="2079403" y="2765240"/>
                </a:cubicBezTo>
                <a:lnTo>
                  <a:pt x="2090347" y="2761592"/>
                </a:lnTo>
                <a:cubicBezTo>
                  <a:pt x="2084267" y="2759160"/>
                  <a:pt x="2080315" y="2758248"/>
                  <a:pt x="2078491" y="2758856"/>
                </a:cubicBezTo>
                <a:close/>
                <a:moveTo>
                  <a:pt x="2641206" y="2790777"/>
                </a:moveTo>
                <a:lnTo>
                  <a:pt x="2641206" y="2794425"/>
                </a:lnTo>
                <a:cubicBezTo>
                  <a:pt x="2650934" y="2794425"/>
                  <a:pt x="2657014" y="2795641"/>
                  <a:pt x="2659447" y="2798073"/>
                </a:cubicBezTo>
                <a:lnTo>
                  <a:pt x="2659447" y="2794425"/>
                </a:lnTo>
                <a:cubicBezTo>
                  <a:pt x="2657014" y="2791993"/>
                  <a:pt x="2650934" y="2790777"/>
                  <a:pt x="2641206" y="2790777"/>
                </a:cubicBezTo>
                <a:close/>
                <a:moveTo>
                  <a:pt x="1696354" y="2918460"/>
                </a:moveTo>
                <a:cubicBezTo>
                  <a:pt x="1701219" y="2930620"/>
                  <a:pt x="1706083" y="2948860"/>
                  <a:pt x="1710947" y="2973181"/>
                </a:cubicBezTo>
                <a:cubicBezTo>
                  <a:pt x="1718243" y="2973181"/>
                  <a:pt x="1721891" y="2973181"/>
                  <a:pt x="1721891" y="2973181"/>
                </a:cubicBezTo>
                <a:cubicBezTo>
                  <a:pt x="1724323" y="2973181"/>
                  <a:pt x="1725539" y="2971964"/>
                  <a:pt x="1725539" y="2969533"/>
                </a:cubicBezTo>
                <a:cubicBezTo>
                  <a:pt x="1725539" y="2967100"/>
                  <a:pt x="1724323" y="2959804"/>
                  <a:pt x="1721891" y="2947644"/>
                </a:cubicBezTo>
                <a:cubicBezTo>
                  <a:pt x="1719459" y="2935484"/>
                  <a:pt x="1710947" y="2925756"/>
                  <a:pt x="1696354" y="2918460"/>
                </a:cubicBezTo>
                <a:close/>
                <a:moveTo>
                  <a:pt x="1751076" y="2951292"/>
                </a:moveTo>
                <a:cubicBezTo>
                  <a:pt x="1748643" y="2956156"/>
                  <a:pt x="1748036" y="2959804"/>
                  <a:pt x="1749252" y="2962236"/>
                </a:cubicBezTo>
                <a:cubicBezTo>
                  <a:pt x="1750467" y="2964668"/>
                  <a:pt x="1751076" y="2965885"/>
                  <a:pt x="1751076" y="2965885"/>
                </a:cubicBezTo>
                <a:cubicBezTo>
                  <a:pt x="1751076" y="2963452"/>
                  <a:pt x="1751076" y="2958588"/>
                  <a:pt x="1751076" y="2951292"/>
                </a:cubicBezTo>
                <a:close/>
                <a:moveTo>
                  <a:pt x="2006441" y="2987773"/>
                </a:moveTo>
                <a:cubicBezTo>
                  <a:pt x="2006441" y="2992637"/>
                  <a:pt x="2004617" y="2998717"/>
                  <a:pt x="2000969" y="3006013"/>
                </a:cubicBezTo>
                <a:cubicBezTo>
                  <a:pt x="1997321" y="3013309"/>
                  <a:pt x="1999145" y="3020606"/>
                  <a:pt x="2006441" y="3027902"/>
                </a:cubicBezTo>
                <a:cubicBezTo>
                  <a:pt x="2008873" y="3023038"/>
                  <a:pt x="2011305" y="3017565"/>
                  <a:pt x="2013737" y="3011485"/>
                </a:cubicBezTo>
                <a:cubicBezTo>
                  <a:pt x="2016169" y="3005405"/>
                  <a:pt x="2019817" y="3001149"/>
                  <a:pt x="2024681" y="2998717"/>
                </a:cubicBezTo>
                <a:lnTo>
                  <a:pt x="2006441" y="2987773"/>
                </a:lnTo>
                <a:close/>
                <a:moveTo>
                  <a:pt x="2987773" y="3024254"/>
                </a:moveTo>
                <a:cubicBezTo>
                  <a:pt x="2982909" y="3026686"/>
                  <a:pt x="2973181" y="3029118"/>
                  <a:pt x="2958589" y="3031550"/>
                </a:cubicBezTo>
                <a:cubicBezTo>
                  <a:pt x="2943996" y="3033982"/>
                  <a:pt x="2933052" y="3037630"/>
                  <a:pt x="2925756" y="3042494"/>
                </a:cubicBezTo>
                <a:lnTo>
                  <a:pt x="2914811" y="3049790"/>
                </a:lnTo>
                <a:cubicBezTo>
                  <a:pt x="2941564" y="3042494"/>
                  <a:pt x="2959805" y="3036414"/>
                  <a:pt x="2969533" y="3031550"/>
                </a:cubicBezTo>
                <a:lnTo>
                  <a:pt x="2980477" y="3027902"/>
                </a:lnTo>
                <a:lnTo>
                  <a:pt x="2987773" y="3027902"/>
                </a:lnTo>
                <a:lnTo>
                  <a:pt x="2987773" y="3024254"/>
                </a:lnTo>
                <a:close/>
                <a:moveTo>
                  <a:pt x="2535412" y="3027902"/>
                </a:moveTo>
                <a:cubicBezTo>
                  <a:pt x="2542708" y="3035198"/>
                  <a:pt x="2552436" y="3039454"/>
                  <a:pt x="2564596" y="3040670"/>
                </a:cubicBezTo>
                <a:cubicBezTo>
                  <a:pt x="2576757" y="3041886"/>
                  <a:pt x="2586485" y="3043710"/>
                  <a:pt x="2593781" y="3046142"/>
                </a:cubicBezTo>
                <a:cubicBezTo>
                  <a:pt x="2581621" y="3033982"/>
                  <a:pt x="2562164" y="3027902"/>
                  <a:pt x="2535412" y="3027902"/>
                </a:cubicBezTo>
                <a:close/>
                <a:moveTo>
                  <a:pt x="2692279" y="3068031"/>
                </a:moveTo>
                <a:cubicBezTo>
                  <a:pt x="2684983" y="3068031"/>
                  <a:pt x="2680119" y="3069247"/>
                  <a:pt x="2677687" y="3071679"/>
                </a:cubicBezTo>
                <a:lnTo>
                  <a:pt x="2677687" y="3078975"/>
                </a:lnTo>
                <a:cubicBezTo>
                  <a:pt x="2684983" y="3081407"/>
                  <a:pt x="2694711" y="3082623"/>
                  <a:pt x="2706871" y="3082623"/>
                </a:cubicBezTo>
                <a:cubicBezTo>
                  <a:pt x="2709303" y="3082623"/>
                  <a:pt x="2711735" y="3082623"/>
                  <a:pt x="2714167" y="3082623"/>
                </a:cubicBezTo>
                <a:cubicBezTo>
                  <a:pt x="2716599" y="3082623"/>
                  <a:pt x="2719031" y="3083839"/>
                  <a:pt x="2721463" y="3086271"/>
                </a:cubicBezTo>
                <a:lnTo>
                  <a:pt x="2728759" y="3086271"/>
                </a:lnTo>
                <a:cubicBezTo>
                  <a:pt x="2723896" y="3078975"/>
                  <a:pt x="2717207" y="3074111"/>
                  <a:pt x="2708695" y="3071679"/>
                </a:cubicBezTo>
                <a:cubicBezTo>
                  <a:pt x="2700183" y="3069247"/>
                  <a:pt x="2694711" y="3068031"/>
                  <a:pt x="2692279" y="3068031"/>
                </a:cubicBezTo>
                <a:close/>
                <a:moveTo>
                  <a:pt x="2772537" y="3097215"/>
                </a:moveTo>
                <a:lnTo>
                  <a:pt x="2725111" y="3100863"/>
                </a:lnTo>
                <a:lnTo>
                  <a:pt x="2725111" y="3104511"/>
                </a:lnTo>
                <a:cubicBezTo>
                  <a:pt x="2729976" y="3104511"/>
                  <a:pt x="2737880" y="3104511"/>
                  <a:pt x="2748824" y="3104511"/>
                </a:cubicBezTo>
                <a:cubicBezTo>
                  <a:pt x="2759769" y="3104511"/>
                  <a:pt x="2767673" y="3103295"/>
                  <a:pt x="2772537" y="3100863"/>
                </a:cubicBezTo>
                <a:lnTo>
                  <a:pt x="2772537" y="3097215"/>
                </a:lnTo>
                <a:close/>
                <a:moveTo>
                  <a:pt x="2790777" y="3122752"/>
                </a:moveTo>
                <a:lnTo>
                  <a:pt x="2790777" y="3133696"/>
                </a:lnTo>
                <a:cubicBezTo>
                  <a:pt x="2793209" y="3133696"/>
                  <a:pt x="2794425" y="3131264"/>
                  <a:pt x="2794425" y="3126400"/>
                </a:cubicBezTo>
                <a:lnTo>
                  <a:pt x="2790777" y="3122752"/>
                </a:lnTo>
                <a:close/>
                <a:moveTo>
                  <a:pt x="2601077" y="3126400"/>
                </a:moveTo>
                <a:cubicBezTo>
                  <a:pt x="2610805" y="3131264"/>
                  <a:pt x="2616885" y="3133696"/>
                  <a:pt x="2619317" y="3133696"/>
                </a:cubicBezTo>
                <a:cubicBezTo>
                  <a:pt x="2616885" y="3131264"/>
                  <a:pt x="2614453" y="3129440"/>
                  <a:pt x="2612021" y="3128224"/>
                </a:cubicBezTo>
                <a:cubicBezTo>
                  <a:pt x="2609589" y="3127008"/>
                  <a:pt x="2605941" y="3126400"/>
                  <a:pt x="2601077" y="3126400"/>
                </a:cubicBezTo>
                <a:close/>
                <a:moveTo>
                  <a:pt x="2998717" y="2039273"/>
                </a:moveTo>
                <a:cubicBezTo>
                  <a:pt x="3006013" y="2061162"/>
                  <a:pt x="3010877" y="2078186"/>
                  <a:pt x="3013310" y="2090346"/>
                </a:cubicBezTo>
                <a:lnTo>
                  <a:pt x="3013310" y="2072106"/>
                </a:lnTo>
                <a:cubicBezTo>
                  <a:pt x="3013310" y="2055082"/>
                  <a:pt x="3008445" y="2044137"/>
                  <a:pt x="2998717" y="2039273"/>
                </a:cubicBezTo>
                <a:close/>
                <a:moveTo>
                  <a:pt x="2958589" y="2064810"/>
                </a:moveTo>
                <a:lnTo>
                  <a:pt x="2969533" y="2072106"/>
                </a:lnTo>
                <a:lnTo>
                  <a:pt x="2962237" y="2064810"/>
                </a:lnTo>
                <a:lnTo>
                  <a:pt x="2958589" y="2064810"/>
                </a:lnTo>
                <a:close/>
                <a:moveTo>
                  <a:pt x="2969533" y="2079402"/>
                </a:moveTo>
                <a:cubicBezTo>
                  <a:pt x="2962237" y="2089131"/>
                  <a:pt x="2962237" y="2098859"/>
                  <a:pt x="2969533" y="2108587"/>
                </a:cubicBezTo>
                <a:cubicBezTo>
                  <a:pt x="2974397" y="2115883"/>
                  <a:pt x="2976829" y="2121963"/>
                  <a:pt x="2976829" y="2126827"/>
                </a:cubicBezTo>
                <a:cubicBezTo>
                  <a:pt x="2976829" y="2136556"/>
                  <a:pt x="2975613" y="2144460"/>
                  <a:pt x="2973181" y="2150540"/>
                </a:cubicBezTo>
                <a:cubicBezTo>
                  <a:pt x="2970749" y="2156620"/>
                  <a:pt x="2969533" y="2164524"/>
                  <a:pt x="2969533" y="2174252"/>
                </a:cubicBezTo>
                <a:cubicBezTo>
                  <a:pt x="2964669" y="2174252"/>
                  <a:pt x="2961021" y="2176684"/>
                  <a:pt x="2958589" y="2181548"/>
                </a:cubicBezTo>
                <a:cubicBezTo>
                  <a:pt x="2965885" y="2181548"/>
                  <a:pt x="2973181" y="2183981"/>
                  <a:pt x="2980477" y="2188844"/>
                </a:cubicBezTo>
                <a:cubicBezTo>
                  <a:pt x="2990205" y="2179116"/>
                  <a:pt x="2995069" y="2160876"/>
                  <a:pt x="2995069" y="2134123"/>
                </a:cubicBezTo>
                <a:cubicBezTo>
                  <a:pt x="2992637" y="2129259"/>
                  <a:pt x="2992637" y="2125611"/>
                  <a:pt x="2995069" y="2123179"/>
                </a:cubicBezTo>
                <a:cubicBezTo>
                  <a:pt x="2999933" y="2111019"/>
                  <a:pt x="2999933" y="2100075"/>
                  <a:pt x="2995069" y="2090346"/>
                </a:cubicBezTo>
                <a:cubicBezTo>
                  <a:pt x="2995069" y="2087914"/>
                  <a:pt x="2994461" y="2086090"/>
                  <a:pt x="2993245" y="2084874"/>
                </a:cubicBezTo>
                <a:cubicBezTo>
                  <a:pt x="2992029" y="2083658"/>
                  <a:pt x="2991421" y="2081834"/>
                  <a:pt x="2991421" y="2079402"/>
                </a:cubicBezTo>
                <a:lnTo>
                  <a:pt x="2976829" y="2093994"/>
                </a:lnTo>
                <a:lnTo>
                  <a:pt x="2969533" y="2079402"/>
                </a:lnTo>
                <a:close/>
                <a:moveTo>
                  <a:pt x="3031550" y="2185196"/>
                </a:moveTo>
                <a:cubicBezTo>
                  <a:pt x="3029118" y="2192493"/>
                  <a:pt x="3030334" y="2199789"/>
                  <a:pt x="3035198" y="2207085"/>
                </a:cubicBezTo>
                <a:cubicBezTo>
                  <a:pt x="3035198" y="2202221"/>
                  <a:pt x="3035198" y="2197965"/>
                  <a:pt x="3035198" y="2194317"/>
                </a:cubicBezTo>
                <a:cubicBezTo>
                  <a:pt x="3035198" y="2190669"/>
                  <a:pt x="3033982" y="2187629"/>
                  <a:pt x="3031550" y="2185196"/>
                </a:cubicBezTo>
                <a:close/>
                <a:moveTo>
                  <a:pt x="2192493" y="2214381"/>
                </a:moveTo>
                <a:cubicBezTo>
                  <a:pt x="2187629" y="2219245"/>
                  <a:pt x="2183981" y="2222285"/>
                  <a:pt x="2181549" y="2223501"/>
                </a:cubicBezTo>
                <a:cubicBezTo>
                  <a:pt x="2179117" y="2224717"/>
                  <a:pt x="2176684" y="2225325"/>
                  <a:pt x="2174252" y="2225325"/>
                </a:cubicBezTo>
                <a:cubicBezTo>
                  <a:pt x="2179117" y="2227757"/>
                  <a:pt x="2185197" y="2224109"/>
                  <a:pt x="2192493" y="2214381"/>
                </a:cubicBezTo>
                <a:close/>
                <a:moveTo>
                  <a:pt x="2252230" y="2223045"/>
                </a:moveTo>
                <a:cubicBezTo>
                  <a:pt x="2250710" y="2222741"/>
                  <a:pt x="2249646" y="2222893"/>
                  <a:pt x="2249038" y="2223501"/>
                </a:cubicBezTo>
                <a:cubicBezTo>
                  <a:pt x="2247822" y="2224717"/>
                  <a:pt x="2247214" y="2226541"/>
                  <a:pt x="2247214" y="2228973"/>
                </a:cubicBezTo>
                <a:lnTo>
                  <a:pt x="2258158" y="2225325"/>
                </a:lnTo>
                <a:cubicBezTo>
                  <a:pt x="2255726" y="2224109"/>
                  <a:pt x="2253750" y="2223349"/>
                  <a:pt x="2252230" y="2223045"/>
                </a:cubicBezTo>
                <a:close/>
                <a:moveTo>
                  <a:pt x="2469746" y="2280046"/>
                </a:moveTo>
                <a:cubicBezTo>
                  <a:pt x="2423537" y="2294639"/>
                  <a:pt x="2377329" y="2314095"/>
                  <a:pt x="2331119" y="2338416"/>
                </a:cubicBezTo>
                <a:cubicBezTo>
                  <a:pt x="2284911" y="2362736"/>
                  <a:pt x="2254510" y="2378544"/>
                  <a:pt x="2239917" y="2385841"/>
                </a:cubicBezTo>
                <a:lnTo>
                  <a:pt x="2239917" y="2393137"/>
                </a:lnTo>
                <a:lnTo>
                  <a:pt x="2272750" y="2382193"/>
                </a:lnTo>
                <a:cubicBezTo>
                  <a:pt x="2270318" y="2391921"/>
                  <a:pt x="2260590" y="2396785"/>
                  <a:pt x="2243566" y="2396785"/>
                </a:cubicBezTo>
                <a:cubicBezTo>
                  <a:pt x="2231406" y="2396785"/>
                  <a:pt x="2221677" y="2401649"/>
                  <a:pt x="2214381" y="2411377"/>
                </a:cubicBezTo>
                <a:cubicBezTo>
                  <a:pt x="2211949" y="2413809"/>
                  <a:pt x="2208301" y="2416241"/>
                  <a:pt x="2203437" y="2418673"/>
                </a:cubicBezTo>
                <a:cubicBezTo>
                  <a:pt x="2198573" y="2421105"/>
                  <a:pt x="2194925" y="2422321"/>
                  <a:pt x="2192493" y="2422321"/>
                </a:cubicBezTo>
                <a:cubicBezTo>
                  <a:pt x="2182765" y="2429617"/>
                  <a:pt x="2170604" y="2436914"/>
                  <a:pt x="2156012" y="2444210"/>
                </a:cubicBezTo>
                <a:cubicBezTo>
                  <a:pt x="2141419" y="2451506"/>
                  <a:pt x="2128043" y="2458802"/>
                  <a:pt x="2115883" y="2466098"/>
                </a:cubicBezTo>
                <a:lnTo>
                  <a:pt x="2101291" y="2473394"/>
                </a:lnTo>
                <a:lnTo>
                  <a:pt x="2083051" y="2495283"/>
                </a:lnTo>
                <a:cubicBezTo>
                  <a:pt x="2092779" y="2514739"/>
                  <a:pt x="2097643" y="2543924"/>
                  <a:pt x="2097643" y="2582836"/>
                </a:cubicBezTo>
                <a:cubicBezTo>
                  <a:pt x="2097643" y="2577972"/>
                  <a:pt x="2093995" y="2574324"/>
                  <a:pt x="2086699" y="2571892"/>
                </a:cubicBezTo>
                <a:cubicBezTo>
                  <a:pt x="2084266" y="2569460"/>
                  <a:pt x="2081835" y="2564596"/>
                  <a:pt x="2079403" y="2557300"/>
                </a:cubicBezTo>
                <a:cubicBezTo>
                  <a:pt x="2076970" y="2550004"/>
                  <a:pt x="2075754" y="2546356"/>
                  <a:pt x="2075754" y="2546356"/>
                </a:cubicBezTo>
                <a:cubicBezTo>
                  <a:pt x="2073322" y="2541492"/>
                  <a:pt x="2072106" y="2535412"/>
                  <a:pt x="2072106" y="2528115"/>
                </a:cubicBezTo>
                <a:cubicBezTo>
                  <a:pt x="2069674" y="2523251"/>
                  <a:pt x="2066634" y="2519603"/>
                  <a:pt x="2062986" y="2517171"/>
                </a:cubicBezTo>
                <a:cubicBezTo>
                  <a:pt x="2059338" y="2514739"/>
                  <a:pt x="2056298" y="2512307"/>
                  <a:pt x="2053866" y="2509875"/>
                </a:cubicBezTo>
                <a:lnTo>
                  <a:pt x="2050218" y="2513523"/>
                </a:lnTo>
                <a:lnTo>
                  <a:pt x="2053866" y="2539060"/>
                </a:lnTo>
                <a:cubicBezTo>
                  <a:pt x="2049002" y="2539060"/>
                  <a:pt x="2046570" y="2537844"/>
                  <a:pt x="2046570" y="2535412"/>
                </a:cubicBezTo>
                <a:lnTo>
                  <a:pt x="2042922" y="2539060"/>
                </a:lnTo>
                <a:cubicBezTo>
                  <a:pt x="2045354" y="2543924"/>
                  <a:pt x="2046570" y="2546964"/>
                  <a:pt x="2046570" y="2548180"/>
                </a:cubicBezTo>
                <a:cubicBezTo>
                  <a:pt x="2046570" y="2549396"/>
                  <a:pt x="2047785" y="2551220"/>
                  <a:pt x="2050218" y="2553652"/>
                </a:cubicBezTo>
                <a:cubicBezTo>
                  <a:pt x="2047785" y="2556084"/>
                  <a:pt x="2042922" y="2557300"/>
                  <a:pt x="2035625" y="2557300"/>
                </a:cubicBezTo>
                <a:lnTo>
                  <a:pt x="2042922" y="2597429"/>
                </a:lnTo>
                <a:cubicBezTo>
                  <a:pt x="2045354" y="2599861"/>
                  <a:pt x="2047785" y="2613237"/>
                  <a:pt x="2050218" y="2637558"/>
                </a:cubicBezTo>
                <a:lnTo>
                  <a:pt x="2057514" y="2674038"/>
                </a:lnTo>
                <a:cubicBezTo>
                  <a:pt x="2059946" y="2678903"/>
                  <a:pt x="2060554" y="2684983"/>
                  <a:pt x="2059338" y="2692279"/>
                </a:cubicBezTo>
                <a:cubicBezTo>
                  <a:pt x="2058122" y="2699575"/>
                  <a:pt x="2058730" y="2704439"/>
                  <a:pt x="2061162" y="2706871"/>
                </a:cubicBezTo>
                <a:cubicBezTo>
                  <a:pt x="2066026" y="2716599"/>
                  <a:pt x="2068458" y="2729976"/>
                  <a:pt x="2068458" y="2747000"/>
                </a:cubicBezTo>
                <a:lnTo>
                  <a:pt x="2126827" y="2732408"/>
                </a:lnTo>
                <a:lnTo>
                  <a:pt x="2126827" y="2747000"/>
                </a:lnTo>
                <a:lnTo>
                  <a:pt x="2123179" y="2743352"/>
                </a:lnTo>
                <a:lnTo>
                  <a:pt x="2097643" y="2757944"/>
                </a:lnTo>
                <a:lnTo>
                  <a:pt x="2108587" y="2772536"/>
                </a:lnTo>
                <a:cubicBezTo>
                  <a:pt x="2113451" y="2772536"/>
                  <a:pt x="2117099" y="2771321"/>
                  <a:pt x="2119531" y="2768888"/>
                </a:cubicBezTo>
                <a:cubicBezTo>
                  <a:pt x="2121963" y="2766456"/>
                  <a:pt x="2124395" y="2765240"/>
                  <a:pt x="2126827" y="2765240"/>
                </a:cubicBezTo>
                <a:lnTo>
                  <a:pt x="2123179" y="2757944"/>
                </a:lnTo>
                <a:cubicBezTo>
                  <a:pt x="2125611" y="2755512"/>
                  <a:pt x="2128651" y="2753688"/>
                  <a:pt x="2132299" y="2752472"/>
                </a:cubicBezTo>
                <a:cubicBezTo>
                  <a:pt x="2135947" y="2751256"/>
                  <a:pt x="2138987" y="2748216"/>
                  <a:pt x="2141419" y="2743352"/>
                </a:cubicBezTo>
                <a:lnTo>
                  <a:pt x="2163308" y="2721463"/>
                </a:lnTo>
                <a:cubicBezTo>
                  <a:pt x="2163308" y="2719031"/>
                  <a:pt x="2163916" y="2717815"/>
                  <a:pt x="2165132" y="2717815"/>
                </a:cubicBezTo>
                <a:cubicBezTo>
                  <a:pt x="2166348" y="2717815"/>
                  <a:pt x="2168172" y="2717815"/>
                  <a:pt x="2170604" y="2717815"/>
                </a:cubicBezTo>
                <a:cubicBezTo>
                  <a:pt x="2175468" y="2717815"/>
                  <a:pt x="2184589" y="2716599"/>
                  <a:pt x="2197965" y="2714167"/>
                </a:cubicBezTo>
                <a:cubicBezTo>
                  <a:pt x="2211341" y="2711735"/>
                  <a:pt x="2222893" y="2708087"/>
                  <a:pt x="2232621" y="2703223"/>
                </a:cubicBezTo>
                <a:lnTo>
                  <a:pt x="2247214" y="2703223"/>
                </a:lnTo>
                <a:cubicBezTo>
                  <a:pt x="2254510" y="2705655"/>
                  <a:pt x="2266670" y="2706871"/>
                  <a:pt x="2283695" y="2706871"/>
                </a:cubicBezTo>
                <a:cubicBezTo>
                  <a:pt x="2290991" y="2706871"/>
                  <a:pt x="2295855" y="2705655"/>
                  <a:pt x="2298287" y="2703223"/>
                </a:cubicBezTo>
                <a:lnTo>
                  <a:pt x="2287343" y="2684983"/>
                </a:lnTo>
                <a:cubicBezTo>
                  <a:pt x="2294639" y="2687415"/>
                  <a:pt x="2300111" y="2688631"/>
                  <a:pt x="2303759" y="2688631"/>
                </a:cubicBezTo>
                <a:cubicBezTo>
                  <a:pt x="2307407" y="2688631"/>
                  <a:pt x="2310447" y="2686199"/>
                  <a:pt x="2312879" y="2681334"/>
                </a:cubicBezTo>
                <a:cubicBezTo>
                  <a:pt x="2312879" y="2681334"/>
                  <a:pt x="2308015" y="2681334"/>
                  <a:pt x="2298287" y="2681334"/>
                </a:cubicBezTo>
                <a:cubicBezTo>
                  <a:pt x="2303151" y="2674038"/>
                  <a:pt x="2309231" y="2667958"/>
                  <a:pt x="2316527" y="2663094"/>
                </a:cubicBezTo>
                <a:lnTo>
                  <a:pt x="2323823" y="2652150"/>
                </a:lnTo>
                <a:lnTo>
                  <a:pt x="2331119" y="2652150"/>
                </a:lnTo>
                <a:cubicBezTo>
                  <a:pt x="2331119" y="2654582"/>
                  <a:pt x="2329904" y="2657014"/>
                  <a:pt x="2327471" y="2659446"/>
                </a:cubicBezTo>
                <a:cubicBezTo>
                  <a:pt x="2325039" y="2661878"/>
                  <a:pt x="2323823" y="2664310"/>
                  <a:pt x="2323823" y="2666742"/>
                </a:cubicBezTo>
                <a:lnTo>
                  <a:pt x="2338416" y="2666742"/>
                </a:lnTo>
                <a:lnTo>
                  <a:pt x="2338416" y="2670390"/>
                </a:lnTo>
                <a:cubicBezTo>
                  <a:pt x="2333552" y="2677686"/>
                  <a:pt x="2331119" y="2681334"/>
                  <a:pt x="2331119" y="2681334"/>
                </a:cubicBezTo>
                <a:lnTo>
                  <a:pt x="2334768" y="2684983"/>
                </a:lnTo>
                <a:cubicBezTo>
                  <a:pt x="2329904" y="2687415"/>
                  <a:pt x="2325039" y="2690455"/>
                  <a:pt x="2320175" y="2694103"/>
                </a:cubicBezTo>
                <a:cubicBezTo>
                  <a:pt x="2315311" y="2697751"/>
                  <a:pt x="2310447" y="2700791"/>
                  <a:pt x="2305583" y="2703223"/>
                </a:cubicBezTo>
                <a:cubicBezTo>
                  <a:pt x="2315311" y="2705655"/>
                  <a:pt x="2321391" y="2705655"/>
                  <a:pt x="2323823" y="2703223"/>
                </a:cubicBezTo>
                <a:cubicBezTo>
                  <a:pt x="2328687" y="2700791"/>
                  <a:pt x="2332944" y="2697751"/>
                  <a:pt x="2336592" y="2694103"/>
                </a:cubicBezTo>
                <a:cubicBezTo>
                  <a:pt x="2340240" y="2690455"/>
                  <a:pt x="2344496" y="2687415"/>
                  <a:pt x="2349360" y="2684983"/>
                </a:cubicBezTo>
                <a:cubicBezTo>
                  <a:pt x="2361520" y="2672823"/>
                  <a:pt x="2374897" y="2667958"/>
                  <a:pt x="2389489" y="2670390"/>
                </a:cubicBezTo>
                <a:cubicBezTo>
                  <a:pt x="2389489" y="2672823"/>
                  <a:pt x="2387057" y="2675255"/>
                  <a:pt x="2382193" y="2677686"/>
                </a:cubicBezTo>
                <a:cubicBezTo>
                  <a:pt x="2377329" y="2680119"/>
                  <a:pt x="2376113" y="2683767"/>
                  <a:pt x="2378545" y="2688631"/>
                </a:cubicBezTo>
                <a:cubicBezTo>
                  <a:pt x="2388273" y="2686199"/>
                  <a:pt x="2399217" y="2681334"/>
                  <a:pt x="2411377" y="2674038"/>
                </a:cubicBezTo>
                <a:cubicBezTo>
                  <a:pt x="2411377" y="2678903"/>
                  <a:pt x="2412593" y="2681334"/>
                  <a:pt x="2415025" y="2681334"/>
                </a:cubicBezTo>
                <a:cubicBezTo>
                  <a:pt x="2412593" y="2681334"/>
                  <a:pt x="2408337" y="2683767"/>
                  <a:pt x="2402257" y="2688631"/>
                </a:cubicBezTo>
                <a:cubicBezTo>
                  <a:pt x="2396177" y="2693495"/>
                  <a:pt x="2393137" y="2699575"/>
                  <a:pt x="2393137" y="2706871"/>
                </a:cubicBezTo>
                <a:cubicBezTo>
                  <a:pt x="2390705" y="2711735"/>
                  <a:pt x="2385233" y="2717207"/>
                  <a:pt x="2376721" y="2723287"/>
                </a:cubicBezTo>
                <a:cubicBezTo>
                  <a:pt x="2368208" y="2729368"/>
                  <a:pt x="2361520" y="2734840"/>
                  <a:pt x="2356656" y="2739704"/>
                </a:cubicBezTo>
                <a:lnTo>
                  <a:pt x="2342064" y="2732408"/>
                </a:lnTo>
                <a:cubicBezTo>
                  <a:pt x="2349360" y="2739704"/>
                  <a:pt x="2354832" y="2743352"/>
                  <a:pt x="2358480" y="2743352"/>
                </a:cubicBezTo>
                <a:cubicBezTo>
                  <a:pt x="2362128" y="2743352"/>
                  <a:pt x="2366384" y="2740920"/>
                  <a:pt x="2371248" y="2736056"/>
                </a:cubicBezTo>
                <a:cubicBezTo>
                  <a:pt x="2371248" y="2736056"/>
                  <a:pt x="2378545" y="2729976"/>
                  <a:pt x="2393137" y="2717815"/>
                </a:cubicBezTo>
                <a:lnTo>
                  <a:pt x="2400433" y="2732408"/>
                </a:lnTo>
                <a:cubicBezTo>
                  <a:pt x="2410161" y="2727544"/>
                  <a:pt x="2418673" y="2719639"/>
                  <a:pt x="2425970" y="2708695"/>
                </a:cubicBezTo>
                <a:cubicBezTo>
                  <a:pt x="2433266" y="2697751"/>
                  <a:pt x="2439346" y="2689847"/>
                  <a:pt x="2444210" y="2684983"/>
                </a:cubicBezTo>
                <a:cubicBezTo>
                  <a:pt x="2444210" y="2684983"/>
                  <a:pt x="2444818" y="2686199"/>
                  <a:pt x="2446034" y="2688631"/>
                </a:cubicBezTo>
                <a:cubicBezTo>
                  <a:pt x="2447250" y="2691063"/>
                  <a:pt x="2447858" y="2692279"/>
                  <a:pt x="2447858" y="2692279"/>
                </a:cubicBezTo>
                <a:lnTo>
                  <a:pt x="2458802" y="2681334"/>
                </a:lnTo>
                <a:lnTo>
                  <a:pt x="2462450" y="2666742"/>
                </a:lnTo>
                <a:cubicBezTo>
                  <a:pt x="2457586" y="2654582"/>
                  <a:pt x="2461234" y="2644854"/>
                  <a:pt x="2473394" y="2637558"/>
                </a:cubicBezTo>
                <a:cubicBezTo>
                  <a:pt x="2473394" y="2630261"/>
                  <a:pt x="2473394" y="2626613"/>
                  <a:pt x="2473394" y="2626613"/>
                </a:cubicBezTo>
                <a:cubicBezTo>
                  <a:pt x="2480691" y="2626613"/>
                  <a:pt x="2484339" y="2621749"/>
                  <a:pt x="2484339" y="2612021"/>
                </a:cubicBezTo>
                <a:lnTo>
                  <a:pt x="2473394" y="2593781"/>
                </a:lnTo>
                <a:cubicBezTo>
                  <a:pt x="2483123" y="2593781"/>
                  <a:pt x="2487987" y="2587701"/>
                  <a:pt x="2487987" y="2575540"/>
                </a:cubicBezTo>
                <a:cubicBezTo>
                  <a:pt x="2478259" y="2573108"/>
                  <a:pt x="2472179" y="2575540"/>
                  <a:pt x="2469746" y="2582836"/>
                </a:cubicBezTo>
                <a:cubicBezTo>
                  <a:pt x="2467314" y="2590133"/>
                  <a:pt x="2466098" y="2593781"/>
                  <a:pt x="2466098" y="2593781"/>
                </a:cubicBezTo>
                <a:cubicBezTo>
                  <a:pt x="2468531" y="2596213"/>
                  <a:pt x="2470355" y="2598037"/>
                  <a:pt x="2471570" y="2599253"/>
                </a:cubicBezTo>
                <a:cubicBezTo>
                  <a:pt x="2472786" y="2600469"/>
                  <a:pt x="2473394" y="2603509"/>
                  <a:pt x="2473394" y="2608373"/>
                </a:cubicBezTo>
                <a:lnTo>
                  <a:pt x="2458802" y="2608373"/>
                </a:lnTo>
                <a:cubicBezTo>
                  <a:pt x="2453938" y="2608373"/>
                  <a:pt x="2451506" y="2609589"/>
                  <a:pt x="2451506" y="2612021"/>
                </a:cubicBezTo>
                <a:cubicBezTo>
                  <a:pt x="2449074" y="2616885"/>
                  <a:pt x="2450290" y="2619317"/>
                  <a:pt x="2455154" y="2619317"/>
                </a:cubicBezTo>
                <a:lnTo>
                  <a:pt x="2451506" y="2626613"/>
                </a:lnTo>
                <a:cubicBezTo>
                  <a:pt x="2446642" y="2626613"/>
                  <a:pt x="2441170" y="2630870"/>
                  <a:pt x="2435090" y="2639382"/>
                </a:cubicBezTo>
                <a:cubicBezTo>
                  <a:pt x="2429009" y="2647894"/>
                  <a:pt x="2423537" y="2654582"/>
                  <a:pt x="2418673" y="2659446"/>
                </a:cubicBezTo>
                <a:cubicBezTo>
                  <a:pt x="2416241" y="2654582"/>
                  <a:pt x="2415025" y="2649718"/>
                  <a:pt x="2415025" y="2644854"/>
                </a:cubicBezTo>
                <a:lnTo>
                  <a:pt x="2389489" y="2659446"/>
                </a:lnTo>
                <a:cubicBezTo>
                  <a:pt x="2391921" y="2649718"/>
                  <a:pt x="2399217" y="2642422"/>
                  <a:pt x="2411377" y="2637558"/>
                </a:cubicBezTo>
                <a:cubicBezTo>
                  <a:pt x="2421105" y="2632694"/>
                  <a:pt x="2425970" y="2622965"/>
                  <a:pt x="2425970" y="2608373"/>
                </a:cubicBezTo>
                <a:cubicBezTo>
                  <a:pt x="2421105" y="2608373"/>
                  <a:pt x="2416849" y="2609589"/>
                  <a:pt x="2413201" y="2612021"/>
                </a:cubicBezTo>
                <a:cubicBezTo>
                  <a:pt x="2409553" y="2614453"/>
                  <a:pt x="2406513" y="2613237"/>
                  <a:pt x="2404081" y="2608373"/>
                </a:cubicBezTo>
                <a:cubicBezTo>
                  <a:pt x="2408945" y="2603509"/>
                  <a:pt x="2413201" y="2598037"/>
                  <a:pt x="2416849" y="2591957"/>
                </a:cubicBezTo>
                <a:cubicBezTo>
                  <a:pt x="2420497" y="2585877"/>
                  <a:pt x="2424753" y="2580405"/>
                  <a:pt x="2429618" y="2575540"/>
                </a:cubicBezTo>
                <a:cubicBezTo>
                  <a:pt x="2422321" y="2575540"/>
                  <a:pt x="2417457" y="2577972"/>
                  <a:pt x="2415025" y="2582836"/>
                </a:cubicBezTo>
                <a:cubicBezTo>
                  <a:pt x="2415025" y="2575540"/>
                  <a:pt x="2413201" y="2571284"/>
                  <a:pt x="2409553" y="2570068"/>
                </a:cubicBezTo>
                <a:cubicBezTo>
                  <a:pt x="2405905" y="2568852"/>
                  <a:pt x="2401649" y="2569460"/>
                  <a:pt x="2396785" y="2571892"/>
                </a:cubicBezTo>
                <a:cubicBezTo>
                  <a:pt x="2401649" y="2567028"/>
                  <a:pt x="2404689" y="2562772"/>
                  <a:pt x="2405905" y="2559124"/>
                </a:cubicBezTo>
                <a:cubicBezTo>
                  <a:pt x="2407121" y="2555476"/>
                  <a:pt x="2408945" y="2552436"/>
                  <a:pt x="2411377" y="2550004"/>
                </a:cubicBezTo>
                <a:lnTo>
                  <a:pt x="2415025" y="2539060"/>
                </a:lnTo>
                <a:cubicBezTo>
                  <a:pt x="2424753" y="2539060"/>
                  <a:pt x="2430833" y="2536628"/>
                  <a:pt x="2433266" y="2531763"/>
                </a:cubicBezTo>
                <a:cubicBezTo>
                  <a:pt x="2435698" y="2526899"/>
                  <a:pt x="2436914" y="2524467"/>
                  <a:pt x="2436914" y="2524467"/>
                </a:cubicBezTo>
                <a:lnTo>
                  <a:pt x="2425970" y="2524467"/>
                </a:lnTo>
                <a:cubicBezTo>
                  <a:pt x="2418673" y="2524467"/>
                  <a:pt x="2412593" y="2528115"/>
                  <a:pt x="2407729" y="2535412"/>
                </a:cubicBezTo>
                <a:cubicBezTo>
                  <a:pt x="2402865" y="2542708"/>
                  <a:pt x="2399217" y="2546356"/>
                  <a:pt x="2396785" y="2546356"/>
                </a:cubicBezTo>
                <a:cubicBezTo>
                  <a:pt x="2394353" y="2548788"/>
                  <a:pt x="2392529" y="2552436"/>
                  <a:pt x="2391313" y="2557300"/>
                </a:cubicBezTo>
                <a:cubicBezTo>
                  <a:pt x="2390097" y="2562164"/>
                  <a:pt x="2387057" y="2565812"/>
                  <a:pt x="2382193" y="2568244"/>
                </a:cubicBezTo>
                <a:cubicBezTo>
                  <a:pt x="2384625" y="2565812"/>
                  <a:pt x="2385841" y="2562772"/>
                  <a:pt x="2385841" y="2559124"/>
                </a:cubicBezTo>
                <a:cubicBezTo>
                  <a:pt x="2385841" y="2555476"/>
                  <a:pt x="2387057" y="2552436"/>
                  <a:pt x="2389489" y="2550004"/>
                </a:cubicBezTo>
                <a:lnTo>
                  <a:pt x="2385841" y="2550004"/>
                </a:lnTo>
                <a:cubicBezTo>
                  <a:pt x="2385841" y="2550004"/>
                  <a:pt x="2384017" y="2551220"/>
                  <a:pt x="2380369" y="2553652"/>
                </a:cubicBezTo>
                <a:cubicBezTo>
                  <a:pt x="2376721" y="2556084"/>
                  <a:pt x="2373681" y="2559732"/>
                  <a:pt x="2371248" y="2564596"/>
                </a:cubicBezTo>
                <a:lnTo>
                  <a:pt x="2382193" y="2568244"/>
                </a:lnTo>
                <a:cubicBezTo>
                  <a:pt x="2382193" y="2568244"/>
                  <a:pt x="2378545" y="2570676"/>
                  <a:pt x="2371248" y="2575540"/>
                </a:cubicBezTo>
                <a:lnTo>
                  <a:pt x="2367600" y="2575540"/>
                </a:lnTo>
                <a:cubicBezTo>
                  <a:pt x="2360304" y="2585269"/>
                  <a:pt x="2354224" y="2593781"/>
                  <a:pt x="2349360" y="2601077"/>
                </a:cubicBezTo>
                <a:cubicBezTo>
                  <a:pt x="2337200" y="2615669"/>
                  <a:pt x="2327471" y="2624181"/>
                  <a:pt x="2320175" y="2626613"/>
                </a:cubicBezTo>
                <a:cubicBezTo>
                  <a:pt x="2327471" y="2633910"/>
                  <a:pt x="2326256" y="2642422"/>
                  <a:pt x="2316527" y="2652150"/>
                </a:cubicBezTo>
                <a:cubicBezTo>
                  <a:pt x="2314095" y="2654582"/>
                  <a:pt x="2303151" y="2661878"/>
                  <a:pt x="2283695" y="2674038"/>
                </a:cubicBezTo>
                <a:lnTo>
                  <a:pt x="2283695" y="2648502"/>
                </a:lnTo>
                <a:cubicBezTo>
                  <a:pt x="2303151" y="2646070"/>
                  <a:pt x="2312879" y="2631478"/>
                  <a:pt x="2312879" y="2604725"/>
                </a:cubicBezTo>
                <a:lnTo>
                  <a:pt x="2320175" y="2590133"/>
                </a:lnTo>
                <a:cubicBezTo>
                  <a:pt x="2337200" y="2563380"/>
                  <a:pt x="2349360" y="2543924"/>
                  <a:pt x="2356656" y="2531763"/>
                </a:cubicBezTo>
                <a:cubicBezTo>
                  <a:pt x="2363952" y="2522035"/>
                  <a:pt x="2371248" y="2509875"/>
                  <a:pt x="2378545" y="2495283"/>
                </a:cubicBezTo>
                <a:cubicBezTo>
                  <a:pt x="2385841" y="2480690"/>
                  <a:pt x="2394353" y="2466098"/>
                  <a:pt x="2404081" y="2451506"/>
                </a:cubicBezTo>
                <a:lnTo>
                  <a:pt x="2407729" y="2433266"/>
                </a:lnTo>
                <a:cubicBezTo>
                  <a:pt x="2417457" y="2423537"/>
                  <a:pt x="2425970" y="2411377"/>
                  <a:pt x="2433266" y="2396785"/>
                </a:cubicBezTo>
                <a:cubicBezTo>
                  <a:pt x="2440562" y="2382193"/>
                  <a:pt x="2445426" y="2371248"/>
                  <a:pt x="2447858" y="2363952"/>
                </a:cubicBezTo>
                <a:lnTo>
                  <a:pt x="2447858" y="2360304"/>
                </a:lnTo>
                <a:lnTo>
                  <a:pt x="2455154" y="2327471"/>
                </a:lnTo>
                <a:cubicBezTo>
                  <a:pt x="2455154" y="2322607"/>
                  <a:pt x="2455154" y="2320175"/>
                  <a:pt x="2455154" y="2320175"/>
                </a:cubicBezTo>
                <a:cubicBezTo>
                  <a:pt x="2452722" y="2312879"/>
                  <a:pt x="2453938" y="2305583"/>
                  <a:pt x="2458802" y="2298287"/>
                </a:cubicBezTo>
                <a:lnTo>
                  <a:pt x="2469746" y="2280046"/>
                </a:lnTo>
                <a:close/>
                <a:moveTo>
                  <a:pt x="2466098" y="2466098"/>
                </a:moveTo>
                <a:cubicBezTo>
                  <a:pt x="2463666" y="2466098"/>
                  <a:pt x="2460018" y="2468530"/>
                  <a:pt x="2455154" y="2473394"/>
                </a:cubicBezTo>
                <a:cubicBezTo>
                  <a:pt x="2455154" y="2473394"/>
                  <a:pt x="2452722" y="2475826"/>
                  <a:pt x="2447858" y="2480690"/>
                </a:cubicBezTo>
                <a:cubicBezTo>
                  <a:pt x="2447858" y="2487987"/>
                  <a:pt x="2445426" y="2492851"/>
                  <a:pt x="2440562" y="2495283"/>
                </a:cubicBezTo>
                <a:cubicBezTo>
                  <a:pt x="2435698" y="2497715"/>
                  <a:pt x="2432050" y="2501363"/>
                  <a:pt x="2429618" y="2506227"/>
                </a:cubicBezTo>
                <a:lnTo>
                  <a:pt x="2447858" y="2513523"/>
                </a:lnTo>
                <a:cubicBezTo>
                  <a:pt x="2447858" y="2508659"/>
                  <a:pt x="2450898" y="2501363"/>
                  <a:pt x="2456978" y="2491635"/>
                </a:cubicBezTo>
                <a:cubicBezTo>
                  <a:pt x="2463058" y="2481907"/>
                  <a:pt x="2466098" y="2473394"/>
                  <a:pt x="2466098" y="2466098"/>
                </a:cubicBezTo>
                <a:close/>
                <a:moveTo>
                  <a:pt x="2938980" y="2549548"/>
                </a:moveTo>
                <a:cubicBezTo>
                  <a:pt x="2937460" y="2549244"/>
                  <a:pt x="2935484" y="2549396"/>
                  <a:pt x="2933052" y="2550004"/>
                </a:cubicBezTo>
                <a:cubicBezTo>
                  <a:pt x="2937916" y="2554868"/>
                  <a:pt x="2940348" y="2559732"/>
                  <a:pt x="2940348" y="2564596"/>
                </a:cubicBezTo>
                <a:cubicBezTo>
                  <a:pt x="2943996" y="2555476"/>
                  <a:pt x="2943540" y="2550460"/>
                  <a:pt x="2938980" y="2549548"/>
                </a:cubicBezTo>
                <a:close/>
                <a:moveTo>
                  <a:pt x="2436914" y="2706871"/>
                </a:moveTo>
                <a:cubicBezTo>
                  <a:pt x="2429618" y="2706871"/>
                  <a:pt x="2426577" y="2708695"/>
                  <a:pt x="2427794" y="2712343"/>
                </a:cubicBezTo>
                <a:cubicBezTo>
                  <a:pt x="2429009" y="2715991"/>
                  <a:pt x="2429618" y="2719031"/>
                  <a:pt x="2429618" y="2721463"/>
                </a:cubicBezTo>
                <a:lnTo>
                  <a:pt x="2436914" y="2706871"/>
                </a:lnTo>
                <a:close/>
                <a:moveTo>
                  <a:pt x="1459230" y="2115883"/>
                </a:moveTo>
                <a:cubicBezTo>
                  <a:pt x="1456797" y="2118315"/>
                  <a:pt x="1455581" y="2121355"/>
                  <a:pt x="1455581" y="2125003"/>
                </a:cubicBezTo>
                <a:cubicBezTo>
                  <a:pt x="1455581" y="2128651"/>
                  <a:pt x="1455581" y="2130475"/>
                  <a:pt x="1455581" y="2130475"/>
                </a:cubicBezTo>
                <a:lnTo>
                  <a:pt x="1459230" y="2115883"/>
                </a:lnTo>
                <a:close/>
                <a:moveTo>
                  <a:pt x="2137771" y="1539487"/>
                </a:moveTo>
                <a:lnTo>
                  <a:pt x="2137771" y="1590560"/>
                </a:lnTo>
                <a:cubicBezTo>
                  <a:pt x="2145067" y="1575968"/>
                  <a:pt x="2148716" y="1566848"/>
                  <a:pt x="2148716" y="1563200"/>
                </a:cubicBezTo>
                <a:cubicBezTo>
                  <a:pt x="2148716" y="1559552"/>
                  <a:pt x="2145067" y="1551647"/>
                  <a:pt x="2137771" y="1539487"/>
                </a:cubicBezTo>
                <a:close/>
                <a:moveTo>
                  <a:pt x="2269102" y="1543135"/>
                </a:moveTo>
                <a:lnTo>
                  <a:pt x="2261806" y="1546783"/>
                </a:lnTo>
                <a:cubicBezTo>
                  <a:pt x="2264238" y="1549215"/>
                  <a:pt x="2264238" y="1553472"/>
                  <a:pt x="2261806" y="1559552"/>
                </a:cubicBezTo>
                <a:cubicBezTo>
                  <a:pt x="2259374" y="1565632"/>
                  <a:pt x="2263022" y="1571104"/>
                  <a:pt x="2272750" y="1575968"/>
                </a:cubicBezTo>
                <a:cubicBezTo>
                  <a:pt x="2270318" y="1566240"/>
                  <a:pt x="2269102" y="1555296"/>
                  <a:pt x="2269102" y="1543135"/>
                </a:cubicBezTo>
                <a:close/>
                <a:moveTo>
                  <a:pt x="2064810" y="1557727"/>
                </a:moveTo>
                <a:lnTo>
                  <a:pt x="2057514" y="1561376"/>
                </a:lnTo>
                <a:cubicBezTo>
                  <a:pt x="2062378" y="1563808"/>
                  <a:pt x="2064810" y="1567456"/>
                  <a:pt x="2064810" y="1572320"/>
                </a:cubicBezTo>
                <a:cubicBezTo>
                  <a:pt x="2067242" y="1572320"/>
                  <a:pt x="2068458" y="1571712"/>
                  <a:pt x="2068458" y="1570496"/>
                </a:cubicBezTo>
                <a:cubicBezTo>
                  <a:pt x="2068458" y="1569280"/>
                  <a:pt x="2068458" y="1567456"/>
                  <a:pt x="2068458" y="1565024"/>
                </a:cubicBezTo>
                <a:lnTo>
                  <a:pt x="2064810" y="1557727"/>
                </a:lnTo>
                <a:close/>
                <a:moveTo>
                  <a:pt x="2090347" y="1594208"/>
                </a:moveTo>
                <a:cubicBezTo>
                  <a:pt x="2083051" y="1601504"/>
                  <a:pt x="2082442" y="1606977"/>
                  <a:pt x="2088523" y="1610625"/>
                </a:cubicBezTo>
                <a:cubicBezTo>
                  <a:pt x="2094603" y="1614273"/>
                  <a:pt x="2097643" y="1616097"/>
                  <a:pt x="2097643" y="1616097"/>
                </a:cubicBezTo>
                <a:cubicBezTo>
                  <a:pt x="2097643" y="1611233"/>
                  <a:pt x="2096427" y="1606977"/>
                  <a:pt x="2093995" y="1603328"/>
                </a:cubicBezTo>
                <a:cubicBezTo>
                  <a:pt x="2091563" y="1599680"/>
                  <a:pt x="2090347" y="1596640"/>
                  <a:pt x="2090347" y="1594208"/>
                </a:cubicBezTo>
                <a:close/>
                <a:moveTo>
                  <a:pt x="2885627" y="1639809"/>
                </a:moveTo>
                <a:cubicBezTo>
                  <a:pt x="2880763" y="1638593"/>
                  <a:pt x="2874683" y="1641633"/>
                  <a:pt x="2867387" y="1648929"/>
                </a:cubicBezTo>
                <a:lnTo>
                  <a:pt x="2892923" y="1648929"/>
                </a:lnTo>
                <a:lnTo>
                  <a:pt x="2892923" y="1641633"/>
                </a:lnTo>
                <a:cubicBezTo>
                  <a:pt x="2892923" y="1641633"/>
                  <a:pt x="2890491" y="1641025"/>
                  <a:pt x="2885627" y="1639809"/>
                </a:cubicBezTo>
                <a:close/>
                <a:moveTo>
                  <a:pt x="2006441" y="1648929"/>
                </a:moveTo>
                <a:lnTo>
                  <a:pt x="2006441" y="1667170"/>
                </a:lnTo>
                <a:lnTo>
                  <a:pt x="2013737" y="1656226"/>
                </a:lnTo>
                <a:lnTo>
                  <a:pt x="2006441" y="1648929"/>
                </a:lnTo>
                <a:close/>
                <a:moveTo>
                  <a:pt x="1966312" y="1740131"/>
                </a:moveTo>
                <a:cubicBezTo>
                  <a:pt x="1961448" y="1740131"/>
                  <a:pt x="1957800" y="1740739"/>
                  <a:pt x="1955368" y="1741955"/>
                </a:cubicBezTo>
                <a:cubicBezTo>
                  <a:pt x="1952936" y="1743171"/>
                  <a:pt x="1950504" y="1743779"/>
                  <a:pt x="1948072" y="1743779"/>
                </a:cubicBezTo>
                <a:cubicBezTo>
                  <a:pt x="1950504" y="1746211"/>
                  <a:pt x="1953544" y="1746819"/>
                  <a:pt x="1957192" y="1745603"/>
                </a:cubicBezTo>
                <a:cubicBezTo>
                  <a:pt x="1960840" y="1744387"/>
                  <a:pt x="1963880" y="1742563"/>
                  <a:pt x="1966312" y="1740131"/>
                </a:cubicBezTo>
                <a:close/>
                <a:moveTo>
                  <a:pt x="2568245" y="1824037"/>
                </a:moveTo>
                <a:lnTo>
                  <a:pt x="2542708" y="1831333"/>
                </a:lnTo>
                <a:cubicBezTo>
                  <a:pt x="2552436" y="1838629"/>
                  <a:pt x="2558516" y="1841669"/>
                  <a:pt x="2560948" y="1840453"/>
                </a:cubicBezTo>
                <a:cubicBezTo>
                  <a:pt x="2563381" y="1839237"/>
                  <a:pt x="2565812" y="1833765"/>
                  <a:pt x="2568245" y="1824037"/>
                </a:cubicBezTo>
                <a:close/>
                <a:moveTo>
                  <a:pt x="2528116" y="1827685"/>
                </a:moveTo>
                <a:cubicBezTo>
                  <a:pt x="2518387" y="1837413"/>
                  <a:pt x="2507443" y="1844709"/>
                  <a:pt x="2495283" y="1849574"/>
                </a:cubicBezTo>
                <a:lnTo>
                  <a:pt x="2487987" y="1849574"/>
                </a:lnTo>
                <a:cubicBezTo>
                  <a:pt x="2480691" y="1844709"/>
                  <a:pt x="2475827" y="1844709"/>
                  <a:pt x="2473394" y="1849574"/>
                </a:cubicBezTo>
                <a:cubicBezTo>
                  <a:pt x="2470962" y="1854438"/>
                  <a:pt x="2467314" y="1858086"/>
                  <a:pt x="2462450" y="1860518"/>
                </a:cubicBezTo>
                <a:cubicBezTo>
                  <a:pt x="2477043" y="1855654"/>
                  <a:pt x="2497715" y="1852005"/>
                  <a:pt x="2524467" y="1849574"/>
                </a:cubicBezTo>
                <a:cubicBezTo>
                  <a:pt x="2531764" y="1839845"/>
                  <a:pt x="2532980" y="1832549"/>
                  <a:pt x="2528116" y="1827685"/>
                </a:cubicBezTo>
                <a:close/>
                <a:moveTo>
                  <a:pt x="2530851" y="1850942"/>
                </a:moveTo>
                <a:cubicBezTo>
                  <a:pt x="2523555" y="1850029"/>
                  <a:pt x="2518995" y="1853222"/>
                  <a:pt x="2517171" y="1860518"/>
                </a:cubicBezTo>
                <a:cubicBezTo>
                  <a:pt x="2522035" y="1855654"/>
                  <a:pt x="2529332" y="1853222"/>
                  <a:pt x="2539060" y="1853222"/>
                </a:cubicBezTo>
                <a:cubicBezTo>
                  <a:pt x="2536019" y="1852005"/>
                  <a:pt x="2533284" y="1851246"/>
                  <a:pt x="2530851" y="1850942"/>
                </a:cubicBezTo>
                <a:close/>
                <a:moveTo>
                  <a:pt x="2440562" y="1860518"/>
                </a:moveTo>
                <a:cubicBezTo>
                  <a:pt x="2445426" y="1870246"/>
                  <a:pt x="2447858" y="1876326"/>
                  <a:pt x="2447858" y="1878758"/>
                </a:cubicBezTo>
                <a:cubicBezTo>
                  <a:pt x="2435698" y="1866598"/>
                  <a:pt x="2428402" y="1866598"/>
                  <a:pt x="2425970" y="1878758"/>
                </a:cubicBezTo>
                <a:lnTo>
                  <a:pt x="2422321" y="1882406"/>
                </a:lnTo>
                <a:cubicBezTo>
                  <a:pt x="2410161" y="1879974"/>
                  <a:pt x="2404081" y="1886054"/>
                  <a:pt x="2404081" y="1900647"/>
                </a:cubicBezTo>
                <a:cubicBezTo>
                  <a:pt x="2421105" y="1893350"/>
                  <a:pt x="2437522" y="1886662"/>
                  <a:pt x="2453330" y="1880582"/>
                </a:cubicBezTo>
                <a:cubicBezTo>
                  <a:pt x="2469138" y="1874502"/>
                  <a:pt x="2484339" y="1869030"/>
                  <a:pt x="2498931" y="1864166"/>
                </a:cubicBezTo>
                <a:lnTo>
                  <a:pt x="2484339" y="1864166"/>
                </a:lnTo>
                <a:lnTo>
                  <a:pt x="2447858" y="1878758"/>
                </a:lnTo>
                <a:lnTo>
                  <a:pt x="2447858" y="1864166"/>
                </a:lnTo>
                <a:cubicBezTo>
                  <a:pt x="2445426" y="1864166"/>
                  <a:pt x="2442994" y="1862950"/>
                  <a:pt x="2440562" y="1860518"/>
                </a:cubicBezTo>
                <a:close/>
                <a:moveTo>
                  <a:pt x="2396785" y="1886054"/>
                </a:moveTo>
                <a:cubicBezTo>
                  <a:pt x="2391921" y="1888486"/>
                  <a:pt x="2385841" y="1893350"/>
                  <a:pt x="2378545" y="1900647"/>
                </a:cubicBezTo>
                <a:cubicBezTo>
                  <a:pt x="2383409" y="1900647"/>
                  <a:pt x="2387057" y="1899430"/>
                  <a:pt x="2389489" y="1896998"/>
                </a:cubicBezTo>
                <a:cubicBezTo>
                  <a:pt x="2391921" y="1894567"/>
                  <a:pt x="2394353" y="1890918"/>
                  <a:pt x="2396785" y="1886054"/>
                </a:cubicBezTo>
                <a:close/>
                <a:moveTo>
                  <a:pt x="2433266" y="1904295"/>
                </a:moveTo>
                <a:cubicBezTo>
                  <a:pt x="2428402" y="1906727"/>
                  <a:pt x="2422321" y="1907943"/>
                  <a:pt x="2415025" y="1907943"/>
                </a:cubicBezTo>
                <a:lnTo>
                  <a:pt x="2415025" y="1915239"/>
                </a:lnTo>
                <a:cubicBezTo>
                  <a:pt x="2424753" y="1915239"/>
                  <a:pt x="2430833" y="1912807"/>
                  <a:pt x="2433266" y="1907943"/>
                </a:cubicBezTo>
                <a:lnTo>
                  <a:pt x="2433266" y="1904295"/>
                </a:lnTo>
                <a:close/>
                <a:moveTo>
                  <a:pt x="2389945" y="1918431"/>
                </a:moveTo>
                <a:cubicBezTo>
                  <a:pt x="2386601" y="1918127"/>
                  <a:pt x="2383409" y="1918887"/>
                  <a:pt x="2380369" y="1920711"/>
                </a:cubicBezTo>
                <a:cubicBezTo>
                  <a:pt x="2374289" y="1924359"/>
                  <a:pt x="2370032" y="1926183"/>
                  <a:pt x="2367600" y="1926183"/>
                </a:cubicBezTo>
                <a:lnTo>
                  <a:pt x="2367600" y="1929831"/>
                </a:lnTo>
                <a:lnTo>
                  <a:pt x="2400433" y="1922535"/>
                </a:lnTo>
                <a:cubicBezTo>
                  <a:pt x="2396785" y="1920103"/>
                  <a:pt x="2393289" y="1918735"/>
                  <a:pt x="2389945" y="1918431"/>
                </a:cubicBezTo>
                <a:close/>
                <a:moveTo>
                  <a:pt x="2367600" y="1940775"/>
                </a:moveTo>
                <a:cubicBezTo>
                  <a:pt x="2345712" y="1950504"/>
                  <a:pt x="2328687" y="1956584"/>
                  <a:pt x="2316527" y="1959016"/>
                </a:cubicBezTo>
                <a:cubicBezTo>
                  <a:pt x="2314095" y="1959016"/>
                  <a:pt x="2300719" y="1965096"/>
                  <a:pt x="2276399" y="1977256"/>
                </a:cubicBezTo>
                <a:cubicBezTo>
                  <a:pt x="2273967" y="1977256"/>
                  <a:pt x="2266670" y="1979688"/>
                  <a:pt x="2254510" y="1984552"/>
                </a:cubicBezTo>
                <a:cubicBezTo>
                  <a:pt x="2259374" y="1984552"/>
                  <a:pt x="2263630" y="1984552"/>
                  <a:pt x="2267278" y="1984552"/>
                </a:cubicBezTo>
                <a:cubicBezTo>
                  <a:pt x="2270926" y="1984552"/>
                  <a:pt x="2273967" y="1982120"/>
                  <a:pt x="2276399" y="1977256"/>
                </a:cubicBezTo>
                <a:cubicBezTo>
                  <a:pt x="2283695" y="1984552"/>
                  <a:pt x="2288559" y="1990632"/>
                  <a:pt x="2290991" y="1995496"/>
                </a:cubicBezTo>
                <a:lnTo>
                  <a:pt x="2312879" y="1991848"/>
                </a:lnTo>
                <a:cubicBezTo>
                  <a:pt x="2310447" y="1989416"/>
                  <a:pt x="2303151" y="1988200"/>
                  <a:pt x="2290991" y="1988200"/>
                </a:cubicBezTo>
                <a:cubicBezTo>
                  <a:pt x="2300719" y="1985768"/>
                  <a:pt x="2314703" y="1981512"/>
                  <a:pt x="2332944" y="1975432"/>
                </a:cubicBezTo>
                <a:cubicBezTo>
                  <a:pt x="2351184" y="1969352"/>
                  <a:pt x="2366384" y="1960232"/>
                  <a:pt x="2378545" y="1948071"/>
                </a:cubicBezTo>
                <a:lnTo>
                  <a:pt x="2371248" y="1948071"/>
                </a:lnTo>
                <a:cubicBezTo>
                  <a:pt x="2368816" y="1943207"/>
                  <a:pt x="2367600" y="1940775"/>
                  <a:pt x="2367600" y="1940775"/>
                </a:cubicBezTo>
                <a:close/>
                <a:moveTo>
                  <a:pt x="1860518" y="2126827"/>
                </a:moveTo>
                <a:cubicBezTo>
                  <a:pt x="1850790" y="2136556"/>
                  <a:pt x="1841061" y="2146284"/>
                  <a:pt x="1831333" y="2156012"/>
                </a:cubicBezTo>
                <a:lnTo>
                  <a:pt x="1875110" y="2145068"/>
                </a:lnTo>
                <a:cubicBezTo>
                  <a:pt x="1875110" y="2140204"/>
                  <a:pt x="1870246" y="2134123"/>
                  <a:pt x="1860518" y="2126827"/>
                </a:cubicBezTo>
                <a:close/>
                <a:moveTo>
                  <a:pt x="1891071" y="2179724"/>
                </a:moveTo>
                <a:cubicBezTo>
                  <a:pt x="1888335" y="2179724"/>
                  <a:pt x="1886055" y="2180332"/>
                  <a:pt x="1884230" y="2181548"/>
                </a:cubicBezTo>
                <a:cubicBezTo>
                  <a:pt x="1880582" y="2183981"/>
                  <a:pt x="1877542" y="2188844"/>
                  <a:pt x="1875110" y="2196141"/>
                </a:cubicBezTo>
                <a:cubicBezTo>
                  <a:pt x="1879974" y="2196141"/>
                  <a:pt x="1888487" y="2191277"/>
                  <a:pt x="1900647" y="2181548"/>
                </a:cubicBezTo>
                <a:cubicBezTo>
                  <a:pt x="1896999" y="2180332"/>
                  <a:pt x="1893807" y="2179724"/>
                  <a:pt x="1891071" y="2179724"/>
                </a:cubicBezTo>
                <a:close/>
                <a:moveTo>
                  <a:pt x="2772537" y="1878758"/>
                </a:moveTo>
                <a:lnTo>
                  <a:pt x="2794425" y="1882406"/>
                </a:lnTo>
                <a:lnTo>
                  <a:pt x="2794425" y="1878758"/>
                </a:lnTo>
                <a:lnTo>
                  <a:pt x="2772537" y="1878758"/>
                </a:lnTo>
                <a:close/>
                <a:moveTo>
                  <a:pt x="2874683" y="1181976"/>
                </a:moveTo>
                <a:cubicBezTo>
                  <a:pt x="2862523" y="1181976"/>
                  <a:pt x="2855226" y="1188056"/>
                  <a:pt x="2852794" y="1200216"/>
                </a:cubicBezTo>
                <a:cubicBezTo>
                  <a:pt x="2860091" y="1202648"/>
                  <a:pt x="2865563" y="1202040"/>
                  <a:pt x="2869211" y="1198392"/>
                </a:cubicBezTo>
                <a:cubicBezTo>
                  <a:pt x="2872859" y="1194744"/>
                  <a:pt x="2874683" y="1189272"/>
                  <a:pt x="2874683" y="1181976"/>
                </a:cubicBezTo>
                <a:close/>
                <a:moveTo>
                  <a:pt x="2787129" y="1205688"/>
                </a:moveTo>
                <a:cubicBezTo>
                  <a:pt x="2782265" y="1204472"/>
                  <a:pt x="2779833" y="1208728"/>
                  <a:pt x="2779833" y="1218456"/>
                </a:cubicBezTo>
                <a:lnTo>
                  <a:pt x="2772537" y="1222105"/>
                </a:lnTo>
                <a:lnTo>
                  <a:pt x="2790777" y="1222105"/>
                </a:lnTo>
                <a:cubicBezTo>
                  <a:pt x="2793209" y="1222105"/>
                  <a:pt x="2796857" y="1221497"/>
                  <a:pt x="2801721" y="1220281"/>
                </a:cubicBezTo>
                <a:cubicBezTo>
                  <a:pt x="2806585" y="1219065"/>
                  <a:pt x="2810233" y="1219673"/>
                  <a:pt x="2812665" y="1222105"/>
                </a:cubicBezTo>
                <a:cubicBezTo>
                  <a:pt x="2815098" y="1224537"/>
                  <a:pt x="2817529" y="1225753"/>
                  <a:pt x="2819961" y="1225753"/>
                </a:cubicBezTo>
                <a:cubicBezTo>
                  <a:pt x="2822394" y="1225753"/>
                  <a:pt x="2824825" y="1224537"/>
                  <a:pt x="2827258" y="1222105"/>
                </a:cubicBezTo>
                <a:cubicBezTo>
                  <a:pt x="2829690" y="1219673"/>
                  <a:pt x="2833946" y="1218456"/>
                  <a:pt x="2840026" y="1218456"/>
                </a:cubicBezTo>
                <a:cubicBezTo>
                  <a:pt x="2846106" y="1218456"/>
                  <a:pt x="2849146" y="1217240"/>
                  <a:pt x="2849146" y="1214808"/>
                </a:cubicBezTo>
                <a:cubicBezTo>
                  <a:pt x="2851578" y="1214808"/>
                  <a:pt x="2854010" y="1214200"/>
                  <a:pt x="2856443" y="1212984"/>
                </a:cubicBezTo>
                <a:cubicBezTo>
                  <a:pt x="2858875" y="1211768"/>
                  <a:pt x="2861307" y="1209944"/>
                  <a:pt x="2863739" y="1207512"/>
                </a:cubicBezTo>
                <a:lnTo>
                  <a:pt x="2856443" y="1207512"/>
                </a:lnTo>
                <a:cubicBezTo>
                  <a:pt x="2851578" y="1209944"/>
                  <a:pt x="2843674" y="1211160"/>
                  <a:pt x="2832730" y="1211160"/>
                </a:cubicBezTo>
                <a:cubicBezTo>
                  <a:pt x="2821785" y="1211160"/>
                  <a:pt x="2809017" y="1212376"/>
                  <a:pt x="2794425" y="1214808"/>
                </a:cubicBezTo>
                <a:cubicBezTo>
                  <a:pt x="2794425" y="1212376"/>
                  <a:pt x="2795033" y="1211160"/>
                  <a:pt x="2796249" y="1211160"/>
                </a:cubicBezTo>
                <a:cubicBezTo>
                  <a:pt x="2797465" y="1211160"/>
                  <a:pt x="2798073" y="1209944"/>
                  <a:pt x="2798073" y="1207512"/>
                </a:cubicBezTo>
                <a:cubicBezTo>
                  <a:pt x="2795641" y="1207512"/>
                  <a:pt x="2791993" y="1206904"/>
                  <a:pt x="2787129" y="1205688"/>
                </a:cubicBezTo>
                <a:close/>
                <a:moveTo>
                  <a:pt x="2867387" y="1214808"/>
                </a:moveTo>
                <a:cubicBezTo>
                  <a:pt x="2857659" y="1217240"/>
                  <a:pt x="2851578" y="1219673"/>
                  <a:pt x="2849146" y="1222105"/>
                </a:cubicBezTo>
                <a:cubicBezTo>
                  <a:pt x="2858875" y="1222105"/>
                  <a:pt x="2864955" y="1220889"/>
                  <a:pt x="2867387" y="1218456"/>
                </a:cubicBezTo>
                <a:lnTo>
                  <a:pt x="2867387" y="1214808"/>
                </a:lnTo>
                <a:close/>
                <a:moveTo>
                  <a:pt x="2472483" y="151395"/>
                </a:moveTo>
                <a:cubicBezTo>
                  <a:pt x="2469442" y="151395"/>
                  <a:pt x="2466098" y="153219"/>
                  <a:pt x="2462450" y="156867"/>
                </a:cubicBezTo>
                <a:cubicBezTo>
                  <a:pt x="2467314" y="159299"/>
                  <a:pt x="2473394" y="159299"/>
                  <a:pt x="2480691" y="156867"/>
                </a:cubicBezTo>
                <a:cubicBezTo>
                  <a:pt x="2478259" y="153219"/>
                  <a:pt x="2475523" y="151395"/>
                  <a:pt x="2472483" y="151395"/>
                </a:cubicBezTo>
                <a:close/>
                <a:moveTo>
                  <a:pt x="2498931" y="167811"/>
                </a:moveTo>
                <a:cubicBezTo>
                  <a:pt x="2501363" y="172675"/>
                  <a:pt x="2502579" y="178755"/>
                  <a:pt x="2502579" y="186051"/>
                </a:cubicBezTo>
                <a:lnTo>
                  <a:pt x="2513523" y="189700"/>
                </a:lnTo>
                <a:cubicBezTo>
                  <a:pt x="2515955" y="187267"/>
                  <a:pt x="2518995" y="186659"/>
                  <a:pt x="2522643" y="187876"/>
                </a:cubicBezTo>
                <a:cubicBezTo>
                  <a:pt x="2526292" y="189091"/>
                  <a:pt x="2529332" y="189700"/>
                  <a:pt x="2531764" y="189700"/>
                </a:cubicBezTo>
                <a:lnTo>
                  <a:pt x="2553652" y="193348"/>
                </a:lnTo>
                <a:cubicBezTo>
                  <a:pt x="2548788" y="183619"/>
                  <a:pt x="2540276" y="176931"/>
                  <a:pt x="2528116" y="173283"/>
                </a:cubicBezTo>
                <a:cubicBezTo>
                  <a:pt x="2515955" y="169635"/>
                  <a:pt x="2506227" y="167811"/>
                  <a:pt x="2498931" y="167811"/>
                </a:cubicBezTo>
                <a:close/>
                <a:moveTo>
                  <a:pt x="2546356" y="645709"/>
                </a:moveTo>
                <a:cubicBezTo>
                  <a:pt x="2541492" y="648141"/>
                  <a:pt x="2539060" y="653005"/>
                  <a:pt x="2539060" y="660301"/>
                </a:cubicBezTo>
                <a:cubicBezTo>
                  <a:pt x="2585269" y="684622"/>
                  <a:pt x="2629045" y="700430"/>
                  <a:pt x="2670391" y="707726"/>
                </a:cubicBezTo>
                <a:lnTo>
                  <a:pt x="2666743" y="693134"/>
                </a:lnTo>
                <a:lnTo>
                  <a:pt x="2655798" y="693134"/>
                </a:lnTo>
                <a:cubicBezTo>
                  <a:pt x="2641206" y="693134"/>
                  <a:pt x="2632694" y="690702"/>
                  <a:pt x="2630262" y="685838"/>
                </a:cubicBezTo>
                <a:lnTo>
                  <a:pt x="2586485" y="660301"/>
                </a:lnTo>
                <a:cubicBezTo>
                  <a:pt x="2581621" y="657869"/>
                  <a:pt x="2576149" y="655437"/>
                  <a:pt x="2570069" y="653005"/>
                </a:cubicBezTo>
                <a:cubicBezTo>
                  <a:pt x="2563988" y="650573"/>
                  <a:pt x="2558516" y="648141"/>
                  <a:pt x="2553652" y="645709"/>
                </a:cubicBezTo>
                <a:lnTo>
                  <a:pt x="2546356" y="645709"/>
                </a:lnTo>
                <a:close/>
                <a:moveTo>
                  <a:pt x="2535412" y="674894"/>
                </a:moveTo>
                <a:cubicBezTo>
                  <a:pt x="2535412" y="682190"/>
                  <a:pt x="2534196" y="685838"/>
                  <a:pt x="2531764" y="685838"/>
                </a:cubicBezTo>
                <a:cubicBezTo>
                  <a:pt x="2546356" y="697998"/>
                  <a:pt x="2560948" y="706510"/>
                  <a:pt x="2575541" y="711374"/>
                </a:cubicBezTo>
                <a:cubicBezTo>
                  <a:pt x="2577973" y="711374"/>
                  <a:pt x="2579189" y="710766"/>
                  <a:pt x="2579189" y="709550"/>
                </a:cubicBezTo>
                <a:cubicBezTo>
                  <a:pt x="2579189" y="708334"/>
                  <a:pt x="2580405" y="707726"/>
                  <a:pt x="2582837" y="707726"/>
                </a:cubicBezTo>
                <a:cubicBezTo>
                  <a:pt x="2577973" y="702862"/>
                  <a:pt x="2562164" y="691918"/>
                  <a:pt x="2535412" y="674894"/>
                </a:cubicBezTo>
                <a:close/>
                <a:moveTo>
                  <a:pt x="2528116" y="700430"/>
                </a:moveTo>
                <a:cubicBezTo>
                  <a:pt x="2530548" y="712590"/>
                  <a:pt x="2535412" y="719886"/>
                  <a:pt x="2542708" y="722318"/>
                </a:cubicBezTo>
                <a:cubicBezTo>
                  <a:pt x="2550004" y="724750"/>
                  <a:pt x="2554868" y="727182"/>
                  <a:pt x="2557300" y="729615"/>
                </a:cubicBezTo>
                <a:cubicBezTo>
                  <a:pt x="2569460" y="739343"/>
                  <a:pt x="2580405" y="745423"/>
                  <a:pt x="2590133" y="747855"/>
                </a:cubicBezTo>
                <a:cubicBezTo>
                  <a:pt x="2597429" y="757583"/>
                  <a:pt x="2609589" y="762447"/>
                  <a:pt x="2626613" y="762447"/>
                </a:cubicBezTo>
                <a:lnTo>
                  <a:pt x="2528116" y="700430"/>
                </a:lnTo>
                <a:close/>
                <a:moveTo>
                  <a:pt x="3020606" y="714110"/>
                </a:moveTo>
                <a:cubicBezTo>
                  <a:pt x="3019390" y="714718"/>
                  <a:pt x="3018173" y="716238"/>
                  <a:pt x="3016958" y="718670"/>
                </a:cubicBezTo>
                <a:lnTo>
                  <a:pt x="3016958" y="722318"/>
                </a:lnTo>
                <a:cubicBezTo>
                  <a:pt x="3019390" y="727182"/>
                  <a:pt x="3023038" y="727182"/>
                  <a:pt x="3027902" y="722318"/>
                </a:cubicBezTo>
                <a:cubicBezTo>
                  <a:pt x="3027902" y="719886"/>
                  <a:pt x="3026686" y="717454"/>
                  <a:pt x="3024254" y="715022"/>
                </a:cubicBezTo>
                <a:cubicBezTo>
                  <a:pt x="3023038" y="713806"/>
                  <a:pt x="3021822" y="713502"/>
                  <a:pt x="3020606" y="714110"/>
                </a:cubicBezTo>
                <a:close/>
                <a:moveTo>
                  <a:pt x="2126827" y="725967"/>
                </a:moveTo>
                <a:lnTo>
                  <a:pt x="2126827" y="729615"/>
                </a:lnTo>
                <a:cubicBezTo>
                  <a:pt x="2119531" y="741775"/>
                  <a:pt x="2115883" y="758799"/>
                  <a:pt x="2115883" y="780688"/>
                </a:cubicBezTo>
                <a:cubicBezTo>
                  <a:pt x="2115883" y="780688"/>
                  <a:pt x="2114059" y="781296"/>
                  <a:pt x="2110411" y="782512"/>
                </a:cubicBezTo>
                <a:cubicBezTo>
                  <a:pt x="2106763" y="783728"/>
                  <a:pt x="2106155" y="785552"/>
                  <a:pt x="2108587" y="787984"/>
                </a:cubicBezTo>
                <a:cubicBezTo>
                  <a:pt x="2115883" y="792848"/>
                  <a:pt x="2117707" y="797104"/>
                  <a:pt x="2114059" y="800752"/>
                </a:cubicBezTo>
                <a:cubicBezTo>
                  <a:pt x="2110411" y="804400"/>
                  <a:pt x="2107371" y="807440"/>
                  <a:pt x="2104939" y="809872"/>
                </a:cubicBezTo>
                <a:cubicBezTo>
                  <a:pt x="2104939" y="814736"/>
                  <a:pt x="2106155" y="818384"/>
                  <a:pt x="2108587" y="820816"/>
                </a:cubicBezTo>
                <a:cubicBezTo>
                  <a:pt x="2111019" y="830545"/>
                  <a:pt x="2109803" y="840273"/>
                  <a:pt x="2104939" y="850001"/>
                </a:cubicBezTo>
                <a:cubicBezTo>
                  <a:pt x="2102507" y="845137"/>
                  <a:pt x="2101291" y="840273"/>
                  <a:pt x="2101291" y="835409"/>
                </a:cubicBezTo>
                <a:cubicBezTo>
                  <a:pt x="2089131" y="847569"/>
                  <a:pt x="2086699" y="859729"/>
                  <a:pt x="2093995" y="871889"/>
                </a:cubicBezTo>
                <a:cubicBezTo>
                  <a:pt x="2096427" y="867025"/>
                  <a:pt x="2099467" y="863985"/>
                  <a:pt x="2103115" y="862769"/>
                </a:cubicBezTo>
                <a:cubicBezTo>
                  <a:pt x="2106763" y="861553"/>
                  <a:pt x="2109803" y="859729"/>
                  <a:pt x="2112235" y="857297"/>
                </a:cubicBezTo>
                <a:cubicBezTo>
                  <a:pt x="2107371" y="869457"/>
                  <a:pt x="2100075" y="880402"/>
                  <a:pt x="2090347" y="890130"/>
                </a:cubicBezTo>
                <a:lnTo>
                  <a:pt x="2083052" y="926607"/>
                </a:lnTo>
                <a:lnTo>
                  <a:pt x="2083049" y="926616"/>
                </a:lnTo>
                <a:lnTo>
                  <a:pt x="2075754" y="943027"/>
                </a:lnTo>
                <a:cubicBezTo>
                  <a:pt x="2070890" y="949107"/>
                  <a:pt x="2069674" y="954579"/>
                  <a:pt x="2072106" y="959443"/>
                </a:cubicBezTo>
                <a:lnTo>
                  <a:pt x="2083049" y="926616"/>
                </a:lnTo>
                <a:lnTo>
                  <a:pt x="2083051" y="926611"/>
                </a:lnTo>
                <a:lnTo>
                  <a:pt x="2083052" y="926607"/>
                </a:lnTo>
                <a:lnTo>
                  <a:pt x="2086699" y="915666"/>
                </a:lnTo>
                <a:cubicBezTo>
                  <a:pt x="2096427" y="915666"/>
                  <a:pt x="2098859" y="920531"/>
                  <a:pt x="2093995" y="930259"/>
                </a:cubicBezTo>
                <a:lnTo>
                  <a:pt x="2083051" y="959443"/>
                </a:lnTo>
                <a:cubicBezTo>
                  <a:pt x="2090347" y="961875"/>
                  <a:pt x="2097035" y="961875"/>
                  <a:pt x="2103115" y="959443"/>
                </a:cubicBezTo>
                <a:cubicBezTo>
                  <a:pt x="2109195" y="957011"/>
                  <a:pt x="2114667" y="955795"/>
                  <a:pt x="2119531" y="955795"/>
                </a:cubicBezTo>
                <a:cubicBezTo>
                  <a:pt x="2119531" y="943635"/>
                  <a:pt x="2121963" y="920531"/>
                  <a:pt x="2126827" y="886482"/>
                </a:cubicBezTo>
                <a:cubicBezTo>
                  <a:pt x="2129259" y="842705"/>
                  <a:pt x="2130475" y="807440"/>
                  <a:pt x="2130475" y="780688"/>
                </a:cubicBezTo>
                <a:cubicBezTo>
                  <a:pt x="2130475" y="756367"/>
                  <a:pt x="2129259" y="738127"/>
                  <a:pt x="2126827" y="725967"/>
                </a:cubicBezTo>
                <a:close/>
                <a:moveTo>
                  <a:pt x="2528116" y="725967"/>
                </a:moveTo>
                <a:cubicBezTo>
                  <a:pt x="2520819" y="738127"/>
                  <a:pt x="2514739" y="756367"/>
                  <a:pt x="2509875" y="780688"/>
                </a:cubicBezTo>
                <a:lnTo>
                  <a:pt x="2575541" y="835409"/>
                </a:lnTo>
                <a:cubicBezTo>
                  <a:pt x="2585269" y="842705"/>
                  <a:pt x="2596213" y="842705"/>
                  <a:pt x="2608373" y="835409"/>
                </a:cubicBezTo>
                <a:cubicBezTo>
                  <a:pt x="2610805" y="832977"/>
                  <a:pt x="2616885" y="826897"/>
                  <a:pt x="2626613" y="817168"/>
                </a:cubicBezTo>
                <a:cubicBezTo>
                  <a:pt x="2631478" y="812304"/>
                  <a:pt x="2632694" y="806224"/>
                  <a:pt x="2630262" y="798928"/>
                </a:cubicBezTo>
                <a:lnTo>
                  <a:pt x="2612021" y="784336"/>
                </a:lnTo>
                <a:cubicBezTo>
                  <a:pt x="2602293" y="774607"/>
                  <a:pt x="2588309" y="763663"/>
                  <a:pt x="2570069" y="751503"/>
                </a:cubicBezTo>
                <a:cubicBezTo>
                  <a:pt x="2551828" y="739343"/>
                  <a:pt x="2537844" y="730830"/>
                  <a:pt x="2528116" y="725967"/>
                </a:cubicBezTo>
                <a:close/>
                <a:moveTo>
                  <a:pt x="2210733" y="747855"/>
                </a:moveTo>
                <a:lnTo>
                  <a:pt x="2199789" y="777040"/>
                </a:lnTo>
                <a:cubicBezTo>
                  <a:pt x="2194925" y="769743"/>
                  <a:pt x="2188845" y="764879"/>
                  <a:pt x="2181549" y="762447"/>
                </a:cubicBezTo>
                <a:lnTo>
                  <a:pt x="2177901" y="784336"/>
                </a:lnTo>
                <a:cubicBezTo>
                  <a:pt x="2177901" y="786768"/>
                  <a:pt x="2179725" y="791024"/>
                  <a:pt x="2183373" y="797104"/>
                </a:cubicBezTo>
                <a:cubicBezTo>
                  <a:pt x="2187021" y="803184"/>
                  <a:pt x="2185197" y="807440"/>
                  <a:pt x="2177901" y="809872"/>
                </a:cubicBezTo>
                <a:cubicBezTo>
                  <a:pt x="2175468" y="809872"/>
                  <a:pt x="2174252" y="810480"/>
                  <a:pt x="2174252" y="811696"/>
                </a:cubicBezTo>
                <a:cubicBezTo>
                  <a:pt x="2174252" y="812912"/>
                  <a:pt x="2174252" y="814736"/>
                  <a:pt x="2174252" y="817168"/>
                </a:cubicBezTo>
                <a:cubicBezTo>
                  <a:pt x="2174252" y="826897"/>
                  <a:pt x="2171820" y="832977"/>
                  <a:pt x="2166956" y="835409"/>
                </a:cubicBezTo>
                <a:cubicBezTo>
                  <a:pt x="2162092" y="842705"/>
                  <a:pt x="2157228" y="859729"/>
                  <a:pt x="2152364" y="886482"/>
                </a:cubicBezTo>
                <a:cubicBezTo>
                  <a:pt x="2152364" y="891346"/>
                  <a:pt x="2151148" y="898034"/>
                  <a:pt x="2148716" y="906546"/>
                </a:cubicBezTo>
                <a:cubicBezTo>
                  <a:pt x="2146283" y="915058"/>
                  <a:pt x="2142635" y="922963"/>
                  <a:pt x="2137771" y="930259"/>
                </a:cubicBezTo>
                <a:lnTo>
                  <a:pt x="2134123" y="915666"/>
                </a:lnTo>
                <a:cubicBezTo>
                  <a:pt x="2134123" y="908370"/>
                  <a:pt x="2135947" y="901074"/>
                  <a:pt x="2139595" y="893778"/>
                </a:cubicBezTo>
                <a:cubicBezTo>
                  <a:pt x="2143243" y="886482"/>
                  <a:pt x="2146283" y="879186"/>
                  <a:pt x="2148716" y="871889"/>
                </a:cubicBezTo>
                <a:cubicBezTo>
                  <a:pt x="2148716" y="859729"/>
                  <a:pt x="2149324" y="847569"/>
                  <a:pt x="2150540" y="835409"/>
                </a:cubicBezTo>
                <a:cubicBezTo>
                  <a:pt x="2151756" y="823249"/>
                  <a:pt x="2153580" y="812304"/>
                  <a:pt x="2156012" y="802576"/>
                </a:cubicBezTo>
                <a:cubicBezTo>
                  <a:pt x="2148716" y="807440"/>
                  <a:pt x="2144459" y="813520"/>
                  <a:pt x="2143243" y="820816"/>
                </a:cubicBezTo>
                <a:cubicBezTo>
                  <a:pt x="2142028" y="828113"/>
                  <a:pt x="2141419" y="832977"/>
                  <a:pt x="2141419" y="835409"/>
                </a:cubicBezTo>
                <a:cubicBezTo>
                  <a:pt x="2141419" y="857297"/>
                  <a:pt x="2137771" y="884050"/>
                  <a:pt x="2130475" y="915666"/>
                </a:cubicBezTo>
                <a:lnTo>
                  <a:pt x="2126827" y="952147"/>
                </a:lnTo>
                <a:cubicBezTo>
                  <a:pt x="2143852" y="949715"/>
                  <a:pt x="2159660" y="946067"/>
                  <a:pt x="2174252" y="941203"/>
                </a:cubicBezTo>
                <a:lnTo>
                  <a:pt x="2225325" y="930259"/>
                </a:lnTo>
                <a:cubicBezTo>
                  <a:pt x="2222893" y="915666"/>
                  <a:pt x="2220461" y="896818"/>
                  <a:pt x="2218029" y="873713"/>
                </a:cubicBezTo>
                <a:cubicBezTo>
                  <a:pt x="2215597" y="850609"/>
                  <a:pt x="2214381" y="826897"/>
                  <a:pt x="2214381" y="802576"/>
                </a:cubicBezTo>
                <a:lnTo>
                  <a:pt x="2199789" y="802576"/>
                </a:lnTo>
                <a:lnTo>
                  <a:pt x="2196141" y="784336"/>
                </a:lnTo>
                <a:lnTo>
                  <a:pt x="2210733" y="784336"/>
                </a:lnTo>
                <a:cubicBezTo>
                  <a:pt x="2218029" y="774607"/>
                  <a:pt x="2218029" y="762447"/>
                  <a:pt x="2210733" y="747855"/>
                </a:cubicBezTo>
                <a:close/>
                <a:moveTo>
                  <a:pt x="2513523" y="787984"/>
                </a:moveTo>
                <a:cubicBezTo>
                  <a:pt x="2513523" y="795280"/>
                  <a:pt x="2511091" y="801360"/>
                  <a:pt x="2506227" y="806224"/>
                </a:cubicBezTo>
                <a:cubicBezTo>
                  <a:pt x="2511091" y="808656"/>
                  <a:pt x="2519603" y="814736"/>
                  <a:pt x="2531764" y="824464"/>
                </a:cubicBezTo>
                <a:cubicBezTo>
                  <a:pt x="2543924" y="834193"/>
                  <a:pt x="2558516" y="839057"/>
                  <a:pt x="2575541" y="839057"/>
                </a:cubicBezTo>
                <a:cubicBezTo>
                  <a:pt x="2537236" y="807136"/>
                  <a:pt x="2516620" y="790112"/>
                  <a:pt x="2513694" y="787984"/>
                </a:cubicBezTo>
                <a:cubicBezTo>
                  <a:pt x="2513276" y="787680"/>
                  <a:pt x="2513219" y="787680"/>
                  <a:pt x="2513523" y="787984"/>
                </a:cubicBezTo>
                <a:close/>
                <a:moveTo>
                  <a:pt x="2509875" y="835409"/>
                </a:moveTo>
                <a:cubicBezTo>
                  <a:pt x="2509875" y="837841"/>
                  <a:pt x="2509267" y="840881"/>
                  <a:pt x="2508051" y="844529"/>
                </a:cubicBezTo>
                <a:cubicBezTo>
                  <a:pt x="2506835" y="848177"/>
                  <a:pt x="2503795" y="852433"/>
                  <a:pt x="2498931" y="857297"/>
                </a:cubicBezTo>
                <a:lnTo>
                  <a:pt x="2520819" y="857297"/>
                </a:lnTo>
                <a:lnTo>
                  <a:pt x="2509875" y="835409"/>
                </a:lnTo>
                <a:close/>
                <a:moveTo>
                  <a:pt x="2243566" y="875538"/>
                </a:moveTo>
                <a:cubicBezTo>
                  <a:pt x="2236269" y="882834"/>
                  <a:pt x="2232621" y="889522"/>
                  <a:pt x="2232621" y="895602"/>
                </a:cubicBezTo>
                <a:cubicBezTo>
                  <a:pt x="2232621" y="901682"/>
                  <a:pt x="2232621" y="909586"/>
                  <a:pt x="2232621" y="919314"/>
                </a:cubicBezTo>
                <a:lnTo>
                  <a:pt x="2243566" y="919314"/>
                </a:lnTo>
                <a:cubicBezTo>
                  <a:pt x="2241133" y="916883"/>
                  <a:pt x="2239917" y="912018"/>
                  <a:pt x="2239917" y="904722"/>
                </a:cubicBezTo>
                <a:cubicBezTo>
                  <a:pt x="2239917" y="892562"/>
                  <a:pt x="2241133" y="882834"/>
                  <a:pt x="2243566" y="875538"/>
                </a:cubicBezTo>
                <a:close/>
                <a:moveTo>
                  <a:pt x="2090347" y="882834"/>
                </a:moveTo>
                <a:cubicBezTo>
                  <a:pt x="2085483" y="882834"/>
                  <a:pt x="2082442" y="884050"/>
                  <a:pt x="2081227" y="886482"/>
                </a:cubicBezTo>
                <a:cubicBezTo>
                  <a:pt x="2080011" y="888914"/>
                  <a:pt x="2079403" y="891346"/>
                  <a:pt x="2079403" y="893778"/>
                </a:cubicBezTo>
                <a:lnTo>
                  <a:pt x="2090347" y="882834"/>
                </a:lnTo>
                <a:close/>
                <a:moveTo>
                  <a:pt x="2659447" y="1141847"/>
                </a:moveTo>
                <a:lnTo>
                  <a:pt x="2648502" y="1149143"/>
                </a:lnTo>
                <a:cubicBezTo>
                  <a:pt x="2643638" y="1149143"/>
                  <a:pt x="2644854" y="1151575"/>
                  <a:pt x="2652150" y="1156439"/>
                </a:cubicBezTo>
                <a:cubicBezTo>
                  <a:pt x="2654582" y="1156439"/>
                  <a:pt x="2655798" y="1154615"/>
                  <a:pt x="2655798" y="1150967"/>
                </a:cubicBezTo>
                <a:cubicBezTo>
                  <a:pt x="2655798" y="1147319"/>
                  <a:pt x="2657014" y="1144279"/>
                  <a:pt x="2659447" y="1141847"/>
                </a:cubicBezTo>
                <a:close/>
                <a:moveTo>
                  <a:pt x="2473394" y="1156439"/>
                </a:moveTo>
                <a:cubicBezTo>
                  <a:pt x="2475827" y="1158871"/>
                  <a:pt x="2475219" y="1163127"/>
                  <a:pt x="2471570" y="1169208"/>
                </a:cubicBezTo>
                <a:cubicBezTo>
                  <a:pt x="2467922" y="1175288"/>
                  <a:pt x="2466098" y="1179544"/>
                  <a:pt x="2466098" y="1181976"/>
                </a:cubicBezTo>
                <a:cubicBezTo>
                  <a:pt x="2478259" y="1181976"/>
                  <a:pt x="2489203" y="1181976"/>
                  <a:pt x="2498931" y="1181976"/>
                </a:cubicBezTo>
                <a:cubicBezTo>
                  <a:pt x="2496499" y="1181976"/>
                  <a:pt x="2491635" y="1186840"/>
                  <a:pt x="2484339" y="1196568"/>
                </a:cubicBezTo>
                <a:cubicBezTo>
                  <a:pt x="2491635" y="1191704"/>
                  <a:pt x="2503187" y="1188056"/>
                  <a:pt x="2518995" y="1185624"/>
                </a:cubicBezTo>
                <a:cubicBezTo>
                  <a:pt x="2534804" y="1183192"/>
                  <a:pt x="2546356" y="1180760"/>
                  <a:pt x="2553652" y="1178328"/>
                </a:cubicBezTo>
                <a:cubicBezTo>
                  <a:pt x="2536628" y="1180760"/>
                  <a:pt x="2524467" y="1181368"/>
                  <a:pt x="2517171" y="1180152"/>
                </a:cubicBezTo>
                <a:cubicBezTo>
                  <a:pt x="2509875" y="1178936"/>
                  <a:pt x="2503795" y="1177112"/>
                  <a:pt x="2498931" y="1174680"/>
                </a:cubicBezTo>
                <a:cubicBezTo>
                  <a:pt x="2503795" y="1174680"/>
                  <a:pt x="2508051" y="1173464"/>
                  <a:pt x="2511699" y="1171032"/>
                </a:cubicBezTo>
                <a:cubicBezTo>
                  <a:pt x="2515347" y="1168599"/>
                  <a:pt x="2518387" y="1167383"/>
                  <a:pt x="2520819" y="1167383"/>
                </a:cubicBezTo>
                <a:cubicBezTo>
                  <a:pt x="2508659" y="1160087"/>
                  <a:pt x="2501363" y="1158871"/>
                  <a:pt x="2498931" y="1163735"/>
                </a:cubicBezTo>
                <a:cubicBezTo>
                  <a:pt x="2496499" y="1168599"/>
                  <a:pt x="2493459" y="1172248"/>
                  <a:pt x="2489811" y="1174680"/>
                </a:cubicBezTo>
                <a:cubicBezTo>
                  <a:pt x="2486163" y="1177112"/>
                  <a:pt x="2481907" y="1177112"/>
                  <a:pt x="2477043" y="1174680"/>
                </a:cubicBezTo>
                <a:cubicBezTo>
                  <a:pt x="2477043" y="1174680"/>
                  <a:pt x="2483123" y="1168599"/>
                  <a:pt x="2495283" y="1156439"/>
                </a:cubicBezTo>
                <a:lnTo>
                  <a:pt x="2473394" y="1156439"/>
                </a:lnTo>
                <a:close/>
                <a:moveTo>
                  <a:pt x="2630262" y="1160087"/>
                </a:moveTo>
                <a:lnTo>
                  <a:pt x="2597429" y="1167383"/>
                </a:lnTo>
                <a:lnTo>
                  <a:pt x="2597429" y="1174680"/>
                </a:lnTo>
                <a:cubicBezTo>
                  <a:pt x="2609589" y="1167383"/>
                  <a:pt x="2620533" y="1163735"/>
                  <a:pt x="2630262" y="1163735"/>
                </a:cubicBezTo>
                <a:lnTo>
                  <a:pt x="2630262" y="1160087"/>
                </a:lnTo>
                <a:close/>
                <a:moveTo>
                  <a:pt x="2575541" y="1181976"/>
                </a:moveTo>
                <a:lnTo>
                  <a:pt x="2575541" y="1196568"/>
                </a:lnTo>
                <a:cubicBezTo>
                  <a:pt x="2577973" y="1196568"/>
                  <a:pt x="2579189" y="1197784"/>
                  <a:pt x="2579189" y="1200216"/>
                </a:cubicBezTo>
                <a:cubicBezTo>
                  <a:pt x="2586485" y="1195352"/>
                  <a:pt x="2591349" y="1190488"/>
                  <a:pt x="2593781" y="1185624"/>
                </a:cubicBezTo>
                <a:cubicBezTo>
                  <a:pt x="2593781" y="1195352"/>
                  <a:pt x="2594997" y="1201432"/>
                  <a:pt x="2597429" y="1203864"/>
                </a:cubicBezTo>
                <a:cubicBezTo>
                  <a:pt x="2597429" y="1203864"/>
                  <a:pt x="2599253" y="1202648"/>
                  <a:pt x="2602901" y="1200216"/>
                </a:cubicBezTo>
                <a:cubicBezTo>
                  <a:pt x="2606549" y="1197784"/>
                  <a:pt x="2609589" y="1192920"/>
                  <a:pt x="2612021" y="1185624"/>
                </a:cubicBezTo>
                <a:cubicBezTo>
                  <a:pt x="2604725" y="1183192"/>
                  <a:pt x="2592565" y="1181976"/>
                  <a:pt x="2575541" y="1181976"/>
                </a:cubicBezTo>
                <a:close/>
                <a:moveTo>
                  <a:pt x="2546356" y="1207512"/>
                </a:moveTo>
                <a:cubicBezTo>
                  <a:pt x="2541492" y="1207512"/>
                  <a:pt x="2532980" y="1209944"/>
                  <a:pt x="2520819" y="1214808"/>
                </a:cubicBezTo>
                <a:lnTo>
                  <a:pt x="2520819" y="1218456"/>
                </a:lnTo>
                <a:cubicBezTo>
                  <a:pt x="2540276" y="1213592"/>
                  <a:pt x="2551220" y="1211160"/>
                  <a:pt x="2553652" y="1211160"/>
                </a:cubicBezTo>
                <a:lnTo>
                  <a:pt x="2546356" y="1207512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4000">
                <a:schemeClr val="bg1">
                  <a:alpha val="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80E2234-610D-AC8A-E0AA-77667078F60F}"/>
              </a:ext>
            </a:extLst>
          </p:cNvPr>
          <p:cNvGrpSpPr/>
          <p:nvPr userDrawn="1"/>
        </p:nvGrpSpPr>
        <p:grpSpPr>
          <a:xfrm>
            <a:off x="-553289" y="-725663"/>
            <a:ext cx="4737674" cy="5084679"/>
            <a:chOff x="1775691" y="975795"/>
            <a:chExt cx="3254083" cy="3492424"/>
          </a:xfrm>
          <a:gradFill>
            <a:gsLst>
              <a:gs pos="49000">
                <a:schemeClr val="bg1"/>
              </a:gs>
              <a:gs pos="20000">
                <a:schemeClr val="bg1">
                  <a:alpha val="0"/>
                </a:schemeClr>
              </a:gs>
            </a:gsLst>
            <a:lin ang="13500000" scaled="1"/>
          </a:gradFill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120FB2E-8848-AF69-1CC8-4200213A94BE}"/>
                </a:ext>
              </a:extLst>
            </p:cNvPr>
            <p:cNvSpPr txBox="1"/>
            <p:nvPr/>
          </p:nvSpPr>
          <p:spPr>
            <a:xfrm>
              <a:off x="2947765" y="975795"/>
              <a:ext cx="1199174" cy="1088168"/>
            </a:xfrm>
            <a:custGeom>
              <a:avLst/>
              <a:gdLst/>
              <a:ahLst/>
              <a:cxnLst/>
              <a:rect l="l" t="t" r="r" b="b"/>
              <a:pathLst>
                <a:path w="1199174" h="1088168">
                  <a:moveTo>
                    <a:pt x="699388" y="0"/>
                  </a:moveTo>
                  <a:lnTo>
                    <a:pt x="735869" y="7296"/>
                  </a:lnTo>
                  <a:lnTo>
                    <a:pt x="808831" y="10944"/>
                  </a:lnTo>
                  <a:cubicBezTo>
                    <a:pt x="820991" y="15808"/>
                    <a:pt x="831935" y="17024"/>
                    <a:pt x="841663" y="14592"/>
                  </a:cubicBezTo>
                  <a:cubicBezTo>
                    <a:pt x="875712" y="21888"/>
                    <a:pt x="903681" y="24321"/>
                    <a:pt x="925569" y="21888"/>
                  </a:cubicBezTo>
                  <a:lnTo>
                    <a:pt x="936513" y="21888"/>
                  </a:lnTo>
                  <a:cubicBezTo>
                    <a:pt x="946241" y="21888"/>
                    <a:pt x="955970" y="21888"/>
                    <a:pt x="965698" y="21888"/>
                  </a:cubicBezTo>
                  <a:lnTo>
                    <a:pt x="998530" y="54721"/>
                  </a:lnTo>
                  <a:cubicBezTo>
                    <a:pt x="998530" y="66881"/>
                    <a:pt x="1005827" y="79042"/>
                    <a:pt x="1020419" y="91202"/>
                  </a:cubicBezTo>
                  <a:cubicBezTo>
                    <a:pt x="1025283" y="93634"/>
                    <a:pt x="1031971" y="102146"/>
                    <a:pt x="1040483" y="116738"/>
                  </a:cubicBezTo>
                  <a:cubicBezTo>
                    <a:pt x="1048995" y="131331"/>
                    <a:pt x="1055684" y="144707"/>
                    <a:pt x="1060548" y="156867"/>
                  </a:cubicBezTo>
                  <a:lnTo>
                    <a:pt x="1075140" y="182404"/>
                  </a:lnTo>
                  <a:cubicBezTo>
                    <a:pt x="1077572" y="182404"/>
                    <a:pt x="1080004" y="186660"/>
                    <a:pt x="1082436" y="195172"/>
                  </a:cubicBezTo>
                  <a:cubicBezTo>
                    <a:pt x="1084868" y="203684"/>
                    <a:pt x="1087300" y="209156"/>
                    <a:pt x="1089732" y="211588"/>
                  </a:cubicBezTo>
                  <a:cubicBezTo>
                    <a:pt x="1092164" y="226181"/>
                    <a:pt x="1095204" y="235301"/>
                    <a:pt x="1098852" y="238949"/>
                  </a:cubicBezTo>
                  <a:cubicBezTo>
                    <a:pt x="1102500" y="242597"/>
                    <a:pt x="1109189" y="245637"/>
                    <a:pt x="1118917" y="248069"/>
                  </a:cubicBezTo>
                  <a:cubicBezTo>
                    <a:pt x="1123781" y="250501"/>
                    <a:pt x="1124997" y="254149"/>
                    <a:pt x="1122565" y="259013"/>
                  </a:cubicBezTo>
                  <a:lnTo>
                    <a:pt x="1126213" y="266309"/>
                  </a:lnTo>
                  <a:cubicBezTo>
                    <a:pt x="1145669" y="278470"/>
                    <a:pt x="1155398" y="288198"/>
                    <a:pt x="1155398" y="295494"/>
                  </a:cubicBezTo>
                  <a:lnTo>
                    <a:pt x="1162694" y="317382"/>
                  </a:lnTo>
                  <a:cubicBezTo>
                    <a:pt x="1167558" y="319815"/>
                    <a:pt x="1168774" y="323463"/>
                    <a:pt x="1166342" y="328327"/>
                  </a:cubicBezTo>
                  <a:lnTo>
                    <a:pt x="1177286" y="339271"/>
                  </a:lnTo>
                  <a:lnTo>
                    <a:pt x="1180934" y="361159"/>
                  </a:lnTo>
                  <a:cubicBezTo>
                    <a:pt x="1188230" y="387912"/>
                    <a:pt x="1190663" y="417096"/>
                    <a:pt x="1188230" y="448713"/>
                  </a:cubicBezTo>
                  <a:lnTo>
                    <a:pt x="1195526" y="466954"/>
                  </a:lnTo>
                  <a:lnTo>
                    <a:pt x="1199174" y="492490"/>
                  </a:lnTo>
                  <a:lnTo>
                    <a:pt x="1199174" y="503434"/>
                  </a:lnTo>
                  <a:cubicBezTo>
                    <a:pt x="1199174" y="510730"/>
                    <a:pt x="1193094" y="535051"/>
                    <a:pt x="1180934" y="576396"/>
                  </a:cubicBezTo>
                  <a:lnTo>
                    <a:pt x="1162694" y="645709"/>
                  </a:lnTo>
                  <a:lnTo>
                    <a:pt x="1155398" y="649357"/>
                  </a:lnTo>
                  <a:cubicBezTo>
                    <a:pt x="1152966" y="651789"/>
                    <a:pt x="1150534" y="654829"/>
                    <a:pt x="1148101" y="658477"/>
                  </a:cubicBezTo>
                  <a:cubicBezTo>
                    <a:pt x="1145669" y="662126"/>
                    <a:pt x="1143238" y="662734"/>
                    <a:pt x="1140805" y="660301"/>
                  </a:cubicBezTo>
                  <a:cubicBezTo>
                    <a:pt x="1128645" y="672462"/>
                    <a:pt x="1122565" y="678542"/>
                    <a:pt x="1122565" y="678542"/>
                  </a:cubicBezTo>
                  <a:cubicBezTo>
                    <a:pt x="1110405" y="685838"/>
                    <a:pt x="1098244" y="691918"/>
                    <a:pt x="1086084" y="696782"/>
                  </a:cubicBezTo>
                  <a:cubicBezTo>
                    <a:pt x="1073924" y="701646"/>
                    <a:pt x="1065412" y="701646"/>
                    <a:pt x="1060548" y="696782"/>
                  </a:cubicBezTo>
                  <a:cubicBezTo>
                    <a:pt x="1058116" y="691918"/>
                    <a:pt x="1053860" y="690094"/>
                    <a:pt x="1047779" y="691310"/>
                  </a:cubicBezTo>
                  <a:cubicBezTo>
                    <a:pt x="1041699" y="692526"/>
                    <a:pt x="1033795" y="693134"/>
                    <a:pt x="1024067" y="693134"/>
                  </a:cubicBezTo>
                  <a:lnTo>
                    <a:pt x="994882" y="700430"/>
                  </a:lnTo>
                  <a:cubicBezTo>
                    <a:pt x="990018" y="702863"/>
                    <a:pt x="983938" y="711374"/>
                    <a:pt x="976642" y="725967"/>
                  </a:cubicBezTo>
                  <a:cubicBezTo>
                    <a:pt x="971778" y="728399"/>
                    <a:pt x="965698" y="732655"/>
                    <a:pt x="958402" y="738735"/>
                  </a:cubicBezTo>
                  <a:cubicBezTo>
                    <a:pt x="951105" y="744815"/>
                    <a:pt x="946241" y="750287"/>
                    <a:pt x="943809" y="755151"/>
                  </a:cubicBezTo>
                  <a:cubicBezTo>
                    <a:pt x="938945" y="757584"/>
                    <a:pt x="934081" y="760015"/>
                    <a:pt x="929217" y="762448"/>
                  </a:cubicBezTo>
                  <a:cubicBezTo>
                    <a:pt x="924353" y="764880"/>
                    <a:pt x="920705" y="764880"/>
                    <a:pt x="918273" y="762448"/>
                  </a:cubicBezTo>
                  <a:cubicBezTo>
                    <a:pt x="915841" y="757584"/>
                    <a:pt x="917057" y="752719"/>
                    <a:pt x="921921" y="747855"/>
                  </a:cubicBezTo>
                  <a:cubicBezTo>
                    <a:pt x="934081" y="730831"/>
                    <a:pt x="934081" y="721103"/>
                    <a:pt x="921921" y="718671"/>
                  </a:cubicBezTo>
                  <a:cubicBezTo>
                    <a:pt x="919489" y="718671"/>
                    <a:pt x="917665" y="719887"/>
                    <a:pt x="916449" y="722319"/>
                  </a:cubicBezTo>
                  <a:cubicBezTo>
                    <a:pt x="915233" y="724751"/>
                    <a:pt x="913409" y="727183"/>
                    <a:pt x="910977" y="729615"/>
                  </a:cubicBezTo>
                  <a:lnTo>
                    <a:pt x="896384" y="733263"/>
                  </a:lnTo>
                  <a:lnTo>
                    <a:pt x="881792" y="744207"/>
                  </a:lnTo>
                  <a:lnTo>
                    <a:pt x="859904" y="755151"/>
                  </a:lnTo>
                  <a:lnTo>
                    <a:pt x="819775" y="780688"/>
                  </a:lnTo>
                  <a:lnTo>
                    <a:pt x="805182" y="791632"/>
                  </a:lnTo>
                  <a:lnTo>
                    <a:pt x="808831" y="777040"/>
                  </a:lnTo>
                  <a:cubicBezTo>
                    <a:pt x="818559" y="760015"/>
                    <a:pt x="813695" y="753936"/>
                    <a:pt x="794238" y="758799"/>
                  </a:cubicBezTo>
                  <a:lnTo>
                    <a:pt x="786942" y="762448"/>
                  </a:lnTo>
                  <a:lnTo>
                    <a:pt x="783294" y="755151"/>
                  </a:lnTo>
                  <a:lnTo>
                    <a:pt x="783294" y="747855"/>
                  </a:lnTo>
                  <a:cubicBezTo>
                    <a:pt x="783294" y="745423"/>
                    <a:pt x="782686" y="744207"/>
                    <a:pt x="781470" y="744207"/>
                  </a:cubicBezTo>
                  <a:cubicBezTo>
                    <a:pt x="780254" y="744207"/>
                    <a:pt x="777214" y="746639"/>
                    <a:pt x="772350" y="751503"/>
                  </a:cubicBezTo>
                  <a:cubicBezTo>
                    <a:pt x="767486" y="753936"/>
                    <a:pt x="762621" y="756367"/>
                    <a:pt x="757758" y="758799"/>
                  </a:cubicBezTo>
                  <a:cubicBezTo>
                    <a:pt x="752893" y="761232"/>
                    <a:pt x="749245" y="761232"/>
                    <a:pt x="746813" y="758799"/>
                  </a:cubicBezTo>
                  <a:lnTo>
                    <a:pt x="728573" y="762448"/>
                  </a:lnTo>
                  <a:lnTo>
                    <a:pt x="739517" y="751503"/>
                  </a:lnTo>
                  <a:cubicBezTo>
                    <a:pt x="763838" y="734479"/>
                    <a:pt x="777214" y="721103"/>
                    <a:pt x="779646" y="711374"/>
                  </a:cubicBezTo>
                  <a:lnTo>
                    <a:pt x="783294" y="693134"/>
                  </a:lnTo>
                  <a:cubicBezTo>
                    <a:pt x="783294" y="690702"/>
                    <a:pt x="782078" y="689486"/>
                    <a:pt x="779646" y="689486"/>
                  </a:cubicBezTo>
                  <a:cubicBezTo>
                    <a:pt x="779646" y="689486"/>
                    <a:pt x="776606" y="689486"/>
                    <a:pt x="770526" y="689486"/>
                  </a:cubicBezTo>
                  <a:cubicBezTo>
                    <a:pt x="764446" y="689486"/>
                    <a:pt x="763838" y="688270"/>
                    <a:pt x="768702" y="685838"/>
                  </a:cubicBezTo>
                  <a:cubicBezTo>
                    <a:pt x="768702" y="680974"/>
                    <a:pt x="765054" y="679758"/>
                    <a:pt x="757758" y="682190"/>
                  </a:cubicBezTo>
                  <a:lnTo>
                    <a:pt x="754109" y="682190"/>
                  </a:lnTo>
                  <a:cubicBezTo>
                    <a:pt x="751677" y="687054"/>
                    <a:pt x="748029" y="688270"/>
                    <a:pt x="743165" y="685838"/>
                  </a:cubicBezTo>
                  <a:cubicBezTo>
                    <a:pt x="743165" y="688270"/>
                    <a:pt x="738909" y="690702"/>
                    <a:pt x="730397" y="693134"/>
                  </a:cubicBezTo>
                  <a:cubicBezTo>
                    <a:pt x="721885" y="695566"/>
                    <a:pt x="713981" y="699214"/>
                    <a:pt x="706685" y="704078"/>
                  </a:cubicBezTo>
                  <a:lnTo>
                    <a:pt x="655611" y="736911"/>
                  </a:lnTo>
                  <a:lnTo>
                    <a:pt x="641019" y="744207"/>
                  </a:lnTo>
                  <a:cubicBezTo>
                    <a:pt x="638587" y="746639"/>
                    <a:pt x="635547" y="749679"/>
                    <a:pt x="631899" y="753327"/>
                  </a:cubicBezTo>
                  <a:cubicBezTo>
                    <a:pt x="628251" y="756975"/>
                    <a:pt x="623995" y="757584"/>
                    <a:pt x="619131" y="755151"/>
                  </a:cubicBezTo>
                  <a:cubicBezTo>
                    <a:pt x="619131" y="755151"/>
                    <a:pt x="617915" y="755151"/>
                    <a:pt x="615483" y="755151"/>
                  </a:cubicBezTo>
                  <a:cubicBezTo>
                    <a:pt x="613050" y="760015"/>
                    <a:pt x="610619" y="761232"/>
                    <a:pt x="608186" y="758799"/>
                  </a:cubicBezTo>
                  <a:lnTo>
                    <a:pt x="604538" y="766096"/>
                  </a:lnTo>
                  <a:cubicBezTo>
                    <a:pt x="604538" y="768528"/>
                    <a:pt x="602714" y="770960"/>
                    <a:pt x="599066" y="773392"/>
                  </a:cubicBezTo>
                  <a:cubicBezTo>
                    <a:pt x="595418" y="775824"/>
                    <a:pt x="591162" y="777040"/>
                    <a:pt x="586298" y="777040"/>
                  </a:cubicBezTo>
                  <a:lnTo>
                    <a:pt x="579002" y="780688"/>
                  </a:lnTo>
                  <a:cubicBezTo>
                    <a:pt x="576570" y="783120"/>
                    <a:pt x="574138" y="784944"/>
                    <a:pt x="571706" y="786160"/>
                  </a:cubicBezTo>
                  <a:cubicBezTo>
                    <a:pt x="569274" y="787376"/>
                    <a:pt x="568058" y="790416"/>
                    <a:pt x="568058" y="795280"/>
                  </a:cubicBezTo>
                  <a:lnTo>
                    <a:pt x="564409" y="791632"/>
                  </a:lnTo>
                  <a:cubicBezTo>
                    <a:pt x="561977" y="794064"/>
                    <a:pt x="558937" y="795888"/>
                    <a:pt x="555289" y="797104"/>
                  </a:cubicBezTo>
                  <a:cubicBezTo>
                    <a:pt x="551641" y="798320"/>
                    <a:pt x="549817" y="798928"/>
                    <a:pt x="549817" y="798928"/>
                  </a:cubicBezTo>
                  <a:cubicBezTo>
                    <a:pt x="544953" y="798928"/>
                    <a:pt x="542521" y="797712"/>
                    <a:pt x="542521" y="795280"/>
                  </a:cubicBezTo>
                  <a:lnTo>
                    <a:pt x="538873" y="798928"/>
                  </a:lnTo>
                  <a:cubicBezTo>
                    <a:pt x="541305" y="798928"/>
                    <a:pt x="541305" y="801360"/>
                    <a:pt x="538873" y="806225"/>
                  </a:cubicBezTo>
                  <a:cubicBezTo>
                    <a:pt x="526713" y="815953"/>
                    <a:pt x="519417" y="815953"/>
                    <a:pt x="516985" y="806225"/>
                  </a:cubicBezTo>
                  <a:cubicBezTo>
                    <a:pt x="509688" y="811088"/>
                    <a:pt x="504824" y="815953"/>
                    <a:pt x="502392" y="820817"/>
                  </a:cubicBezTo>
                  <a:cubicBezTo>
                    <a:pt x="499960" y="820817"/>
                    <a:pt x="498136" y="821425"/>
                    <a:pt x="496920" y="822641"/>
                  </a:cubicBezTo>
                  <a:cubicBezTo>
                    <a:pt x="495704" y="823857"/>
                    <a:pt x="495096" y="824465"/>
                    <a:pt x="495096" y="824465"/>
                  </a:cubicBezTo>
                  <a:lnTo>
                    <a:pt x="440375" y="853650"/>
                  </a:lnTo>
                  <a:cubicBezTo>
                    <a:pt x="437943" y="858513"/>
                    <a:pt x="435511" y="862161"/>
                    <a:pt x="433079" y="864594"/>
                  </a:cubicBezTo>
                  <a:lnTo>
                    <a:pt x="433079" y="871890"/>
                  </a:lnTo>
                  <a:lnTo>
                    <a:pt x="422135" y="871890"/>
                  </a:lnTo>
                  <a:cubicBezTo>
                    <a:pt x="409974" y="876754"/>
                    <a:pt x="407542" y="873106"/>
                    <a:pt x="414839" y="860946"/>
                  </a:cubicBezTo>
                  <a:cubicBezTo>
                    <a:pt x="422135" y="858513"/>
                    <a:pt x="436119" y="848785"/>
                    <a:pt x="456791" y="831761"/>
                  </a:cubicBezTo>
                  <a:cubicBezTo>
                    <a:pt x="477464" y="814737"/>
                    <a:pt x="492664" y="803792"/>
                    <a:pt x="502392" y="798928"/>
                  </a:cubicBezTo>
                  <a:lnTo>
                    <a:pt x="509688" y="791632"/>
                  </a:lnTo>
                  <a:lnTo>
                    <a:pt x="484152" y="798928"/>
                  </a:lnTo>
                  <a:lnTo>
                    <a:pt x="458615" y="817169"/>
                  </a:lnTo>
                  <a:cubicBezTo>
                    <a:pt x="458615" y="819601"/>
                    <a:pt x="454359" y="823249"/>
                    <a:pt x="445847" y="828113"/>
                  </a:cubicBezTo>
                  <a:cubicBezTo>
                    <a:pt x="437335" y="832977"/>
                    <a:pt x="429431" y="835409"/>
                    <a:pt x="422135" y="835409"/>
                  </a:cubicBezTo>
                  <a:cubicBezTo>
                    <a:pt x="429431" y="828113"/>
                    <a:pt x="426999" y="826897"/>
                    <a:pt x="414839" y="831761"/>
                  </a:cubicBezTo>
                  <a:cubicBezTo>
                    <a:pt x="409974" y="839057"/>
                    <a:pt x="405110" y="842705"/>
                    <a:pt x="400246" y="842705"/>
                  </a:cubicBezTo>
                  <a:cubicBezTo>
                    <a:pt x="400246" y="847569"/>
                    <a:pt x="398422" y="850001"/>
                    <a:pt x="394774" y="850001"/>
                  </a:cubicBezTo>
                  <a:cubicBezTo>
                    <a:pt x="391126" y="850001"/>
                    <a:pt x="388086" y="851217"/>
                    <a:pt x="385654" y="853650"/>
                  </a:cubicBezTo>
                  <a:lnTo>
                    <a:pt x="378358" y="860946"/>
                  </a:lnTo>
                  <a:cubicBezTo>
                    <a:pt x="375926" y="858513"/>
                    <a:pt x="372278" y="858513"/>
                    <a:pt x="367414" y="860946"/>
                  </a:cubicBezTo>
                  <a:lnTo>
                    <a:pt x="349173" y="871890"/>
                  </a:lnTo>
                  <a:cubicBezTo>
                    <a:pt x="344309" y="871890"/>
                    <a:pt x="339445" y="874322"/>
                    <a:pt x="334581" y="879186"/>
                  </a:cubicBezTo>
                  <a:cubicBezTo>
                    <a:pt x="329717" y="884050"/>
                    <a:pt x="322421" y="888914"/>
                    <a:pt x="312692" y="893778"/>
                  </a:cubicBezTo>
                  <a:cubicBezTo>
                    <a:pt x="312692" y="893778"/>
                    <a:pt x="307828" y="898642"/>
                    <a:pt x="298100" y="908371"/>
                  </a:cubicBezTo>
                  <a:cubicBezTo>
                    <a:pt x="295668" y="905938"/>
                    <a:pt x="292628" y="906547"/>
                    <a:pt x="288980" y="910195"/>
                  </a:cubicBezTo>
                  <a:cubicBezTo>
                    <a:pt x="285332" y="913843"/>
                    <a:pt x="283508" y="918099"/>
                    <a:pt x="283508" y="922963"/>
                  </a:cubicBezTo>
                  <a:lnTo>
                    <a:pt x="276212" y="922963"/>
                  </a:lnTo>
                  <a:lnTo>
                    <a:pt x="268916" y="926611"/>
                  </a:lnTo>
                  <a:cubicBezTo>
                    <a:pt x="268916" y="929043"/>
                    <a:pt x="266484" y="930259"/>
                    <a:pt x="261619" y="930259"/>
                  </a:cubicBezTo>
                  <a:lnTo>
                    <a:pt x="239731" y="948499"/>
                  </a:lnTo>
                  <a:cubicBezTo>
                    <a:pt x="222707" y="953363"/>
                    <a:pt x="206898" y="963092"/>
                    <a:pt x="192306" y="977684"/>
                  </a:cubicBezTo>
                  <a:cubicBezTo>
                    <a:pt x="192306" y="982548"/>
                    <a:pt x="191090" y="984980"/>
                    <a:pt x="188658" y="984980"/>
                  </a:cubicBezTo>
                  <a:cubicBezTo>
                    <a:pt x="186226" y="984980"/>
                    <a:pt x="182578" y="984980"/>
                    <a:pt x="177714" y="984980"/>
                  </a:cubicBezTo>
                  <a:lnTo>
                    <a:pt x="177714" y="988628"/>
                  </a:lnTo>
                  <a:lnTo>
                    <a:pt x="170417" y="984980"/>
                  </a:lnTo>
                  <a:lnTo>
                    <a:pt x="163121" y="992276"/>
                  </a:lnTo>
                  <a:cubicBezTo>
                    <a:pt x="158257" y="994708"/>
                    <a:pt x="159473" y="992276"/>
                    <a:pt x="166769" y="984980"/>
                  </a:cubicBezTo>
                  <a:lnTo>
                    <a:pt x="181362" y="974036"/>
                  </a:lnTo>
                  <a:cubicBezTo>
                    <a:pt x="181362" y="969172"/>
                    <a:pt x="185010" y="965524"/>
                    <a:pt x="192306" y="963092"/>
                  </a:cubicBezTo>
                  <a:lnTo>
                    <a:pt x="203250" y="952147"/>
                  </a:lnTo>
                  <a:cubicBezTo>
                    <a:pt x="198386" y="952147"/>
                    <a:pt x="195346" y="953363"/>
                    <a:pt x="194130" y="955796"/>
                  </a:cubicBezTo>
                  <a:cubicBezTo>
                    <a:pt x="192914" y="958228"/>
                    <a:pt x="191090" y="959444"/>
                    <a:pt x="188658" y="959444"/>
                  </a:cubicBezTo>
                  <a:cubicBezTo>
                    <a:pt x="186226" y="961876"/>
                    <a:pt x="182578" y="966740"/>
                    <a:pt x="177714" y="974036"/>
                  </a:cubicBezTo>
                  <a:cubicBezTo>
                    <a:pt x="172850" y="981332"/>
                    <a:pt x="169201" y="982548"/>
                    <a:pt x="166769" y="977684"/>
                  </a:cubicBezTo>
                  <a:cubicBezTo>
                    <a:pt x="161905" y="982548"/>
                    <a:pt x="156433" y="987412"/>
                    <a:pt x="150353" y="992276"/>
                  </a:cubicBezTo>
                  <a:lnTo>
                    <a:pt x="145611" y="995924"/>
                  </a:lnTo>
                  <a:lnTo>
                    <a:pt x="155825" y="995924"/>
                  </a:lnTo>
                  <a:cubicBezTo>
                    <a:pt x="150961" y="1000788"/>
                    <a:pt x="146097" y="1003220"/>
                    <a:pt x="141233" y="1003220"/>
                  </a:cubicBezTo>
                  <a:lnTo>
                    <a:pt x="137585" y="999572"/>
                  </a:lnTo>
                  <a:cubicBezTo>
                    <a:pt x="140017" y="1002005"/>
                    <a:pt x="141233" y="1005653"/>
                    <a:pt x="141233" y="1010517"/>
                  </a:cubicBezTo>
                  <a:cubicBezTo>
                    <a:pt x="138801" y="1010517"/>
                    <a:pt x="136369" y="1010517"/>
                    <a:pt x="133937" y="1010517"/>
                  </a:cubicBezTo>
                  <a:cubicBezTo>
                    <a:pt x="131505" y="1010517"/>
                    <a:pt x="132721" y="1009301"/>
                    <a:pt x="137585" y="1006869"/>
                  </a:cubicBezTo>
                  <a:cubicBezTo>
                    <a:pt x="137585" y="1004437"/>
                    <a:pt x="135761" y="1004437"/>
                    <a:pt x="132113" y="1006869"/>
                  </a:cubicBezTo>
                  <a:cubicBezTo>
                    <a:pt x="128465" y="1009301"/>
                    <a:pt x="125425" y="1010517"/>
                    <a:pt x="122993" y="1010517"/>
                  </a:cubicBezTo>
                  <a:cubicBezTo>
                    <a:pt x="120560" y="1012949"/>
                    <a:pt x="113264" y="1019029"/>
                    <a:pt x="101104" y="1028757"/>
                  </a:cubicBezTo>
                  <a:cubicBezTo>
                    <a:pt x="91376" y="1036053"/>
                    <a:pt x="81648" y="1043958"/>
                    <a:pt x="71920" y="1052470"/>
                  </a:cubicBezTo>
                  <a:cubicBezTo>
                    <a:pt x="62191" y="1060982"/>
                    <a:pt x="52463" y="1068886"/>
                    <a:pt x="42735" y="1076182"/>
                  </a:cubicBezTo>
                  <a:cubicBezTo>
                    <a:pt x="40303" y="1083478"/>
                    <a:pt x="36655" y="1084694"/>
                    <a:pt x="31791" y="1079830"/>
                  </a:cubicBezTo>
                  <a:cubicBezTo>
                    <a:pt x="39087" y="1077398"/>
                    <a:pt x="43951" y="1072534"/>
                    <a:pt x="46383" y="1065238"/>
                  </a:cubicBezTo>
                  <a:cubicBezTo>
                    <a:pt x="51247" y="1062806"/>
                    <a:pt x="54895" y="1060374"/>
                    <a:pt x="57327" y="1057942"/>
                  </a:cubicBezTo>
                  <a:cubicBezTo>
                    <a:pt x="59759" y="1055510"/>
                    <a:pt x="59759" y="1054294"/>
                    <a:pt x="57327" y="1054294"/>
                  </a:cubicBezTo>
                  <a:cubicBezTo>
                    <a:pt x="57327" y="1046997"/>
                    <a:pt x="59759" y="1046997"/>
                    <a:pt x="64623" y="1054294"/>
                  </a:cubicBezTo>
                  <a:lnTo>
                    <a:pt x="64623" y="1043349"/>
                  </a:lnTo>
                  <a:lnTo>
                    <a:pt x="68271" y="1036053"/>
                  </a:lnTo>
                  <a:cubicBezTo>
                    <a:pt x="70703" y="1033621"/>
                    <a:pt x="74352" y="1030581"/>
                    <a:pt x="79216" y="1026933"/>
                  </a:cubicBezTo>
                  <a:cubicBezTo>
                    <a:pt x="84080" y="1023285"/>
                    <a:pt x="87728" y="1020245"/>
                    <a:pt x="90160" y="1017813"/>
                  </a:cubicBezTo>
                  <a:cubicBezTo>
                    <a:pt x="90160" y="1012949"/>
                    <a:pt x="93808" y="1008085"/>
                    <a:pt x="101104" y="1003220"/>
                  </a:cubicBezTo>
                  <a:lnTo>
                    <a:pt x="101104" y="999572"/>
                  </a:lnTo>
                  <a:cubicBezTo>
                    <a:pt x="96240" y="1002005"/>
                    <a:pt x="86512" y="1011733"/>
                    <a:pt x="71920" y="1028757"/>
                  </a:cubicBezTo>
                  <a:cubicBezTo>
                    <a:pt x="67055" y="1028757"/>
                    <a:pt x="63407" y="1029365"/>
                    <a:pt x="60975" y="1030581"/>
                  </a:cubicBezTo>
                  <a:cubicBezTo>
                    <a:pt x="58543" y="1031797"/>
                    <a:pt x="57327" y="1033621"/>
                    <a:pt x="57327" y="1036053"/>
                  </a:cubicBezTo>
                  <a:lnTo>
                    <a:pt x="42735" y="1050645"/>
                  </a:lnTo>
                  <a:cubicBezTo>
                    <a:pt x="37871" y="1045782"/>
                    <a:pt x="33007" y="1049430"/>
                    <a:pt x="28143" y="1061590"/>
                  </a:cubicBezTo>
                  <a:cubicBezTo>
                    <a:pt x="28143" y="1064022"/>
                    <a:pt x="25711" y="1065238"/>
                    <a:pt x="20846" y="1065238"/>
                  </a:cubicBezTo>
                  <a:cubicBezTo>
                    <a:pt x="15982" y="1072534"/>
                    <a:pt x="11118" y="1077398"/>
                    <a:pt x="6254" y="1079830"/>
                  </a:cubicBezTo>
                  <a:lnTo>
                    <a:pt x="0" y="1088168"/>
                  </a:lnTo>
                  <a:lnTo>
                    <a:pt x="6254" y="1072534"/>
                  </a:lnTo>
                  <a:cubicBezTo>
                    <a:pt x="15982" y="1067670"/>
                    <a:pt x="24495" y="1057942"/>
                    <a:pt x="31791" y="1043349"/>
                  </a:cubicBezTo>
                  <a:cubicBezTo>
                    <a:pt x="34223" y="1040917"/>
                    <a:pt x="38479" y="1036053"/>
                    <a:pt x="44559" y="1028757"/>
                  </a:cubicBezTo>
                  <a:cubicBezTo>
                    <a:pt x="50639" y="1021461"/>
                    <a:pt x="54895" y="1015381"/>
                    <a:pt x="57327" y="1010517"/>
                  </a:cubicBezTo>
                  <a:cubicBezTo>
                    <a:pt x="147313" y="915667"/>
                    <a:pt x="192306" y="865810"/>
                    <a:pt x="192306" y="860946"/>
                  </a:cubicBezTo>
                  <a:cubicBezTo>
                    <a:pt x="194738" y="860946"/>
                    <a:pt x="197170" y="858513"/>
                    <a:pt x="199602" y="853650"/>
                  </a:cubicBezTo>
                  <a:lnTo>
                    <a:pt x="199602" y="850001"/>
                  </a:lnTo>
                  <a:cubicBezTo>
                    <a:pt x="202034" y="842705"/>
                    <a:pt x="205682" y="837841"/>
                    <a:pt x="210546" y="835409"/>
                  </a:cubicBezTo>
                  <a:cubicBezTo>
                    <a:pt x="217842" y="832977"/>
                    <a:pt x="221490" y="829329"/>
                    <a:pt x="221490" y="824465"/>
                  </a:cubicBezTo>
                  <a:lnTo>
                    <a:pt x="232435" y="813521"/>
                  </a:lnTo>
                  <a:lnTo>
                    <a:pt x="247027" y="798928"/>
                  </a:lnTo>
                  <a:cubicBezTo>
                    <a:pt x="247027" y="796496"/>
                    <a:pt x="266484" y="773392"/>
                    <a:pt x="305396" y="729615"/>
                  </a:cubicBezTo>
                  <a:lnTo>
                    <a:pt x="378358" y="645709"/>
                  </a:lnTo>
                  <a:cubicBezTo>
                    <a:pt x="392950" y="626253"/>
                    <a:pt x="402678" y="616525"/>
                    <a:pt x="407542" y="616525"/>
                  </a:cubicBezTo>
                  <a:lnTo>
                    <a:pt x="549817" y="448713"/>
                  </a:lnTo>
                  <a:cubicBezTo>
                    <a:pt x="549817" y="448713"/>
                    <a:pt x="552857" y="444457"/>
                    <a:pt x="558937" y="435945"/>
                  </a:cubicBezTo>
                  <a:cubicBezTo>
                    <a:pt x="565018" y="427433"/>
                    <a:pt x="569274" y="421961"/>
                    <a:pt x="571706" y="419528"/>
                  </a:cubicBezTo>
                  <a:cubicBezTo>
                    <a:pt x="583866" y="397640"/>
                    <a:pt x="596026" y="378184"/>
                    <a:pt x="608186" y="361159"/>
                  </a:cubicBezTo>
                  <a:cubicBezTo>
                    <a:pt x="620347" y="344135"/>
                    <a:pt x="630075" y="329543"/>
                    <a:pt x="637371" y="317382"/>
                  </a:cubicBezTo>
                  <a:cubicBezTo>
                    <a:pt x="637371" y="314950"/>
                    <a:pt x="639195" y="309478"/>
                    <a:pt x="642843" y="300966"/>
                  </a:cubicBezTo>
                  <a:cubicBezTo>
                    <a:pt x="646491" y="292454"/>
                    <a:pt x="649531" y="285766"/>
                    <a:pt x="651963" y="280902"/>
                  </a:cubicBezTo>
                  <a:cubicBezTo>
                    <a:pt x="656827" y="266309"/>
                    <a:pt x="658044" y="251717"/>
                    <a:pt x="655611" y="237125"/>
                  </a:cubicBezTo>
                  <a:lnTo>
                    <a:pt x="648315" y="207940"/>
                  </a:lnTo>
                  <a:cubicBezTo>
                    <a:pt x="650747" y="203076"/>
                    <a:pt x="650747" y="196996"/>
                    <a:pt x="648315" y="189700"/>
                  </a:cubicBezTo>
                  <a:cubicBezTo>
                    <a:pt x="648315" y="184836"/>
                    <a:pt x="648315" y="177540"/>
                    <a:pt x="648315" y="167811"/>
                  </a:cubicBezTo>
                  <a:lnTo>
                    <a:pt x="648315" y="160515"/>
                  </a:lnTo>
                  <a:cubicBezTo>
                    <a:pt x="648315" y="153219"/>
                    <a:pt x="647099" y="141059"/>
                    <a:pt x="644667" y="124035"/>
                  </a:cubicBezTo>
                  <a:cubicBezTo>
                    <a:pt x="642235" y="107010"/>
                    <a:pt x="642235" y="96066"/>
                    <a:pt x="644667" y="91202"/>
                  </a:cubicBezTo>
                  <a:cubicBezTo>
                    <a:pt x="642235" y="86338"/>
                    <a:pt x="641627" y="82082"/>
                    <a:pt x="642843" y="78434"/>
                  </a:cubicBezTo>
                  <a:cubicBezTo>
                    <a:pt x="644059" y="74786"/>
                    <a:pt x="643451" y="70529"/>
                    <a:pt x="641019" y="65665"/>
                  </a:cubicBezTo>
                  <a:cubicBezTo>
                    <a:pt x="641019" y="58369"/>
                    <a:pt x="643451" y="54721"/>
                    <a:pt x="648315" y="54721"/>
                  </a:cubicBezTo>
                  <a:lnTo>
                    <a:pt x="651963" y="58369"/>
                  </a:lnTo>
                  <a:cubicBezTo>
                    <a:pt x="661692" y="53505"/>
                    <a:pt x="662908" y="51073"/>
                    <a:pt x="655611" y="51073"/>
                  </a:cubicBezTo>
                  <a:lnTo>
                    <a:pt x="655611" y="47425"/>
                  </a:lnTo>
                  <a:cubicBezTo>
                    <a:pt x="655611" y="44993"/>
                    <a:pt x="657435" y="43169"/>
                    <a:pt x="661084" y="41953"/>
                  </a:cubicBezTo>
                  <a:cubicBezTo>
                    <a:pt x="664732" y="40737"/>
                    <a:pt x="668988" y="41345"/>
                    <a:pt x="673852" y="43777"/>
                  </a:cubicBezTo>
                  <a:lnTo>
                    <a:pt x="677500" y="47425"/>
                  </a:lnTo>
                  <a:lnTo>
                    <a:pt x="681148" y="40129"/>
                  </a:lnTo>
                  <a:cubicBezTo>
                    <a:pt x="681148" y="37697"/>
                    <a:pt x="681756" y="34048"/>
                    <a:pt x="682972" y="29185"/>
                  </a:cubicBezTo>
                  <a:cubicBezTo>
                    <a:pt x="684188" y="24321"/>
                    <a:pt x="683580" y="19456"/>
                    <a:pt x="681148" y="14592"/>
                  </a:cubicBezTo>
                  <a:cubicBezTo>
                    <a:pt x="681148" y="9728"/>
                    <a:pt x="683580" y="8512"/>
                    <a:pt x="688444" y="10944"/>
                  </a:cubicBezTo>
                  <a:lnTo>
                    <a:pt x="695740" y="7296"/>
                  </a:lnTo>
                  <a:lnTo>
                    <a:pt x="69938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F4AE5FF-1F61-A624-C72E-4C0B95C49E36}"/>
                </a:ext>
              </a:extLst>
            </p:cNvPr>
            <p:cNvSpPr txBox="1"/>
            <p:nvPr/>
          </p:nvSpPr>
          <p:spPr>
            <a:xfrm>
              <a:off x="1775691" y="1121718"/>
              <a:ext cx="2360304" cy="3057087"/>
            </a:xfrm>
            <a:custGeom>
              <a:avLst/>
              <a:gdLst/>
              <a:ahLst/>
              <a:cxnLst/>
              <a:rect l="l" t="t" r="r" b="b"/>
              <a:pathLst>
                <a:path w="2360304" h="3057087">
                  <a:moveTo>
                    <a:pt x="1054294" y="0"/>
                  </a:moveTo>
                  <a:lnTo>
                    <a:pt x="1065238" y="0"/>
                  </a:lnTo>
                  <a:cubicBezTo>
                    <a:pt x="1084694" y="0"/>
                    <a:pt x="1107799" y="9728"/>
                    <a:pt x="1134551" y="29185"/>
                  </a:cubicBezTo>
                  <a:cubicBezTo>
                    <a:pt x="1144279" y="34049"/>
                    <a:pt x="1155832" y="49857"/>
                    <a:pt x="1169208" y="76609"/>
                  </a:cubicBezTo>
                  <a:cubicBezTo>
                    <a:pt x="1182584" y="103362"/>
                    <a:pt x="1190488" y="125250"/>
                    <a:pt x="1192920" y="142275"/>
                  </a:cubicBezTo>
                  <a:cubicBezTo>
                    <a:pt x="1197785" y="142275"/>
                    <a:pt x="1201433" y="148355"/>
                    <a:pt x="1203865" y="160515"/>
                  </a:cubicBezTo>
                  <a:cubicBezTo>
                    <a:pt x="1206297" y="165379"/>
                    <a:pt x="1206297" y="169027"/>
                    <a:pt x="1203865" y="171459"/>
                  </a:cubicBezTo>
                  <a:cubicBezTo>
                    <a:pt x="1206297" y="173892"/>
                    <a:pt x="1209337" y="178755"/>
                    <a:pt x="1212985" y="186052"/>
                  </a:cubicBezTo>
                  <a:cubicBezTo>
                    <a:pt x="1216633" y="193348"/>
                    <a:pt x="1218457" y="196996"/>
                    <a:pt x="1218457" y="196996"/>
                  </a:cubicBezTo>
                  <a:cubicBezTo>
                    <a:pt x="1228185" y="223748"/>
                    <a:pt x="1233049" y="238341"/>
                    <a:pt x="1233049" y="240773"/>
                  </a:cubicBezTo>
                  <a:cubicBezTo>
                    <a:pt x="1233049" y="252933"/>
                    <a:pt x="1236697" y="259013"/>
                    <a:pt x="1243994" y="259013"/>
                  </a:cubicBezTo>
                  <a:cubicBezTo>
                    <a:pt x="1253722" y="259013"/>
                    <a:pt x="1265882" y="256581"/>
                    <a:pt x="1280474" y="251717"/>
                  </a:cubicBezTo>
                  <a:lnTo>
                    <a:pt x="1309659" y="240773"/>
                  </a:lnTo>
                  <a:cubicBezTo>
                    <a:pt x="1321819" y="235909"/>
                    <a:pt x="1333979" y="229829"/>
                    <a:pt x="1346140" y="222532"/>
                  </a:cubicBezTo>
                  <a:cubicBezTo>
                    <a:pt x="1358300" y="215236"/>
                    <a:pt x="1377756" y="206724"/>
                    <a:pt x="1404509" y="196996"/>
                  </a:cubicBezTo>
                  <a:cubicBezTo>
                    <a:pt x="1431261" y="192132"/>
                    <a:pt x="1447070" y="186052"/>
                    <a:pt x="1451934" y="178755"/>
                  </a:cubicBezTo>
                  <a:lnTo>
                    <a:pt x="1605153" y="94850"/>
                  </a:lnTo>
                  <a:cubicBezTo>
                    <a:pt x="1605153" y="92418"/>
                    <a:pt x="1607585" y="88770"/>
                    <a:pt x="1612449" y="83906"/>
                  </a:cubicBezTo>
                  <a:lnTo>
                    <a:pt x="1627041" y="72961"/>
                  </a:lnTo>
                  <a:lnTo>
                    <a:pt x="1648930" y="58369"/>
                  </a:lnTo>
                  <a:lnTo>
                    <a:pt x="1674466" y="40129"/>
                  </a:lnTo>
                  <a:cubicBezTo>
                    <a:pt x="1676898" y="37697"/>
                    <a:pt x="1680546" y="36481"/>
                    <a:pt x="1685410" y="36481"/>
                  </a:cubicBezTo>
                  <a:cubicBezTo>
                    <a:pt x="1685410" y="36481"/>
                    <a:pt x="1686626" y="35873"/>
                    <a:pt x="1689059" y="34657"/>
                  </a:cubicBezTo>
                  <a:cubicBezTo>
                    <a:pt x="1690275" y="34049"/>
                    <a:pt x="1692099" y="33289"/>
                    <a:pt x="1694531" y="32377"/>
                  </a:cubicBezTo>
                  <a:lnTo>
                    <a:pt x="1703651" y="29185"/>
                  </a:lnTo>
                  <a:lnTo>
                    <a:pt x="1696355" y="36481"/>
                  </a:lnTo>
                  <a:cubicBezTo>
                    <a:pt x="1696355" y="38913"/>
                    <a:pt x="1694531" y="42561"/>
                    <a:pt x="1690883" y="47425"/>
                  </a:cubicBezTo>
                  <a:cubicBezTo>
                    <a:pt x="1687235" y="52289"/>
                    <a:pt x="1682978" y="55937"/>
                    <a:pt x="1678114" y="58369"/>
                  </a:cubicBezTo>
                  <a:cubicBezTo>
                    <a:pt x="1670818" y="65665"/>
                    <a:pt x="1661090" y="72961"/>
                    <a:pt x="1648930" y="80258"/>
                  </a:cubicBezTo>
                  <a:cubicBezTo>
                    <a:pt x="1641634" y="87554"/>
                    <a:pt x="1631905" y="96066"/>
                    <a:pt x="1619745" y="105794"/>
                  </a:cubicBezTo>
                  <a:cubicBezTo>
                    <a:pt x="1607585" y="115522"/>
                    <a:pt x="1592993" y="128899"/>
                    <a:pt x="1575968" y="145923"/>
                  </a:cubicBezTo>
                  <a:lnTo>
                    <a:pt x="1539488" y="167811"/>
                  </a:lnTo>
                  <a:cubicBezTo>
                    <a:pt x="1534623" y="170243"/>
                    <a:pt x="1529759" y="173892"/>
                    <a:pt x="1524895" y="178755"/>
                  </a:cubicBezTo>
                  <a:cubicBezTo>
                    <a:pt x="1520031" y="183620"/>
                    <a:pt x="1515167" y="187268"/>
                    <a:pt x="1510303" y="189700"/>
                  </a:cubicBezTo>
                  <a:cubicBezTo>
                    <a:pt x="1488415" y="199428"/>
                    <a:pt x="1473822" y="209156"/>
                    <a:pt x="1466526" y="218884"/>
                  </a:cubicBezTo>
                  <a:cubicBezTo>
                    <a:pt x="1456798" y="226180"/>
                    <a:pt x="1439773" y="238341"/>
                    <a:pt x="1415453" y="255365"/>
                  </a:cubicBezTo>
                  <a:cubicBezTo>
                    <a:pt x="1391133" y="272390"/>
                    <a:pt x="1374108" y="284550"/>
                    <a:pt x="1364380" y="291846"/>
                  </a:cubicBezTo>
                  <a:cubicBezTo>
                    <a:pt x="1364380" y="296710"/>
                    <a:pt x="1360732" y="300358"/>
                    <a:pt x="1353436" y="302790"/>
                  </a:cubicBezTo>
                  <a:lnTo>
                    <a:pt x="1335195" y="328327"/>
                  </a:lnTo>
                  <a:cubicBezTo>
                    <a:pt x="1323035" y="330759"/>
                    <a:pt x="1313915" y="335623"/>
                    <a:pt x="1307835" y="342919"/>
                  </a:cubicBezTo>
                  <a:cubicBezTo>
                    <a:pt x="1301755" y="350215"/>
                    <a:pt x="1293851" y="359944"/>
                    <a:pt x="1284122" y="372104"/>
                  </a:cubicBezTo>
                  <a:lnTo>
                    <a:pt x="1265882" y="393992"/>
                  </a:lnTo>
                  <a:lnTo>
                    <a:pt x="1254938" y="430473"/>
                  </a:lnTo>
                  <a:lnTo>
                    <a:pt x="1251290" y="441417"/>
                  </a:lnTo>
                  <a:lnTo>
                    <a:pt x="1243994" y="463305"/>
                  </a:lnTo>
                  <a:cubicBezTo>
                    <a:pt x="1248858" y="463305"/>
                    <a:pt x="1250682" y="465129"/>
                    <a:pt x="1249466" y="468778"/>
                  </a:cubicBezTo>
                  <a:cubicBezTo>
                    <a:pt x="1248250" y="472426"/>
                    <a:pt x="1245210" y="475466"/>
                    <a:pt x="1240345" y="477898"/>
                  </a:cubicBezTo>
                  <a:lnTo>
                    <a:pt x="1233049" y="503434"/>
                  </a:lnTo>
                  <a:cubicBezTo>
                    <a:pt x="1242777" y="501002"/>
                    <a:pt x="1251290" y="491274"/>
                    <a:pt x="1258586" y="474250"/>
                  </a:cubicBezTo>
                  <a:lnTo>
                    <a:pt x="1258586" y="476074"/>
                  </a:lnTo>
                  <a:cubicBezTo>
                    <a:pt x="1258586" y="479722"/>
                    <a:pt x="1259802" y="481546"/>
                    <a:pt x="1262234" y="481546"/>
                  </a:cubicBezTo>
                  <a:cubicBezTo>
                    <a:pt x="1267098" y="486410"/>
                    <a:pt x="1269530" y="490058"/>
                    <a:pt x="1269530" y="492490"/>
                  </a:cubicBezTo>
                  <a:cubicBezTo>
                    <a:pt x="1269530" y="499786"/>
                    <a:pt x="1267706" y="506474"/>
                    <a:pt x="1264058" y="512554"/>
                  </a:cubicBezTo>
                  <a:cubicBezTo>
                    <a:pt x="1260410" y="518635"/>
                    <a:pt x="1257370" y="522891"/>
                    <a:pt x="1254938" y="525323"/>
                  </a:cubicBezTo>
                  <a:cubicBezTo>
                    <a:pt x="1252506" y="527755"/>
                    <a:pt x="1252506" y="525323"/>
                    <a:pt x="1254938" y="518027"/>
                  </a:cubicBezTo>
                  <a:lnTo>
                    <a:pt x="1254938" y="510730"/>
                  </a:lnTo>
                  <a:cubicBezTo>
                    <a:pt x="1252506" y="503434"/>
                    <a:pt x="1247642" y="514378"/>
                    <a:pt x="1240345" y="543563"/>
                  </a:cubicBezTo>
                  <a:lnTo>
                    <a:pt x="1233049" y="565451"/>
                  </a:lnTo>
                  <a:cubicBezTo>
                    <a:pt x="1228185" y="567884"/>
                    <a:pt x="1225753" y="572748"/>
                    <a:pt x="1225753" y="580044"/>
                  </a:cubicBezTo>
                  <a:lnTo>
                    <a:pt x="1196569" y="634765"/>
                  </a:lnTo>
                  <a:cubicBezTo>
                    <a:pt x="1189272" y="642061"/>
                    <a:pt x="1181976" y="653613"/>
                    <a:pt x="1174680" y="669422"/>
                  </a:cubicBezTo>
                  <a:cubicBezTo>
                    <a:pt x="1167384" y="685230"/>
                    <a:pt x="1162520" y="696782"/>
                    <a:pt x="1160088" y="704078"/>
                  </a:cubicBezTo>
                  <a:lnTo>
                    <a:pt x="1156440" y="711375"/>
                  </a:lnTo>
                  <a:cubicBezTo>
                    <a:pt x="1151575" y="713807"/>
                    <a:pt x="1147927" y="718671"/>
                    <a:pt x="1145495" y="725967"/>
                  </a:cubicBezTo>
                  <a:cubicBezTo>
                    <a:pt x="1143063" y="733263"/>
                    <a:pt x="1144279" y="736911"/>
                    <a:pt x="1149144" y="736911"/>
                  </a:cubicBezTo>
                  <a:lnTo>
                    <a:pt x="1149144" y="744207"/>
                  </a:lnTo>
                  <a:cubicBezTo>
                    <a:pt x="1154008" y="746639"/>
                    <a:pt x="1156440" y="745423"/>
                    <a:pt x="1156440" y="740559"/>
                  </a:cubicBezTo>
                  <a:cubicBezTo>
                    <a:pt x="1158872" y="738127"/>
                    <a:pt x="1161304" y="736303"/>
                    <a:pt x="1163736" y="735087"/>
                  </a:cubicBezTo>
                  <a:cubicBezTo>
                    <a:pt x="1166168" y="733871"/>
                    <a:pt x="1167384" y="732047"/>
                    <a:pt x="1167384" y="729615"/>
                  </a:cubicBezTo>
                  <a:lnTo>
                    <a:pt x="1167384" y="736911"/>
                  </a:lnTo>
                  <a:lnTo>
                    <a:pt x="1163736" y="747855"/>
                  </a:lnTo>
                  <a:lnTo>
                    <a:pt x="1171032" y="751503"/>
                  </a:lnTo>
                  <a:lnTo>
                    <a:pt x="1167384" y="758800"/>
                  </a:lnTo>
                  <a:cubicBezTo>
                    <a:pt x="1174680" y="753935"/>
                    <a:pt x="1177112" y="753935"/>
                    <a:pt x="1174680" y="758800"/>
                  </a:cubicBezTo>
                  <a:cubicBezTo>
                    <a:pt x="1177112" y="758800"/>
                    <a:pt x="1186840" y="749679"/>
                    <a:pt x="1203865" y="731439"/>
                  </a:cubicBezTo>
                  <a:cubicBezTo>
                    <a:pt x="1220889" y="713199"/>
                    <a:pt x="1231833" y="697998"/>
                    <a:pt x="1236697" y="685838"/>
                  </a:cubicBezTo>
                  <a:cubicBezTo>
                    <a:pt x="1239129" y="680974"/>
                    <a:pt x="1241561" y="678542"/>
                    <a:pt x="1243994" y="678542"/>
                  </a:cubicBezTo>
                  <a:cubicBezTo>
                    <a:pt x="1246426" y="678542"/>
                    <a:pt x="1246426" y="679758"/>
                    <a:pt x="1243994" y="682190"/>
                  </a:cubicBezTo>
                  <a:lnTo>
                    <a:pt x="1243994" y="689486"/>
                  </a:lnTo>
                  <a:cubicBezTo>
                    <a:pt x="1236697" y="684622"/>
                    <a:pt x="1233049" y="689486"/>
                    <a:pt x="1233049" y="704078"/>
                  </a:cubicBezTo>
                  <a:cubicBezTo>
                    <a:pt x="1230617" y="706510"/>
                    <a:pt x="1228185" y="708942"/>
                    <a:pt x="1225753" y="711375"/>
                  </a:cubicBezTo>
                  <a:lnTo>
                    <a:pt x="1203865" y="736911"/>
                  </a:lnTo>
                  <a:cubicBezTo>
                    <a:pt x="1186840" y="761232"/>
                    <a:pt x="1178328" y="774608"/>
                    <a:pt x="1178328" y="777040"/>
                  </a:cubicBezTo>
                  <a:cubicBezTo>
                    <a:pt x="1163736" y="786768"/>
                    <a:pt x="1157656" y="797712"/>
                    <a:pt x="1160088" y="809873"/>
                  </a:cubicBezTo>
                  <a:cubicBezTo>
                    <a:pt x="1160088" y="812305"/>
                    <a:pt x="1158872" y="814129"/>
                    <a:pt x="1156440" y="815345"/>
                  </a:cubicBezTo>
                  <a:cubicBezTo>
                    <a:pt x="1154008" y="816561"/>
                    <a:pt x="1151575" y="815953"/>
                    <a:pt x="1149144" y="813521"/>
                  </a:cubicBezTo>
                  <a:cubicBezTo>
                    <a:pt x="1149144" y="813521"/>
                    <a:pt x="1148536" y="815345"/>
                    <a:pt x="1147319" y="818993"/>
                  </a:cubicBezTo>
                  <a:cubicBezTo>
                    <a:pt x="1146103" y="822641"/>
                    <a:pt x="1146712" y="824465"/>
                    <a:pt x="1149144" y="824465"/>
                  </a:cubicBezTo>
                  <a:lnTo>
                    <a:pt x="1145495" y="831761"/>
                  </a:lnTo>
                  <a:cubicBezTo>
                    <a:pt x="1145495" y="836625"/>
                    <a:pt x="1143063" y="840881"/>
                    <a:pt x="1138199" y="844529"/>
                  </a:cubicBezTo>
                  <a:cubicBezTo>
                    <a:pt x="1133335" y="848177"/>
                    <a:pt x="1128471" y="852434"/>
                    <a:pt x="1123607" y="857297"/>
                  </a:cubicBezTo>
                  <a:lnTo>
                    <a:pt x="1127255" y="850001"/>
                  </a:lnTo>
                  <a:lnTo>
                    <a:pt x="1123607" y="846353"/>
                  </a:lnTo>
                  <a:lnTo>
                    <a:pt x="1109015" y="890130"/>
                  </a:lnTo>
                  <a:cubicBezTo>
                    <a:pt x="1104151" y="892562"/>
                    <a:pt x="1102935" y="893778"/>
                    <a:pt x="1105367" y="893778"/>
                  </a:cubicBezTo>
                  <a:lnTo>
                    <a:pt x="1105367" y="904722"/>
                  </a:lnTo>
                  <a:cubicBezTo>
                    <a:pt x="1102935" y="909587"/>
                    <a:pt x="1100502" y="913235"/>
                    <a:pt x="1098070" y="915667"/>
                  </a:cubicBezTo>
                  <a:lnTo>
                    <a:pt x="1079830" y="919315"/>
                  </a:lnTo>
                  <a:cubicBezTo>
                    <a:pt x="1077398" y="924179"/>
                    <a:pt x="1072534" y="926611"/>
                    <a:pt x="1065238" y="926611"/>
                  </a:cubicBezTo>
                  <a:cubicBezTo>
                    <a:pt x="1055510" y="929043"/>
                    <a:pt x="1046997" y="932691"/>
                    <a:pt x="1039701" y="937555"/>
                  </a:cubicBezTo>
                  <a:cubicBezTo>
                    <a:pt x="1032405" y="942419"/>
                    <a:pt x="1027541" y="947284"/>
                    <a:pt x="1025109" y="952148"/>
                  </a:cubicBezTo>
                  <a:cubicBezTo>
                    <a:pt x="1025109" y="954580"/>
                    <a:pt x="1022677" y="958228"/>
                    <a:pt x="1017813" y="963092"/>
                  </a:cubicBezTo>
                  <a:cubicBezTo>
                    <a:pt x="1012949" y="967956"/>
                    <a:pt x="1009301" y="971604"/>
                    <a:pt x="1006869" y="974036"/>
                  </a:cubicBezTo>
                  <a:lnTo>
                    <a:pt x="988628" y="981332"/>
                  </a:lnTo>
                  <a:cubicBezTo>
                    <a:pt x="988628" y="983764"/>
                    <a:pt x="981940" y="987413"/>
                    <a:pt x="968564" y="992276"/>
                  </a:cubicBezTo>
                  <a:cubicBezTo>
                    <a:pt x="955188" y="997141"/>
                    <a:pt x="944851" y="999573"/>
                    <a:pt x="937555" y="999573"/>
                  </a:cubicBezTo>
                  <a:lnTo>
                    <a:pt x="933907" y="995924"/>
                  </a:lnTo>
                  <a:lnTo>
                    <a:pt x="919315" y="999573"/>
                  </a:lnTo>
                  <a:cubicBezTo>
                    <a:pt x="916883" y="999573"/>
                    <a:pt x="914451" y="999573"/>
                    <a:pt x="912019" y="999573"/>
                  </a:cubicBezTo>
                  <a:cubicBezTo>
                    <a:pt x="909587" y="999573"/>
                    <a:pt x="908371" y="999573"/>
                    <a:pt x="908371" y="999573"/>
                  </a:cubicBezTo>
                  <a:lnTo>
                    <a:pt x="901074" y="1010517"/>
                  </a:lnTo>
                  <a:lnTo>
                    <a:pt x="893778" y="1006869"/>
                  </a:lnTo>
                  <a:cubicBezTo>
                    <a:pt x="898642" y="997141"/>
                    <a:pt x="877970" y="989844"/>
                    <a:pt x="831761" y="984980"/>
                  </a:cubicBezTo>
                  <a:lnTo>
                    <a:pt x="802576" y="974036"/>
                  </a:lnTo>
                  <a:cubicBezTo>
                    <a:pt x="797712" y="969172"/>
                    <a:pt x="792848" y="965524"/>
                    <a:pt x="787984" y="963092"/>
                  </a:cubicBezTo>
                  <a:cubicBezTo>
                    <a:pt x="787984" y="967956"/>
                    <a:pt x="800752" y="988628"/>
                    <a:pt x="826289" y="1025109"/>
                  </a:cubicBezTo>
                  <a:cubicBezTo>
                    <a:pt x="851825" y="1061590"/>
                    <a:pt x="868242" y="1081046"/>
                    <a:pt x="875538" y="1083478"/>
                  </a:cubicBezTo>
                  <a:cubicBezTo>
                    <a:pt x="877970" y="1088343"/>
                    <a:pt x="881618" y="1091991"/>
                    <a:pt x="886482" y="1094423"/>
                  </a:cubicBezTo>
                  <a:cubicBezTo>
                    <a:pt x="888914" y="1099287"/>
                    <a:pt x="892562" y="1102935"/>
                    <a:pt x="897426" y="1105367"/>
                  </a:cubicBezTo>
                  <a:cubicBezTo>
                    <a:pt x="902291" y="1110231"/>
                    <a:pt x="905939" y="1112663"/>
                    <a:pt x="908371" y="1112663"/>
                  </a:cubicBezTo>
                  <a:lnTo>
                    <a:pt x="912019" y="1123607"/>
                  </a:lnTo>
                  <a:lnTo>
                    <a:pt x="922963" y="1123607"/>
                  </a:lnTo>
                  <a:cubicBezTo>
                    <a:pt x="918099" y="1126039"/>
                    <a:pt x="915059" y="1128471"/>
                    <a:pt x="913843" y="1130903"/>
                  </a:cubicBezTo>
                  <a:cubicBezTo>
                    <a:pt x="912627" y="1133335"/>
                    <a:pt x="914451" y="1134551"/>
                    <a:pt x="919315" y="1134551"/>
                  </a:cubicBezTo>
                  <a:lnTo>
                    <a:pt x="933907" y="1141847"/>
                  </a:lnTo>
                  <a:cubicBezTo>
                    <a:pt x="936339" y="1144279"/>
                    <a:pt x="938771" y="1147927"/>
                    <a:pt x="941203" y="1152792"/>
                  </a:cubicBezTo>
                  <a:cubicBezTo>
                    <a:pt x="941203" y="1155224"/>
                    <a:pt x="942419" y="1157048"/>
                    <a:pt x="944851" y="1158264"/>
                  </a:cubicBezTo>
                  <a:cubicBezTo>
                    <a:pt x="947283" y="1159480"/>
                    <a:pt x="952148" y="1158872"/>
                    <a:pt x="959444" y="1156440"/>
                  </a:cubicBezTo>
                  <a:cubicBezTo>
                    <a:pt x="961876" y="1156440"/>
                    <a:pt x="964308" y="1157048"/>
                    <a:pt x="966740" y="1158264"/>
                  </a:cubicBezTo>
                  <a:cubicBezTo>
                    <a:pt x="969172" y="1159480"/>
                    <a:pt x="969172" y="1161304"/>
                    <a:pt x="966740" y="1163736"/>
                  </a:cubicBezTo>
                  <a:cubicBezTo>
                    <a:pt x="969172" y="1171032"/>
                    <a:pt x="971604" y="1173464"/>
                    <a:pt x="974036" y="1171032"/>
                  </a:cubicBezTo>
                  <a:cubicBezTo>
                    <a:pt x="976468" y="1168600"/>
                    <a:pt x="978900" y="1167384"/>
                    <a:pt x="981332" y="1167384"/>
                  </a:cubicBezTo>
                  <a:cubicBezTo>
                    <a:pt x="981332" y="1174680"/>
                    <a:pt x="983764" y="1179544"/>
                    <a:pt x="988628" y="1181976"/>
                  </a:cubicBezTo>
                  <a:cubicBezTo>
                    <a:pt x="988628" y="1174680"/>
                    <a:pt x="991060" y="1174680"/>
                    <a:pt x="995924" y="1181976"/>
                  </a:cubicBezTo>
                  <a:lnTo>
                    <a:pt x="999572" y="1189272"/>
                  </a:lnTo>
                  <a:lnTo>
                    <a:pt x="1006869" y="1189272"/>
                  </a:lnTo>
                  <a:cubicBezTo>
                    <a:pt x="1011733" y="1191704"/>
                    <a:pt x="1011733" y="1193528"/>
                    <a:pt x="1006869" y="1194745"/>
                  </a:cubicBezTo>
                  <a:cubicBezTo>
                    <a:pt x="1002005" y="1195961"/>
                    <a:pt x="997140" y="1195352"/>
                    <a:pt x="992276" y="1192921"/>
                  </a:cubicBezTo>
                  <a:cubicBezTo>
                    <a:pt x="989844" y="1192921"/>
                    <a:pt x="986196" y="1195352"/>
                    <a:pt x="981332" y="1200217"/>
                  </a:cubicBezTo>
                  <a:cubicBezTo>
                    <a:pt x="981332" y="1205081"/>
                    <a:pt x="978900" y="1203865"/>
                    <a:pt x="974036" y="1196569"/>
                  </a:cubicBezTo>
                  <a:lnTo>
                    <a:pt x="974036" y="1203865"/>
                  </a:lnTo>
                  <a:lnTo>
                    <a:pt x="966740" y="1200217"/>
                  </a:lnTo>
                  <a:cubicBezTo>
                    <a:pt x="961876" y="1205081"/>
                    <a:pt x="960660" y="1207513"/>
                    <a:pt x="963092" y="1207513"/>
                  </a:cubicBezTo>
                  <a:lnTo>
                    <a:pt x="970388" y="1214809"/>
                  </a:lnTo>
                  <a:cubicBezTo>
                    <a:pt x="970388" y="1214809"/>
                    <a:pt x="972820" y="1214809"/>
                    <a:pt x="977684" y="1214809"/>
                  </a:cubicBezTo>
                  <a:cubicBezTo>
                    <a:pt x="982548" y="1214809"/>
                    <a:pt x="987412" y="1214809"/>
                    <a:pt x="992276" y="1214809"/>
                  </a:cubicBezTo>
                  <a:cubicBezTo>
                    <a:pt x="1002005" y="1209945"/>
                    <a:pt x="1009301" y="1202649"/>
                    <a:pt x="1014165" y="1192921"/>
                  </a:cubicBezTo>
                  <a:cubicBezTo>
                    <a:pt x="1016597" y="1192921"/>
                    <a:pt x="1026933" y="1187448"/>
                    <a:pt x="1045173" y="1176504"/>
                  </a:cubicBezTo>
                  <a:cubicBezTo>
                    <a:pt x="1063414" y="1165560"/>
                    <a:pt x="1074966" y="1157656"/>
                    <a:pt x="1079830" y="1152792"/>
                  </a:cubicBezTo>
                  <a:lnTo>
                    <a:pt x="1090774" y="1156440"/>
                  </a:lnTo>
                  <a:cubicBezTo>
                    <a:pt x="1107799" y="1146712"/>
                    <a:pt x="1126039" y="1134551"/>
                    <a:pt x="1145495" y="1119959"/>
                  </a:cubicBezTo>
                  <a:cubicBezTo>
                    <a:pt x="1184408" y="1100503"/>
                    <a:pt x="1218457" y="1079830"/>
                    <a:pt x="1247642" y="1057942"/>
                  </a:cubicBezTo>
                  <a:cubicBezTo>
                    <a:pt x="1262234" y="1053078"/>
                    <a:pt x="1278650" y="1045781"/>
                    <a:pt x="1296891" y="1036053"/>
                  </a:cubicBezTo>
                  <a:cubicBezTo>
                    <a:pt x="1315131" y="1026325"/>
                    <a:pt x="1327899" y="1019029"/>
                    <a:pt x="1335195" y="1014165"/>
                  </a:cubicBezTo>
                  <a:cubicBezTo>
                    <a:pt x="1352220" y="1002005"/>
                    <a:pt x="1375324" y="987413"/>
                    <a:pt x="1404509" y="970388"/>
                  </a:cubicBezTo>
                  <a:cubicBezTo>
                    <a:pt x="1433693" y="953363"/>
                    <a:pt x="1450718" y="943636"/>
                    <a:pt x="1455582" y="941203"/>
                  </a:cubicBezTo>
                  <a:cubicBezTo>
                    <a:pt x="1460446" y="936339"/>
                    <a:pt x="1468958" y="931475"/>
                    <a:pt x="1481118" y="926611"/>
                  </a:cubicBezTo>
                  <a:cubicBezTo>
                    <a:pt x="1493279" y="921747"/>
                    <a:pt x="1501791" y="918099"/>
                    <a:pt x="1506655" y="915667"/>
                  </a:cubicBezTo>
                  <a:cubicBezTo>
                    <a:pt x="1518815" y="908371"/>
                    <a:pt x="1530975" y="901683"/>
                    <a:pt x="1543136" y="895602"/>
                  </a:cubicBezTo>
                  <a:cubicBezTo>
                    <a:pt x="1555296" y="889522"/>
                    <a:pt x="1563808" y="884050"/>
                    <a:pt x="1568672" y="879186"/>
                  </a:cubicBezTo>
                  <a:cubicBezTo>
                    <a:pt x="1585697" y="867026"/>
                    <a:pt x="1594209" y="859730"/>
                    <a:pt x="1594209" y="857297"/>
                  </a:cubicBezTo>
                  <a:cubicBezTo>
                    <a:pt x="1594209" y="857297"/>
                    <a:pt x="1611233" y="840273"/>
                    <a:pt x="1645282" y="806224"/>
                  </a:cubicBezTo>
                  <a:cubicBezTo>
                    <a:pt x="1652578" y="803792"/>
                    <a:pt x="1656226" y="798928"/>
                    <a:pt x="1656226" y="791632"/>
                  </a:cubicBezTo>
                  <a:cubicBezTo>
                    <a:pt x="1678114" y="779472"/>
                    <a:pt x="1695139" y="772176"/>
                    <a:pt x="1707299" y="769744"/>
                  </a:cubicBezTo>
                  <a:cubicBezTo>
                    <a:pt x="1717027" y="764880"/>
                    <a:pt x="1736483" y="762448"/>
                    <a:pt x="1765668" y="762448"/>
                  </a:cubicBezTo>
                  <a:cubicBezTo>
                    <a:pt x="1765668" y="762448"/>
                    <a:pt x="1768708" y="763056"/>
                    <a:pt x="1774788" y="764272"/>
                  </a:cubicBezTo>
                  <a:cubicBezTo>
                    <a:pt x="1780869" y="765488"/>
                    <a:pt x="1786341" y="763664"/>
                    <a:pt x="1791205" y="758800"/>
                  </a:cubicBezTo>
                  <a:lnTo>
                    <a:pt x="1805797" y="762448"/>
                  </a:lnTo>
                  <a:cubicBezTo>
                    <a:pt x="1825253" y="777040"/>
                    <a:pt x="1839846" y="783120"/>
                    <a:pt x="1849574" y="780688"/>
                  </a:cubicBezTo>
                  <a:lnTo>
                    <a:pt x="1864166" y="777040"/>
                  </a:lnTo>
                  <a:lnTo>
                    <a:pt x="1893351" y="784336"/>
                  </a:lnTo>
                  <a:cubicBezTo>
                    <a:pt x="1915239" y="796496"/>
                    <a:pt x="1926183" y="802576"/>
                    <a:pt x="1926183" y="802576"/>
                  </a:cubicBezTo>
                  <a:cubicBezTo>
                    <a:pt x="1928615" y="807440"/>
                    <a:pt x="1935304" y="810481"/>
                    <a:pt x="1946248" y="811697"/>
                  </a:cubicBezTo>
                  <a:cubicBezTo>
                    <a:pt x="1957192" y="812913"/>
                    <a:pt x="1967528" y="813521"/>
                    <a:pt x="1977256" y="813521"/>
                  </a:cubicBezTo>
                  <a:lnTo>
                    <a:pt x="1980905" y="813521"/>
                  </a:lnTo>
                  <a:cubicBezTo>
                    <a:pt x="1995497" y="813521"/>
                    <a:pt x="2007657" y="813521"/>
                    <a:pt x="2017385" y="813521"/>
                  </a:cubicBezTo>
                  <a:cubicBezTo>
                    <a:pt x="2029546" y="815953"/>
                    <a:pt x="2044138" y="820817"/>
                    <a:pt x="2061162" y="828113"/>
                  </a:cubicBezTo>
                  <a:cubicBezTo>
                    <a:pt x="2058730" y="832977"/>
                    <a:pt x="2058122" y="836017"/>
                    <a:pt x="2059338" y="837233"/>
                  </a:cubicBezTo>
                  <a:cubicBezTo>
                    <a:pt x="2060554" y="838449"/>
                    <a:pt x="2063594" y="839057"/>
                    <a:pt x="2068458" y="839057"/>
                  </a:cubicBezTo>
                  <a:cubicBezTo>
                    <a:pt x="2075755" y="839057"/>
                    <a:pt x="2081835" y="839057"/>
                    <a:pt x="2086699" y="839057"/>
                  </a:cubicBezTo>
                  <a:cubicBezTo>
                    <a:pt x="2091563" y="839057"/>
                    <a:pt x="2096427" y="843921"/>
                    <a:pt x="2101291" y="853649"/>
                  </a:cubicBezTo>
                  <a:cubicBezTo>
                    <a:pt x="2106155" y="860946"/>
                    <a:pt x="2115883" y="881618"/>
                    <a:pt x="2130476" y="915667"/>
                  </a:cubicBezTo>
                  <a:cubicBezTo>
                    <a:pt x="2130476" y="918099"/>
                    <a:pt x="2130476" y="920531"/>
                    <a:pt x="2130476" y="922963"/>
                  </a:cubicBezTo>
                  <a:cubicBezTo>
                    <a:pt x="2130476" y="925395"/>
                    <a:pt x="2131692" y="926611"/>
                    <a:pt x="2134124" y="926611"/>
                  </a:cubicBezTo>
                  <a:cubicBezTo>
                    <a:pt x="2136556" y="938771"/>
                    <a:pt x="2138988" y="947284"/>
                    <a:pt x="2141420" y="952148"/>
                  </a:cubicBezTo>
                  <a:cubicBezTo>
                    <a:pt x="2143852" y="957011"/>
                    <a:pt x="2145068" y="963092"/>
                    <a:pt x="2145068" y="970388"/>
                  </a:cubicBezTo>
                  <a:cubicBezTo>
                    <a:pt x="2145068" y="977684"/>
                    <a:pt x="2146284" y="982548"/>
                    <a:pt x="2148716" y="984980"/>
                  </a:cubicBezTo>
                  <a:cubicBezTo>
                    <a:pt x="2151148" y="980116"/>
                    <a:pt x="2151756" y="974036"/>
                    <a:pt x="2150540" y="966740"/>
                  </a:cubicBezTo>
                  <a:cubicBezTo>
                    <a:pt x="2149324" y="959444"/>
                    <a:pt x="2149932" y="952148"/>
                    <a:pt x="2152364" y="944851"/>
                  </a:cubicBezTo>
                  <a:cubicBezTo>
                    <a:pt x="2142636" y="886482"/>
                    <a:pt x="2136556" y="864594"/>
                    <a:pt x="2134124" y="879186"/>
                  </a:cubicBezTo>
                  <a:lnTo>
                    <a:pt x="2134124" y="871890"/>
                  </a:lnTo>
                  <a:lnTo>
                    <a:pt x="2126828" y="864594"/>
                  </a:lnTo>
                  <a:lnTo>
                    <a:pt x="2119531" y="864594"/>
                  </a:lnTo>
                  <a:cubicBezTo>
                    <a:pt x="2114667" y="864594"/>
                    <a:pt x="2113451" y="863378"/>
                    <a:pt x="2115883" y="860946"/>
                  </a:cubicBezTo>
                  <a:cubicBezTo>
                    <a:pt x="2118315" y="858514"/>
                    <a:pt x="2123179" y="858514"/>
                    <a:pt x="2130476" y="860946"/>
                  </a:cubicBezTo>
                  <a:lnTo>
                    <a:pt x="2137772" y="860946"/>
                  </a:lnTo>
                  <a:cubicBezTo>
                    <a:pt x="2147500" y="860946"/>
                    <a:pt x="2152364" y="868242"/>
                    <a:pt x="2152364" y="882834"/>
                  </a:cubicBezTo>
                  <a:lnTo>
                    <a:pt x="2156012" y="904722"/>
                  </a:lnTo>
                  <a:lnTo>
                    <a:pt x="2163308" y="963092"/>
                  </a:lnTo>
                  <a:cubicBezTo>
                    <a:pt x="2160876" y="982548"/>
                    <a:pt x="2162092" y="994709"/>
                    <a:pt x="2166956" y="999573"/>
                  </a:cubicBezTo>
                  <a:lnTo>
                    <a:pt x="2166956" y="1017813"/>
                  </a:lnTo>
                  <a:cubicBezTo>
                    <a:pt x="2174253" y="1015381"/>
                    <a:pt x="2175469" y="1011733"/>
                    <a:pt x="2170604" y="1006869"/>
                  </a:cubicBezTo>
                  <a:lnTo>
                    <a:pt x="2170604" y="999573"/>
                  </a:lnTo>
                  <a:lnTo>
                    <a:pt x="2181549" y="1006869"/>
                  </a:lnTo>
                  <a:cubicBezTo>
                    <a:pt x="2179117" y="1011733"/>
                    <a:pt x="2179117" y="1015989"/>
                    <a:pt x="2181549" y="1019637"/>
                  </a:cubicBezTo>
                  <a:cubicBezTo>
                    <a:pt x="2183981" y="1023285"/>
                    <a:pt x="2183981" y="1025109"/>
                    <a:pt x="2181549" y="1025109"/>
                  </a:cubicBezTo>
                  <a:lnTo>
                    <a:pt x="2188845" y="1028757"/>
                  </a:lnTo>
                  <a:lnTo>
                    <a:pt x="2188845" y="1025109"/>
                  </a:lnTo>
                  <a:cubicBezTo>
                    <a:pt x="2191277" y="1025109"/>
                    <a:pt x="2192493" y="1025109"/>
                    <a:pt x="2192493" y="1025109"/>
                  </a:cubicBezTo>
                  <a:cubicBezTo>
                    <a:pt x="2192493" y="1025109"/>
                    <a:pt x="2192493" y="1026325"/>
                    <a:pt x="2192493" y="1028757"/>
                  </a:cubicBezTo>
                  <a:lnTo>
                    <a:pt x="2192493" y="1036053"/>
                  </a:lnTo>
                  <a:cubicBezTo>
                    <a:pt x="2194925" y="1040917"/>
                    <a:pt x="2198573" y="1043349"/>
                    <a:pt x="2203437" y="1043349"/>
                  </a:cubicBezTo>
                  <a:cubicBezTo>
                    <a:pt x="2213165" y="1057942"/>
                    <a:pt x="2221677" y="1067670"/>
                    <a:pt x="2228974" y="1072534"/>
                  </a:cubicBezTo>
                  <a:cubicBezTo>
                    <a:pt x="2236270" y="1077398"/>
                    <a:pt x="2243566" y="1076182"/>
                    <a:pt x="2250862" y="1068886"/>
                  </a:cubicBezTo>
                  <a:lnTo>
                    <a:pt x="2265454" y="1076182"/>
                  </a:lnTo>
                  <a:cubicBezTo>
                    <a:pt x="2267886" y="1078614"/>
                    <a:pt x="2267886" y="1082262"/>
                    <a:pt x="2265454" y="1087126"/>
                  </a:cubicBezTo>
                  <a:cubicBezTo>
                    <a:pt x="2275183" y="1094423"/>
                    <a:pt x="2282479" y="1096854"/>
                    <a:pt x="2287343" y="1094423"/>
                  </a:cubicBezTo>
                  <a:cubicBezTo>
                    <a:pt x="2292207" y="1094423"/>
                    <a:pt x="2297071" y="1098071"/>
                    <a:pt x="2301935" y="1105367"/>
                  </a:cubicBezTo>
                  <a:lnTo>
                    <a:pt x="2305583" y="1123607"/>
                  </a:lnTo>
                  <a:cubicBezTo>
                    <a:pt x="2312879" y="1128471"/>
                    <a:pt x="2312879" y="1138199"/>
                    <a:pt x="2305583" y="1152792"/>
                  </a:cubicBezTo>
                  <a:lnTo>
                    <a:pt x="2301935" y="1149144"/>
                  </a:lnTo>
                  <a:cubicBezTo>
                    <a:pt x="2309231" y="1146712"/>
                    <a:pt x="2309231" y="1141847"/>
                    <a:pt x="2301935" y="1134551"/>
                  </a:cubicBezTo>
                  <a:lnTo>
                    <a:pt x="2301935" y="1145496"/>
                  </a:lnTo>
                  <a:lnTo>
                    <a:pt x="2301935" y="1149144"/>
                  </a:lnTo>
                  <a:lnTo>
                    <a:pt x="2301935" y="1151880"/>
                  </a:lnTo>
                  <a:cubicBezTo>
                    <a:pt x="2301935" y="1154920"/>
                    <a:pt x="2301935" y="1158872"/>
                    <a:pt x="2301935" y="1163736"/>
                  </a:cubicBezTo>
                  <a:cubicBezTo>
                    <a:pt x="2331120" y="1207513"/>
                    <a:pt x="2343280" y="1237913"/>
                    <a:pt x="2338416" y="1254938"/>
                  </a:cubicBezTo>
                  <a:cubicBezTo>
                    <a:pt x="2338416" y="1271962"/>
                    <a:pt x="2343280" y="1285338"/>
                    <a:pt x="2353008" y="1295067"/>
                  </a:cubicBezTo>
                  <a:cubicBezTo>
                    <a:pt x="2362737" y="1302363"/>
                    <a:pt x="2362737" y="1310875"/>
                    <a:pt x="2353008" y="1320603"/>
                  </a:cubicBezTo>
                  <a:cubicBezTo>
                    <a:pt x="2350576" y="1320603"/>
                    <a:pt x="2346928" y="1322427"/>
                    <a:pt x="2342064" y="1326075"/>
                  </a:cubicBezTo>
                  <a:cubicBezTo>
                    <a:pt x="2337200" y="1329723"/>
                    <a:pt x="2333552" y="1332763"/>
                    <a:pt x="2331120" y="1335195"/>
                  </a:cubicBezTo>
                  <a:cubicBezTo>
                    <a:pt x="2326256" y="1342492"/>
                    <a:pt x="2323823" y="1348572"/>
                    <a:pt x="2323823" y="1353436"/>
                  </a:cubicBezTo>
                  <a:cubicBezTo>
                    <a:pt x="2321391" y="1351004"/>
                    <a:pt x="2319567" y="1351004"/>
                    <a:pt x="2318351" y="1353436"/>
                  </a:cubicBezTo>
                  <a:cubicBezTo>
                    <a:pt x="2317136" y="1355868"/>
                    <a:pt x="2317743" y="1358300"/>
                    <a:pt x="2320175" y="1360732"/>
                  </a:cubicBezTo>
                  <a:cubicBezTo>
                    <a:pt x="2322608" y="1363164"/>
                    <a:pt x="2325040" y="1369852"/>
                    <a:pt x="2327472" y="1380796"/>
                  </a:cubicBezTo>
                  <a:cubicBezTo>
                    <a:pt x="2329904" y="1391741"/>
                    <a:pt x="2332336" y="1398429"/>
                    <a:pt x="2334768" y="1400861"/>
                  </a:cubicBezTo>
                  <a:lnTo>
                    <a:pt x="2334768" y="1404509"/>
                  </a:lnTo>
                  <a:cubicBezTo>
                    <a:pt x="2334768" y="1416669"/>
                    <a:pt x="2332336" y="1425789"/>
                    <a:pt x="2327472" y="1431870"/>
                  </a:cubicBezTo>
                  <a:cubicBezTo>
                    <a:pt x="2322608" y="1437949"/>
                    <a:pt x="2314095" y="1439774"/>
                    <a:pt x="2301935" y="1437341"/>
                  </a:cubicBezTo>
                  <a:cubicBezTo>
                    <a:pt x="2299503" y="1439774"/>
                    <a:pt x="2294639" y="1445854"/>
                    <a:pt x="2287343" y="1455582"/>
                  </a:cubicBezTo>
                  <a:cubicBezTo>
                    <a:pt x="2277615" y="1462878"/>
                    <a:pt x="2272750" y="1468958"/>
                    <a:pt x="2272750" y="1473822"/>
                  </a:cubicBezTo>
                  <a:cubicBezTo>
                    <a:pt x="2272750" y="1476254"/>
                    <a:pt x="2264238" y="1477470"/>
                    <a:pt x="2247214" y="1477470"/>
                  </a:cubicBezTo>
                  <a:cubicBezTo>
                    <a:pt x="2225326" y="1479902"/>
                    <a:pt x="2208909" y="1483550"/>
                    <a:pt x="2197965" y="1488414"/>
                  </a:cubicBezTo>
                  <a:cubicBezTo>
                    <a:pt x="2187021" y="1493279"/>
                    <a:pt x="2180333" y="1499359"/>
                    <a:pt x="2177901" y="1506655"/>
                  </a:cubicBezTo>
                  <a:cubicBezTo>
                    <a:pt x="2177901" y="1509087"/>
                    <a:pt x="2174253" y="1509087"/>
                    <a:pt x="2166956" y="1506655"/>
                  </a:cubicBezTo>
                  <a:lnTo>
                    <a:pt x="2156012" y="1506655"/>
                  </a:lnTo>
                  <a:cubicBezTo>
                    <a:pt x="2146284" y="1506655"/>
                    <a:pt x="2138988" y="1505439"/>
                    <a:pt x="2134124" y="1503007"/>
                  </a:cubicBezTo>
                  <a:cubicBezTo>
                    <a:pt x="2131692" y="1503007"/>
                    <a:pt x="2127436" y="1501183"/>
                    <a:pt x="2121355" y="1497535"/>
                  </a:cubicBezTo>
                  <a:cubicBezTo>
                    <a:pt x="2115275" y="1493887"/>
                    <a:pt x="2112235" y="1490847"/>
                    <a:pt x="2112235" y="1488414"/>
                  </a:cubicBezTo>
                  <a:lnTo>
                    <a:pt x="2083051" y="1481118"/>
                  </a:lnTo>
                  <a:cubicBezTo>
                    <a:pt x="2080619" y="1473822"/>
                    <a:pt x="2067242" y="1467742"/>
                    <a:pt x="2042922" y="1462878"/>
                  </a:cubicBezTo>
                  <a:cubicBezTo>
                    <a:pt x="2013737" y="1445854"/>
                    <a:pt x="1999145" y="1436125"/>
                    <a:pt x="1999145" y="1433693"/>
                  </a:cubicBezTo>
                  <a:cubicBezTo>
                    <a:pt x="1996713" y="1426397"/>
                    <a:pt x="1989417" y="1422749"/>
                    <a:pt x="1977256" y="1422749"/>
                  </a:cubicBezTo>
                  <a:cubicBezTo>
                    <a:pt x="1969960" y="1422749"/>
                    <a:pt x="1959624" y="1423357"/>
                    <a:pt x="1946248" y="1424573"/>
                  </a:cubicBezTo>
                  <a:cubicBezTo>
                    <a:pt x="1932871" y="1425789"/>
                    <a:pt x="1924967" y="1422749"/>
                    <a:pt x="1922535" y="1415453"/>
                  </a:cubicBezTo>
                  <a:lnTo>
                    <a:pt x="1926087" y="1401245"/>
                  </a:lnTo>
                  <a:lnTo>
                    <a:pt x="1923447" y="1402685"/>
                  </a:lnTo>
                  <a:cubicBezTo>
                    <a:pt x="1919191" y="1405117"/>
                    <a:pt x="1914023" y="1408157"/>
                    <a:pt x="1907943" y="1411805"/>
                  </a:cubicBezTo>
                  <a:cubicBezTo>
                    <a:pt x="1895783" y="1419101"/>
                    <a:pt x="1887271" y="1425181"/>
                    <a:pt x="1882407" y="1430045"/>
                  </a:cubicBezTo>
                  <a:lnTo>
                    <a:pt x="1871462" y="1437341"/>
                  </a:lnTo>
                  <a:cubicBezTo>
                    <a:pt x="1873894" y="1432477"/>
                    <a:pt x="1872678" y="1428829"/>
                    <a:pt x="1867814" y="1426397"/>
                  </a:cubicBezTo>
                  <a:lnTo>
                    <a:pt x="1860518" y="1451934"/>
                  </a:lnTo>
                  <a:lnTo>
                    <a:pt x="1853222" y="1451934"/>
                  </a:lnTo>
                  <a:cubicBezTo>
                    <a:pt x="1853222" y="1454366"/>
                    <a:pt x="1850790" y="1455582"/>
                    <a:pt x="1845926" y="1455582"/>
                  </a:cubicBezTo>
                  <a:cubicBezTo>
                    <a:pt x="1833766" y="1460446"/>
                    <a:pt x="1826469" y="1465310"/>
                    <a:pt x="1824037" y="1470174"/>
                  </a:cubicBezTo>
                  <a:lnTo>
                    <a:pt x="1824037" y="1477470"/>
                  </a:lnTo>
                  <a:lnTo>
                    <a:pt x="1820389" y="1484766"/>
                  </a:lnTo>
                  <a:lnTo>
                    <a:pt x="1816741" y="1488414"/>
                  </a:lnTo>
                  <a:lnTo>
                    <a:pt x="1813093" y="1503007"/>
                  </a:lnTo>
                  <a:cubicBezTo>
                    <a:pt x="1805797" y="1503007"/>
                    <a:pt x="1802149" y="1505439"/>
                    <a:pt x="1802149" y="1510303"/>
                  </a:cubicBezTo>
                  <a:cubicBezTo>
                    <a:pt x="1789989" y="1527327"/>
                    <a:pt x="1782693" y="1535839"/>
                    <a:pt x="1780260" y="1535839"/>
                  </a:cubicBezTo>
                  <a:cubicBezTo>
                    <a:pt x="1775396" y="1538272"/>
                    <a:pt x="1771748" y="1541920"/>
                    <a:pt x="1769316" y="1546784"/>
                  </a:cubicBezTo>
                  <a:cubicBezTo>
                    <a:pt x="1764452" y="1546784"/>
                    <a:pt x="1762020" y="1550432"/>
                    <a:pt x="1762020" y="1557728"/>
                  </a:cubicBezTo>
                  <a:lnTo>
                    <a:pt x="1754724" y="1554080"/>
                  </a:lnTo>
                  <a:lnTo>
                    <a:pt x="1751076" y="1565024"/>
                  </a:lnTo>
                  <a:cubicBezTo>
                    <a:pt x="1748644" y="1565024"/>
                    <a:pt x="1746820" y="1566848"/>
                    <a:pt x="1745604" y="1570496"/>
                  </a:cubicBezTo>
                  <a:cubicBezTo>
                    <a:pt x="1744388" y="1574144"/>
                    <a:pt x="1744996" y="1577185"/>
                    <a:pt x="1747428" y="1579616"/>
                  </a:cubicBezTo>
                  <a:cubicBezTo>
                    <a:pt x="1744996" y="1584481"/>
                    <a:pt x="1742564" y="1586912"/>
                    <a:pt x="1740132" y="1586912"/>
                  </a:cubicBezTo>
                  <a:lnTo>
                    <a:pt x="1740132" y="1590560"/>
                  </a:lnTo>
                  <a:cubicBezTo>
                    <a:pt x="1732835" y="1590560"/>
                    <a:pt x="1727971" y="1592993"/>
                    <a:pt x="1725539" y="1597857"/>
                  </a:cubicBezTo>
                  <a:cubicBezTo>
                    <a:pt x="1720675" y="1600289"/>
                    <a:pt x="1717027" y="1603937"/>
                    <a:pt x="1714595" y="1608801"/>
                  </a:cubicBezTo>
                  <a:cubicBezTo>
                    <a:pt x="1714595" y="1613665"/>
                    <a:pt x="1713379" y="1616097"/>
                    <a:pt x="1710947" y="1616097"/>
                  </a:cubicBezTo>
                  <a:cubicBezTo>
                    <a:pt x="1706083" y="1613665"/>
                    <a:pt x="1701219" y="1614881"/>
                    <a:pt x="1696355" y="1619745"/>
                  </a:cubicBezTo>
                  <a:lnTo>
                    <a:pt x="1689059" y="1623393"/>
                  </a:lnTo>
                  <a:cubicBezTo>
                    <a:pt x="1686626" y="1625825"/>
                    <a:pt x="1684802" y="1627041"/>
                    <a:pt x="1683586" y="1627041"/>
                  </a:cubicBezTo>
                  <a:cubicBezTo>
                    <a:pt x="1682370" y="1627041"/>
                    <a:pt x="1682978" y="1625825"/>
                    <a:pt x="1685410" y="1623393"/>
                  </a:cubicBezTo>
                  <a:lnTo>
                    <a:pt x="1689059" y="1616097"/>
                  </a:lnTo>
                  <a:lnTo>
                    <a:pt x="1688190" y="1615228"/>
                  </a:lnTo>
                  <a:lnTo>
                    <a:pt x="1680850" y="1619745"/>
                  </a:lnTo>
                  <a:cubicBezTo>
                    <a:pt x="1677810" y="1623393"/>
                    <a:pt x="1675682" y="1628257"/>
                    <a:pt x="1674466" y="1634337"/>
                  </a:cubicBezTo>
                  <a:cubicBezTo>
                    <a:pt x="1675682" y="1636770"/>
                    <a:pt x="1675986" y="1639354"/>
                    <a:pt x="1675378" y="1642090"/>
                  </a:cubicBezTo>
                  <a:lnTo>
                    <a:pt x="1671778" y="1648930"/>
                  </a:lnTo>
                  <a:lnTo>
                    <a:pt x="1678114" y="1648930"/>
                  </a:lnTo>
                  <a:cubicBezTo>
                    <a:pt x="1680546" y="1648930"/>
                    <a:pt x="1681154" y="1649538"/>
                    <a:pt x="1679938" y="1650754"/>
                  </a:cubicBezTo>
                  <a:cubicBezTo>
                    <a:pt x="1678722" y="1651970"/>
                    <a:pt x="1676898" y="1655010"/>
                    <a:pt x="1674466" y="1659874"/>
                  </a:cubicBezTo>
                  <a:cubicBezTo>
                    <a:pt x="1667170" y="1664738"/>
                    <a:pt x="1664130" y="1665954"/>
                    <a:pt x="1665346" y="1663522"/>
                  </a:cubicBezTo>
                  <a:cubicBezTo>
                    <a:pt x="1666562" y="1661090"/>
                    <a:pt x="1667170" y="1658658"/>
                    <a:pt x="1667170" y="1656226"/>
                  </a:cubicBezTo>
                  <a:lnTo>
                    <a:pt x="1670242" y="1651310"/>
                  </a:lnTo>
                  <a:lnTo>
                    <a:pt x="1667398" y="1654060"/>
                  </a:lnTo>
                  <a:cubicBezTo>
                    <a:pt x="1664206" y="1656112"/>
                    <a:pt x="1661698" y="1654402"/>
                    <a:pt x="1659874" y="1648930"/>
                  </a:cubicBezTo>
                  <a:lnTo>
                    <a:pt x="1670818" y="1641634"/>
                  </a:lnTo>
                  <a:lnTo>
                    <a:pt x="1667170" y="1641634"/>
                  </a:lnTo>
                  <a:cubicBezTo>
                    <a:pt x="1662306" y="1644066"/>
                    <a:pt x="1658658" y="1644066"/>
                    <a:pt x="1656226" y="1641634"/>
                  </a:cubicBezTo>
                  <a:lnTo>
                    <a:pt x="1656226" y="1648930"/>
                  </a:lnTo>
                  <a:lnTo>
                    <a:pt x="1652578" y="1667170"/>
                  </a:lnTo>
                  <a:cubicBezTo>
                    <a:pt x="1647714" y="1664738"/>
                    <a:pt x="1645282" y="1661090"/>
                    <a:pt x="1645282" y="1656226"/>
                  </a:cubicBezTo>
                  <a:cubicBezTo>
                    <a:pt x="1645282" y="1661090"/>
                    <a:pt x="1642850" y="1663522"/>
                    <a:pt x="1637986" y="1663522"/>
                  </a:cubicBezTo>
                  <a:cubicBezTo>
                    <a:pt x="1635553" y="1665954"/>
                    <a:pt x="1631905" y="1668386"/>
                    <a:pt x="1627041" y="1670818"/>
                  </a:cubicBezTo>
                  <a:cubicBezTo>
                    <a:pt x="1631905" y="1673250"/>
                    <a:pt x="1633122" y="1676898"/>
                    <a:pt x="1630689" y="1681762"/>
                  </a:cubicBezTo>
                  <a:cubicBezTo>
                    <a:pt x="1625825" y="1686627"/>
                    <a:pt x="1628257" y="1686627"/>
                    <a:pt x="1637986" y="1681762"/>
                  </a:cubicBezTo>
                  <a:cubicBezTo>
                    <a:pt x="1640418" y="1684195"/>
                    <a:pt x="1644066" y="1685411"/>
                    <a:pt x="1648930" y="1685411"/>
                  </a:cubicBezTo>
                  <a:cubicBezTo>
                    <a:pt x="1653794" y="1685411"/>
                    <a:pt x="1659266" y="1684803"/>
                    <a:pt x="1665346" y="1683586"/>
                  </a:cubicBezTo>
                  <a:lnTo>
                    <a:pt x="1667170" y="1683089"/>
                  </a:lnTo>
                  <a:lnTo>
                    <a:pt x="1667170" y="1692707"/>
                  </a:lnTo>
                  <a:lnTo>
                    <a:pt x="1681762" y="1696355"/>
                  </a:lnTo>
                  <a:cubicBezTo>
                    <a:pt x="1703651" y="1693923"/>
                    <a:pt x="1713379" y="1693923"/>
                    <a:pt x="1710947" y="1696355"/>
                  </a:cubicBezTo>
                  <a:cubicBezTo>
                    <a:pt x="1701219" y="1696355"/>
                    <a:pt x="1695747" y="1697571"/>
                    <a:pt x="1694531" y="1700003"/>
                  </a:cubicBezTo>
                  <a:cubicBezTo>
                    <a:pt x="1693315" y="1702435"/>
                    <a:pt x="1697571" y="1702435"/>
                    <a:pt x="1707299" y="1700003"/>
                  </a:cubicBezTo>
                  <a:cubicBezTo>
                    <a:pt x="1712163" y="1702435"/>
                    <a:pt x="1721283" y="1703043"/>
                    <a:pt x="1734659" y="1701827"/>
                  </a:cubicBezTo>
                  <a:cubicBezTo>
                    <a:pt x="1748036" y="1700611"/>
                    <a:pt x="1755940" y="1700003"/>
                    <a:pt x="1758372" y="1700003"/>
                  </a:cubicBezTo>
                  <a:lnTo>
                    <a:pt x="1747428" y="1703651"/>
                  </a:lnTo>
                  <a:cubicBezTo>
                    <a:pt x="1740132" y="1706083"/>
                    <a:pt x="1737700" y="1708515"/>
                    <a:pt x="1740132" y="1710947"/>
                  </a:cubicBezTo>
                  <a:lnTo>
                    <a:pt x="1736483" y="1714595"/>
                  </a:lnTo>
                  <a:lnTo>
                    <a:pt x="1729187" y="1721891"/>
                  </a:lnTo>
                  <a:lnTo>
                    <a:pt x="1721891" y="1721891"/>
                  </a:lnTo>
                  <a:cubicBezTo>
                    <a:pt x="1721891" y="1726755"/>
                    <a:pt x="1731620" y="1726755"/>
                    <a:pt x="1751076" y="1721891"/>
                  </a:cubicBezTo>
                  <a:cubicBezTo>
                    <a:pt x="1758372" y="1717027"/>
                    <a:pt x="1764452" y="1715811"/>
                    <a:pt x="1769316" y="1718243"/>
                  </a:cubicBezTo>
                  <a:cubicBezTo>
                    <a:pt x="1762020" y="1725539"/>
                    <a:pt x="1752292" y="1730404"/>
                    <a:pt x="1740132" y="1732836"/>
                  </a:cubicBezTo>
                  <a:cubicBezTo>
                    <a:pt x="1735268" y="1735268"/>
                    <a:pt x="1731620" y="1737700"/>
                    <a:pt x="1729187" y="1740132"/>
                  </a:cubicBezTo>
                  <a:cubicBezTo>
                    <a:pt x="1726755" y="1742564"/>
                    <a:pt x="1729187" y="1742564"/>
                    <a:pt x="1736483" y="1740132"/>
                  </a:cubicBezTo>
                  <a:lnTo>
                    <a:pt x="1747428" y="1743780"/>
                  </a:lnTo>
                  <a:lnTo>
                    <a:pt x="1762020" y="1740132"/>
                  </a:lnTo>
                  <a:cubicBezTo>
                    <a:pt x="1764452" y="1740132"/>
                    <a:pt x="1767492" y="1741348"/>
                    <a:pt x="1771140" y="1743780"/>
                  </a:cubicBezTo>
                  <a:cubicBezTo>
                    <a:pt x="1774788" y="1746212"/>
                    <a:pt x="1774180" y="1747428"/>
                    <a:pt x="1769316" y="1747428"/>
                  </a:cubicBezTo>
                  <a:lnTo>
                    <a:pt x="1765668" y="1762020"/>
                  </a:lnTo>
                  <a:cubicBezTo>
                    <a:pt x="1768100" y="1764452"/>
                    <a:pt x="1772964" y="1763236"/>
                    <a:pt x="1780260" y="1758372"/>
                  </a:cubicBezTo>
                  <a:lnTo>
                    <a:pt x="1791205" y="1762020"/>
                  </a:lnTo>
                  <a:lnTo>
                    <a:pt x="1802149" y="1765668"/>
                  </a:lnTo>
                  <a:cubicBezTo>
                    <a:pt x="1807013" y="1765668"/>
                    <a:pt x="1804581" y="1768100"/>
                    <a:pt x="1794853" y="1772964"/>
                  </a:cubicBezTo>
                  <a:cubicBezTo>
                    <a:pt x="1787557" y="1768100"/>
                    <a:pt x="1783908" y="1769316"/>
                    <a:pt x="1783908" y="1776613"/>
                  </a:cubicBezTo>
                  <a:lnTo>
                    <a:pt x="1780260" y="1776613"/>
                  </a:lnTo>
                  <a:cubicBezTo>
                    <a:pt x="1777828" y="1779045"/>
                    <a:pt x="1777828" y="1781477"/>
                    <a:pt x="1780260" y="1783909"/>
                  </a:cubicBezTo>
                  <a:cubicBezTo>
                    <a:pt x="1782693" y="1786341"/>
                    <a:pt x="1785124" y="1788773"/>
                    <a:pt x="1787557" y="1791205"/>
                  </a:cubicBezTo>
                  <a:cubicBezTo>
                    <a:pt x="1787557" y="1786341"/>
                    <a:pt x="1788165" y="1784517"/>
                    <a:pt x="1789381" y="1785733"/>
                  </a:cubicBezTo>
                  <a:cubicBezTo>
                    <a:pt x="1790597" y="1786949"/>
                    <a:pt x="1791205" y="1788773"/>
                    <a:pt x="1791205" y="1791205"/>
                  </a:cubicBezTo>
                  <a:lnTo>
                    <a:pt x="1783908" y="1802149"/>
                  </a:lnTo>
                  <a:cubicBezTo>
                    <a:pt x="1779045" y="1802149"/>
                    <a:pt x="1770532" y="1804581"/>
                    <a:pt x="1758372" y="1809445"/>
                  </a:cubicBezTo>
                  <a:cubicBezTo>
                    <a:pt x="1755940" y="1814309"/>
                    <a:pt x="1757156" y="1817957"/>
                    <a:pt x="1762020" y="1820389"/>
                  </a:cubicBezTo>
                  <a:lnTo>
                    <a:pt x="1751076" y="1867814"/>
                  </a:lnTo>
                  <a:lnTo>
                    <a:pt x="1729187" y="1882407"/>
                  </a:lnTo>
                  <a:cubicBezTo>
                    <a:pt x="1729187" y="1887271"/>
                    <a:pt x="1733444" y="1889703"/>
                    <a:pt x="1741956" y="1889703"/>
                  </a:cubicBezTo>
                  <a:cubicBezTo>
                    <a:pt x="1750468" y="1889703"/>
                    <a:pt x="1755940" y="1890919"/>
                    <a:pt x="1758372" y="1893351"/>
                  </a:cubicBezTo>
                  <a:lnTo>
                    <a:pt x="1757046" y="1898657"/>
                  </a:lnTo>
                  <a:lnTo>
                    <a:pt x="1754724" y="1900647"/>
                  </a:lnTo>
                  <a:lnTo>
                    <a:pt x="1754724" y="1907943"/>
                  </a:lnTo>
                  <a:cubicBezTo>
                    <a:pt x="1747428" y="1907943"/>
                    <a:pt x="1743780" y="1910375"/>
                    <a:pt x="1743780" y="1915239"/>
                  </a:cubicBezTo>
                  <a:cubicBezTo>
                    <a:pt x="1746212" y="1920103"/>
                    <a:pt x="1746820" y="1924360"/>
                    <a:pt x="1745604" y="1928008"/>
                  </a:cubicBezTo>
                  <a:cubicBezTo>
                    <a:pt x="1744388" y="1931656"/>
                    <a:pt x="1742564" y="1933480"/>
                    <a:pt x="1740132" y="1933480"/>
                  </a:cubicBezTo>
                  <a:cubicBezTo>
                    <a:pt x="1740132" y="1935912"/>
                    <a:pt x="1742564" y="1937736"/>
                    <a:pt x="1747428" y="1938952"/>
                  </a:cubicBezTo>
                  <a:cubicBezTo>
                    <a:pt x="1752292" y="1940168"/>
                    <a:pt x="1755940" y="1940776"/>
                    <a:pt x="1758372" y="1940776"/>
                  </a:cubicBezTo>
                  <a:cubicBezTo>
                    <a:pt x="1763236" y="1940776"/>
                    <a:pt x="1769924" y="1940776"/>
                    <a:pt x="1778436" y="1940776"/>
                  </a:cubicBezTo>
                  <a:cubicBezTo>
                    <a:pt x="1786949" y="1940776"/>
                    <a:pt x="1792421" y="1938344"/>
                    <a:pt x="1794853" y="1933480"/>
                  </a:cubicBezTo>
                  <a:cubicBezTo>
                    <a:pt x="1799717" y="1933480"/>
                    <a:pt x="1803365" y="1932264"/>
                    <a:pt x="1805797" y="1929832"/>
                  </a:cubicBezTo>
                  <a:cubicBezTo>
                    <a:pt x="1808229" y="1927400"/>
                    <a:pt x="1809445" y="1923751"/>
                    <a:pt x="1809445" y="1918888"/>
                  </a:cubicBezTo>
                  <a:cubicBezTo>
                    <a:pt x="1807013" y="1911591"/>
                    <a:pt x="1808229" y="1909159"/>
                    <a:pt x="1813093" y="1911591"/>
                  </a:cubicBezTo>
                  <a:cubicBezTo>
                    <a:pt x="1817957" y="1914023"/>
                    <a:pt x="1817957" y="1912807"/>
                    <a:pt x="1813093" y="1907943"/>
                  </a:cubicBezTo>
                  <a:lnTo>
                    <a:pt x="1820389" y="1907943"/>
                  </a:lnTo>
                  <a:lnTo>
                    <a:pt x="1838630" y="1907943"/>
                  </a:lnTo>
                  <a:cubicBezTo>
                    <a:pt x="1843494" y="1903079"/>
                    <a:pt x="1850790" y="1899431"/>
                    <a:pt x="1860518" y="1896999"/>
                  </a:cubicBezTo>
                  <a:cubicBezTo>
                    <a:pt x="1870246" y="1892135"/>
                    <a:pt x="1876326" y="1887271"/>
                    <a:pt x="1878759" y="1882407"/>
                  </a:cubicBezTo>
                  <a:lnTo>
                    <a:pt x="1896999" y="1871463"/>
                  </a:lnTo>
                  <a:cubicBezTo>
                    <a:pt x="1894567" y="1876326"/>
                    <a:pt x="1895783" y="1878759"/>
                    <a:pt x="1900647" y="1878759"/>
                  </a:cubicBezTo>
                  <a:lnTo>
                    <a:pt x="1896999" y="1893351"/>
                  </a:lnTo>
                  <a:lnTo>
                    <a:pt x="1896999" y="1900647"/>
                  </a:lnTo>
                  <a:cubicBezTo>
                    <a:pt x="1889703" y="1903079"/>
                    <a:pt x="1886055" y="1905511"/>
                    <a:pt x="1886055" y="1907943"/>
                  </a:cubicBezTo>
                  <a:lnTo>
                    <a:pt x="1882407" y="1915239"/>
                  </a:lnTo>
                  <a:lnTo>
                    <a:pt x="1878759" y="1907943"/>
                  </a:lnTo>
                  <a:cubicBezTo>
                    <a:pt x="1873894" y="1905511"/>
                    <a:pt x="1866598" y="1905511"/>
                    <a:pt x="1856870" y="1907943"/>
                  </a:cubicBezTo>
                  <a:lnTo>
                    <a:pt x="1853222" y="1915239"/>
                  </a:lnTo>
                  <a:cubicBezTo>
                    <a:pt x="1858086" y="1917671"/>
                    <a:pt x="1859302" y="1922536"/>
                    <a:pt x="1856870" y="1929832"/>
                  </a:cubicBezTo>
                  <a:cubicBezTo>
                    <a:pt x="1852006" y="1927400"/>
                    <a:pt x="1849574" y="1928615"/>
                    <a:pt x="1849574" y="1933480"/>
                  </a:cubicBezTo>
                  <a:lnTo>
                    <a:pt x="1845926" y="1937128"/>
                  </a:lnTo>
                  <a:lnTo>
                    <a:pt x="1842278" y="1940776"/>
                  </a:lnTo>
                  <a:cubicBezTo>
                    <a:pt x="1839846" y="1945640"/>
                    <a:pt x="1836197" y="1945640"/>
                    <a:pt x="1831333" y="1940776"/>
                  </a:cubicBezTo>
                  <a:lnTo>
                    <a:pt x="1831333" y="1948072"/>
                  </a:lnTo>
                  <a:cubicBezTo>
                    <a:pt x="1828901" y="1952936"/>
                    <a:pt x="1826469" y="1951720"/>
                    <a:pt x="1824037" y="1944424"/>
                  </a:cubicBezTo>
                  <a:lnTo>
                    <a:pt x="1820389" y="1944424"/>
                  </a:lnTo>
                  <a:cubicBezTo>
                    <a:pt x="1815525" y="1939560"/>
                    <a:pt x="1813093" y="1937128"/>
                    <a:pt x="1813093" y="1937128"/>
                  </a:cubicBezTo>
                  <a:cubicBezTo>
                    <a:pt x="1810661" y="1937128"/>
                    <a:pt x="1804581" y="1945640"/>
                    <a:pt x="1794853" y="1962664"/>
                  </a:cubicBezTo>
                  <a:lnTo>
                    <a:pt x="1787557" y="1980905"/>
                  </a:lnTo>
                  <a:lnTo>
                    <a:pt x="1769316" y="1966312"/>
                  </a:lnTo>
                  <a:cubicBezTo>
                    <a:pt x="1764452" y="1966312"/>
                    <a:pt x="1759588" y="1962664"/>
                    <a:pt x="1754724" y="1955368"/>
                  </a:cubicBezTo>
                  <a:cubicBezTo>
                    <a:pt x="1752292" y="1950504"/>
                    <a:pt x="1737700" y="1940776"/>
                    <a:pt x="1710947" y="1926184"/>
                  </a:cubicBezTo>
                  <a:lnTo>
                    <a:pt x="1710947" y="1937128"/>
                  </a:lnTo>
                  <a:lnTo>
                    <a:pt x="1703651" y="1940776"/>
                  </a:lnTo>
                  <a:cubicBezTo>
                    <a:pt x="1698787" y="1945640"/>
                    <a:pt x="1687843" y="1945640"/>
                    <a:pt x="1670818" y="1940776"/>
                  </a:cubicBezTo>
                  <a:cubicBezTo>
                    <a:pt x="1663522" y="1943208"/>
                    <a:pt x="1656834" y="1943816"/>
                    <a:pt x="1650754" y="1942600"/>
                  </a:cubicBezTo>
                  <a:cubicBezTo>
                    <a:pt x="1644674" y="1941384"/>
                    <a:pt x="1639201" y="1941992"/>
                    <a:pt x="1634337" y="1944424"/>
                  </a:cubicBezTo>
                  <a:cubicBezTo>
                    <a:pt x="1622177" y="1946856"/>
                    <a:pt x="1602721" y="1946856"/>
                    <a:pt x="1575968" y="1944424"/>
                  </a:cubicBezTo>
                  <a:cubicBezTo>
                    <a:pt x="1575968" y="1941992"/>
                    <a:pt x="1573536" y="1940776"/>
                    <a:pt x="1568672" y="1940776"/>
                  </a:cubicBezTo>
                  <a:cubicBezTo>
                    <a:pt x="1556512" y="1940776"/>
                    <a:pt x="1543136" y="1948072"/>
                    <a:pt x="1528543" y="1962664"/>
                  </a:cubicBezTo>
                  <a:lnTo>
                    <a:pt x="1503007" y="1969961"/>
                  </a:lnTo>
                  <a:lnTo>
                    <a:pt x="1503007" y="1962664"/>
                  </a:lnTo>
                  <a:cubicBezTo>
                    <a:pt x="1503007" y="1965096"/>
                    <a:pt x="1504223" y="1965704"/>
                    <a:pt x="1506655" y="1964488"/>
                  </a:cubicBezTo>
                  <a:cubicBezTo>
                    <a:pt x="1509087" y="1963272"/>
                    <a:pt x="1511519" y="1962664"/>
                    <a:pt x="1513951" y="1962664"/>
                  </a:cubicBezTo>
                  <a:lnTo>
                    <a:pt x="1532191" y="1948072"/>
                  </a:lnTo>
                  <a:cubicBezTo>
                    <a:pt x="1534623" y="1948072"/>
                    <a:pt x="1537055" y="1946856"/>
                    <a:pt x="1539488" y="1944424"/>
                  </a:cubicBezTo>
                  <a:cubicBezTo>
                    <a:pt x="1541920" y="1941992"/>
                    <a:pt x="1544352" y="1941992"/>
                    <a:pt x="1546784" y="1944424"/>
                  </a:cubicBezTo>
                  <a:cubicBezTo>
                    <a:pt x="1549216" y="1939560"/>
                    <a:pt x="1548000" y="1937128"/>
                    <a:pt x="1543136" y="1937128"/>
                  </a:cubicBezTo>
                  <a:cubicBezTo>
                    <a:pt x="1535840" y="1939560"/>
                    <a:pt x="1529759" y="1939560"/>
                    <a:pt x="1524895" y="1937128"/>
                  </a:cubicBezTo>
                  <a:cubicBezTo>
                    <a:pt x="1524895" y="1941992"/>
                    <a:pt x="1522463" y="1944424"/>
                    <a:pt x="1517599" y="1944424"/>
                  </a:cubicBezTo>
                  <a:lnTo>
                    <a:pt x="1517599" y="1937128"/>
                  </a:lnTo>
                  <a:cubicBezTo>
                    <a:pt x="1522463" y="1937128"/>
                    <a:pt x="1526111" y="1935912"/>
                    <a:pt x="1528543" y="1933480"/>
                  </a:cubicBezTo>
                  <a:lnTo>
                    <a:pt x="1521247" y="1933480"/>
                  </a:lnTo>
                  <a:lnTo>
                    <a:pt x="1506655" y="1929832"/>
                  </a:lnTo>
                  <a:cubicBezTo>
                    <a:pt x="1501791" y="1927400"/>
                    <a:pt x="1497535" y="1927400"/>
                    <a:pt x="1493887" y="1929832"/>
                  </a:cubicBezTo>
                  <a:cubicBezTo>
                    <a:pt x="1490239" y="1932264"/>
                    <a:pt x="1487198" y="1932264"/>
                    <a:pt x="1484766" y="1929832"/>
                  </a:cubicBezTo>
                  <a:cubicBezTo>
                    <a:pt x="1482334" y="1934696"/>
                    <a:pt x="1478686" y="1937128"/>
                    <a:pt x="1473822" y="1937128"/>
                  </a:cubicBezTo>
                  <a:cubicBezTo>
                    <a:pt x="1473822" y="1939560"/>
                    <a:pt x="1467742" y="1940776"/>
                    <a:pt x="1455582" y="1940776"/>
                  </a:cubicBezTo>
                  <a:cubicBezTo>
                    <a:pt x="1450718" y="1940776"/>
                    <a:pt x="1448286" y="1943208"/>
                    <a:pt x="1448286" y="1948072"/>
                  </a:cubicBezTo>
                  <a:cubicBezTo>
                    <a:pt x="1445854" y="1945640"/>
                    <a:pt x="1443421" y="1946856"/>
                    <a:pt x="1440990" y="1951720"/>
                  </a:cubicBezTo>
                  <a:cubicBezTo>
                    <a:pt x="1443421" y="1946856"/>
                    <a:pt x="1445854" y="1943208"/>
                    <a:pt x="1448286" y="1940776"/>
                  </a:cubicBezTo>
                  <a:cubicBezTo>
                    <a:pt x="1455582" y="1938344"/>
                    <a:pt x="1457406" y="1937128"/>
                    <a:pt x="1453758" y="1937128"/>
                  </a:cubicBezTo>
                  <a:cubicBezTo>
                    <a:pt x="1450110" y="1937128"/>
                    <a:pt x="1447070" y="1937128"/>
                    <a:pt x="1444638" y="1937128"/>
                  </a:cubicBezTo>
                  <a:cubicBezTo>
                    <a:pt x="1422749" y="1946856"/>
                    <a:pt x="1409373" y="1955368"/>
                    <a:pt x="1404509" y="1962664"/>
                  </a:cubicBezTo>
                  <a:lnTo>
                    <a:pt x="1400861" y="1962664"/>
                  </a:lnTo>
                  <a:cubicBezTo>
                    <a:pt x="1393564" y="1962664"/>
                    <a:pt x="1385052" y="1966312"/>
                    <a:pt x="1375324" y="1973609"/>
                  </a:cubicBezTo>
                  <a:cubicBezTo>
                    <a:pt x="1372892" y="1971176"/>
                    <a:pt x="1369852" y="1972392"/>
                    <a:pt x="1366204" y="1977257"/>
                  </a:cubicBezTo>
                  <a:cubicBezTo>
                    <a:pt x="1362556" y="1982121"/>
                    <a:pt x="1360732" y="1985769"/>
                    <a:pt x="1360732" y="1988201"/>
                  </a:cubicBezTo>
                  <a:lnTo>
                    <a:pt x="1353436" y="2002793"/>
                  </a:lnTo>
                  <a:cubicBezTo>
                    <a:pt x="1348572" y="2002793"/>
                    <a:pt x="1344924" y="2005225"/>
                    <a:pt x="1342491" y="2010089"/>
                  </a:cubicBezTo>
                  <a:cubicBezTo>
                    <a:pt x="1342491" y="2014953"/>
                    <a:pt x="1341275" y="2016169"/>
                    <a:pt x="1338843" y="2013737"/>
                  </a:cubicBezTo>
                  <a:lnTo>
                    <a:pt x="1335195" y="2017385"/>
                  </a:lnTo>
                  <a:lnTo>
                    <a:pt x="1335195" y="2028330"/>
                  </a:lnTo>
                  <a:cubicBezTo>
                    <a:pt x="1330331" y="2028330"/>
                    <a:pt x="1327899" y="2030762"/>
                    <a:pt x="1327899" y="2035626"/>
                  </a:cubicBezTo>
                  <a:cubicBezTo>
                    <a:pt x="1318171" y="2040490"/>
                    <a:pt x="1312091" y="2045354"/>
                    <a:pt x="1309659" y="2050218"/>
                  </a:cubicBezTo>
                  <a:cubicBezTo>
                    <a:pt x="1309659" y="2045354"/>
                    <a:pt x="1309051" y="2042922"/>
                    <a:pt x="1307835" y="2042922"/>
                  </a:cubicBezTo>
                  <a:cubicBezTo>
                    <a:pt x="1306619" y="2042922"/>
                    <a:pt x="1303579" y="2044138"/>
                    <a:pt x="1298715" y="2046570"/>
                  </a:cubicBezTo>
                  <a:cubicBezTo>
                    <a:pt x="1301147" y="2044138"/>
                    <a:pt x="1302363" y="2042922"/>
                    <a:pt x="1302363" y="2042922"/>
                  </a:cubicBezTo>
                  <a:lnTo>
                    <a:pt x="1309659" y="2031978"/>
                  </a:lnTo>
                  <a:cubicBezTo>
                    <a:pt x="1309659" y="2024682"/>
                    <a:pt x="1313307" y="2019817"/>
                    <a:pt x="1320603" y="2017385"/>
                  </a:cubicBezTo>
                  <a:cubicBezTo>
                    <a:pt x="1330331" y="2010089"/>
                    <a:pt x="1335803" y="2004009"/>
                    <a:pt x="1337019" y="1999145"/>
                  </a:cubicBezTo>
                  <a:cubicBezTo>
                    <a:pt x="1338235" y="1994281"/>
                    <a:pt x="1335195" y="1995497"/>
                    <a:pt x="1327899" y="2002793"/>
                  </a:cubicBezTo>
                  <a:lnTo>
                    <a:pt x="1309659" y="2013737"/>
                  </a:lnTo>
                  <a:lnTo>
                    <a:pt x="1291418" y="2021034"/>
                  </a:lnTo>
                  <a:cubicBezTo>
                    <a:pt x="1286554" y="2023465"/>
                    <a:pt x="1279866" y="2027722"/>
                    <a:pt x="1271354" y="2033802"/>
                  </a:cubicBezTo>
                  <a:cubicBezTo>
                    <a:pt x="1262842" y="2039882"/>
                    <a:pt x="1254938" y="2044138"/>
                    <a:pt x="1247642" y="2046570"/>
                  </a:cubicBezTo>
                  <a:cubicBezTo>
                    <a:pt x="1216025" y="2066027"/>
                    <a:pt x="1197785" y="2078187"/>
                    <a:pt x="1192920" y="2083051"/>
                  </a:cubicBezTo>
                  <a:cubicBezTo>
                    <a:pt x="1183192" y="2092779"/>
                    <a:pt x="1174680" y="2101291"/>
                    <a:pt x="1167384" y="2108587"/>
                  </a:cubicBezTo>
                  <a:cubicBezTo>
                    <a:pt x="1164952" y="2111019"/>
                    <a:pt x="1161912" y="2113451"/>
                    <a:pt x="1158264" y="2115883"/>
                  </a:cubicBezTo>
                  <a:cubicBezTo>
                    <a:pt x="1154616" y="2118315"/>
                    <a:pt x="1151575" y="2118315"/>
                    <a:pt x="1149144" y="2115883"/>
                  </a:cubicBezTo>
                  <a:cubicBezTo>
                    <a:pt x="1146712" y="2120748"/>
                    <a:pt x="1143063" y="2123180"/>
                    <a:pt x="1138199" y="2123180"/>
                  </a:cubicBezTo>
                  <a:lnTo>
                    <a:pt x="1138199" y="2130476"/>
                  </a:lnTo>
                  <a:cubicBezTo>
                    <a:pt x="1130903" y="2132908"/>
                    <a:pt x="1129687" y="2135340"/>
                    <a:pt x="1134551" y="2137772"/>
                  </a:cubicBezTo>
                  <a:cubicBezTo>
                    <a:pt x="1144279" y="2135340"/>
                    <a:pt x="1147927" y="2135948"/>
                    <a:pt x="1145495" y="2139596"/>
                  </a:cubicBezTo>
                  <a:cubicBezTo>
                    <a:pt x="1143063" y="2143244"/>
                    <a:pt x="1138199" y="2146284"/>
                    <a:pt x="1130903" y="2148716"/>
                  </a:cubicBezTo>
                  <a:cubicBezTo>
                    <a:pt x="1128471" y="2148716"/>
                    <a:pt x="1126039" y="2149932"/>
                    <a:pt x="1123607" y="2152364"/>
                  </a:cubicBezTo>
                  <a:cubicBezTo>
                    <a:pt x="1121175" y="2154796"/>
                    <a:pt x="1118743" y="2154796"/>
                    <a:pt x="1116311" y="2152364"/>
                  </a:cubicBezTo>
                  <a:lnTo>
                    <a:pt x="1123607" y="2148716"/>
                  </a:lnTo>
                  <a:cubicBezTo>
                    <a:pt x="1128471" y="2146284"/>
                    <a:pt x="1129687" y="2144460"/>
                    <a:pt x="1127255" y="2143244"/>
                  </a:cubicBezTo>
                  <a:cubicBezTo>
                    <a:pt x="1124823" y="2142028"/>
                    <a:pt x="1123607" y="2141420"/>
                    <a:pt x="1123607" y="2141420"/>
                  </a:cubicBezTo>
                  <a:lnTo>
                    <a:pt x="1068886" y="2152364"/>
                  </a:lnTo>
                  <a:lnTo>
                    <a:pt x="1036053" y="2177901"/>
                  </a:lnTo>
                  <a:cubicBezTo>
                    <a:pt x="1036053" y="2177901"/>
                    <a:pt x="1034229" y="2177901"/>
                    <a:pt x="1030581" y="2177901"/>
                  </a:cubicBezTo>
                  <a:cubicBezTo>
                    <a:pt x="1026933" y="2177901"/>
                    <a:pt x="1023893" y="2177901"/>
                    <a:pt x="1021461" y="2177901"/>
                  </a:cubicBezTo>
                  <a:cubicBezTo>
                    <a:pt x="1014165" y="2177901"/>
                    <a:pt x="1007477" y="2177901"/>
                    <a:pt x="1001396" y="2177901"/>
                  </a:cubicBezTo>
                  <a:cubicBezTo>
                    <a:pt x="995316" y="2177901"/>
                    <a:pt x="991060" y="2177901"/>
                    <a:pt x="988628" y="2177901"/>
                  </a:cubicBezTo>
                  <a:lnTo>
                    <a:pt x="970388" y="2174253"/>
                  </a:lnTo>
                  <a:cubicBezTo>
                    <a:pt x="970388" y="2169389"/>
                    <a:pt x="967956" y="2166956"/>
                    <a:pt x="963092" y="2166956"/>
                  </a:cubicBezTo>
                  <a:lnTo>
                    <a:pt x="955796" y="2152364"/>
                  </a:lnTo>
                  <a:lnTo>
                    <a:pt x="944851" y="2148716"/>
                  </a:lnTo>
                  <a:cubicBezTo>
                    <a:pt x="949715" y="2146284"/>
                    <a:pt x="948499" y="2145068"/>
                    <a:pt x="941203" y="2145068"/>
                  </a:cubicBezTo>
                  <a:cubicBezTo>
                    <a:pt x="938771" y="2140204"/>
                    <a:pt x="936339" y="2136556"/>
                    <a:pt x="933907" y="2134124"/>
                  </a:cubicBezTo>
                  <a:cubicBezTo>
                    <a:pt x="931475" y="2131692"/>
                    <a:pt x="929043" y="2130476"/>
                    <a:pt x="926611" y="2130476"/>
                  </a:cubicBezTo>
                  <a:cubicBezTo>
                    <a:pt x="916883" y="2135340"/>
                    <a:pt x="914451" y="2135340"/>
                    <a:pt x="919315" y="2130476"/>
                  </a:cubicBezTo>
                  <a:lnTo>
                    <a:pt x="904723" y="2123180"/>
                  </a:lnTo>
                  <a:cubicBezTo>
                    <a:pt x="902291" y="2120748"/>
                    <a:pt x="898034" y="2117707"/>
                    <a:pt x="891954" y="2114059"/>
                  </a:cubicBezTo>
                  <a:cubicBezTo>
                    <a:pt x="885874" y="2110411"/>
                    <a:pt x="881618" y="2107371"/>
                    <a:pt x="879186" y="2104939"/>
                  </a:cubicBezTo>
                  <a:cubicBezTo>
                    <a:pt x="874322" y="2100075"/>
                    <a:pt x="868850" y="2093995"/>
                    <a:pt x="862770" y="2086699"/>
                  </a:cubicBezTo>
                  <a:cubicBezTo>
                    <a:pt x="856690" y="2079403"/>
                    <a:pt x="850001" y="2073323"/>
                    <a:pt x="842705" y="2068458"/>
                  </a:cubicBezTo>
                  <a:lnTo>
                    <a:pt x="839057" y="2064810"/>
                  </a:lnTo>
                  <a:cubicBezTo>
                    <a:pt x="826897" y="2057514"/>
                    <a:pt x="822033" y="2050218"/>
                    <a:pt x="824465" y="2042922"/>
                  </a:cubicBezTo>
                  <a:cubicBezTo>
                    <a:pt x="824465" y="2042922"/>
                    <a:pt x="818385" y="2040490"/>
                    <a:pt x="806224" y="2035626"/>
                  </a:cubicBezTo>
                  <a:cubicBezTo>
                    <a:pt x="806224" y="2040490"/>
                    <a:pt x="809873" y="2042922"/>
                    <a:pt x="817169" y="2042922"/>
                  </a:cubicBezTo>
                  <a:lnTo>
                    <a:pt x="809873" y="2046570"/>
                  </a:lnTo>
                  <a:lnTo>
                    <a:pt x="802576" y="2046570"/>
                  </a:lnTo>
                  <a:lnTo>
                    <a:pt x="802576" y="2039274"/>
                  </a:lnTo>
                  <a:cubicBezTo>
                    <a:pt x="802576" y="2034410"/>
                    <a:pt x="801360" y="2030762"/>
                    <a:pt x="798928" y="2028330"/>
                  </a:cubicBezTo>
                  <a:cubicBezTo>
                    <a:pt x="796496" y="2025898"/>
                    <a:pt x="791632" y="2025898"/>
                    <a:pt x="784336" y="2028330"/>
                  </a:cubicBezTo>
                  <a:lnTo>
                    <a:pt x="766096" y="2031978"/>
                  </a:lnTo>
                  <a:cubicBezTo>
                    <a:pt x="763664" y="2022250"/>
                    <a:pt x="764880" y="2018602"/>
                    <a:pt x="769744" y="2021034"/>
                  </a:cubicBezTo>
                  <a:cubicBezTo>
                    <a:pt x="772176" y="2025898"/>
                    <a:pt x="776432" y="2027114"/>
                    <a:pt x="782512" y="2024682"/>
                  </a:cubicBezTo>
                  <a:cubicBezTo>
                    <a:pt x="788592" y="2022250"/>
                    <a:pt x="789200" y="2019817"/>
                    <a:pt x="784336" y="2017385"/>
                  </a:cubicBezTo>
                  <a:lnTo>
                    <a:pt x="777040" y="2017385"/>
                  </a:lnTo>
                  <a:cubicBezTo>
                    <a:pt x="779472" y="2014953"/>
                    <a:pt x="780688" y="2013737"/>
                    <a:pt x="780688" y="2013737"/>
                  </a:cubicBezTo>
                  <a:lnTo>
                    <a:pt x="784336" y="1999145"/>
                  </a:lnTo>
                  <a:cubicBezTo>
                    <a:pt x="784336" y="1994281"/>
                    <a:pt x="783120" y="1993065"/>
                    <a:pt x="780688" y="1995497"/>
                  </a:cubicBezTo>
                  <a:cubicBezTo>
                    <a:pt x="778256" y="1997929"/>
                    <a:pt x="772176" y="1999145"/>
                    <a:pt x="762448" y="1999145"/>
                  </a:cubicBezTo>
                  <a:cubicBezTo>
                    <a:pt x="752719" y="2004009"/>
                    <a:pt x="744207" y="2007657"/>
                    <a:pt x="736911" y="2010089"/>
                  </a:cubicBezTo>
                  <a:cubicBezTo>
                    <a:pt x="729615" y="2012521"/>
                    <a:pt x="724751" y="2014953"/>
                    <a:pt x="722319" y="2017385"/>
                  </a:cubicBezTo>
                  <a:lnTo>
                    <a:pt x="691173" y="2030210"/>
                  </a:lnTo>
                  <a:lnTo>
                    <a:pt x="699062" y="2021945"/>
                  </a:lnTo>
                  <a:cubicBezTo>
                    <a:pt x="703014" y="2018905"/>
                    <a:pt x="707726" y="2016169"/>
                    <a:pt x="713199" y="2013737"/>
                  </a:cubicBezTo>
                  <a:cubicBezTo>
                    <a:pt x="724143" y="2008873"/>
                    <a:pt x="735695" y="2005225"/>
                    <a:pt x="747855" y="2002793"/>
                  </a:cubicBezTo>
                  <a:lnTo>
                    <a:pt x="762448" y="1988201"/>
                  </a:lnTo>
                  <a:cubicBezTo>
                    <a:pt x="764880" y="1988201"/>
                    <a:pt x="764880" y="1987593"/>
                    <a:pt x="762448" y="1986377"/>
                  </a:cubicBezTo>
                  <a:cubicBezTo>
                    <a:pt x="760016" y="1985161"/>
                    <a:pt x="755151" y="1985769"/>
                    <a:pt x="747855" y="1988201"/>
                  </a:cubicBezTo>
                  <a:cubicBezTo>
                    <a:pt x="742991" y="1988201"/>
                    <a:pt x="734479" y="1990633"/>
                    <a:pt x="722319" y="1995497"/>
                  </a:cubicBezTo>
                  <a:cubicBezTo>
                    <a:pt x="722319" y="1997929"/>
                    <a:pt x="712591" y="2002793"/>
                    <a:pt x="693134" y="2010089"/>
                  </a:cubicBezTo>
                  <a:cubicBezTo>
                    <a:pt x="685838" y="2014953"/>
                    <a:pt x="677326" y="2019817"/>
                    <a:pt x="667598" y="2024682"/>
                  </a:cubicBezTo>
                  <a:cubicBezTo>
                    <a:pt x="657869" y="2029546"/>
                    <a:pt x="649357" y="2033194"/>
                    <a:pt x="642061" y="2035626"/>
                  </a:cubicBezTo>
                  <a:cubicBezTo>
                    <a:pt x="629901" y="2040490"/>
                    <a:pt x="620173" y="2042922"/>
                    <a:pt x="612877" y="2042922"/>
                  </a:cubicBezTo>
                  <a:cubicBezTo>
                    <a:pt x="605580" y="2042922"/>
                    <a:pt x="600716" y="2045354"/>
                    <a:pt x="598284" y="2050218"/>
                  </a:cubicBezTo>
                  <a:lnTo>
                    <a:pt x="590988" y="2046570"/>
                  </a:lnTo>
                  <a:lnTo>
                    <a:pt x="576396" y="2057514"/>
                  </a:lnTo>
                  <a:cubicBezTo>
                    <a:pt x="569100" y="2057514"/>
                    <a:pt x="564235" y="2059946"/>
                    <a:pt x="561803" y="2064810"/>
                  </a:cubicBezTo>
                  <a:cubicBezTo>
                    <a:pt x="550859" y="2068458"/>
                    <a:pt x="543335" y="2070054"/>
                    <a:pt x="539231" y="2069598"/>
                  </a:cubicBezTo>
                  <a:lnTo>
                    <a:pt x="538329" y="2069252"/>
                  </a:lnTo>
                  <a:lnTo>
                    <a:pt x="545387" y="2065722"/>
                  </a:lnTo>
                  <a:cubicBezTo>
                    <a:pt x="553899" y="2060250"/>
                    <a:pt x="559371" y="2053866"/>
                    <a:pt x="561803" y="2046570"/>
                  </a:cubicBezTo>
                  <a:cubicBezTo>
                    <a:pt x="564235" y="2044138"/>
                    <a:pt x="567884" y="2041706"/>
                    <a:pt x="572748" y="2039274"/>
                  </a:cubicBezTo>
                  <a:cubicBezTo>
                    <a:pt x="577612" y="2036842"/>
                    <a:pt x="581260" y="2034410"/>
                    <a:pt x="583692" y="2031978"/>
                  </a:cubicBezTo>
                  <a:cubicBezTo>
                    <a:pt x="586124" y="2031978"/>
                    <a:pt x="589164" y="2031370"/>
                    <a:pt x="592812" y="2030154"/>
                  </a:cubicBezTo>
                  <a:cubicBezTo>
                    <a:pt x="596460" y="2028938"/>
                    <a:pt x="598284" y="2025898"/>
                    <a:pt x="598284" y="2021034"/>
                  </a:cubicBezTo>
                  <a:cubicBezTo>
                    <a:pt x="617741" y="2011305"/>
                    <a:pt x="629901" y="2007657"/>
                    <a:pt x="634765" y="2010089"/>
                  </a:cubicBezTo>
                  <a:lnTo>
                    <a:pt x="634765" y="2002793"/>
                  </a:lnTo>
                  <a:lnTo>
                    <a:pt x="638413" y="1995497"/>
                  </a:lnTo>
                  <a:cubicBezTo>
                    <a:pt x="640845" y="1997929"/>
                    <a:pt x="642061" y="1997321"/>
                    <a:pt x="642061" y="1993673"/>
                  </a:cubicBezTo>
                  <a:cubicBezTo>
                    <a:pt x="642061" y="1990025"/>
                    <a:pt x="640845" y="1988201"/>
                    <a:pt x="638413" y="1988201"/>
                  </a:cubicBezTo>
                  <a:lnTo>
                    <a:pt x="631117" y="1995497"/>
                  </a:lnTo>
                  <a:lnTo>
                    <a:pt x="623821" y="1988201"/>
                  </a:lnTo>
                  <a:lnTo>
                    <a:pt x="616525" y="1995497"/>
                  </a:lnTo>
                  <a:cubicBezTo>
                    <a:pt x="609228" y="2000361"/>
                    <a:pt x="603148" y="2001577"/>
                    <a:pt x="598284" y="1999145"/>
                  </a:cubicBezTo>
                  <a:lnTo>
                    <a:pt x="594636" y="2006441"/>
                  </a:lnTo>
                  <a:cubicBezTo>
                    <a:pt x="609228" y="2004009"/>
                    <a:pt x="611660" y="2005225"/>
                    <a:pt x="601932" y="2010089"/>
                  </a:cubicBezTo>
                  <a:lnTo>
                    <a:pt x="587340" y="2013737"/>
                  </a:lnTo>
                  <a:lnTo>
                    <a:pt x="583692" y="2010089"/>
                  </a:lnTo>
                  <a:lnTo>
                    <a:pt x="565451" y="2013737"/>
                  </a:lnTo>
                  <a:lnTo>
                    <a:pt x="558155" y="2017385"/>
                  </a:lnTo>
                  <a:cubicBezTo>
                    <a:pt x="555723" y="2017385"/>
                    <a:pt x="553291" y="2017993"/>
                    <a:pt x="550859" y="2019209"/>
                  </a:cubicBezTo>
                  <a:cubicBezTo>
                    <a:pt x="548427" y="2020426"/>
                    <a:pt x="545995" y="2019817"/>
                    <a:pt x="543563" y="2017385"/>
                  </a:cubicBezTo>
                  <a:lnTo>
                    <a:pt x="536267" y="2017385"/>
                  </a:lnTo>
                  <a:cubicBezTo>
                    <a:pt x="533835" y="2024682"/>
                    <a:pt x="530187" y="2025898"/>
                    <a:pt x="525323" y="2021034"/>
                  </a:cubicBezTo>
                  <a:lnTo>
                    <a:pt x="521675" y="2021034"/>
                  </a:lnTo>
                  <a:lnTo>
                    <a:pt x="510730" y="2028330"/>
                  </a:lnTo>
                  <a:cubicBezTo>
                    <a:pt x="510730" y="2033194"/>
                    <a:pt x="508298" y="2035626"/>
                    <a:pt x="503434" y="2035626"/>
                  </a:cubicBezTo>
                  <a:lnTo>
                    <a:pt x="492490" y="2039274"/>
                  </a:lnTo>
                  <a:lnTo>
                    <a:pt x="466953" y="2042922"/>
                  </a:lnTo>
                  <a:cubicBezTo>
                    <a:pt x="462089" y="2047786"/>
                    <a:pt x="458441" y="2049002"/>
                    <a:pt x="456009" y="2046570"/>
                  </a:cubicBezTo>
                  <a:lnTo>
                    <a:pt x="445065" y="2064810"/>
                  </a:lnTo>
                  <a:lnTo>
                    <a:pt x="434121" y="2068458"/>
                  </a:lnTo>
                  <a:cubicBezTo>
                    <a:pt x="431689" y="2070890"/>
                    <a:pt x="429257" y="2073323"/>
                    <a:pt x="426825" y="2075755"/>
                  </a:cubicBezTo>
                  <a:lnTo>
                    <a:pt x="423177" y="2083051"/>
                  </a:lnTo>
                  <a:cubicBezTo>
                    <a:pt x="420744" y="2085483"/>
                    <a:pt x="419528" y="2089131"/>
                    <a:pt x="419528" y="2093995"/>
                  </a:cubicBezTo>
                  <a:cubicBezTo>
                    <a:pt x="419528" y="2096427"/>
                    <a:pt x="420744" y="2097643"/>
                    <a:pt x="423177" y="2097643"/>
                  </a:cubicBezTo>
                  <a:cubicBezTo>
                    <a:pt x="425609" y="2097643"/>
                    <a:pt x="432905" y="2092779"/>
                    <a:pt x="445065" y="2083051"/>
                  </a:cubicBezTo>
                  <a:lnTo>
                    <a:pt x="459657" y="2079403"/>
                  </a:lnTo>
                  <a:cubicBezTo>
                    <a:pt x="457225" y="2081835"/>
                    <a:pt x="454793" y="2083659"/>
                    <a:pt x="452361" y="2084875"/>
                  </a:cubicBezTo>
                  <a:cubicBezTo>
                    <a:pt x="449929" y="2086091"/>
                    <a:pt x="447497" y="2087915"/>
                    <a:pt x="445065" y="2090347"/>
                  </a:cubicBezTo>
                  <a:cubicBezTo>
                    <a:pt x="440201" y="2092779"/>
                    <a:pt x="433513" y="2095819"/>
                    <a:pt x="425001" y="2099467"/>
                  </a:cubicBezTo>
                  <a:cubicBezTo>
                    <a:pt x="416488" y="2103115"/>
                    <a:pt x="411016" y="2106155"/>
                    <a:pt x="408584" y="2108587"/>
                  </a:cubicBezTo>
                  <a:cubicBezTo>
                    <a:pt x="408584" y="2111019"/>
                    <a:pt x="409192" y="2112843"/>
                    <a:pt x="410408" y="2114059"/>
                  </a:cubicBezTo>
                  <a:cubicBezTo>
                    <a:pt x="411624" y="2115276"/>
                    <a:pt x="413448" y="2114667"/>
                    <a:pt x="415880" y="2112235"/>
                  </a:cubicBezTo>
                  <a:cubicBezTo>
                    <a:pt x="423177" y="2109803"/>
                    <a:pt x="432905" y="2106155"/>
                    <a:pt x="445065" y="2101291"/>
                  </a:cubicBezTo>
                  <a:cubicBezTo>
                    <a:pt x="457225" y="2096427"/>
                    <a:pt x="469386" y="2092779"/>
                    <a:pt x="481546" y="2090347"/>
                  </a:cubicBezTo>
                  <a:cubicBezTo>
                    <a:pt x="466953" y="2097643"/>
                    <a:pt x="456009" y="2102507"/>
                    <a:pt x="448713" y="2104939"/>
                  </a:cubicBezTo>
                  <a:cubicBezTo>
                    <a:pt x="412232" y="2117100"/>
                    <a:pt x="396424" y="2128044"/>
                    <a:pt x="401288" y="2137772"/>
                  </a:cubicBezTo>
                  <a:cubicBezTo>
                    <a:pt x="403720" y="2145068"/>
                    <a:pt x="404936" y="2149932"/>
                    <a:pt x="404936" y="2152364"/>
                  </a:cubicBezTo>
                  <a:cubicBezTo>
                    <a:pt x="419528" y="2183981"/>
                    <a:pt x="429257" y="2199789"/>
                    <a:pt x="434121" y="2199789"/>
                  </a:cubicBezTo>
                  <a:lnTo>
                    <a:pt x="452361" y="2203437"/>
                  </a:lnTo>
                  <a:cubicBezTo>
                    <a:pt x="449929" y="2205869"/>
                    <a:pt x="451145" y="2208301"/>
                    <a:pt x="456009" y="2210733"/>
                  </a:cubicBezTo>
                  <a:lnTo>
                    <a:pt x="463305" y="2228974"/>
                  </a:lnTo>
                  <a:lnTo>
                    <a:pt x="488842" y="2250862"/>
                  </a:lnTo>
                  <a:lnTo>
                    <a:pt x="499786" y="2269102"/>
                  </a:lnTo>
                  <a:lnTo>
                    <a:pt x="510730" y="2272751"/>
                  </a:lnTo>
                  <a:cubicBezTo>
                    <a:pt x="520459" y="2280047"/>
                    <a:pt x="527755" y="2283695"/>
                    <a:pt x="532619" y="2283695"/>
                  </a:cubicBezTo>
                  <a:cubicBezTo>
                    <a:pt x="535051" y="2286127"/>
                    <a:pt x="539915" y="2290991"/>
                    <a:pt x="547211" y="2298287"/>
                  </a:cubicBezTo>
                  <a:cubicBezTo>
                    <a:pt x="554507" y="2305583"/>
                    <a:pt x="559371" y="2309231"/>
                    <a:pt x="561803" y="2309231"/>
                  </a:cubicBezTo>
                  <a:lnTo>
                    <a:pt x="561803" y="2305583"/>
                  </a:lnTo>
                  <a:lnTo>
                    <a:pt x="565451" y="2309231"/>
                  </a:lnTo>
                  <a:cubicBezTo>
                    <a:pt x="567884" y="2309231"/>
                    <a:pt x="570316" y="2309840"/>
                    <a:pt x="572748" y="2311055"/>
                  </a:cubicBezTo>
                  <a:cubicBezTo>
                    <a:pt x="575180" y="2312271"/>
                    <a:pt x="576396" y="2312879"/>
                    <a:pt x="576396" y="2312879"/>
                  </a:cubicBezTo>
                  <a:cubicBezTo>
                    <a:pt x="581260" y="2310447"/>
                    <a:pt x="583692" y="2311664"/>
                    <a:pt x="583692" y="2316528"/>
                  </a:cubicBezTo>
                  <a:lnTo>
                    <a:pt x="598284" y="2323824"/>
                  </a:lnTo>
                  <a:cubicBezTo>
                    <a:pt x="605580" y="2323824"/>
                    <a:pt x="612877" y="2328688"/>
                    <a:pt x="620173" y="2338416"/>
                  </a:cubicBezTo>
                  <a:cubicBezTo>
                    <a:pt x="617741" y="2340848"/>
                    <a:pt x="618957" y="2342064"/>
                    <a:pt x="623821" y="2342064"/>
                  </a:cubicBezTo>
                  <a:cubicBezTo>
                    <a:pt x="626253" y="2339632"/>
                    <a:pt x="632941" y="2346320"/>
                    <a:pt x="643885" y="2362129"/>
                  </a:cubicBezTo>
                  <a:cubicBezTo>
                    <a:pt x="654829" y="2377937"/>
                    <a:pt x="659085" y="2387057"/>
                    <a:pt x="656653" y="2389489"/>
                  </a:cubicBezTo>
                  <a:cubicBezTo>
                    <a:pt x="663950" y="2401649"/>
                    <a:pt x="676110" y="2411378"/>
                    <a:pt x="693134" y="2418674"/>
                  </a:cubicBezTo>
                  <a:cubicBezTo>
                    <a:pt x="695566" y="2423538"/>
                    <a:pt x="697390" y="2429010"/>
                    <a:pt x="698606" y="2435090"/>
                  </a:cubicBezTo>
                  <a:cubicBezTo>
                    <a:pt x="699822" y="2441170"/>
                    <a:pt x="700430" y="2449074"/>
                    <a:pt x="700430" y="2458803"/>
                  </a:cubicBezTo>
                  <a:cubicBezTo>
                    <a:pt x="702862" y="2466099"/>
                    <a:pt x="703470" y="2474003"/>
                    <a:pt x="702254" y="2482515"/>
                  </a:cubicBezTo>
                  <a:cubicBezTo>
                    <a:pt x="701038" y="2491027"/>
                    <a:pt x="700430" y="2496499"/>
                    <a:pt x="700430" y="2498931"/>
                  </a:cubicBezTo>
                  <a:lnTo>
                    <a:pt x="696782" y="2517172"/>
                  </a:lnTo>
                  <a:cubicBezTo>
                    <a:pt x="696782" y="2522036"/>
                    <a:pt x="693134" y="2525684"/>
                    <a:pt x="685838" y="2528116"/>
                  </a:cubicBezTo>
                  <a:cubicBezTo>
                    <a:pt x="690702" y="2528116"/>
                    <a:pt x="696174" y="2532980"/>
                    <a:pt x="702254" y="2542708"/>
                  </a:cubicBezTo>
                  <a:cubicBezTo>
                    <a:pt x="708334" y="2552436"/>
                    <a:pt x="708943" y="2558517"/>
                    <a:pt x="704078" y="2560949"/>
                  </a:cubicBezTo>
                  <a:lnTo>
                    <a:pt x="700430" y="2568245"/>
                  </a:lnTo>
                  <a:cubicBezTo>
                    <a:pt x="697998" y="2563381"/>
                    <a:pt x="695566" y="2562165"/>
                    <a:pt x="693134" y="2564597"/>
                  </a:cubicBezTo>
                  <a:cubicBezTo>
                    <a:pt x="690702" y="2567029"/>
                    <a:pt x="689486" y="2570677"/>
                    <a:pt x="689486" y="2575541"/>
                  </a:cubicBezTo>
                  <a:lnTo>
                    <a:pt x="678542" y="2586485"/>
                  </a:lnTo>
                  <a:cubicBezTo>
                    <a:pt x="682190" y="2586485"/>
                    <a:pt x="683102" y="2585117"/>
                    <a:pt x="681278" y="2582381"/>
                  </a:cubicBezTo>
                  <a:lnTo>
                    <a:pt x="679954" y="2580836"/>
                  </a:lnTo>
                  <a:lnTo>
                    <a:pt x="678542" y="2586485"/>
                  </a:lnTo>
                  <a:lnTo>
                    <a:pt x="671246" y="2593781"/>
                  </a:lnTo>
                  <a:cubicBezTo>
                    <a:pt x="671246" y="2596213"/>
                    <a:pt x="670030" y="2600469"/>
                    <a:pt x="667598" y="2606550"/>
                  </a:cubicBezTo>
                  <a:cubicBezTo>
                    <a:pt x="665166" y="2612629"/>
                    <a:pt x="665166" y="2616886"/>
                    <a:pt x="667598" y="2619318"/>
                  </a:cubicBezTo>
                  <a:lnTo>
                    <a:pt x="663950" y="2630262"/>
                  </a:lnTo>
                  <a:lnTo>
                    <a:pt x="660301" y="2648502"/>
                  </a:lnTo>
                  <a:lnTo>
                    <a:pt x="660301" y="2655799"/>
                  </a:lnTo>
                  <a:lnTo>
                    <a:pt x="653005" y="2652150"/>
                  </a:lnTo>
                  <a:cubicBezTo>
                    <a:pt x="648141" y="2652150"/>
                    <a:pt x="644493" y="2654582"/>
                    <a:pt x="642061" y="2659447"/>
                  </a:cubicBezTo>
                  <a:cubicBezTo>
                    <a:pt x="642061" y="2661879"/>
                    <a:pt x="639629" y="2661879"/>
                    <a:pt x="634765" y="2659447"/>
                  </a:cubicBezTo>
                  <a:cubicBezTo>
                    <a:pt x="634765" y="2657015"/>
                    <a:pt x="632333" y="2657015"/>
                    <a:pt x="627469" y="2659447"/>
                  </a:cubicBezTo>
                  <a:cubicBezTo>
                    <a:pt x="625037" y="2659447"/>
                    <a:pt x="622605" y="2659447"/>
                    <a:pt x="620173" y="2659447"/>
                  </a:cubicBezTo>
                  <a:cubicBezTo>
                    <a:pt x="617741" y="2659447"/>
                    <a:pt x="616525" y="2657015"/>
                    <a:pt x="616525" y="2652150"/>
                  </a:cubicBezTo>
                  <a:cubicBezTo>
                    <a:pt x="616525" y="2647286"/>
                    <a:pt x="611660" y="2643638"/>
                    <a:pt x="601932" y="2641206"/>
                  </a:cubicBezTo>
                  <a:lnTo>
                    <a:pt x="587340" y="2644854"/>
                  </a:lnTo>
                  <a:lnTo>
                    <a:pt x="587340" y="2652150"/>
                  </a:lnTo>
                  <a:cubicBezTo>
                    <a:pt x="587340" y="2654582"/>
                    <a:pt x="586732" y="2656406"/>
                    <a:pt x="585516" y="2657623"/>
                  </a:cubicBezTo>
                  <a:cubicBezTo>
                    <a:pt x="584300" y="2658839"/>
                    <a:pt x="582476" y="2658230"/>
                    <a:pt x="580044" y="2655799"/>
                  </a:cubicBezTo>
                  <a:cubicBezTo>
                    <a:pt x="577612" y="2655799"/>
                    <a:pt x="573964" y="2655799"/>
                    <a:pt x="569100" y="2655799"/>
                  </a:cubicBezTo>
                  <a:cubicBezTo>
                    <a:pt x="564235" y="2655799"/>
                    <a:pt x="561803" y="2657015"/>
                    <a:pt x="561803" y="2659447"/>
                  </a:cubicBezTo>
                  <a:cubicBezTo>
                    <a:pt x="559371" y="2657015"/>
                    <a:pt x="556939" y="2657015"/>
                    <a:pt x="554507" y="2659447"/>
                  </a:cubicBezTo>
                  <a:cubicBezTo>
                    <a:pt x="556939" y="2659447"/>
                    <a:pt x="558763" y="2660055"/>
                    <a:pt x="559979" y="2661271"/>
                  </a:cubicBezTo>
                  <a:cubicBezTo>
                    <a:pt x="561195" y="2662487"/>
                    <a:pt x="563019" y="2663095"/>
                    <a:pt x="565451" y="2663095"/>
                  </a:cubicBezTo>
                  <a:cubicBezTo>
                    <a:pt x="567884" y="2672823"/>
                    <a:pt x="566668" y="2675255"/>
                    <a:pt x="561803" y="2670391"/>
                  </a:cubicBezTo>
                  <a:lnTo>
                    <a:pt x="554507" y="2666743"/>
                  </a:lnTo>
                  <a:cubicBezTo>
                    <a:pt x="554507" y="2661879"/>
                    <a:pt x="552075" y="2659447"/>
                    <a:pt x="547211" y="2659447"/>
                  </a:cubicBezTo>
                  <a:cubicBezTo>
                    <a:pt x="544779" y="2657015"/>
                    <a:pt x="542347" y="2656406"/>
                    <a:pt x="539915" y="2657623"/>
                  </a:cubicBezTo>
                  <a:cubicBezTo>
                    <a:pt x="537483" y="2658839"/>
                    <a:pt x="535051" y="2659447"/>
                    <a:pt x="532619" y="2659447"/>
                  </a:cubicBezTo>
                  <a:cubicBezTo>
                    <a:pt x="532619" y="2676471"/>
                    <a:pt x="533835" y="2686199"/>
                    <a:pt x="536267" y="2688631"/>
                  </a:cubicBezTo>
                  <a:lnTo>
                    <a:pt x="532619" y="2684983"/>
                  </a:lnTo>
                  <a:cubicBezTo>
                    <a:pt x="520459" y="2689847"/>
                    <a:pt x="514378" y="2693495"/>
                    <a:pt x="514378" y="2695927"/>
                  </a:cubicBezTo>
                  <a:cubicBezTo>
                    <a:pt x="514378" y="2700792"/>
                    <a:pt x="513162" y="2703831"/>
                    <a:pt x="510730" y="2705048"/>
                  </a:cubicBezTo>
                  <a:cubicBezTo>
                    <a:pt x="508298" y="2706264"/>
                    <a:pt x="507082" y="2704440"/>
                    <a:pt x="507082" y="2699575"/>
                  </a:cubicBezTo>
                  <a:cubicBezTo>
                    <a:pt x="507082" y="2694711"/>
                    <a:pt x="502218" y="2691063"/>
                    <a:pt x="492490" y="2688631"/>
                  </a:cubicBezTo>
                  <a:lnTo>
                    <a:pt x="492490" y="2695927"/>
                  </a:lnTo>
                  <a:cubicBezTo>
                    <a:pt x="494922" y="2703223"/>
                    <a:pt x="494922" y="2707480"/>
                    <a:pt x="492490" y="2708696"/>
                  </a:cubicBezTo>
                  <a:cubicBezTo>
                    <a:pt x="490058" y="2709912"/>
                    <a:pt x="488842" y="2708088"/>
                    <a:pt x="488842" y="2703223"/>
                  </a:cubicBezTo>
                  <a:cubicBezTo>
                    <a:pt x="491274" y="2698359"/>
                    <a:pt x="491274" y="2697751"/>
                    <a:pt x="488842" y="2701399"/>
                  </a:cubicBezTo>
                  <a:cubicBezTo>
                    <a:pt x="486410" y="2705048"/>
                    <a:pt x="483978" y="2708088"/>
                    <a:pt x="481546" y="2710520"/>
                  </a:cubicBezTo>
                  <a:cubicBezTo>
                    <a:pt x="481546" y="2712952"/>
                    <a:pt x="479114" y="2717816"/>
                    <a:pt x="474250" y="2725112"/>
                  </a:cubicBezTo>
                  <a:cubicBezTo>
                    <a:pt x="469386" y="2732408"/>
                    <a:pt x="464521" y="2743352"/>
                    <a:pt x="459657" y="2757945"/>
                  </a:cubicBezTo>
                  <a:lnTo>
                    <a:pt x="448713" y="2819962"/>
                  </a:lnTo>
                  <a:cubicBezTo>
                    <a:pt x="441417" y="2819962"/>
                    <a:pt x="435945" y="2824218"/>
                    <a:pt x="432297" y="2832730"/>
                  </a:cubicBezTo>
                  <a:cubicBezTo>
                    <a:pt x="428649" y="2841242"/>
                    <a:pt x="426825" y="2846714"/>
                    <a:pt x="426825" y="2849146"/>
                  </a:cubicBezTo>
                  <a:cubicBezTo>
                    <a:pt x="426825" y="2856443"/>
                    <a:pt x="425609" y="2861915"/>
                    <a:pt x="423177" y="2865563"/>
                  </a:cubicBezTo>
                  <a:cubicBezTo>
                    <a:pt x="420744" y="2869211"/>
                    <a:pt x="418312" y="2871035"/>
                    <a:pt x="415880" y="2871035"/>
                  </a:cubicBezTo>
                  <a:lnTo>
                    <a:pt x="412232" y="2896571"/>
                  </a:lnTo>
                  <a:lnTo>
                    <a:pt x="412232" y="2907516"/>
                  </a:lnTo>
                  <a:cubicBezTo>
                    <a:pt x="412232" y="2914812"/>
                    <a:pt x="408584" y="2922108"/>
                    <a:pt x="401288" y="2929404"/>
                  </a:cubicBezTo>
                  <a:cubicBezTo>
                    <a:pt x="396424" y="2931836"/>
                    <a:pt x="390344" y="2939132"/>
                    <a:pt x="383048" y="2951293"/>
                  </a:cubicBezTo>
                  <a:cubicBezTo>
                    <a:pt x="378184" y="2951293"/>
                    <a:pt x="375752" y="2953725"/>
                    <a:pt x="375752" y="2958589"/>
                  </a:cubicBezTo>
                  <a:cubicBezTo>
                    <a:pt x="370887" y="2963453"/>
                    <a:pt x="364199" y="2967101"/>
                    <a:pt x="355687" y="2969533"/>
                  </a:cubicBezTo>
                  <a:cubicBezTo>
                    <a:pt x="347175" y="2971965"/>
                    <a:pt x="339271" y="2971965"/>
                    <a:pt x="331975" y="2969533"/>
                  </a:cubicBezTo>
                  <a:cubicBezTo>
                    <a:pt x="327111" y="2971965"/>
                    <a:pt x="322246" y="2974397"/>
                    <a:pt x="317382" y="2976829"/>
                  </a:cubicBezTo>
                  <a:cubicBezTo>
                    <a:pt x="312518" y="2979261"/>
                    <a:pt x="308870" y="2981693"/>
                    <a:pt x="306438" y="2984125"/>
                  </a:cubicBezTo>
                  <a:lnTo>
                    <a:pt x="299142" y="2998718"/>
                  </a:lnTo>
                  <a:cubicBezTo>
                    <a:pt x="299142" y="3001150"/>
                    <a:pt x="298534" y="3002974"/>
                    <a:pt x="297318" y="3004190"/>
                  </a:cubicBezTo>
                  <a:cubicBezTo>
                    <a:pt x="296102" y="3005406"/>
                    <a:pt x="295494" y="3007230"/>
                    <a:pt x="295494" y="3009662"/>
                  </a:cubicBezTo>
                  <a:lnTo>
                    <a:pt x="291846" y="3009662"/>
                  </a:lnTo>
                  <a:lnTo>
                    <a:pt x="291846" y="3016958"/>
                  </a:lnTo>
                  <a:lnTo>
                    <a:pt x="280902" y="3024254"/>
                  </a:lnTo>
                  <a:cubicBezTo>
                    <a:pt x="268741" y="3029118"/>
                    <a:pt x="262661" y="3033982"/>
                    <a:pt x="262661" y="3038847"/>
                  </a:cubicBezTo>
                  <a:lnTo>
                    <a:pt x="251717" y="3042495"/>
                  </a:lnTo>
                  <a:lnTo>
                    <a:pt x="251717" y="3053439"/>
                  </a:lnTo>
                  <a:lnTo>
                    <a:pt x="237125" y="3057087"/>
                  </a:lnTo>
                  <a:cubicBezTo>
                    <a:pt x="232261" y="3052223"/>
                    <a:pt x="229829" y="3047967"/>
                    <a:pt x="229829" y="3044319"/>
                  </a:cubicBezTo>
                  <a:cubicBezTo>
                    <a:pt x="229829" y="3040671"/>
                    <a:pt x="232261" y="3038847"/>
                    <a:pt x="237125" y="3038847"/>
                  </a:cubicBezTo>
                  <a:cubicBezTo>
                    <a:pt x="239557" y="3033982"/>
                    <a:pt x="239557" y="3031550"/>
                    <a:pt x="237125" y="3031550"/>
                  </a:cubicBezTo>
                  <a:lnTo>
                    <a:pt x="218884" y="3031550"/>
                  </a:lnTo>
                  <a:lnTo>
                    <a:pt x="215236" y="3027902"/>
                  </a:lnTo>
                  <a:cubicBezTo>
                    <a:pt x="210372" y="3027902"/>
                    <a:pt x="209156" y="3025470"/>
                    <a:pt x="211588" y="3020606"/>
                  </a:cubicBezTo>
                  <a:cubicBezTo>
                    <a:pt x="206724" y="3018174"/>
                    <a:pt x="199428" y="3018174"/>
                    <a:pt x="189700" y="3020606"/>
                  </a:cubicBezTo>
                  <a:cubicBezTo>
                    <a:pt x="187268" y="3025470"/>
                    <a:pt x="186052" y="3026078"/>
                    <a:pt x="186052" y="3022430"/>
                  </a:cubicBezTo>
                  <a:cubicBezTo>
                    <a:pt x="186052" y="3018782"/>
                    <a:pt x="186052" y="3014526"/>
                    <a:pt x="186052" y="3009662"/>
                  </a:cubicBezTo>
                  <a:cubicBezTo>
                    <a:pt x="183620" y="3014526"/>
                    <a:pt x="179971" y="3016958"/>
                    <a:pt x="175107" y="3016958"/>
                  </a:cubicBezTo>
                  <a:lnTo>
                    <a:pt x="171459" y="3024254"/>
                  </a:lnTo>
                  <a:lnTo>
                    <a:pt x="178755" y="3024254"/>
                  </a:lnTo>
                  <a:cubicBezTo>
                    <a:pt x="178755" y="3029118"/>
                    <a:pt x="176323" y="3031550"/>
                    <a:pt x="171459" y="3031550"/>
                  </a:cubicBezTo>
                  <a:cubicBezTo>
                    <a:pt x="164163" y="3029118"/>
                    <a:pt x="155651" y="3030334"/>
                    <a:pt x="145923" y="3035198"/>
                  </a:cubicBezTo>
                  <a:cubicBezTo>
                    <a:pt x="138627" y="3040062"/>
                    <a:pt x="132547" y="3041279"/>
                    <a:pt x="127682" y="3038847"/>
                  </a:cubicBezTo>
                  <a:cubicBezTo>
                    <a:pt x="127682" y="3038847"/>
                    <a:pt x="131330" y="3037630"/>
                    <a:pt x="138627" y="3035198"/>
                  </a:cubicBezTo>
                  <a:cubicBezTo>
                    <a:pt x="145923" y="3032766"/>
                    <a:pt x="150787" y="3030334"/>
                    <a:pt x="153219" y="3027902"/>
                  </a:cubicBezTo>
                  <a:cubicBezTo>
                    <a:pt x="155651" y="3025470"/>
                    <a:pt x="154435" y="3024254"/>
                    <a:pt x="149571" y="3024254"/>
                  </a:cubicBezTo>
                  <a:cubicBezTo>
                    <a:pt x="137411" y="3024254"/>
                    <a:pt x="131330" y="3026686"/>
                    <a:pt x="131330" y="3031550"/>
                  </a:cubicBezTo>
                  <a:lnTo>
                    <a:pt x="124034" y="3031550"/>
                  </a:lnTo>
                  <a:cubicBezTo>
                    <a:pt x="116738" y="3031550"/>
                    <a:pt x="117954" y="3030334"/>
                    <a:pt x="127682" y="3027902"/>
                  </a:cubicBezTo>
                  <a:cubicBezTo>
                    <a:pt x="132547" y="3025470"/>
                    <a:pt x="136803" y="3023038"/>
                    <a:pt x="140451" y="3020606"/>
                  </a:cubicBezTo>
                  <a:cubicBezTo>
                    <a:pt x="144099" y="3018174"/>
                    <a:pt x="142275" y="3018174"/>
                    <a:pt x="134979" y="3020606"/>
                  </a:cubicBezTo>
                  <a:lnTo>
                    <a:pt x="127682" y="3020606"/>
                  </a:lnTo>
                  <a:lnTo>
                    <a:pt x="113090" y="3016958"/>
                  </a:lnTo>
                  <a:lnTo>
                    <a:pt x="105794" y="3009662"/>
                  </a:lnTo>
                  <a:lnTo>
                    <a:pt x="116738" y="3006014"/>
                  </a:lnTo>
                  <a:lnTo>
                    <a:pt x="127682" y="2995070"/>
                  </a:lnTo>
                  <a:lnTo>
                    <a:pt x="134979" y="2998718"/>
                  </a:lnTo>
                  <a:cubicBezTo>
                    <a:pt x="134979" y="2993854"/>
                    <a:pt x="137411" y="2991421"/>
                    <a:pt x="142275" y="2991421"/>
                  </a:cubicBezTo>
                  <a:cubicBezTo>
                    <a:pt x="139843" y="2991421"/>
                    <a:pt x="140451" y="2990205"/>
                    <a:pt x="144099" y="2987773"/>
                  </a:cubicBezTo>
                  <a:cubicBezTo>
                    <a:pt x="147747" y="2985341"/>
                    <a:pt x="150787" y="2982909"/>
                    <a:pt x="153219" y="2980477"/>
                  </a:cubicBezTo>
                  <a:cubicBezTo>
                    <a:pt x="182404" y="2961021"/>
                    <a:pt x="196996" y="2951293"/>
                    <a:pt x="196996" y="2951293"/>
                  </a:cubicBezTo>
                  <a:lnTo>
                    <a:pt x="189700" y="2951293"/>
                  </a:lnTo>
                  <a:cubicBezTo>
                    <a:pt x="187268" y="2948861"/>
                    <a:pt x="186052" y="2945820"/>
                    <a:pt x="186052" y="2942172"/>
                  </a:cubicBezTo>
                  <a:cubicBezTo>
                    <a:pt x="186052" y="2938524"/>
                    <a:pt x="187268" y="2937916"/>
                    <a:pt x="189700" y="2940348"/>
                  </a:cubicBezTo>
                  <a:cubicBezTo>
                    <a:pt x="192132" y="2940348"/>
                    <a:pt x="195780" y="2939132"/>
                    <a:pt x="200644" y="2936700"/>
                  </a:cubicBezTo>
                  <a:cubicBezTo>
                    <a:pt x="205508" y="2934268"/>
                    <a:pt x="209156" y="2934268"/>
                    <a:pt x="211588" y="2936700"/>
                  </a:cubicBezTo>
                  <a:cubicBezTo>
                    <a:pt x="211588" y="2931836"/>
                    <a:pt x="214020" y="2928188"/>
                    <a:pt x="218884" y="2925756"/>
                  </a:cubicBezTo>
                  <a:cubicBezTo>
                    <a:pt x="228613" y="2925756"/>
                    <a:pt x="235909" y="2924540"/>
                    <a:pt x="240773" y="2922108"/>
                  </a:cubicBezTo>
                  <a:cubicBezTo>
                    <a:pt x="245637" y="2919676"/>
                    <a:pt x="249285" y="2917244"/>
                    <a:pt x="251717" y="2914812"/>
                  </a:cubicBezTo>
                  <a:cubicBezTo>
                    <a:pt x="261445" y="2897788"/>
                    <a:pt x="260229" y="2891708"/>
                    <a:pt x="248069" y="2896571"/>
                  </a:cubicBezTo>
                  <a:lnTo>
                    <a:pt x="240773" y="2900219"/>
                  </a:lnTo>
                  <a:lnTo>
                    <a:pt x="226180" y="2892923"/>
                  </a:lnTo>
                  <a:lnTo>
                    <a:pt x="229829" y="2885627"/>
                  </a:lnTo>
                  <a:lnTo>
                    <a:pt x="222532" y="2881979"/>
                  </a:lnTo>
                  <a:cubicBezTo>
                    <a:pt x="222532" y="2877115"/>
                    <a:pt x="221316" y="2874683"/>
                    <a:pt x="218884" y="2874683"/>
                  </a:cubicBezTo>
                  <a:cubicBezTo>
                    <a:pt x="216452" y="2874683"/>
                    <a:pt x="215236" y="2877115"/>
                    <a:pt x="215236" y="2881979"/>
                  </a:cubicBezTo>
                  <a:lnTo>
                    <a:pt x="211588" y="2885627"/>
                  </a:lnTo>
                  <a:cubicBezTo>
                    <a:pt x="209156" y="2883195"/>
                    <a:pt x="206116" y="2882587"/>
                    <a:pt x="202468" y="2883803"/>
                  </a:cubicBezTo>
                  <a:cubicBezTo>
                    <a:pt x="198820" y="2885019"/>
                    <a:pt x="194564" y="2886843"/>
                    <a:pt x="189700" y="2889275"/>
                  </a:cubicBezTo>
                  <a:cubicBezTo>
                    <a:pt x="189700" y="2899004"/>
                    <a:pt x="187268" y="2902652"/>
                    <a:pt x="182404" y="2900219"/>
                  </a:cubicBezTo>
                  <a:lnTo>
                    <a:pt x="175107" y="2903868"/>
                  </a:lnTo>
                  <a:lnTo>
                    <a:pt x="171459" y="2922108"/>
                  </a:lnTo>
                  <a:cubicBezTo>
                    <a:pt x="164163" y="2919676"/>
                    <a:pt x="160515" y="2920892"/>
                    <a:pt x="160515" y="2925756"/>
                  </a:cubicBezTo>
                  <a:cubicBezTo>
                    <a:pt x="162947" y="2928188"/>
                    <a:pt x="162947" y="2930620"/>
                    <a:pt x="160515" y="2933052"/>
                  </a:cubicBezTo>
                  <a:cubicBezTo>
                    <a:pt x="158083" y="2935484"/>
                    <a:pt x="155651" y="2934268"/>
                    <a:pt x="153219" y="2929404"/>
                  </a:cubicBezTo>
                  <a:lnTo>
                    <a:pt x="153219" y="2925756"/>
                  </a:lnTo>
                  <a:lnTo>
                    <a:pt x="149571" y="2914812"/>
                  </a:lnTo>
                  <a:lnTo>
                    <a:pt x="142275" y="2914812"/>
                  </a:lnTo>
                  <a:lnTo>
                    <a:pt x="134979" y="2907516"/>
                  </a:lnTo>
                  <a:cubicBezTo>
                    <a:pt x="130114" y="2907516"/>
                    <a:pt x="124642" y="2909948"/>
                    <a:pt x="118562" y="2914812"/>
                  </a:cubicBezTo>
                  <a:cubicBezTo>
                    <a:pt x="112482" y="2919676"/>
                    <a:pt x="109442" y="2923324"/>
                    <a:pt x="109442" y="2925756"/>
                  </a:cubicBezTo>
                  <a:cubicBezTo>
                    <a:pt x="114306" y="2925756"/>
                    <a:pt x="119170" y="2925756"/>
                    <a:pt x="124034" y="2925756"/>
                  </a:cubicBezTo>
                  <a:cubicBezTo>
                    <a:pt x="119170" y="2925756"/>
                    <a:pt x="115522" y="2928188"/>
                    <a:pt x="113090" y="2933052"/>
                  </a:cubicBezTo>
                  <a:cubicBezTo>
                    <a:pt x="108226" y="2940348"/>
                    <a:pt x="104578" y="2941564"/>
                    <a:pt x="102146" y="2936700"/>
                  </a:cubicBezTo>
                  <a:lnTo>
                    <a:pt x="87554" y="2940348"/>
                  </a:lnTo>
                  <a:cubicBezTo>
                    <a:pt x="87554" y="2947645"/>
                    <a:pt x="85122" y="2952509"/>
                    <a:pt x="80257" y="2954941"/>
                  </a:cubicBezTo>
                  <a:cubicBezTo>
                    <a:pt x="75393" y="2952509"/>
                    <a:pt x="72961" y="2953725"/>
                    <a:pt x="72961" y="2958589"/>
                  </a:cubicBezTo>
                  <a:lnTo>
                    <a:pt x="54721" y="2954941"/>
                  </a:lnTo>
                  <a:cubicBezTo>
                    <a:pt x="62017" y="2952509"/>
                    <a:pt x="68097" y="2951293"/>
                    <a:pt x="72961" y="2951293"/>
                  </a:cubicBezTo>
                  <a:cubicBezTo>
                    <a:pt x="77825" y="2951293"/>
                    <a:pt x="79041" y="2948861"/>
                    <a:pt x="76609" y="2943996"/>
                  </a:cubicBezTo>
                  <a:lnTo>
                    <a:pt x="58369" y="2940348"/>
                  </a:lnTo>
                  <a:cubicBezTo>
                    <a:pt x="63233" y="2935484"/>
                    <a:pt x="62017" y="2933052"/>
                    <a:pt x="54721" y="2933052"/>
                  </a:cubicBezTo>
                  <a:lnTo>
                    <a:pt x="65665" y="2925756"/>
                  </a:lnTo>
                  <a:cubicBezTo>
                    <a:pt x="75393" y="2923324"/>
                    <a:pt x="80257" y="2919676"/>
                    <a:pt x="80257" y="2914812"/>
                  </a:cubicBezTo>
                  <a:cubicBezTo>
                    <a:pt x="80257" y="2909948"/>
                    <a:pt x="77825" y="2906300"/>
                    <a:pt x="72961" y="2903868"/>
                  </a:cubicBezTo>
                  <a:lnTo>
                    <a:pt x="76609" y="2896571"/>
                  </a:lnTo>
                  <a:cubicBezTo>
                    <a:pt x="79041" y="2896571"/>
                    <a:pt x="79041" y="2894139"/>
                    <a:pt x="76609" y="2889275"/>
                  </a:cubicBezTo>
                  <a:cubicBezTo>
                    <a:pt x="79041" y="2884411"/>
                    <a:pt x="77825" y="2880763"/>
                    <a:pt x="72961" y="2878331"/>
                  </a:cubicBezTo>
                  <a:cubicBezTo>
                    <a:pt x="70529" y="2878331"/>
                    <a:pt x="66881" y="2877723"/>
                    <a:pt x="62017" y="2876507"/>
                  </a:cubicBezTo>
                  <a:cubicBezTo>
                    <a:pt x="57153" y="2875291"/>
                    <a:pt x="54721" y="2877115"/>
                    <a:pt x="54721" y="2881979"/>
                  </a:cubicBezTo>
                  <a:lnTo>
                    <a:pt x="40129" y="2885627"/>
                  </a:lnTo>
                  <a:lnTo>
                    <a:pt x="36480" y="2838202"/>
                  </a:lnTo>
                  <a:lnTo>
                    <a:pt x="40129" y="2830906"/>
                  </a:lnTo>
                  <a:cubicBezTo>
                    <a:pt x="35264" y="2830906"/>
                    <a:pt x="30400" y="2829082"/>
                    <a:pt x="25536" y="2825434"/>
                  </a:cubicBezTo>
                  <a:cubicBezTo>
                    <a:pt x="20672" y="2821786"/>
                    <a:pt x="17024" y="2817530"/>
                    <a:pt x="14592" y="2812666"/>
                  </a:cubicBezTo>
                  <a:lnTo>
                    <a:pt x="18240" y="2805369"/>
                  </a:lnTo>
                  <a:lnTo>
                    <a:pt x="21888" y="2790777"/>
                  </a:lnTo>
                  <a:cubicBezTo>
                    <a:pt x="12160" y="2788345"/>
                    <a:pt x="4864" y="2774969"/>
                    <a:pt x="0" y="2750648"/>
                  </a:cubicBezTo>
                  <a:lnTo>
                    <a:pt x="3648" y="2736056"/>
                  </a:lnTo>
                  <a:lnTo>
                    <a:pt x="7296" y="2728760"/>
                  </a:lnTo>
                  <a:cubicBezTo>
                    <a:pt x="2432" y="2728760"/>
                    <a:pt x="3648" y="2726328"/>
                    <a:pt x="10944" y="2721464"/>
                  </a:cubicBezTo>
                  <a:cubicBezTo>
                    <a:pt x="13376" y="2706872"/>
                    <a:pt x="13376" y="2694711"/>
                    <a:pt x="10944" y="2684983"/>
                  </a:cubicBezTo>
                  <a:lnTo>
                    <a:pt x="14592" y="2670391"/>
                  </a:lnTo>
                  <a:lnTo>
                    <a:pt x="18240" y="2663095"/>
                  </a:lnTo>
                  <a:cubicBezTo>
                    <a:pt x="18240" y="2641206"/>
                    <a:pt x="19456" y="2627830"/>
                    <a:pt x="21888" y="2622966"/>
                  </a:cubicBezTo>
                  <a:cubicBezTo>
                    <a:pt x="24320" y="2605942"/>
                    <a:pt x="25536" y="2580405"/>
                    <a:pt x="25536" y="2546356"/>
                  </a:cubicBezTo>
                  <a:lnTo>
                    <a:pt x="25536" y="2539060"/>
                  </a:lnTo>
                  <a:cubicBezTo>
                    <a:pt x="25536" y="2531764"/>
                    <a:pt x="27360" y="2524468"/>
                    <a:pt x="31008" y="2517172"/>
                  </a:cubicBezTo>
                  <a:cubicBezTo>
                    <a:pt x="34656" y="2509876"/>
                    <a:pt x="37697" y="2503795"/>
                    <a:pt x="40129" y="2498931"/>
                  </a:cubicBezTo>
                  <a:cubicBezTo>
                    <a:pt x="42561" y="2501363"/>
                    <a:pt x="44993" y="2501363"/>
                    <a:pt x="47425" y="2498931"/>
                  </a:cubicBezTo>
                  <a:cubicBezTo>
                    <a:pt x="49857" y="2496499"/>
                    <a:pt x="51073" y="2494067"/>
                    <a:pt x="51073" y="2491635"/>
                  </a:cubicBezTo>
                  <a:lnTo>
                    <a:pt x="58369" y="2480691"/>
                  </a:lnTo>
                  <a:lnTo>
                    <a:pt x="54721" y="2477043"/>
                  </a:lnTo>
                  <a:cubicBezTo>
                    <a:pt x="49857" y="2474611"/>
                    <a:pt x="49857" y="2472179"/>
                    <a:pt x="54721" y="2469747"/>
                  </a:cubicBezTo>
                  <a:cubicBezTo>
                    <a:pt x="54721" y="2464883"/>
                    <a:pt x="53505" y="2462451"/>
                    <a:pt x="51073" y="2462451"/>
                  </a:cubicBezTo>
                  <a:cubicBezTo>
                    <a:pt x="51073" y="2450290"/>
                    <a:pt x="47425" y="2444210"/>
                    <a:pt x="40129" y="2444210"/>
                  </a:cubicBezTo>
                  <a:cubicBezTo>
                    <a:pt x="42561" y="2441778"/>
                    <a:pt x="41345" y="2438130"/>
                    <a:pt x="36480" y="2433266"/>
                  </a:cubicBezTo>
                  <a:lnTo>
                    <a:pt x="25536" y="2462451"/>
                  </a:lnTo>
                  <a:cubicBezTo>
                    <a:pt x="30400" y="2467315"/>
                    <a:pt x="32832" y="2472179"/>
                    <a:pt x="32832" y="2477043"/>
                  </a:cubicBezTo>
                  <a:lnTo>
                    <a:pt x="25536" y="2509876"/>
                  </a:lnTo>
                  <a:cubicBezTo>
                    <a:pt x="23104" y="2507443"/>
                    <a:pt x="23104" y="2503795"/>
                    <a:pt x="25536" y="2498931"/>
                  </a:cubicBezTo>
                  <a:lnTo>
                    <a:pt x="21888" y="2484339"/>
                  </a:lnTo>
                  <a:lnTo>
                    <a:pt x="18240" y="2466099"/>
                  </a:lnTo>
                  <a:cubicBezTo>
                    <a:pt x="23104" y="2456370"/>
                    <a:pt x="24320" y="2444210"/>
                    <a:pt x="21888" y="2429618"/>
                  </a:cubicBezTo>
                  <a:cubicBezTo>
                    <a:pt x="21888" y="2424754"/>
                    <a:pt x="22496" y="2421714"/>
                    <a:pt x="23712" y="2420498"/>
                  </a:cubicBezTo>
                  <a:cubicBezTo>
                    <a:pt x="24928" y="2419282"/>
                    <a:pt x="27968" y="2418674"/>
                    <a:pt x="32832" y="2418674"/>
                  </a:cubicBezTo>
                  <a:cubicBezTo>
                    <a:pt x="40129" y="2413810"/>
                    <a:pt x="41345" y="2410162"/>
                    <a:pt x="36480" y="2407730"/>
                  </a:cubicBezTo>
                  <a:lnTo>
                    <a:pt x="36480" y="2396785"/>
                  </a:lnTo>
                  <a:lnTo>
                    <a:pt x="43777" y="2404081"/>
                  </a:lnTo>
                  <a:cubicBezTo>
                    <a:pt x="43777" y="2408945"/>
                    <a:pt x="47425" y="2413810"/>
                    <a:pt x="54721" y="2418674"/>
                  </a:cubicBezTo>
                  <a:cubicBezTo>
                    <a:pt x="54721" y="2418674"/>
                    <a:pt x="57153" y="2418674"/>
                    <a:pt x="62017" y="2418674"/>
                  </a:cubicBezTo>
                  <a:cubicBezTo>
                    <a:pt x="66881" y="2418674"/>
                    <a:pt x="69313" y="2418674"/>
                    <a:pt x="69313" y="2418674"/>
                  </a:cubicBezTo>
                  <a:lnTo>
                    <a:pt x="80257" y="2411378"/>
                  </a:lnTo>
                  <a:lnTo>
                    <a:pt x="76609" y="2422322"/>
                  </a:lnTo>
                  <a:cubicBezTo>
                    <a:pt x="74177" y="2427186"/>
                    <a:pt x="75393" y="2430834"/>
                    <a:pt x="80257" y="2433266"/>
                  </a:cubicBezTo>
                  <a:cubicBezTo>
                    <a:pt x="82690" y="2433266"/>
                    <a:pt x="83905" y="2436914"/>
                    <a:pt x="83905" y="2444210"/>
                  </a:cubicBezTo>
                  <a:lnTo>
                    <a:pt x="91202" y="2440562"/>
                  </a:lnTo>
                  <a:cubicBezTo>
                    <a:pt x="103362" y="2425970"/>
                    <a:pt x="107010" y="2418674"/>
                    <a:pt x="102146" y="2418674"/>
                  </a:cubicBezTo>
                  <a:lnTo>
                    <a:pt x="91202" y="2407730"/>
                  </a:lnTo>
                  <a:lnTo>
                    <a:pt x="102146" y="2411378"/>
                  </a:lnTo>
                  <a:cubicBezTo>
                    <a:pt x="104578" y="2411378"/>
                    <a:pt x="106402" y="2410162"/>
                    <a:pt x="107618" y="2407730"/>
                  </a:cubicBezTo>
                  <a:cubicBezTo>
                    <a:pt x="108834" y="2405297"/>
                    <a:pt x="109442" y="2400433"/>
                    <a:pt x="109442" y="2393137"/>
                  </a:cubicBezTo>
                  <a:cubicBezTo>
                    <a:pt x="111874" y="2390705"/>
                    <a:pt x="112482" y="2386449"/>
                    <a:pt x="111266" y="2380369"/>
                  </a:cubicBezTo>
                  <a:cubicBezTo>
                    <a:pt x="110050" y="2374289"/>
                    <a:pt x="110658" y="2367601"/>
                    <a:pt x="113090" y="2360304"/>
                  </a:cubicBezTo>
                  <a:cubicBezTo>
                    <a:pt x="113090" y="2357872"/>
                    <a:pt x="114306" y="2353616"/>
                    <a:pt x="116738" y="2347536"/>
                  </a:cubicBezTo>
                  <a:cubicBezTo>
                    <a:pt x="119170" y="2341456"/>
                    <a:pt x="117954" y="2335984"/>
                    <a:pt x="113090" y="2331120"/>
                  </a:cubicBezTo>
                  <a:lnTo>
                    <a:pt x="116738" y="2323824"/>
                  </a:lnTo>
                  <a:cubicBezTo>
                    <a:pt x="116738" y="2318960"/>
                    <a:pt x="120386" y="2315312"/>
                    <a:pt x="127682" y="2312879"/>
                  </a:cubicBezTo>
                  <a:lnTo>
                    <a:pt x="131330" y="2301935"/>
                  </a:lnTo>
                  <a:lnTo>
                    <a:pt x="138627" y="2294639"/>
                  </a:lnTo>
                  <a:cubicBezTo>
                    <a:pt x="136195" y="2299503"/>
                    <a:pt x="138627" y="2297071"/>
                    <a:pt x="145923" y="2287343"/>
                  </a:cubicBezTo>
                  <a:cubicBezTo>
                    <a:pt x="143491" y="2294639"/>
                    <a:pt x="142883" y="2299503"/>
                    <a:pt x="144099" y="2301935"/>
                  </a:cubicBezTo>
                  <a:cubicBezTo>
                    <a:pt x="145315" y="2304367"/>
                    <a:pt x="148355" y="2304367"/>
                    <a:pt x="153219" y="2301935"/>
                  </a:cubicBezTo>
                  <a:lnTo>
                    <a:pt x="160515" y="2301935"/>
                  </a:lnTo>
                  <a:lnTo>
                    <a:pt x="153219" y="2320176"/>
                  </a:lnTo>
                  <a:cubicBezTo>
                    <a:pt x="158083" y="2320176"/>
                    <a:pt x="162947" y="2319568"/>
                    <a:pt x="167811" y="2318352"/>
                  </a:cubicBezTo>
                  <a:cubicBezTo>
                    <a:pt x="172675" y="2317136"/>
                    <a:pt x="176323" y="2315312"/>
                    <a:pt x="178755" y="2312879"/>
                  </a:cubicBezTo>
                  <a:cubicBezTo>
                    <a:pt x="181188" y="2310447"/>
                    <a:pt x="182404" y="2309840"/>
                    <a:pt x="182404" y="2311055"/>
                  </a:cubicBezTo>
                  <a:cubicBezTo>
                    <a:pt x="182404" y="2312271"/>
                    <a:pt x="179971" y="2316528"/>
                    <a:pt x="175107" y="2323824"/>
                  </a:cubicBezTo>
                  <a:lnTo>
                    <a:pt x="156867" y="2389489"/>
                  </a:lnTo>
                  <a:cubicBezTo>
                    <a:pt x="164163" y="2384625"/>
                    <a:pt x="170243" y="2373681"/>
                    <a:pt x="175107" y="2356656"/>
                  </a:cubicBezTo>
                  <a:cubicBezTo>
                    <a:pt x="177539" y="2346928"/>
                    <a:pt x="179971" y="2339632"/>
                    <a:pt x="182404" y="2334768"/>
                  </a:cubicBezTo>
                  <a:cubicBezTo>
                    <a:pt x="184836" y="2329904"/>
                    <a:pt x="186052" y="2326256"/>
                    <a:pt x="186052" y="2323824"/>
                  </a:cubicBezTo>
                  <a:cubicBezTo>
                    <a:pt x="195780" y="2311664"/>
                    <a:pt x="203076" y="2296463"/>
                    <a:pt x="207940" y="2278223"/>
                  </a:cubicBezTo>
                  <a:cubicBezTo>
                    <a:pt x="212804" y="2259982"/>
                    <a:pt x="216452" y="2248430"/>
                    <a:pt x="218884" y="2243566"/>
                  </a:cubicBezTo>
                  <a:lnTo>
                    <a:pt x="215236" y="2232622"/>
                  </a:lnTo>
                  <a:cubicBezTo>
                    <a:pt x="210372" y="2232622"/>
                    <a:pt x="209156" y="2230190"/>
                    <a:pt x="211588" y="2225326"/>
                  </a:cubicBezTo>
                  <a:lnTo>
                    <a:pt x="204292" y="2218029"/>
                  </a:lnTo>
                  <a:lnTo>
                    <a:pt x="189700" y="2228974"/>
                  </a:lnTo>
                  <a:cubicBezTo>
                    <a:pt x="182404" y="2231406"/>
                    <a:pt x="178147" y="2231406"/>
                    <a:pt x="176931" y="2228974"/>
                  </a:cubicBezTo>
                  <a:cubicBezTo>
                    <a:pt x="175715" y="2226542"/>
                    <a:pt x="176323" y="2219246"/>
                    <a:pt x="178755" y="2207085"/>
                  </a:cubicBezTo>
                  <a:cubicBezTo>
                    <a:pt x="181188" y="2197357"/>
                    <a:pt x="182404" y="2188237"/>
                    <a:pt x="182404" y="2179725"/>
                  </a:cubicBezTo>
                  <a:cubicBezTo>
                    <a:pt x="182404" y="2171213"/>
                    <a:pt x="179971" y="2166956"/>
                    <a:pt x="175107" y="2166956"/>
                  </a:cubicBezTo>
                  <a:cubicBezTo>
                    <a:pt x="162947" y="2162092"/>
                    <a:pt x="158083" y="2156012"/>
                    <a:pt x="160515" y="2148716"/>
                  </a:cubicBezTo>
                  <a:lnTo>
                    <a:pt x="171459" y="2148716"/>
                  </a:lnTo>
                  <a:cubicBezTo>
                    <a:pt x="171459" y="2143852"/>
                    <a:pt x="178755" y="2141420"/>
                    <a:pt x="193348" y="2141420"/>
                  </a:cubicBezTo>
                  <a:cubicBezTo>
                    <a:pt x="200644" y="2143852"/>
                    <a:pt x="201860" y="2146284"/>
                    <a:pt x="196996" y="2148716"/>
                  </a:cubicBezTo>
                  <a:cubicBezTo>
                    <a:pt x="201860" y="2151148"/>
                    <a:pt x="206116" y="2152972"/>
                    <a:pt x="209764" y="2154188"/>
                  </a:cubicBezTo>
                  <a:cubicBezTo>
                    <a:pt x="213412" y="2155404"/>
                    <a:pt x="215236" y="2154796"/>
                    <a:pt x="215236" y="2152364"/>
                  </a:cubicBezTo>
                  <a:lnTo>
                    <a:pt x="240773" y="2086699"/>
                  </a:lnTo>
                  <a:cubicBezTo>
                    <a:pt x="240773" y="2081835"/>
                    <a:pt x="243205" y="2079403"/>
                    <a:pt x="248069" y="2079403"/>
                  </a:cubicBezTo>
                  <a:cubicBezTo>
                    <a:pt x="250501" y="2084267"/>
                    <a:pt x="251717" y="2085483"/>
                    <a:pt x="251717" y="2083051"/>
                  </a:cubicBezTo>
                  <a:cubicBezTo>
                    <a:pt x="251717" y="2080619"/>
                    <a:pt x="250501" y="2076971"/>
                    <a:pt x="248069" y="2072107"/>
                  </a:cubicBezTo>
                  <a:cubicBezTo>
                    <a:pt x="250501" y="2069675"/>
                    <a:pt x="254149" y="2068458"/>
                    <a:pt x="259013" y="2068458"/>
                  </a:cubicBezTo>
                  <a:cubicBezTo>
                    <a:pt x="261445" y="2070890"/>
                    <a:pt x="263877" y="2070890"/>
                    <a:pt x="266309" y="2068458"/>
                  </a:cubicBezTo>
                  <a:lnTo>
                    <a:pt x="273605" y="2057514"/>
                  </a:lnTo>
                  <a:cubicBezTo>
                    <a:pt x="280902" y="2064810"/>
                    <a:pt x="288198" y="2064810"/>
                    <a:pt x="295494" y="2057514"/>
                  </a:cubicBezTo>
                  <a:lnTo>
                    <a:pt x="306438" y="2057514"/>
                  </a:lnTo>
                  <a:cubicBezTo>
                    <a:pt x="311302" y="2062378"/>
                    <a:pt x="316166" y="2061162"/>
                    <a:pt x="321030" y="2053866"/>
                  </a:cubicBezTo>
                  <a:cubicBezTo>
                    <a:pt x="321030" y="2051434"/>
                    <a:pt x="319814" y="2049002"/>
                    <a:pt x="317382" y="2046570"/>
                  </a:cubicBezTo>
                  <a:cubicBezTo>
                    <a:pt x="314950" y="2051434"/>
                    <a:pt x="311302" y="2052650"/>
                    <a:pt x="306438" y="2050218"/>
                  </a:cubicBezTo>
                  <a:cubicBezTo>
                    <a:pt x="311302" y="2045354"/>
                    <a:pt x="323462" y="2040490"/>
                    <a:pt x="342919" y="2035626"/>
                  </a:cubicBezTo>
                  <a:cubicBezTo>
                    <a:pt x="347783" y="2035626"/>
                    <a:pt x="355079" y="2030762"/>
                    <a:pt x="364807" y="2021034"/>
                  </a:cubicBezTo>
                  <a:cubicBezTo>
                    <a:pt x="364807" y="2018602"/>
                    <a:pt x="368455" y="2017385"/>
                    <a:pt x="375752" y="2017385"/>
                  </a:cubicBezTo>
                  <a:cubicBezTo>
                    <a:pt x="383048" y="2022250"/>
                    <a:pt x="387912" y="2022250"/>
                    <a:pt x="390344" y="2017385"/>
                  </a:cubicBezTo>
                  <a:cubicBezTo>
                    <a:pt x="397640" y="2014953"/>
                    <a:pt x="407368" y="2013737"/>
                    <a:pt x="419528" y="2013737"/>
                  </a:cubicBezTo>
                  <a:cubicBezTo>
                    <a:pt x="429257" y="2013737"/>
                    <a:pt x="438985" y="2014953"/>
                    <a:pt x="448713" y="2017385"/>
                  </a:cubicBezTo>
                  <a:cubicBezTo>
                    <a:pt x="460873" y="2017385"/>
                    <a:pt x="470602" y="2017385"/>
                    <a:pt x="477898" y="2017385"/>
                  </a:cubicBezTo>
                  <a:lnTo>
                    <a:pt x="477898" y="2021034"/>
                  </a:lnTo>
                  <a:cubicBezTo>
                    <a:pt x="480330" y="2025898"/>
                    <a:pt x="483978" y="2025898"/>
                    <a:pt x="488842" y="2021034"/>
                  </a:cubicBezTo>
                  <a:cubicBezTo>
                    <a:pt x="493706" y="2021034"/>
                    <a:pt x="499786" y="2019817"/>
                    <a:pt x="507082" y="2017385"/>
                  </a:cubicBezTo>
                  <a:cubicBezTo>
                    <a:pt x="514378" y="2014953"/>
                    <a:pt x="521675" y="2012521"/>
                    <a:pt x="528971" y="2010089"/>
                  </a:cubicBezTo>
                  <a:cubicBezTo>
                    <a:pt x="545995" y="2007657"/>
                    <a:pt x="555723" y="2002793"/>
                    <a:pt x="558155" y="1995497"/>
                  </a:cubicBezTo>
                  <a:lnTo>
                    <a:pt x="561062" y="1994129"/>
                  </a:lnTo>
                  <a:lnTo>
                    <a:pt x="561803" y="1988201"/>
                  </a:lnTo>
                  <a:cubicBezTo>
                    <a:pt x="565451" y="1988201"/>
                    <a:pt x="568644" y="1988201"/>
                    <a:pt x="571380" y="1988201"/>
                  </a:cubicBezTo>
                  <a:lnTo>
                    <a:pt x="573660" y="1988201"/>
                  </a:lnTo>
                  <a:lnTo>
                    <a:pt x="578220" y="1988201"/>
                  </a:lnTo>
                  <a:lnTo>
                    <a:pt x="583692" y="1988201"/>
                  </a:lnTo>
                  <a:lnTo>
                    <a:pt x="587340" y="1980905"/>
                  </a:lnTo>
                  <a:lnTo>
                    <a:pt x="598284" y="1977257"/>
                  </a:lnTo>
                  <a:lnTo>
                    <a:pt x="638413" y="1966312"/>
                  </a:lnTo>
                  <a:lnTo>
                    <a:pt x="645709" y="1962664"/>
                  </a:lnTo>
                  <a:lnTo>
                    <a:pt x="696782" y="1944424"/>
                  </a:lnTo>
                  <a:cubicBezTo>
                    <a:pt x="701646" y="1939560"/>
                    <a:pt x="713807" y="1937128"/>
                    <a:pt x="733263" y="1937128"/>
                  </a:cubicBezTo>
                  <a:lnTo>
                    <a:pt x="751503" y="1926184"/>
                  </a:lnTo>
                  <a:lnTo>
                    <a:pt x="751503" y="1922536"/>
                  </a:lnTo>
                  <a:cubicBezTo>
                    <a:pt x="751503" y="1917671"/>
                    <a:pt x="749679" y="1913415"/>
                    <a:pt x="746031" y="1909767"/>
                  </a:cubicBezTo>
                  <a:cubicBezTo>
                    <a:pt x="742383" y="1906119"/>
                    <a:pt x="739343" y="1901863"/>
                    <a:pt x="736911" y="1896999"/>
                  </a:cubicBezTo>
                  <a:cubicBezTo>
                    <a:pt x="729615" y="1894567"/>
                    <a:pt x="722927" y="1893959"/>
                    <a:pt x="716847" y="1895175"/>
                  </a:cubicBezTo>
                  <a:cubicBezTo>
                    <a:pt x="710767" y="1896391"/>
                    <a:pt x="710158" y="1898215"/>
                    <a:pt x="715023" y="1900647"/>
                  </a:cubicBezTo>
                  <a:cubicBezTo>
                    <a:pt x="685838" y="1886055"/>
                    <a:pt x="670030" y="1878759"/>
                    <a:pt x="667598" y="1878759"/>
                  </a:cubicBezTo>
                  <a:cubicBezTo>
                    <a:pt x="670030" y="1881191"/>
                    <a:pt x="673678" y="1879975"/>
                    <a:pt x="678542" y="1875111"/>
                  </a:cubicBezTo>
                  <a:cubicBezTo>
                    <a:pt x="680974" y="1870246"/>
                    <a:pt x="681582" y="1865990"/>
                    <a:pt x="680366" y="1862342"/>
                  </a:cubicBezTo>
                  <a:cubicBezTo>
                    <a:pt x="679150" y="1858694"/>
                    <a:pt x="676110" y="1856870"/>
                    <a:pt x="671246" y="1856870"/>
                  </a:cubicBezTo>
                  <a:cubicBezTo>
                    <a:pt x="668814" y="1856870"/>
                    <a:pt x="663950" y="1853222"/>
                    <a:pt x="656653" y="1845926"/>
                  </a:cubicBezTo>
                  <a:lnTo>
                    <a:pt x="642061" y="1834982"/>
                  </a:lnTo>
                  <a:lnTo>
                    <a:pt x="634765" y="1831334"/>
                  </a:lnTo>
                  <a:lnTo>
                    <a:pt x="631117" y="1831334"/>
                  </a:lnTo>
                  <a:lnTo>
                    <a:pt x="623821" y="1827686"/>
                  </a:lnTo>
                  <a:cubicBezTo>
                    <a:pt x="618957" y="1827686"/>
                    <a:pt x="612877" y="1823429"/>
                    <a:pt x="605580" y="1814917"/>
                  </a:cubicBezTo>
                  <a:cubicBezTo>
                    <a:pt x="598284" y="1806405"/>
                    <a:pt x="597068" y="1800933"/>
                    <a:pt x="601932" y="1798501"/>
                  </a:cubicBezTo>
                  <a:lnTo>
                    <a:pt x="601932" y="1791205"/>
                  </a:lnTo>
                  <a:cubicBezTo>
                    <a:pt x="609228" y="1791205"/>
                    <a:pt x="614093" y="1787557"/>
                    <a:pt x="616525" y="1780261"/>
                  </a:cubicBezTo>
                  <a:cubicBezTo>
                    <a:pt x="618957" y="1777828"/>
                    <a:pt x="622605" y="1779045"/>
                    <a:pt x="627469" y="1783909"/>
                  </a:cubicBezTo>
                  <a:cubicBezTo>
                    <a:pt x="625037" y="1791205"/>
                    <a:pt x="627469" y="1793637"/>
                    <a:pt x="634765" y="1791205"/>
                  </a:cubicBezTo>
                  <a:lnTo>
                    <a:pt x="642061" y="1780261"/>
                  </a:lnTo>
                  <a:lnTo>
                    <a:pt x="649357" y="1783909"/>
                  </a:lnTo>
                  <a:cubicBezTo>
                    <a:pt x="646925" y="1779045"/>
                    <a:pt x="646925" y="1770532"/>
                    <a:pt x="649357" y="1758372"/>
                  </a:cubicBezTo>
                  <a:cubicBezTo>
                    <a:pt x="651789" y="1751076"/>
                    <a:pt x="650573" y="1747428"/>
                    <a:pt x="645709" y="1747428"/>
                  </a:cubicBezTo>
                  <a:cubicBezTo>
                    <a:pt x="640845" y="1742564"/>
                    <a:pt x="637197" y="1738308"/>
                    <a:pt x="634765" y="1734660"/>
                  </a:cubicBezTo>
                  <a:cubicBezTo>
                    <a:pt x="632333" y="1731012"/>
                    <a:pt x="631117" y="1726755"/>
                    <a:pt x="631117" y="1721891"/>
                  </a:cubicBezTo>
                  <a:cubicBezTo>
                    <a:pt x="623821" y="1712163"/>
                    <a:pt x="625037" y="1704867"/>
                    <a:pt x="634765" y="1700003"/>
                  </a:cubicBezTo>
                  <a:lnTo>
                    <a:pt x="638413" y="1689059"/>
                  </a:lnTo>
                  <a:cubicBezTo>
                    <a:pt x="635981" y="1679331"/>
                    <a:pt x="635981" y="1672034"/>
                    <a:pt x="638413" y="1667170"/>
                  </a:cubicBezTo>
                  <a:lnTo>
                    <a:pt x="642061" y="1648930"/>
                  </a:lnTo>
                  <a:cubicBezTo>
                    <a:pt x="639629" y="1646498"/>
                    <a:pt x="638413" y="1644066"/>
                    <a:pt x="638413" y="1641634"/>
                  </a:cubicBezTo>
                  <a:lnTo>
                    <a:pt x="642061" y="1616097"/>
                  </a:lnTo>
                  <a:cubicBezTo>
                    <a:pt x="644493" y="1608801"/>
                    <a:pt x="645709" y="1601505"/>
                    <a:pt x="645709" y="1594209"/>
                  </a:cubicBezTo>
                  <a:cubicBezTo>
                    <a:pt x="645709" y="1586912"/>
                    <a:pt x="644493" y="1578400"/>
                    <a:pt x="642061" y="1568672"/>
                  </a:cubicBezTo>
                  <a:cubicBezTo>
                    <a:pt x="639629" y="1554080"/>
                    <a:pt x="635373" y="1531584"/>
                    <a:pt x="629293" y="1501183"/>
                  </a:cubicBezTo>
                  <a:cubicBezTo>
                    <a:pt x="623213" y="1470782"/>
                    <a:pt x="617741" y="1442206"/>
                    <a:pt x="612877" y="1415453"/>
                  </a:cubicBezTo>
                  <a:lnTo>
                    <a:pt x="612877" y="1411805"/>
                  </a:lnTo>
                  <a:cubicBezTo>
                    <a:pt x="612877" y="1404509"/>
                    <a:pt x="611052" y="1396605"/>
                    <a:pt x="607404" y="1388093"/>
                  </a:cubicBezTo>
                  <a:cubicBezTo>
                    <a:pt x="603756" y="1379580"/>
                    <a:pt x="603148" y="1374108"/>
                    <a:pt x="605580" y="1371676"/>
                  </a:cubicBezTo>
                  <a:cubicBezTo>
                    <a:pt x="603148" y="1361948"/>
                    <a:pt x="597068" y="1320603"/>
                    <a:pt x="587340" y="1247642"/>
                  </a:cubicBezTo>
                  <a:cubicBezTo>
                    <a:pt x="584908" y="1223321"/>
                    <a:pt x="580652" y="1203257"/>
                    <a:pt x="574572" y="1187448"/>
                  </a:cubicBezTo>
                  <a:cubicBezTo>
                    <a:pt x="568492" y="1171640"/>
                    <a:pt x="561803" y="1160088"/>
                    <a:pt x="554507" y="1152792"/>
                  </a:cubicBezTo>
                  <a:cubicBezTo>
                    <a:pt x="552075" y="1145496"/>
                    <a:pt x="551467" y="1141240"/>
                    <a:pt x="552683" y="1140023"/>
                  </a:cubicBezTo>
                  <a:cubicBezTo>
                    <a:pt x="553899" y="1138807"/>
                    <a:pt x="556939" y="1141847"/>
                    <a:pt x="561803" y="1149144"/>
                  </a:cubicBezTo>
                  <a:cubicBezTo>
                    <a:pt x="564235" y="1149144"/>
                    <a:pt x="565451" y="1147927"/>
                    <a:pt x="565451" y="1145496"/>
                  </a:cubicBezTo>
                  <a:cubicBezTo>
                    <a:pt x="565451" y="1143064"/>
                    <a:pt x="564844" y="1140631"/>
                    <a:pt x="563627" y="1138199"/>
                  </a:cubicBezTo>
                  <a:cubicBezTo>
                    <a:pt x="562411" y="1135767"/>
                    <a:pt x="560587" y="1128471"/>
                    <a:pt x="558155" y="1116311"/>
                  </a:cubicBezTo>
                  <a:cubicBezTo>
                    <a:pt x="545995" y="1104151"/>
                    <a:pt x="540523" y="1095639"/>
                    <a:pt x="541739" y="1090774"/>
                  </a:cubicBezTo>
                  <a:cubicBezTo>
                    <a:pt x="542955" y="1085910"/>
                    <a:pt x="543563" y="1082262"/>
                    <a:pt x="543563" y="1079830"/>
                  </a:cubicBezTo>
                  <a:cubicBezTo>
                    <a:pt x="538699" y="1077398"/>
                    <a:pt x="538699" y="1072534"/>
                    <a:pt x="543563" y="1065238"/>
                  </a:cubicBezTo>
                  <a:cubicBezTo>
                    <a:pt x="538699" y="1062806"/>
                    <a:pt x="536875" y="1060374"/>
                    <a:pt x="538091" y="1057942"/>
                  </a:cubicBezTo>
                  <a:cubicBezTo>
                    <a:pt x="539307" y="1055510"/>
                    <a:pt x="542347" y="1054294"/>
                    <a:pt x="547211" y="1054294"/>
                  </a:cubicBezTo>
                  <a:cubicBezTo>
                    <a:pt x="549643" y="1054294"/>
                    <a:pt x="551467" y="1053078"/>
                    <a:pt x="552683" y="1050646"/>
                  </a:cubicBezTo>
                  <a:cubicBezTo>
                    <a:pt x="553899" y="1048214"/>
                    <a:pt x="553291" y="1043349"/>
                    <a:pt x="550859" y="1036053"/>
                  </a:cubicBezTo>
                  <a:lnTo>
                    <a:pt x="554507" y="1025109"/>
                  </a:lnTo>
                  <a:lnTo>
                    <a:pt x="550859" y="999573"/>
                  </a:lnTo>
                  <a:lnTo>
                    <a:pt x="547211" y="988628"/>
                  </a:lnTo>
                  <a:lnTo>
                    <a:pt x="561803" y="992276"/>
                  </a:lnTo>
                  <a:cubicBezTo>
                    <a:pt x="561803" y="992276"/>
                    <a:pt x="564235" y="992885"/>
                    <a:pt x="569100" y="994100"/>
                  </a:cubicBezTo>
                  <a:cubicBezTo>
                    <a:pt x="573964" y="995317"/>
                    <a:pt x="577612" y="993492"/>
                    <a:pt x="580044" y="988628"/>
                  </a:cubicBezTo>
                  <a:lnTo>
                    <a:pt x="576396" y="974036"/>
                  </a:lnTo>
                  <a:cubicBezTo>
                    <a:pt x="573964" y="969172"/>
                    <a:pt x="572748" y="964916"/>
                    <a:pt x="572748" y="961268"/>
                  </a:cubicBezTo>
                  <a:cubicBezTo>
                    <a:pt x="572748" y="957620"/>
                    <a:pt x="575180" y="954580"/>
                    <a:pt x="580044" y="952148"/>
                  </a:cubicBezTo>
                  <a:cubicBezTo>
                    <a:pt x="587340" y="952148"/>
                    <a:pt x="587340" y="943636"/>
                    <a:pt x="580044" y="926611"/>
                  </a:cubicBezTo>
                  <a:cubicBezTo>
                    <a:pt x="577612" y="921747"/>
                    <a:pt x="575180" y="916883"/>
                    <a:pt x="572748" y="912019"/>
                  </a:cubicBezTo>
                  <a:cubicBezTo>
                    <a:pt x="570316" y="907155"/>
                    <a:pt x="569100" y="902290"/>
                    <a:pt x="569100" y="897426"/>
                  </a:cubicBezTo>
                  <a:cubicBezTo>
                    <a:pt x="573964" y="892562"/>
                    <a:pt x="578220" y="890130"/>
                    <a:pt x="581868" y="890130"/>
                  </a:cubicBezTo>
                  <a:cubicBezTo>
                    <a:pt x="585516" y="890130"/>
                    <a:pt x="590988" y="892562"/>
                    <a:pt x="598284" y="897426"/>
                  </a:cubicBezTo>
                  <a:cubicBezTo>
                    <a:pt x="600716" y="902290"/>
                    <a:pt x="603148" y="905331"/>
                    <a:pt x="605580" y="906547"/>
                  </a:cubicBezTo>
                  <a:cubicBezTo>
                    <a:pt x="608012" y="907763"/>
                    <a:pt x="611660" y="907155"/>
                    <a:pt x="616525" y="904722"/>
                  </a:cubicBezTo>
                  <a:cubicBezTo>
                    <a:pt x="618957" y="904722"/>
                    <a:pt x="621389" y="901074"/>
                    <a:pt x="623821" y="893778"/>
                  </a:cubicBezTo>
                  <a:lnTo>
                    <a:pt x="634765" y="897426"/>
                  </a:lnTo>
                  <a:cubicBezTo>
                    <a:pt x="644493" y="907155"/>
                    <a:pt x="650573" y="907155"/>
                    <a:pt x="653005" y="897426"/>
                  </a:cubicBezTo>
                  <a:lnTo>
                    <a:pt x="660301" y="893778"/>
                  </a:lnTo>
                  <a:lnTo>
                    <a:pt x="667598" y="893778"/>
                  </a:lnTo>
                  <a:cubicBezTo>
                    <a:pt x="670030" y="893778"/>
                    <a:pt x="673678" y="892562"/>
                    <a:pt x="678542" y="890130"/>
                  </a:cubicBezTo>
                  <a:cubicBezTo>
                    <a:pt x="683406" y="875538"/>
                    <a:pt x="690702" y="873106"/>
                    <a:pt x="700430" y="882834"/>
                  </a:cubicBezTo>
                  <a:lnTo>
                    <a:pt x="725967" y="893778"/>
                  </a:lnTo>
                  <a:lnTo>
                    <a:pt x="725967" y="890130"/>
                  </a:lnTo>
                  <a:cubicBezTo>
                    <a:pt x="728399" y="885266"/>
                    <a:pt x="728399" y="876754"/>
                    <a:pt x="725967" y="864594"/>
                  </a:cubicBezTo>
                  <a:cubicBezTo>
                    <a:pt x="723535" y="854865"/>
                    <a:pt x="723535" y="847569"/>
                    <a:pt x="725967" y="842705"/>
                  </a:cubicBezTo>
                  <a:cubicBezTo>
                    <a:pt x="725967" y="832977"/>
                    <a:pt x="723535" y="828113"/>
                    <a:pt x="718671" y="828113"/>
                  </a:cubicBezTo>
                  <a:cubicBezTo>
                    <a:pt x="713807" y="823249"/>
                    <a:pt x="711982" y="818993"/>
                    <a:pt x="713199" y="815345"/>
                  </a:cubicBezTo>
                  <a:cubicBezTo>
                    <a:pt x="714415" y="811697"/>
                    <a:pt x="715023" y="808657"/>
                    <a:pt x="715023" y="806224"/>
                  </a:cubicBezTo>
                  <a:cubicBezTo>
                    <a:pt x="710158" y="798928"/>
                    <a:pt x="707726" y="792848"/>
                    <a:pt x="707726" y="787984"/>
                  </a:cubicBezTo>
                  <a:lnTo>
                    <a:pt x="718671" y="769744"/>
                  </a:lnTo>
                  <a:lnTo>
                    <a:pt x="722319" y="755151"/>
                  </a:lnTo>
                  <a:cubicBezTo>
                    <a:pt x="722319" y="740559"/>
                    <a:pt x="717455" y="724751"/>
                    <a:pt x="707726" y="707727"/>
                  </a:cubicBezTo>
                  <a:cubicBezTo>
                    <a:pt x="707726" y="700430"/>
                    <a:pt x="707118" y="692526"/>
                    <a:pt x="705902" y="684014"/>
                  </a:cubicBezTo>
                  <a:cubicBezTo>
                    <a:pt x="704686" y="675502"/>
                    <a:pt x="705294" y="665165"/>
                    <a:pt x="707726" y="653005"/>
                  </a:cubicBezTo>
                  <a:cubicBezTo>
                    <a:pt x="712591" y="648141"/>
                    <a:pt x="715023" y="643277"/>
                    <a:pt x="715023" y="638413"/>
                  </a:cubicBezTo>
                  <a:cubicBezTo>
                    <a:pt x="715023" y="633549"/>
                    <a:pt x="712591" y="628685"/>
                    <a:pt x="707726" y="623821"/>
                  </a:cubicBezTo>
                  <a:cubicBezTo>
                    <a:pt x="712591" y="621389"/>
                    <a:pt x="711375" y="617741"/>
                    <a:pt x="704078" y="612876"/>
                  </a:cubicBezTo>
                  <a:lnTo>
                    <a:pt x="707726" y="605580"/>
                  </a:lnTo>
                  <a:cubicBezTo>
                    <a:pt x="707726" y="600716"/>
                    <a:pt x="704078" y="592204"/>
                    <a:pt x="696782" y="580044"/>
                  </a:cubicBezTo>
                  <a:lnTo>
                    <a:pt x="678542" y="532619"/>
                  </a:lnTo>
                  <a:lnTo>
                    <a:pt x="685838" y="510730"/>
                  </a:lnTo>
                  <a:cubicBezTo>
                    <a:pt x="680974" y="505866"/>
                    <a:pt x="679758" y="501002"/>
                    <a:pt x="682190" y="496138"/>
                  </a:cubicBezTo>
                  <a:cubicBezTo>
                    <a:pt x="689486" y="488842"/>
                    <a:pt x="694350" y="479114"/>
                    <a:pt x="696782" y="466954"/>
                  </a:cubicBezTo>
                  <a:cubicBezTo>
                    <a:pt x="696782" y="454793"/>
                    <a:pt x="699214" y="446889"/>
                    <a:pt x="704078" y="443241"/>
                  </a:cubicBezTo>
                  <a:cubicBezTo>
                    <a:pt x="708943" y="439593"/>
                    <a:pt x="716239" y="436553"/>
                    <a:pt x="725967" y="434121"/>
                  </a:cubicBezTo>
                  <a:cubicBezTo>
                    <a:pt x="728399" y="436553"/>
                    <a:pt x="735695" y="426825"/>
                    <a:pt x="747855" y="404936"/>
                  </a:cubicBezTo>
                  <a:cubicBezTo>
                    <a:pt x="747855" y="395208"/>
                    <a:pt x="755151" y="386696"/>
                    <a:pt x="769744" y="379400"/>
                  </a:cubicBezTo>
                  <a:cubicBezTo>
                    <a:pt x="769744" y="374536"/>
                    <a:pt x="773392" y="368456"/>
                    <a:pt x="780688" y="361159"/>
                  </a:cubicBezTo>
                  <a:cubicBezTo>
                    <a:pt x="780688" y="358727"/>
                    <a:pt x="781296" y="355687"/>
                    <a:pt x="782512" y="352039"/>
                  </a:cubicBezTo>
                  <a:cubicBezTo>
                    <a:pt x="783728" y="348391"/>
                    <a:pt x="786768" y="347783"/>
                    <a:pt x="791632" y="350215"/>
                  </a:cubicBezTo>
                  <a:cubicBezTo>
                    <a:pt x="798928" y="340487"/>
                    <a:pt x="818385" y="324679"/>
                    <a:pt x="850001" y="302790"/>
                  </a:cubicBezTo>
                  <a:cubicBezTo>
                    <a:pt x="854866" y="305222"/>
                    <a:pt x="857298" y="305222"/>
                    <a:pt x="857298" y="302790"/>
                  </a:cubicBezTo>
                  <a:cubicBezTo>
                    <a:pt x="857298" y="293062"/>
                    <a:pt x="863378" y="285766"/>
                    <a:pt x="875538" y="280902"/>
                  </a:cubicBezTo>
                  <a:lnTo>
                    <a:pt x="890130" y="277254"/>
                  </a:lnTo>
                  <a:lnTo>
                    <a:pt x="893778" y="266309"/>
                  </a:lnTo>
                  <a:cubicBezTo>
                    <a:pt x="896210" y="263877"/>
                    <a:pt x="899250" y="260229"/>
                    <a:pt x="902899" y="255365"/>
                  </a:cubicBezTo>
                  <a:cubicBezTo>
                    <a:pt x="906547" y="250501"/>
                    <a:pt x="908371" y="243205"/>
                    <a:pt x="908371" y="233477"/>
                  </a:cubicBezTo>
                  <a:lnTo>
                    <a:pt x="926611" y="207940"/>
                  </a:lnTo>
                  <a:cubicBezTo>
                    <a:pt x="924179" y="203076"/>
                    <a:pt x="923571" y="200036"/>
                    <a:pt x="924787" y="198820"/>
                  </a:cubicBezTo>
                  <a:cubicBezTo>
                    <a:pt x="926003" y="197604"/>
                    <a:pt x="927827" y="196996"/>
                    <a:pt x="930259" y="196996"/>
                  </a:cubicBezTo>
                  <a:cubicBezTo>
                    <a:pt x="935123" y="194564"/>
                    <a:pt x="937555" y="189700"/>
                    <a:pt x="937555" y="182404"/>
                  </a:cubicBezTo>
                  <a:cubicBezTo>
                    <a:pt x="937555" y="177540"/>
                    <a:pt x="942419" y="173892"/>
                    <a:pt x="952148" y="171459"/>
                  </a:cubicBezTo>
                  <a:lnTo>
                    <a:pt x="955796" y="156867"/>
                  </a:lnTo>
                  <a:cubicBezTo>
                    <a:pt x="948499" y="156867"/>
                    <a:pt x="944851" y="153219"/>
                    <a:pt x="944851" y="145923"/>
                  </a:cubicBezTo>
                  <a:cubicBezTo>
                    <a:pt x="959444" y="136195"/>
                    <a:pt x="969172" y="132547"/>
                    <a:pt x="974036" y="134979"/>
                  </a:cubicBezTo>
                  <a:cubicBezTo>
                    <a:pt x="976468" y="134979"/>
                    <a:pt x="979508" y="131939"/>
                    <a:pt x="983156" y="125858"/>
                  </a:cubicBezTo>
                  <a:cubicBezTo>
                    <a:pt x="986804" y="119778"/>
                    <a:pt x="988628" y="114306"/>
                    <a:pt x="988628" y="109442"/>
                  </a:cubicBezTo>
                  <a:lnTo>
                    <a:pt x="992276" y="91202"/>
                  </a:lnTo>
                  <a:lnTo>
                    <a:pt x="988628" y="69313"/>
                  </a:lnTo>
                  <a:lnTo>
                    <a:pt x="1003221" y="54721"/>
                  </a:lnTo>
                  <a:cubicBezTo>
                    <a:pt x="1010517" y="47425"/>
                    <a:pt x="1014165" y="41345"/>
                    <a:pt x="1014165" y="36481"/>
                  </a:cubicBezTo>
                  <a:lnTo>
                    <a:pt x="1025109" y="21888"/>
                  </a:lnTo>
                  <a:cubicBezTo>
                    <a:pt x="1032405" y="24320"/>
                    <a:pt x="1036053" y="20672"/>
                    <a:pt x="1036053" y="10944"/>
                  </a:cubicBezTo>
                  <a:cubicBezTo>
                    <a:pt x="1040917" y="3648"/>
                    <a:pt x="1046997" y="0"/>
                    <a:pt x="1054294" y="0"/>
                  </a:cubicBezTo>
                  <a:close/>
                  <a:moveTo>
                    <a:pt x="751503" y="930259"/>
                  </a:moveTo>
                  <a:lnTo>
                    <a:pt x="769744" y="952148"/>
                  </a:lnTo>
                  <a:lnTo>
                    <a:pt x="777040" y="952148"/>
                  </a:lnTo>
                  <a:cubicBezTo>
                    <a:pt x="777040" y="952148"/>
                    <a:pt x="775824" y="950932"/>
                    <a:pt x="773392" y="948499"/>
                  </a:cubicBezTo>
                  <a:cubicBezTo>
                    <a:pt x="770960" y="946067"/>
                    <a:pt x="766096" y="941203"/>
                    <a:pt x="758799" y="933907"/>
                  </a:cubicBezTo>
                  <a:lnTo>
                    <a:pt x="751503" y="930259"/>
                  </a:lnTo>
                  <a:close/>
                  <a:moveTo>
                    <a:pt x="1543136" y="1229401"/>
                  </a:moveTo>
                  <a:cubicBezTo>
                    <a:pt x="1540703" y="1229401"/>
                    <a:pt x="1537055" y="1231833"/>
                    <a:pt x="1532191" y="1236697"/>
                  </a:cubicBezTo>
                  <a:cubicBezTo>
                    <a:pt x="1527327" y="1234265"/>
                    <a:pt x="1523679" y="1234265"/>
                    <a:pt x="1521247" y="1236697"/>
                  </a:cubicBezTo>
                  <a:cubicBezTo>
                    <a:pt x="1518815" y="1239129"/>
                    <a:pt x="1516383" y="1240346"/>
                    <a:pt x="1513951" y="1240346"/>
                  </a:cubicBezTo>
                  <a:cubicBezTo>
                    <a:pt x="1509087" y="1242777"/>
                    <a:pt x="1507871" y="1247642"/>
                    <a:pt x="1510303" y="1254938"/>
                  </a:cubicBezTo>
                  <a:lnTo>
                    <a:pt x="1503007" y="1251290"/>
                  </a:lnTo>
                  <a:lnTo>
                    <a:pt x="1499359" y="1251290"/>
                  </a:lnTo>
                  <a:lnTo>
                    <a:pt x="1499359" y="1258586"/>
                  </a:lnTo>
                  <a:lnTo>
                    <a:pt x="1503007" y="1258586"/>
                  </a:lnTo>
                  <a:lnTo>
                    <a:pt x="1499359" y="1265882"/>
                  </a:lnTo>
                  <a:cubicBezTo>
                    <a:pt x="1494495" y="1265882"/>
                    <a:pt x="1492063" y="1265882"/>
                    <a:pt x="1492063" y="1265882"/>
                  </a:cubicBezTo>
                  <a:lnTo>
                    <a:pt x="1499359" y="1269530"/>
                  </a:lnTo>
                  <a:cubicBezTo>
                    <a:pt x="1504223" y="1271962"/>
                    <a:pt x="1509087" y="1272570"/>
                    <a:pt x="1513951" y="1271354"/>
                  </a:cubicBezTo>
                  <a:cubicBezTo>
                    <a:pt x="1518815" y="1270138"/>
                    <a:pt x="1518815" y="1268314"/>
                    <a:pt x="1513951" y="1265882"/>
                  </a:cubicBezTo>
                  <a:cubicBezTo>
                    <a:pt x="1511519" y="1265882"/>
                    <a:pt x="1509087" y="1264666"/>
                    <a:pt x="1506655" y="1262234"/>
                  </a:cubicBezTo>
                  <a:cubicBezTo>
                    <a:pt x="1504223" y="1259802"/>
                    <a:pt x="1505439" y="1259802"/>
                    <a:pt x="1510303" y="1262234"/>
                  </a:cubicBezTo>
                  <a:lnTo>
                    <a:pt x="1517599" y="1262234"/>
                  </a:lnTo>
                  <a:lnTo>
                    <a:pt x="1524895" y="1265882"/>
                  </a:lnTo>
                  <a:cubicBezTo>
                    <a:pt x="1524895" y="1261018"/>
                    <a:pt x="1528543" y="1256154"/>
                    <a:pt x="1535840" y="1251290"/>
                  </a:cubicBezTo>
                  <a:lnTo>
                    <a:pt x="1543136" y="1247642"/>
                  </a:lnTo>
                  <a:cubicBezTo>
                    <a:pt x="1545568" y="1247642"/>
                    <a:pt x="1547392" y="1247642"/>
                    <a:pt x="1548608" y="1247642"/>
                  </a:cubicBezTo>
                  <a:cubicBezTo>
                    <a:pt x="1549824" y="1247642"/>
                    <a:pt x="1550432" y="1246426"/>
                    <a:pt x="1550432" y="1243994"/>
                  </a:cubicBezTo>
                  <a:cubicBezTo>
                    <a:pt x="1548000" y="1241562"/>
                    <a:pt x="1545568" y="1242777"/>
                    <a:pt x="1543136" y="1247642"/>
                  </a:cubicBezTo>
                  <a:cubicBezTo>
                    <a:pt x="1540703" y="1245210"/>
                    <a:pt x="1538272" y="1245210"/>
                    <a:pt x="1535840" y="1247642"/>
                  </a:cubicBezTo>
                  <a:cubicBezTo>
                    <a:pt x="1533407" y="1250074"/>
                    <a:pt x="1530975" y="1251290"/>
                    <a:pt x="1528543" y="1251290"/>
                  </a:cubicBezTo>
                  <a:cubicBezTo>
                    <a:pt x="1528543" y="1246426"/>
                    <a:pt x="1530975" y="1243994"/>
                    <a:pt x="1535840" y="1243994"/>
                  </a:cubicBezTo>
                  <a:lnTo>
                    <a:pt x="1539488" y="1233049"/>
                  </a:lnTo>
                  <a:cubicBezTo>
                    <a:pt x="1544352" y="1230617"/>
                    <a:pt x="1545568" y="1229401"/>
                    <a:pt x="1543136" y="1229401"/>
                  </a:cubicBezTo>
                  <a:close/>
                  <a:moveTo>
                    <a:pt x="1565024" y="1251290"/>
                  </a:moveTo>
                  <a:lnTo>
                    <a:pt x="1546784" y="1262234"/>
                  </a:lnTo>
                  <a:lnTo>
                    <a:pt x="1528875" y="1269696"/>
                  </a:lnTo>
                  <a:lnTo>
                    <a:pt x="1535840" y="1273178"/>
                  </a:lnTo>
                  <a:cubicBezTo>
                    <a:pt x="1538272" y="1270746"/>
                    <a:pt x="1541312" y="1268922"/>
                    <a:pt x="1544960" y="1267706"/>
                  </a:cubicBezTo>
                  <a:cubicBezTo>
                    <a:pt x="1548608" y="1266490"/>
                    <a:pt x="1550432" y="1265882"/>
                    <a:pt x="1550432" y="1265882"/>
                  </a:cubicBezTo>
                  <a:cubicBezTo>
                    <a:pt x="1555296" y="1261018"/>
                    <a:pt x="1561376" y="1259802"/>
                    <a:pt x="1568672" y="1262234"/>
                  </a:cubicBezTo>
                  <a:cubicBezTo>
                    <a:pt x="1571104" y="1257370"/>
                    <a:pt x="1574752" y="1256154"/>
                    <a:pt x="1579616" y="1258586"/>
                  </a:cubicBezTo>
                  <a:cubicBezTo>
                    <a:pt x="1579616" y="1253722"/>
                    <a:pt x="1577184" y="1252506"/>
                    <a:pt x="1572320" y="1254938"/>
                  </a:cubicBezTo>
                  <a:lnTo>
                    <a:pt x="1565024" y="1251290"/>
                  </a:lnTo>
                  <a:close/>
                  <a:moveTo>
                    <a:pt x="1528397" y="1269895"/>
                  </a:moveTo>
                  <a:lnTo>
                    <a:pt x="1516251" y="1274956"/>
                  </a:lnTo>
                  <a:lnTo>
                    <a:pt x="1518967" y="1277054"/>
                  </a:lnTo>
                  <a:cubicBezTo>
                    <a:pt x="1522007" y="1278574"/>
                    <a:pt x="1524439" y="1277966"/>
                    <a:pt x="1526263" y="1275230"/>
                  </a:cubicBezTo>
                  <a:lnTo>
                    <a:pt x="1528397" y="1269895"/>
                  </a:lnTo>
                  <a:close/>
                  <a:moveTo>
                    <a:pt x="1474278" y="1260410"/>
                  </a:moveTo>
                  <a:cubicBezTo>
                    <a:pt x="1473366" y="1260410"/>
                    <a:pt x="1472606" y="1261018"/>
                    <a:pt x="1471998" y="1262234"/>
                  </a:cubicBezTo>
                  <a:cubicBezTo>
                    <a:pt x="1470782" y="1264666"/>
                    <a:pt x="1471390" y="1267098"/>
                    <a:pt x="1473822" y="1269530"/>
                  </a:cubicBezTo>
                  <a:lnTo>
                    <a:pt x="1470174" y="1269530"/>
                  </a:lnTo>
                  <a:cubicBezTo>
                    <a:pt x="1470174" y="1267098"/>
                    <a:pt x="1468958" y="1264666"/>
                    <a:pt x="1466526" y="1262234"/>
                  </a:cubicBezTo>
                  <a:lnTo>
                    <a:pt x="1455582" y="1265882"/>
                  </a:lnTo>
                  <a:lnTo>
                    <a:pt x="1466526" y="1265882"/>
                  </a:lnTo>
                  <a:lnTo>
                    <a:pt x="1462878" y="1273178"/>
                  </a:lnTo>
                  <a:lnTo>
                    <a:pt x="1451934" y="1273178"/>
                  </a:lnTo>
                  <a:lnTo>
                    <a:pt x="1451934" y="1284122"/>
                  </a:lnTo>
                  <a:cubicBezTo>
                    <a:pt x="1447070" y="1288986"/>
                    <a:pt x="1440382" y="1294459"/>
                    <a:pt x="1431869" y="1300539"/>
                  </a:cubicBezTo>
                  <a:cubicBezTo>
                    <a:pt x="1423357" y="1306619"/>
                    <a:pt x="1419101" y="1306011"/>
                    <a:pt x="1419101" y="1298715"/>
                  </a:cubicBezTo>
                  <a:lnTo>
                    <a:pt x="1415453" y="1306011"/>
                  </a:lnTo>
                  <a:cubicBezTo>
                    <a:pt x="1410589" y="1306011"/>
                    <a:pt x="1406941" y="1302363"/>
                    <a:pt x="1404509" y="1295067"/>
                  </a:cubicBezTo>
                  <a:lnTo>
                    <a:pt x="1397213" y="1295067"/>
                  </a:lnTo>
                  <a:lnTo>
                    <a:pt x="1389916" y="1295067"/>
                  </a:lnTo>
                  <a:cubicBezTo>
                    <a:pt x="1389916" y="1297499"/>
                    <a:pt x="1387484" y="1298715"/>
                    <a:pt x="1382620" y="1298715"/>
                  </a:cubicBezTo>
                  <a:lnTo>
                    <a:pt x="1371676" y="1302363"/>
                  </a:lnTo>
                  <a:lnTo>
                    <a:pt x="1368028" y="1320603"/>
                  </a:lnTo>
                  <a:cubicBezTo>
                    <a:pt x="1368028" y="1327899"/>
                    <a:pt x="1361948" y="1332763"/>
                    <a:pt x="1349788" y="1335195"/>
                  </a:cubicBezTo>
                  <a:cubicBezTo>
                    <a:pt x="1344924" y="1342492"/>
                    <a:pt x="1341275" y="1346140"/>
                    <a:pt x="1338843" y="1346140"/>
                  </a:cubicBezTo>
                  <a:cubicBezTo>
                    <a:pt x="1336411" y="1346140"/>
                    <a:pt x="1335195" y="1343708"/>
                    <a:pt x="1335195" y="1338843"/>
                  </a:cubicBezTo>
                  <a:cubicBezTo>
                    <a:pt x="1337627" y="1333979"/>
                    <a:pt x="1336411" y="1330331"/>
                    <a:pt x="1331547" y="1327899"/>
                  </a:cubicBezTo>
                  <a:lnTo>
                    <a:pt x="1327899" y="1342492"/>
                  </a:lnTo>
                  <a:lnTo>
                    <a:pt x="1320603" y="1349788"/>
                  </a:lnTo>
                  <a:lnTo>
                    <a:pt x="1291418" y="1371676"/>
                  </a:lnTo>
                  <a:cubicBezTo>
                    <a:pt x="1286554" y="1374108"/>
                    <a:pt x="1280474" y="1376540"/>
                    <a:pt x="1273178" y="1378972"/>
                  </a:cubicBezTo>
                  <a:cubicBezTo>
                    <a:pt x="1265882" y="1381404"/>
                    <a:pt x="1263450" y="1380188"/>
                    <a:pt x="1265882" y="1375324"/>
                  </a:cubicBezTo>
                  <a:cubicBezTo>
                    <a:pt x="1261018" y="1375324"/>
                    <a:pt x="1259802" y="1378972"/>
                    <a:pt x="1262234" y="1386268"/>
                  </a:cubicBezTo>
                  <a:cubicBezTo>
                    <a:pt x="1262234" y="1391133"/>
                    <a:pt x="1259802" y="1392349"/>
                    <a:pt x="1254938" y="1389916"/>
                  </a:cubicBezTo>
                  <a:lnTo>
                    <a:pt x="1254938" y="1382620"/>
                  </a:lnTo>
                  <a:cubicBezTo>
                    <a:pt x="1254938" y="1382620"/>
                    <a:pt x="1252506" y="1385052"/>
                    <a:pt x="1247642" y="1389916"/>
                  </a:cubicBezTo>
                  <a:cubicBezTo>
                    <a:pt x="1237913" y="1392349"/>
                    <a:pt x="1231833" y="1392349"/>
                    <a:pt x="1229401" y="1389916"/>
                  </a:cubicBezTo>
                  <a:cubicBezTo>
                    <a:pt x="1231833" y="1387485"/>
                    <a:pt x="1234873" y="1383836"/>
                    <a:pt x="1238521" y="1378972"/>
                  </a:cubicBezTo>
                  <a:cubicBezTo>
                    <a:pt x="1242169" y="1374108"/>
                    <a:pt x="1243994" y="1369244"/>
                    <a:pt x="1243994" y="1364380"/>
                  </a:cubicBezTo>
                  <a:lnTo>
                    <a:pt x="1251290" y="1375324"/>
                  </a:lnTo>
                  <a:lnTo>
                    <a:pt x="1251290" y="1368028"/>
                  </a:lnTo>
                  <a:lnTo>
                    <a:pt x="1254938" y="1360732"/>
                  </a:lnTo>
                  <a:lnTo>
                    <a:pt x="1243994" y="1364380"/>
                  </a:lnTo>
                  <a:lnTo>
                    <a:pt x="1229401" y="1375324"/>
                  </a:lnTo>
                  <a:cubicBezTo>
                    <a:pt x="1224537" y="1382620"/>
                    <a:pt x="1216025" y="1386268"/>
                    <a:pt x="1203865" y="1386268"/>
                  </a:cubicBezTo>
                  <a:cubicBezTo>
                    <a:pt x="1203865" y="1391133"/>
                    <a:pt x="1201433" y="1392349"/>
                    <a:pt x="1196569" y="1389916"/>
                  </a:cubicBezTo>
                  <a:lnTo>
                    <a:pt x="1196569" y="1397213"/>
                  </a:lnTo>
                  <a:cubicBezTo>
                    <a:pt x="1194137" y="1394781"/>
                    <a:pt x="1167992" y="1408157"/>
                    <a:pt x="1118135" y="1437341"/>
                  </a:cubicBezTo>
                  <a:cubicBezTo>
                    <a:pt x="1068278" y="1466526"/>
                    <a:pt x="1043349" y="1483550"/>
                    <a:pt x="1043349" y="1488414"/>
                  </a:cubicBezTo>
                  <a:cubicBezTo>
                    <a:pt x="1043349" y="1493279"/>
                    <a:pt x="1040917" y="1494495"/>
                    <a:pt x="1036053" y="1492063"/>
                  </a:cubicBezTo>
                  <a:lnTo>
                    <a:pt x="1032405" y="1532191"/>
                  </a:lnTo>
                  <a:lnTo>
                    <a:pt x="1061590" y="1623393"/>
                  </a:lnTo>
                  <a:lnTo>
                    <a:pt x="1065238" y="1634337"/>
                  </a:lnTo>
                  <a:cubicBezTo>
                    <a:pt x="1065238" y="1639202"/>
                    <a:pt x="1066454" y="1645890"/>
                    <a:pt x="1068886" y="1654402"/>
                  </a:cubicBezTo>
                  <a:cubicBezTo>
                    <a:pt x="1071318" y="1662914"/>
                    <a:pt x="1074966" y="1668386"/>
                    <a:pt x="1079830" y="1670818"/>
                  </a:cubicBezTo>
                  <a:cubicBezTo>
                    <a:pt x="1082262" y="1685411"/>
                    <a:pt x="1087126" y="1692707"/>
                    <a:pt x="1094422" y="1692707"/>
                  </a:cubicBezTo>
                  <a:lnTo>
                    <a:pt x="1105367" y="1696355"/>
                  </a:lnTo>
                  <a:cubicBezTo>
                    <a:pt x="1107799" y="1698787"/>
                    <a:pt x="1111447" y="1698787"/>
                    <a:pt x="1116311" y="1696355"/>
                  </a:cubicBezTo>
                  <a:cubicBezTo>
                    <a:pt x="1121175" y="1693923"/>
                    <a:pt x="1123607" y="1687843"/>
                    <a:pt x="1123607" y="1678114"/>
                  </a:cubicBezTo>
                  <a:cubicBezTo>
                    <a:pt x="1128471" y="1670818"/>
                    <a:pt x="1132119" y="1667170"/>
                    <a:pt x="1134551" y="1667170"/>
                  </a:cubicBezTo>
                  <a:cubicBezTo>
                    <a:pt x="1139415" y="1667170"/>
                    <a:pt x="1141847" y="1669602"/>
                    <a:pt x="1141847" y="1674466"/>
                  </a:cubicBezTo>
                  <a:cubicBezTo>
                    <a:pt x="1136983" y="1691491"/>
                    <a:pt x="1136983" y="1701219"/>
                    <a:pt x="1141847" y="1703651"/>
                  </a:cubicBezTo>
                  <a:lnTo>
                    <a:pt x="1145495" y="1710947"/>
                  </a:lnTo>
                  <a:cubicBezTo>
                    <a:pt x="1147927" y="1713379"/>
                    <a:pt x="1151575" y="1713379"/>
                    <a:pt x="1156440" y="1710947"/>
                  </a:cubicBezTo>
                  <a:cubicBezTo>
                    <a:pt x="1161304" y="1708515"/>
                    <a:pt x="1163736" y="1706083"/>
                    <a:pt x="1163736" y="1703651"/>
                  </a:cubicBezTo>
                  <a:cubicBezTo>
                    <a:pt x="1163736" y="1701219"/>
                    <a:pt x="1164344" y="1699395"/>
                    <a:pt x="1165560" y="1698179"/>
                  </a:cubicBezTo>
                  <a:cubicBezTo>
                    <a:pt x="1166776" y="1696963"/>
                    <a:pt x="1168600" y="1696355"/>
                    <a:pt x="1171032" y="1696355"/>
                  </a:cubicBezTo>
                  <a:cubicBezTo>
                    <a:pt x="1175896" y="1696355"/>
                    <a:pt x="1178328" y="1693923"/>
                    <a:pt x="1178328" y="1689059"/>
                  </a:cubicBezTo>
                  <a:cubicBezTo>
                    <a:pt x="1178328" y="1679331"/>
                    <a:pt x="1179544" y="1673250"/>
                    <a:pt x="1181976" y="1670818"/>
                  </a:cubicBezTo>
                  <a:cubicBezTo>
                    <a:pt x="1191704" y="1668386"/>
                    <a:pt x="1196569" y="1665954"/>
                    <a:pt x="1196569" y="1663522"/>
                  </a:cubicBezTo>
                  <a:lnTo>
                    <a:pt x="1203865" y="1656226"/>
                  </a:lnTo>
                  <a:cubicBezTo>
                    <a:pt x="1203865" y="1651362"/>
                    <a:pt x="1205689" y="1647714"/>
                    <a:pt x="1209337" y="1645282"/>
                  </a:cubicBezTo>
                  <a:cubicBezTo>
                    <a:pt x="1212985" y="1642850"/>
                    <a:pt x="1214809" y="1640418"/>
                    <a:pt x="1214809" y="1637985"/>
                  </a:cubicBezTo>
                  <a:lnTo>
                    <a:pt x="1225753" y="1616097"/>
                  </a:lnTo>
                  <a:cubicBezTo>
                    <a:pt x="1228185" y="1616097"/>
                    <a:pt x="1230009" y="1615489"/>
                    <a:pt x="1231225" y="1614273"/>
                  </a:cubicBezTo>
                  <a:cubicBezTo>
                    <a:pt x="1232441" y="1613057"/>
                    <a:pt x="1234265" y="1612449"/>
                    <a:pt x="1236697" y="1612449"/>
                  </a:cubicBezTo>
                  <a:cubicBezTo>
                    <a:pt x="1239129" y="1607585"/>
                    <a:pt x="1242777" y="1606369"/>
                    <a:pt x="1247642" y="1608801"/>
                  </a:cubicBezTo>
                  <a:cubicBezTo>
                    <a:pt x="1252506" y="1608801"/>
                    <a:pt x="1254938" y="1606369"/>
                    <a:pt x="1254938" y="1601505"/>
                  </a:cubicBezTo>
                  <a:cubicBezTo>
                    <a:pt x="1259802" y="1603937"/>
                    <a:pt x="1263450" y="1602721"/>
                    <a:pt x="1265882" y="1597857"/>
                  </a:cubicBezTo>
                  <a:lnTo>
                    <a:pt x="1265882" y="1590560"/>
                  </a:lnTo>
                  <a:cubicBezTo>
                    <a:pt x="1268314" y="1588129"/>
                    <a:pt x="1270746" y="1589345"/>
                    <a:pt x="1273178" y="1594209"/>
                  </a:cubicBezTo>
                  <a:lnTo>
                    <a:pt x="1273178" y="1601505"/>
                  </a:lnTo>
                  <a:cubicBezTo>
                    <a:pt x="1273178" y="1603937"/>
                    <a:pt x="1275002" y="1603937"/>
                    <a:pt x="1278650" y="1601505"/>
                  </a:cubicBezTo>
                  <a:cubicBezTo>
                    <a:pt x="1282298" y="1599073"/>
                    <a:pt x="1284122" y="1595425"/>
                    <a:pt x="1284122" y="1590560"/>
                  </a:cubicBezTo>
                  <a:lnTo>
                    <a:pt x="1295067" y="1568672"/>
                  </a:lnTo>
                  <a:cubicBezTo>
                    <a:pt x="1295067" y="1566240"/>
                    <a:pt x="1295675" y="1563808"/>
                    <a:pt x="1296891" y="1561376"/>
                  </a:cubicBezTo>
                  <a:cubicBezTo>
                    <a:pt x="1298107" y="1558944"/>
                    <a:pt x="1301147" y="1558944"/>
                    <a:pt x="1306011" y="1561376"/>
                  </a:cubicBezTo>
                  <a:lnTo>
                    <a:pt x="1316955" y="1557728"/>
                  </a:lnTo>
                  <a:cubicBezTo>
                    <a:pt x="1329115" y="1538272"/>
                    <a:pt x="1338843" y="1528543"/>
                    <a:pt x="1346140" y="1528543"/>
                  </a:cubicBezTo>
                  <a:cubicBezTo>
                    <a:pt x="1358300" y="1528543"/>
                    <a:pt x="1365596" y="1524895"/>
                    <a:pt x="1368028" y="1517599"/>
                  </a:cubicBezTo>
                  <a:cubicBezTo>
                    <a:pt x="1380188" y="1500575"/>
                    <a:pt x="1389916" y="1490847"/>
                    <a:pt x="1397213" y="1488414"/>
                  </a:cubicBezTo>
                  <a:cubicBezTo>
                    <a:pt x="1411805" y="1464094"/>
                    <a:pt x="1428829" y="1442206"/>
                    <a:pt x="1448286" y="1422749"/>
                  </a:cubicBezTo>
                  <a:cubicBezTo>
                    <a:pt x="1450718" y="1415453"/>
                    <a:pt x="1456190" y="1406333"/>
                    <a:pt x="1464702" y="1395389"/>
                  </a:cubicBezTo>
                  <a:cubicBezTo>
                    <a:pt x="1473214" y="1384445"/>
                    <a:pt x="1477470" y="1377756"/>
                    <a:pt x="1477470" y="1375324"/>
                  </a:cubicBezTo>
                  <a:cubicBezTo>
                    <a:pt x="1499359" y="1353436"/>
                    <a:pt x="1511519" y="1337627"/>
                    <a:pt x="1513951" y="1327899"/>
                  </a:cubicBezTo>
                  <a:cubicBezTo>
                    <a:pt x="1516383" y="1323035"/>
                    <a:pt x="1520639" y="1316955"/>
                    <a:pt x="1526719" y="1309659"/>
                  </a:cubicBezTo>
                  <a:cubicBezTo>
                    <a:pt x="1532799" y="1302363"/>
                    <a:pt x="1535840" y="1297499"/>
                    <a:pt x="1535840" y="1295067"/>
                  </a:cubicBezTo>
                  <a:cubicBezTo>
                    <a:pt x="1540703" y="1295067"/>
                    <a:pt x="1544960" y="1292635"/>
                    <a:pt x="1548608" y="1287770"/>
                  </a:cubicBezTo>
                  <a:cubicBezTo>
                    <a:pt x="1552256" y="1282906"/>
                    <a:pt x="1552864" y="1280474"/>
                    <a:pt x="1550432" y="1280474"/>
                  </a:cubicBezTo>
                  <a:lnTo>
                    <a:pt x="1539488" y="1284122"/>
                  </a:lnTo>
                  <a:cubicBezTo>
                    <a:pt x="1534623" y="1288986"/>
                    <a:pt x="1518815" y="1293851"/>
                    <a:pt x="1492063" y="1298715"/>
                  </a:cubicBezTo>
                  <a:cubicBezTo>
                    <a:pt x="1477470" y="1308443"/>
                    <a:pt x="1462270" y="1316955"/>
                    <a:pt x="1446462" y="1324251"/>
                  </a:cubicBezTo>
                  <a:cubicBezTo>
                    <a:pt x="1430653" y="1331547"/>
                    <a:pt x="1421533" y="1336411"/>
                    <a:pt x="1419101" y="1338843"/>
                  </a:cubicBezTo>
                  <a:cubicBezTo>
                    <a:pt x="1419101" y="1338843"/>
                    <a:pt x="1418493" y="1338843"/>
                    <a:pt x="1417277" y="1338843"/>
                  </a:cubicBezTo>
                  <a:cubicBezTo>
                    <a:pt x="1416061" y="1338843"/>
                    <a:pt x="1415453" y="1340059"/>
                    <a:pt x="1415453" y="1342492"/>
                  </a:cubicBezTo>
                  <a:cubicBezTo>
                    <a:pt x="1410589" y="1342492"/>
                    <a:pt x="1408157" y="1340059"/>
                    <a:pt x="1408157" y="1335195"/>
                  </a:cubicBezTo>
                  <a:lnTo>
                    <a:pt x="1419101" y="1331547"/>
                  </a:lnTo>
                  <a:cubicBezTo>
                    <a:pt x="1421533" y="1331547"/>
                    <a:pt x="1422749" y="1329115"/>
                    <a:pt x="1422749" y="1324251"/>
                  </a:cubicBezTo>
                  <a:cubicBezTo>
                    <a:pt x="1454366" y="1304795"/>
                    <a:pt x="1475038" y="1295067"/>
                    <a:pt x="1484766" y="1295067"/>
                  </a:cubicBezTo>
                  <a:lnTo>
                    <a:pt x="1510303" y="1284122"/>
                  </a:lnTo>
                  <a:lnTo>
                    <a:pt x="1512892" y="1276356"/>
                  </a:lnTo>
                  <a:lnTo>
                    <a:pt x="1503007" y="1280474"/>
                  </a:lnTo>
                  <a:lnTo>
                    <a:pt x="1499359" y="1280474"/>
                  </a:lnTo>
                  <a:lnTo>
                    <a:pt x="1488415" y="1273178"/>
                  </a:lnTo>
                  <a:lnTo>
                    <a:pt x="1484766" y="1279016"/>
                  </a:lnTo>
                  <a:lnTo>
                    <a:pt x="1484766" y="1265882"/>
                  </a:lnTo>
                  <a:lnTo>
                    <a:pt x="1484766" y="1262234"/>
                  </a:lnTo>
                  <a:cubicBezTo>
                    <a:pt x="1484766" y="1264666"/>
                    <a:pt x="1482334" y="1265882"/>
                    <a:pt x="1477470" y="1265882"/>
                  </a:cubicBezTo>
                  <a:lnTo>
                    <a:pt x="1477470" y="1262234"/>
                  </a:lnTo>
                  <a:cubicBezTo>
                    <a:pt x="1476254" y="1261018"/>
                    <a:pt x="1475190" y="1260410"/>
                    <a:pt x="1474278" y="1260410"/>
                  </a:cubicBezTo>
                  <a:close/>
                  <a:moveTo>
                    <a:pt x="1886055" y="1415453"/>
                  </a:moveTo>
                  <a:cubicBezTo>
                    <a:pt x="1886055" y="1420317"/>
                    <a:pt x="1883622" y="1421533"/>
                    <a:pt x="1878759" y="1419101"/>
                  </a:cubicBezTo>
                  <a:cubicBezTo>
                    <a:pt x="1876326" y="1423965"/>
                    <a:pt x="1877542" y="1426397"/>
                    <a:pt x="1882407" y="1426397"/>
                  </a:cubicBezTo>
                  <a:lnTo>
                    <a:pt x="1886055" y="1415453"/>
                  </a:lnTo>
                  <a:close/>
                  <a:moveTo>
                    <a:pt x="1553396" y="1489783"/>
                  </a:moveTo>
                  <a:cubicBezTo>
                    <a:pt x="1552636" y="1490087"/>
                    <a:pt x="1551648" y="1490847"/>
                    <a:pt x="1550432" y="1492063"/>
                  </a:cubicBezTo>
                  <a:cubicBezTo>
                    <a:pt x="1550432" y="1496927"/>
                    <a:pt x="1546784" y="1500575"/>
                    <a:pt x="1539488" y="1503007"/>
                  </a:cubicBezTo>
                  <a:cubicBezTo>
                    <a:pt x="1534623" y="1503007"/>
                    <a:pt x="1532191" y="1504223"/>
                    <a:pt x="1532191" y="1506655"/>
                  </a:cubicBezTo>
                  <a:lnTo>
                    <a:pt x="1528543" y="1517599"/>
                  </a:lnTo>
                  <a:cubicBezTo>
                    <a:pt x="1526111" y="1515167"/>
                    <a:pt x="1524287" y="1513951"/>
                    <a:pt x="1523071" y="1513951"/>
                  </a:cubicBezTo>
                  <a:cubicBezTo>
                    <a:pt x="1521855" y="1513951"/>
                    <a:pt x="1521247" y="1516383"/>
                    <a:pt x="1521247" y="1521247"/>
                  </a:cubicBezTo>
                  <a:cubicBezTo>
                    <a:pt x="1526111" y="1521247"/>
                    <a:pt x="1524895" y="1523679"/>
                    <a:pt x="1517599" y="1528543"/>
                  </a:cubicBezTo>
                  <a:cubicBezTo>
                    <a:pt x="1512735" y="1526112"/>
                    <a:pt x="1510303" y="1527327"/>
                    <a:pt x="1510303" y="1532191"/>
                  </a:cubicBezTo>
                  <a:cubicBezTo>
                    <a:pt x="1507871" y="1534623"/>
                    <a:pt x="1504223" y="1535839"/>
                    <a:pt x="1499359" y="1535839"/>
                  </a:cubicBezTo>
                  <a:cubicBezTo>
                    <a:pt x="1494495" y="1538272"/>
                    <a:pt x="1490846" y="1541920"/>
                    <a:pt x="1488415" y="1546784"/>
                  </a:cubicBezTo>
                  <a:cubicBezTo>
                    <a:pt x="1485983" y="1549216"/>
                    <a:pt x="1482942" y="1551648"/>
                    <a:pt x="1479294" y="1554080"/>
                  </a:cubicBezTo>
                  <a:cubicBezTo>
                    <a:pt x="1475646" y="1556512"/>
                    <a:pt x="1475038" y="1558944"/>
                    <a:pt x="1477470" y="1561376"/>
                  </a:cubicBezTo>
                  <a:cubicBezTo>
                    <a:pt x="1472606" y="1561376"/>
                    <a:pt x="1467134" y="1564416"/>
                    <a:pt x="1461054" y="1570496"/>
                  </a:cubicBezTo>
                  <a:cubicBezTo>
                    <a:pt x="1454974" y="1576576"/>
                    <a:pt x="1451934" y="1582049"/>
                    <a:pt x="1451934" y="1586912"/>
                  </a:cubicBezTo>
                  <a:cubicBezTo>
                    <a:pt x="1449502" y="1589345"/>
                    <a:pt x="1450718" y="1590560"/>
                    <a:pt x="1455582" y="1590560"/>
                  </a:cubicBezTo>
                  <a:cubicBezTo>
                    <a:pt x="1465310" y="1597857"/>
                    <a:pt x="1471390" y="1600897"/>
                    <a:pt x="1473822" y="1599681"/>
                  </a:cubicBezTo>
                  <a:cubicBezTo>
                    <a:pt x="1476254" y="1598465"/>
                    <a:pt x="1481118" y="1594209"/>
                    <a:pt x="1488415" y="1586912"/>
                  </a:cubicBezTo>
                  <a:cubicBezTo>
                    <a:pt x="1503007" y="1569888"/>
                    <a:pt x="1510303" y="1560160"/>
                    <a:pt x="1510303" y="1557728"/>
                  </a:cubicBezTo>
                  <a:lnTo>
                    <a:pt x="1532191" y="1532191"/>
                  </a:lnTo>
                  <a:cubicBezTo>
                    <a:pt x="1537055" y="1517599"/>
                    <a:pt x="1544352" y="1506655"/>
                    <a:pt x="1554080" y="1499359"/>
                  </a:cubicBezTo>
                  <a:cubicBezTo>
                    <a:pt x="1555904" y="1492063"/>
                    <a:pt x="1555676" y="1488870"/>
                    <a:pt x="1553396" y="1489783"/>
                  </a:cubicBezTo>
                  <a:close/>
                  <a:moveTo>
                    <a:pt x="1681762" y="1605153"/>
                  </a:moveTo>
                  <a:lnTo>
                    <a:pt x="1659874" y="1616097"/>
                  </a:lnTo>
                  <a:lnTo>
                    <a:pt x="1659874" y="1623393"/>
                  </a:lnTo>
                  <a:lnTo>
                    <a:pt x="1652578" y="1630689"/>
                  </a:lnTo>
                  <a:cubicBezTo>
                    <a:pt x="1647714" y="1633122"/>
                    <a:pt x="1644066" y="1636770"/>
                    <a:pt x="1641634" y="1641634"/>
                  </a:cubicBezTo>
                  <a:cubicBezTo>
                    <a:pt x="1641634" y="1644066"/>
                    <a:pt x="1637986" y="1646498"/>
                    <a:pt x="1630689" y="1648930"/>
                  </a:cubicBezTo>
                  <a:cubicBezTo>
                    <a:pt x="1625825" y="1648930"/>
                    <a:pt x="1623393" y="1652578"/>
                    <a:pt x="1623393" y="1659874"/>
                  </a:cubicBezTo>
                  <a:lnTo>
                    <a:pt x="1619745" y="1667170"/>
                  </a:lnTo>
                  <a:lnTo>
                    <a:pt x="1590561" y="1689059"/>
                  </a:lnTo>
                  <a:lnTo>
                    <a:pt x="1590561" y="1692707"/>
                  </a:lnTo>
                  <a:cubicBezTo>
                    <a:pt x="1590561" y="1695139"/>
                    <a:pt x="1591777" y="1696355"/>
                    <a:pt x="1594209" y="1696355"/>
                  </a:cubicBezTo>
                  <a:cubicBezTo>
                    <a:pt x="1601505" y="1696355"/>
                    <a:pt x="1619745" y="1678114"/>
                    <a:pt x="1648930" y="1641634"/>
                  </a:cubicBezTo>
                  <a:cubicBezTo>
                    <a:pt x="1656226" y="1629473"/>
                    <a:pt x="1663522" y="1622177"/>
                    <a:pt x="1670818" y="1619745"/>
                  </a:cubicBezTo>
                  <a:cubicBezTo>
                    <a:pt x="1678114" y="1614881"/>
                    <a:pt x="1681762" y="1610017"/>
                    <a:pt x="1681762" y="1605153"/>
                  </a:cubicBezTo>
                  <a:close/>
                  <a:moveTo>
                    <a:pt x="1262234" y="1364380"/>
                  </a:moveTo>
                  <a:cubicBezTo>
                    <a:pt x="1259802" y="1366812"/>
                    <a:pt x="1261018" y="1369244"/>
                    <a:pt x="1265882" y="1371676"/>
                  </a:cubicBezTo>
                  <a:lnTo>
                    <a:pt x="1269530" y="1364380"/>
                  </a:lnTo>
                  <a:lnTo>
                    <a:pt x="1262234" y="1364380"/>
                  </a:lnTo>
                  <a:close/>
                  <a:moveTo>
                    <a:pt x="1364380" y="1316955"/>
                  </a:moveTo>
                  <a:cubicBezTo>
                    <a:pt x="1354652" y="1316955"/>
                    <a:pt x="1347356" y="1319387"/>
                    <a:pt x="1342491" y="1324251"/>
                  </a:cubicBezTo>
                  <a:lnTo>
                    <a:pt x="1342491" y="1331547"/>
                  </a:lnTo>
                  <a:cubicBezTo>
                    <a:pt x="1347356" y="1333979"/>
                    <a:pt x="1353436" y="1332763"/>
                    <a:pt x="1360732" y="1327899"/>
                  </a:cubicBezTo>
                  <a:lnTo>
                    <a:pt x="1364380" y="1320603"/>
                  </a:lnTo>
                  <a:lnTo>
                    <a:pt x="1364380" y="1316955"/>
                  </a:lnTo>
                  <a:close/>
                  <a:moveTo>
                    <a:pt x="1475646" y="1925728"/>
                  </a:moveTo>
                  <a:cubicBezTo>
                    <a:pt x="1474430" y="1925423"/>
                    <a:pt x="1472606" y="1926184"/>
                    <a:pt x="1470174" y="1928008"/>
                  </a:cubicBezTo>
                  <a:cubicBezTo>
                    <a:pt x="1465310" y="1931656"/>
                    <a:pt x="1462878" y="1934696"/>
                    <a:pt x="1462878" y="1937128"/>
                  </a:cubicBezTo>
                  <a:cubicBezTo>
                    <a:pt x="1467742" y="1937128"/>
                    <a:pt x="1470174" y="1935912"/>
                    <a:pt x="1470174" y="1933480"/>
                  </a:cubicBezTo>
                  <a:cubicBezTo>
                    <a:pt x="1472606" y="1935912"/>
                    <a:pt x="1475038" y="1934696"/>
                    <a:pt x="1477470" y="1929832"/>
                  </a:cubicBezTo>
                  <a:cubicBezTo>
                    <a:pt x="1477470" y="1927400"/>
                    <a:pt x="1476862" y="1926032"/>
                    <a:pt x="1475646" y="1925728"/>
                  </a:cubicBezTo>
                  <a:close/>
                  <a:moveTo>
                    <a:pt x="1406333" y="1939864"/>
                  </a:moveTo>
                  <a:cubicBezTo>
                    <a:pt x="1405117" y="1939256"/>
                    <a:pt x="1403293" y="1939560"/>
                    <a:pt x="1400861" y="1940776"/>
                  </a:cubicBezTo>
                  <a:cubicBezTo>
                    <a:pt x="1393564" y="1945640"/>
                    <a:pt x="1389916" y="1950504"/>
                    <a:pt x="1389916" y="1955368"/>
                  </a:cubicBezTo>
                  <a:lnTo>
                    <a:pt x="1397213" y="1948072"/>
                  </a:lnTo>
                  <a:lnTo>
                    <a:pt x="1408157" y="1944424"/>
                  </a:lnTo>
                  <a:cubicBezTo>
                    <a:pt x="1408157" y="1941992"/>
                    <a:pt x="1407549" y="1940472"/>
                    <a:pt x="1406333" y="1939864"/>
                  </a:cubicBezTo>
                  <a:close/>
                  <a:moveTo>
                    <a:pt x="1382620" y="1951720"/>
                  </a:moveTo>
                  <a:lnTo>
                    <a:pt x="1371676" y="1955368"/>
                  </a:lnTo>
                  <a:cubicBezTo>
                    <a:pt x="1376540" y="1960232"/>
                    <a:pt x="1380188" y="1959016"/>
                    <a:pt x="1382620" y="1951720"/>
                  </a:cubicBezTo>
                  <a:close/>
                  <a:moveTo>
                    <a:pt x="689486" y="2546356"/>
                  </a:moveTo>
                  <a:lnTo>
                    <a:pt x="685838" y="2557301"/>
                  </a:lnTo>
                  <a:lnTo>
                    <a:pt x="682920" y="2568974"/>
                  </a:lnTo>
                  <a:lnTo>
                    <a:pt x="684014" y="2566421"/>
                  </a:lnTo>
                  <a:cubicBezTo>
                    <a:pt x="686446" y="2562773"/>
                    <a:pt x="689486" y="2559733"/>
                    <a:pt x="693134" y="2557301"/>
                  </a:cubicBezTo>
                  <a:cubicBezTo>
                    <a:pt x="693134" y="2554868"/>
                    <a:pt x="693134" y="2553044"/>
                    <a:pt x="693134" y="2551829"/>
                  </a:cubicBezTo>
                  <a:cubicBezTo>
                    <a:pt x="693134" y="2550612"/>
                    <a:pt x="691918" y="2548788"/>
                    <a:pt x="689486" y="2546356"/>
                  </a:cubicBezTo>
                  <a:close/>
                  <a:moveTo>
                    <a:pt x="507082" y="2663095"/>
                  </a:moveTo>
                  <a:lnTo>
                    <a:pt x="503434" y="2681335"/>
                  </a:lnTo>
                  <a:cubicBezTo>
                    <a:pt x="508298" y="2683767"/>
                    <a:pt x="510730" y="2683767"/>
                    <a:pt x="510730" y="2681335"/>
                  </a:cubicBezTo>
                  <a:cubicBezTo>
                    <a:pt x="515594" y="2683767"/>
                    <a:pt x="519242" y="2682551"/>
                    <a:pt x="521675" y="2677687"/>
                  </a:cubicBezTo>
                  <a:cubicBezTo>
                    <a:pt x="516810" y="2670391"/>
                    <a:pt x="511946" y="2665527"/>
                    <a:pt x="507082" y="2663095"/>
                  </a:cubicBezTo>
                  <a:close/>
                  <a:moveTo>
                    <a:pt x="291846" y="2871035"/>
                  </a:moveTo>
                  <a:cubicBezTo>
                    <a:pt x="289414" y="2871035"/>
                    <a:pt x="286982" y="2873467"/>
                    <a:pt x="284550" y="2878331"/>
                  </a:cubicBezTo>
                  <a:cubicBezTo>
                    <a:pt x="279686" y="2873467"/>
                    <a:pt x="276037" y="2874683"/>
                    <a:pt x="273605" y="2881979"/>
                  </a:cubicBezTo>
                  <a:lnTo>
                    <a:pt x="269957" y="2896571"/>
                  </a:lnTo>
                  <a:cubicBezTo>
                    <a:pt x="269957" y="2899004"/>
                    <a:pt x="268741" y="2902652"/>
                    <a:pt x="266309" y="2907516"/>
                  </a:cubicBezTo>
                  <a:lnTo>
                    <a:pt x="266309" y="2918460"/>
                  </a:lnTo>
                  <a:lnTo>
                    <a:pt x="262661" y="2925756"/>
                  </a:lnTo>
                  <a:cubicBezTo>
                    <a:pt x="257797" y="2923324"/>
                    <a:pt x="255365" y="2923324"/>
                    <a:pt x="255365" y="2925756"/>
                  </a:cubicBezTo>
                  <a:cubicBezTo>
                    <a:pt x="252933" y="2930620"/>
                    <a:pt x="255365" y="2931836"/>
                    <a:pt x="262661" y="2929404"/>
                  </a:cubicBezTo>
                  <a:lnTo>
                    <a:pt x="269957" y="2929404"/>
                  </a:lnTo>
                  <a:lnTo>
                    <a:pt x="269957" y="2925756"/>
                  </a:lnTo>
                  <a:cubicBezTo>
                    <a:pt x="277254" y="2923324"/>
                    <a:pt x="283334" y="2918460"/>
                    <a:pt x="288198" y="2911164"/>
                  </a:cubicBezTo>
                  <a:cubicBezTo>
                    <a:pt x="293062" y="2903868"/>
                    <a:pt x="296710" y="2899004"/>
                    <a:pt x="299142" y="2896571"/>
                  </a:cubicBezTo>
                  <a:cubicBezTo>
                    <a:pt x="304006" y="2894139"/>
                    <a:pt x="305222" y="2892315"/>
                    <a:pt x="302790" y="2891099"/>
                  </a:cubicBezTo>
                  <a:cubicBezTo>
                    <a:pt x="300358" y="2889884"/>
                    <a:pt x="297926" y="2889275"/>
                    <a:pt x="295494" y="2889275"/>
                  </a:cubicBezTo>
                  <a:cubicBezTo>
                    <a:pt x="290630" y="2886843"/>
                    <a:pt x="289414" y="2883195"/>
                    <a:pt x="291846" y="2878331"/>
                  </a:cubicBezTo>
                  <a:cubicBezTo>
                    <a:pt x="294278" y="2873467"/>
                    <a:pt x="294278" y="2871035"/>
                    <a:pt x="291846" y="2871035"/>
                  </a:cubicBezTo>
                  <a:close/>
                  <a:moveTo>
                    <a:pt x="324678" y="2907516"/>
                  </a:moveTo>
                  <a:lnTo>
                    <a:pt x="299142" y="2918460"/>
                  </a:lnTo>
                  <a:lnTo>
                    <a:pt x="310086" y="2922108"/>
                  </a:lnTo>
                  <a:lnTo>
                    <a:pt x="317382" y="2918460"/>
                  </a:lnTo>
                  <a:cubicBezTo>
                    <a:pt x="317382" y="2920892"/>
                    <a:pt x="317990" y="2921500"/>
                    <a:pt x="319206" y="2920284"/>
                  </a:cubicBezTo>
                  <a:cubicBezTo>
                    <a:pt x="320422" y="2919068"/>
                    <a:pt x="321030" y="2918460"/>
                    <a:pt x="321030" y="2918460"/>
                  </a:cubicBezTo>
                  <a:lnTo>
                    <a:pt x="324678" y="2907516"/>
                  </a:lnTo>
                  <a:close/>
                  <a:moveTo>
                    <a:pt x="329695" y="2927124"/>
                  </a:moveTo>
                  <a:cubicBezTo>
                    <a:pt x="327567" y="2927428"/>
                    <a:pt x="325895" y="2928188"/>
                    <a:pt x="324678" y="2929404"/>
                  </a:cubicBezTo>
                  <a:lnTo>
                    <a:pt x="324678" y="2936700"/>
                  </a:lnTo>
                  <a:cubicBezTo>
                    <a:pt x="329543" y="2934268"/>
                    <a:pt x="331975" y="2935484"/>
                    <a:pt x="331975" y="2940348"/>
                  </a:cubicBezTo>
                  <a:cubicBezTo>
                    <a:pt x="339271" y="2940348"/>
                    <a:pt x="342919" y="2937916"/>
                    <a:pt x="342919" y="2933052"/>
                  </a:cubicBezTo>
                  <a:cubicBezTo>
                    <a:pt x="345351" y="2930620"/>
                    <a:pt x="343527" y="2928796"/>
                    <a:pt x="337447" y="2927580"/>
                  </a:cubicBezTo>
                  <a:cubicBezTo>
                    <a:pt x="334407" y="2926972"/>
                    <a:pt x="331823" y="2926820"/>
                    <a:pt x="329695" y="2927124"/>
                  </a:cubicBezTo>
                  <a:close/>
                  <a:moveTo>
                    <a:pt x="116738" y="2900219"/>
                  </a:moveTo>
                  <a:lnTo>
                    <a:pt x="102146" y="2907516"/>
                  </a:lnTo>
                  <a:lnTo>
                    <a:pt x="87554" y="2914812"/>
                  </a:lnTo>
                  <a:lnTo>
                    <a:pt x="94850" y="2914812"/>
                  </a:lnTo>
                  <a:cubicBezTo>
                    <a:pt x="99714" y="2912380"/>
                    <a:pt x="103970" y="2910556"/>
                    <a:pt x="107618" y="2909340"/>
                  </a:cubicBezTo>
                  <a:cubicBezTo>
                    <a:pt x="111266" y="2908124"/>
                    <a:pt x="114306" y="2905084"/>
                    <a:pt x="116738" y="2900219"/>
                  </a:cubicBezTo>
                  <a:close/>
                  <a:moveTo>
                    <a:pt x="259925" y="2880155"/>
                  </a:moveTo>
                  <a:cubicBezTo>
                    <a:pt x="256885" y="2880155"/>
                    <a:pt x="254149" y="2880763"/>
                    <a:pt x="251717" y="2881979"/>
                  </a:cubicBezTo>
                  <a:lnTo>
                    <a:pt x="259013" y="2885627"/>
                  </a:lnTo>
                  <a:lnTo>
                    <a:pt x="266309" y="2889275"/>
                  </a:lnTo>
                  <a:lnTo>
                    <a:pt x="269957" y="2881979"/>
                  </a:lnTo>
                  <a:cubicBezTo>
                    <a:pt x="266309" y="2880763"/>
                    <a:pt x="262965" y="2880155"/>
                    <a:pt x="259925" y="2880155"/>
                  </a:cubicBezTo>
                  <a:close/>
                  <a:moveTo>
                    <a:pt x="255365" y="2943996"/>
                  </a:moveTo>
                  <a:cubicBezTo>
                    <a:pt x="252933" y="2943996"/>
                    <a:pt x="250501" y="2947645"/>
                    <a:pt x="248069" y="2954941"/>
                  </a:cubicBezTo>
                  <a:cubicBezTo>
                    <a:pt x="243205" y="2952509"/>
                    <a:pt x="240773" y="2956157"/>
                    <a:pt x="240773" y="2965885"/>
                  </a:cubicBezTo>
                  <a:cubicBezTo>
                    <a:pt x="243205" y="2963453"/>
                    <a:pt x="241989" y="2965885"/>
                    <a:pt x="237125" y="2973181"/>
                  </a:cubicBezTo>
                  <a:cubicBezTo>
                    <a:pt x="237125" y="2975613"/>
                    <a:pt x="236517" y="2978653"/>
                    <a:pt x="235301" y="2982301"/>
                  </a:cubicBezTo>
                  <a:cubicBezTo>
                    <a:pt x="234085" y="2985949"/>
                    <a:pt x="235909" y="2986557"/>
                    <a:pt x="240773" y="2984125"/>
                  </a:cubicBezTo>
                  <a:cubicBezTo>
                    <a:pt x="249285" y="2980477"/>
                    <a:pt x="255061" y="2977133"/>
                    <a:pt x="258101" y="2974093"/>
                  </a:cubicBezTo>
                  <a:lnTo>
                    <a:pt x="258705" y="2973049"/>
                  </a:lnTo>
                  <a:lnTo>
                    <a:pt x="255821" y="2971813"/>
                  </a:lnTo>
                  <a:cubicBezTo>
                    <a:pt x="254909" y="2970901"/>
                    <a:pt x="254149" y="2969533"/>
                    <a:pt x="253541" y="2967709"/>
                  </a:cubicBezTo>
                  <a:cubicBezTo>
                    <a:pt x="252325" y="2964061"/>
                    <a:pt x="252933" y="2959805"/>
                    <a:pt x="255365" y="2954941"/>
                  </a:cubicBezTo>
                  <a:cubicBezTo>
                    <a:pt x="257797" y="2947645"/>
                    <a:pt x="257797" y="2943996"/>
                    <a:pt x="255365" y="2943996"/>
                  </a:cubicBezTo>
                  <a:close/>
                  <a:moveTo>
                    <a:pt x="259013" y="2965885"/>
                  </a:moveTo>
                  <a:lnTo>
                    <a:pt x="259013" y="2972518"/>
                  </a:lnTo>
                  <a:lnTo>
                    <a:pt x="260609" y="2969761"/>
                  </a:lnTo>
                  <a:cubicBezTo>
                    <a:pt x="260761" y="2968393"/>
                    <a:pt x="260229" y="2967101"/>
                    <a:pt x="259013" y="2965885"/>
                  </a:cubicBezTo>
                  <a:close/>
                  <a:moveTo>
                    <a:pt x="1270442" y="2018754"/>
                  </a:moveTo>
                  <a:cubicBezTo>
                    <a:pt x="1269834" y="2019057"/>
                    <a:pt x="1269530" y="2019817"/>
                    <a:pt x="1269530" y="2021034"/>
                  </a:cubicBezTo>
                  <a:cubicBezTo>
                    <a:pt x="1267706" y="2026506"/>
                    <a:pt x="1263146" y="2031978"/>
                    <a:pt x="1255850" y="2037450"/>
                  </a:cubicBezTo>
                  <a:lnTo>
                    <a:pt x="1248636" y="2042259"/>
                  </a:lnTo>
                  <a:lnTo>
                    <a:pt x="1256762" y="2037906"/>
                  </a:lnTo>
                  <a:cubicBezTo>
                    <a:pt x="1261626" y="2035170"/>
                    <a:pt x="1267098" y="2031978"/>
                    <a:pt x="1273178" y="2028330"/>
                  </a:cubicBezTo>
                  <a:cubicBezTo>
                    <a:pt x="1275610" y="2023465"/>
                    <a:pt x="1275610" y="2020426"/>
                    <a:pt x="1273178" y="2019209"/>
                  </a:cubicBezTo>
                  <a:cubicBezTo>
                    <a:pt x="1271962" y="2018602"/>
                    <a:pt x="1271050" y="2018449"/>
                    <a:pt x="1270442" y="2018754"/>
                  </a:cubicBezTo>
                  <a:close/>
                  <a:moveTo>
                    <a:pt x="1246682" y="2043306"/>
                  </a:moveTo>
                  <a:lnTo>
                    <a:pt x="1229401" y="2050218"/>
                  </a:lnTo>
                  <a:cubicBezTo>
                    <a:pt x="1231833" y="2050218"/>
                    <a:pt x="1236697" y="2048394"/>
                    <a:pt x="1243994" y="2044746"/>
                  </a:cubicBezTo>
                  <a:lnTo>
                    <a:pt x="1246682" y="2043306"/>
                  </a:lnTo>
                  <a:close/>
                  <a:moveTo>
                    <a:pt x="1637986" y="1167384"/>
                  </a:moveTo>
                  <a:cubicBezTo>
                    <a:pt x="1633122" y="1167384"/>
                    <a:pt x="1630689" y="1169816"/>
                    <a:pt x="1630689" y="1174680"/>
                  </a:cubicBezTo>
                  <a:cubicBezTo>
                    <a:pt x="1630689" y="1179544"/>
                    <a:pt x="1631905" y="1183192"/>
                    <a:pt x="1634337" y="1185624"/>
                  </a:cubicBezTo>
                  <a:cubicBezTo>
                    <a:pt x="1634337" y="1183192"/>
                    <a:pt x="1635553" y="1181368"/>
                    <a:pt x="1637986" y="1180152"/>
                  </a:cubicBezTo>
                  <a:cubicBezTo>
                    <a:pt x="1640418" y="1178936"/>
                    <a:pt x="1641634" y="1175896"/>
                    <a:pt x="1641634" y="1171032"/>
                  </a:cubicBezTo>
                  <a:lnTo>
                    <a:pt x="1637986" y="1167384"/>
                  </a:lnTo>
                  <a:close/>
                  <a:moveTo>
                    <a:pt x="1593297" y="1197481"/>
                  </a:moveTo>
                  <a:cubicBezTo>
                    <a:pt x="1591473" y="1196873"/>
                    <a:pt x="1590561" y="1197785"/>
                    <a:pt x="1590561" y="1200217"/>
                  </a:cubicBezTo>
                  <a:cubicBezTo>
                    <a:pt x="1588128" y="1205081"/>
                    <a:pt x="1589345" y="1209945"/>
                    <a:pt x="1594209" y="1214809"/>
                  </a:cubicBezTo>
                  <a:lnTo>
                    <a:pt x="1601505" y="1203865"/>
                  </a:lnTo>
                  <a:cubicBezTo>
                    <a:pt x="1597857" y="1200217"/>
                    <a:pt x="1595121" y="1198089"/>
                    <a:pt x="1593297" y="119748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DA329B5-0DB2-F7C8-CFF3-231D388B4889}"/>
                </a:ext>
              </a:extLst>
            </p:cNvPr>
            <p:cNvSpPr txBox="1"/>
            <p:nvPr/>
          </p:nvSpPr>
          <p:spPr>
            <a:xfrm>
              <a:off x="3245865" y="3055198"/>
              <a:ext cx="1783909" cy="974036"/>
            </a:xfrm>
            <a:custGeom>
              <a:avLst/>
              <a:gdLst/>
              <a:ahLst/>
              <a:cxnLst/>
              <a:rect l="l" t="t" r="r" b="b"/>
              <a:pathLst>
                <a:path w="1783909" h="974036">
                  <a:moveTo>
                    <a:pt x="893778" y="0"/>
                  </a:moveTo>
                  <a:lnTo>
                    <a:pt x="901074" y="0"/>
                  </a:lnTo>
                  <a:lnTo>
                    <a:pt x="908371" y="3648"/>
                  </a:lnTo>
                  <a:lnTo>
                    <a:pt x="915667" y="3648"/>
                  </a:lnTo>
                  <a:cubicBezTo>
                    <a:pt x="922963" y="3648"/>
                    <a:pt x="930259" y="3648"/>
                    <a:pt x="937555" y="3648"/>
                  </a:cubicBezTo>
                  <a:lnTo>
                    <a:pt x="981332" y="10944"/>
                  </a:lnTo>
                  <a:lnTo>
                    <a:pt x="995925" y="10944"/>
                  </a:lnTo>
                  <a:cubicBezTo>
                    <a:pt x="1010517" y="10944"/>
                    <a:pt x="1019029" y="12160"/>
                    <a:pt x="1021461" y="14592"/>
                  </a:cubicBezTo>
                  <a:lnTo>
                    <a:pt x="1127255" y="51073"/>
                  </a:lnTo>
                  <a:lnTo>
                    <a:pt x="1229401" y="102146"/>
                  </a:lnTo>
                  <a:cubicBezTo>
                    <a:pt x="1239130" y="104578"/>
                    <a:pt x="1250682" y="108226"/>
                    <a:pt x="1264058" y="113090"/>
                  </a:cubicBezTo>
                  <a:cubicBezTo>
                    <a:pt x="1277434" y="117954"/>
                    <a:pt x="1286554" y="121602"/>
                    <a:pt x="1291419" y="124034"/>
                  </a:cubicBezTo>
                  <a:cubicBezTo>
                    <a:pt x="1325467" y="143491"/>
                    <a:pt x="1340060" y="149571"/>
                    <a:pt x="1335195" y="142275"/>
                  </a:cubicBezTo>
                  <a:cubicBezTo>
                    <a:pt x="1323035" y="134978"/>
                    <a:pt x="1313307" y="131330"/>
                    <a:pt x="1306011" y="131330"/>
                  </a:cubicBezTo>
                  <a:lnTo>
                    <a:pt x="1309659" y="120386"/>
                  </a:lnTo>
                  <a:cubicBezTo>
                    <a:pt x="1319387" y="122818"/>
                    <a:pt x="1327899" y="127682"/>
                    <a:pt x="1335195" y="134978"/>
                  </a:cubicBezTo>
                  <a:cubicBezTo>
                    <a:pt x="1344924" y="137410"/>
                    <a:pt x="1359516" y="147139"/>
                    <a:pt x="1378972" y="164163"/>
                  </a:cubicBezTo>
                  <a:cubicBezTo>
                    <a:pt x="1383836" y="164163"/>
                    <a:pt x="1390525" y="165987"/>
                    <a:pt x="1399037" y="169635"/>
                  </a:cubicBezTo>
                  <a:cubicBezTo>
                    <a:pt x="1407549" y="173283"/>
                    <a:pt x="1411805" y="176323"/>
                    <a:pt x="1411805" y="178755"/>
                  </a:cubicBezTo>
                  <a:cubicBezTo>
                    <a:pt x="1416669" y="181187"/>
                    <a:pt x="1416669" y="178755"/>
                    <a:pt x="1411805" y="171459"/>
                  </a:cubicBezTo>
                  <a:cubicBezTo>
                    <a:pt x="1409373" y="166595"/>
                    <a:pt x="1405725" y="164163"/>
                    <a:pt x="1400861" y="164163"/>
                  </a:cubicBezTo>
                  <a:cubicBezTo>
                    <a:pt x="1340060" y="130114"/>
                    <a:pt x="1310875" y="111874"/>
                    <a:pt x="1313307" y="109442"/>
                  </a:cubicBezTo>
                  <a:lnTo>
                    <a:pt x="1320603" y="109442"/>
                  </a:lnTo>
                  <a:cubicBezTo>
                    <a:pt x="1327899" y="109442"/>
                    <a:pt x="1352220" y="124034"/>
                    <a:pt x="1393565" y="153219"/>
                  </a:cubicBezTo>
                  <a:cubicBezTo>
                    <a:pt x="1427613" y="165379"/>
                    <a:pt x="1450718" y="176323"/>
                    <a:pt x="1462878" y="186051"/>
                  </a:cubicBezTo>
                  <a:lnTo>
                    <a:pt x="1470174" y="186051"/>
                  </a:lnTo>
                  <a:cubicBezTo>
                    <a:pt x="1465310" y="183620"/>
                    <a:pt x="1460446" y="180579"/>
                    <a:pt x="1455582" y="176931"/>
                  </a:cubicBezTo>
                  <a:cubicBezTo>
                    <a:pt x="1450718" y="173283"/>
                    <a:pt x="1448286" y="170243"/>
                    <a:pt x="1448286" y="167811"/>
                  </a:cubicBezTo>
                  <a:cubicBezTo>
                    <a:pt x="1455582" y="167811"/>
                    <a:pt x="1490847" y="195780"/>
                    <a:pt x="1554080" y="251717"/>
                  </a:cubicBezTo>
                  <a:lnTo>
                    <a:pt x="1579617" y="273605"/>
                  </a:lnTo>
                  <a:cubicBezTo>
                    <a:pt x="1591777" y="280901"/>
                    <a:pt x="1600289" y="288197"/>
                    <a:pt x="1605153" y="295494"/>
                  </a:cubicBezTo>
                  <a:cubicBezTo>
                    <a:pt x="1607585" y="307654"/>
                    <a:pt x="1611233" y="313734"/>
                    <a:pt x="1616097" y="313734"/>
                  </a:cubicBezTo>
                  <a:lnTo>
                    <a:pt x="1627042" y="310086"/>
                  </a:lnTo>
                  <a:cubicBezTo>
                    <a:pt x="1629474" y="312518"/>
                    <a:pt x="1632514" y="312518"/>
                    <a:pt x="1636162" y="310086"/>
                  </a:cubicBezTo>
                  <a:lnTo>
                    <a:pt x="1639950" y="305877"/>
                  </a:lnTo>
                  <a:lnTo>
                    <a:pt x="1637986" y="313734"/>
                  </a:lnTo>
                  <a:cubicBezTo>
                    <a:pt x="1637986" y="316166"/>
                    <a:pt x="1637986" y="317990"/>
                    <a:pt x="1637986" y="319206"/>
                  </a:cubicBezTo>
                  <a:cubicBezTo>
                    <a:pt x="1637986" y="320422"/>
                    <a:pt x="1639202" y="321030"/>
                    <a:pt x="1641634" y="321030"/>
                  </a:cubicBezTo>
                  <a:lnTo>
                    <a:pt x="1641634" y="324678"/>
                  </a:lnTo>
                  <a:cubicBezTo>
                    <a:pt x="1644066" y="341703"/>
                    <a:pt x="1648930" y="351431"/>
                    <a:pt x="1656226" y="353863"/>
                  </a:cubicBezTo>
                  <a:cubicBezTo>
                    <a:pt x="1658658" y="353863"/>
                    <a:pt x="1661698" y="356903"/>
                    <a:pt x="1665346" y="362983"/>
                  </a:cubicBezTo>
                  <a:cubicBezTo>
                    <a:pt x="1668994" y="369063"/>
                    <a:pt x="1670819" y="373319"/>
                    <a:pt x="1670819" y="375751"/>
                  </a:cubicBezTo>
                  <a:cubicBezTo>
                    <a:pt x="1670819" y="383048"/>
                    <a:pt x="1672034" y="389736"/>
                    <a:pt x="1674467" y="395816"/>
                  </a:cubicBezTo>
                  <a:cubicBezTo>
                    <a:pt x="1676899" y="401896"/>
                    <a:pt x="1680547" y="409800"/>
                    <a:pt x="1685411" y="419528"/>
                  </a:cubicBezTo>
                  <a:cubicBezTo>
                    <a:pt x="1697571" y="451145"/>
                    <a:pt x="1715811" y="482761"/>
                    <a:pt x="1740132" y="514378"/>
                  </a:cubicBezTo>
                  <a:cubicBezTo>
                    <a:pt x="1744996" y="524106"/>
                    <a:pt x="1748644" y="532011"/>
                    <a:pt x="1751076" y="538091"/>
                  </a:cubicBezTo>
                  <a:cubicBezTo>
                    <a:pt x="1753508" y="544171"/>
                    <a:pt x="1758372" y="550859"/>
                    <a:pt x="1765668" y="558155"/>
                  </a:cubicBezTo>
                  <a:cubicBezTo>
                    <a:pt x="1765668" y="563019"/>
                    <a:pt x="1766276" y="568491"/>
                    <a:pt x="1767492" y="574572"/>
                  </a:cubicBezTo>
                  <a:cubicBezTo>
                    <a:pt x="1768708" y="580652"/>
                    <a:pt x="1770532" y="583692"/>
                    <a:pt x="1772965" y="583692"/>
                  </a:cubicBezTo>
                  <a:cubicBezTo>
                    <a:pt x="1772965" y="600716"/>
                    <a:pt x="1771749" y="611660"/>
                    <a:pt x="1769317" y="616525"/>
                  </a:cubicBezTo>
                  <a:cubicBezTo>
                    <a:pt x="1766884" y="635981"/>
                    <a:pt x="1765668" y="649357"/>
                    <a:pt x="1765668" y="656653"/>
                  </a:cubicBezTo>
                  <a:cubicBezTo>
                    <a:pt x="1770532" y="661517"/>
                    <a:pt x="1771749" y="666381"/>
                    <a:pt x="1769317" y="671246"/>
                  </a:cubicBezTo>
                  <a:cubicBezTo>
                    <a:pt x="1774181" y="676110"/>
                    <a:pt x="1776613" y="684622"/>
                    <a:pt x="1776613" y="696782"/>
                  </a:cubicBezTo>
                  <a:cubicBezTo>
                    <a:pt x="1779045" y="696782"/>
                    <a:pt x="1780261" y="699214"/>
                    <a:pt x="1780261" y="704078"/>
                  </a:cubicBezTo>
                  <a:cubicBezTo>
                    <a:pt x="1780261" y="708942"/>
                    <a:pt x="1777829" y="711374"/>
                    <a:pt x="1772965" y="711374"/>
                  </a:cubicBezTo>
                  <a:cubicBezTo>
                    <a:pt x="1772965" y="713806"/>
                    <a:pt x="1772965" y="716846"/>
                    <a:pt x="1772965" y="720495"/>
                  </a:cubicBezTo>
                  <a:cubicBezTo>
                    <a:pt x="1772965" y="724143"/>
                    <a:pt x="1774181" y="727183"/>
                    <a:pt x="1776613" y="729615"/>
                  </a:cubicBezTo>
                  <a:cubicBezTo>
                    <a:pt x="1776613" y="734479"/>
                    <a:pt x="1777221" y="739343"/>
                    <a:pt x="1778437" y="744207"/>
                  </a:cubicBezTo>
                  <a:cubicBezTo>
                    <a:pt x="1779653" y="749071"/>
                    <a:pt x="1781477" y="752719"/>
                    <a:pt x="1783909" y="755151"/>
                  </a:cubicBezTo>
                  <a:cubicBezTo>
                    <a:pt x="1783909" y="760015"/>
                    <a:pt x="1780261" y="763664"/>
                    <a:pt x="1772965" y="766095"/>
                  </a:cubicBezTo>
                  <a:lnTo>
                    <a:pt x="1769317" y="780688"/>
                  </a:lnTo>
                  <a:cubicBezTo>
                    <a:pt x="1771749" y="780688"/>
                    <a:pt x="1772965" y="782512"/>
                    <a:pt x="1772965" y="786160"/>
                  </a:cubicBezTo>
                  <a:cubicBezTo>
                    <a:pt x="1772965" y="789808"/>
                    <a:pt x="1770532" y="795280"/>
                    <a:pt x="1765668" y="802576"/>
                  </a:cubicBezTo>
                  <a:cubicBezTo>
                    <a:pt x="1765668" y="807440"/>
                    <a:pt x="1762020" y="811088"/>
                    <a:pt x="1754724" y="813520"/>
                  </a:cubicBezTo>
                  <a:cubicBezTo>
                    <a:pt x="1744996" y="811088"/>
                    <a:pt x="1737700" y="812304"/>
                    <a:pt x="1732836" y="817168"/>
                  </a:cubicBezTo>
                  <a:cubicBezTo>
                    <a:pt x="1725540" y="819601"/>
                    <a:pt x="1719459" y="819601"/>
                    <a:pt x="1714595" y="817168"/>
                  </a:cubicBezTo>
                  <a:cubicBezTo>
                    <a:pt x="1714595" y="817168"/>
                    <a:pt x="1713987" y="815952"/>
                    <a:pt x="1712771" y="813520"/>
                  </a:cubicBezTo>
                  <a:cubicBezTo>
                    <a:pt x="1711555" y="811088"/>
                    <a:pt x="1709731" y="809872"/>
                    <a:pt x="1707299" y="809872"/>
                  </a:cubicBezTo>
                  <a:lnTo>
                    <a:pt x="1703651" y="806224"/>
                  </a:lnTo>
                  <a:cubicBezTo>
                    <a:pt x="1696355" y="806224"/>
                    <a:pt x="1692707" y="811088"/>
                    <a:pt x="1692707" y="820816"/>
                  </a:cubicBezTo>
                  <a:cubicBezTo>
                    <a:pt x="1692707" y="828113"/>
                    <a:pt x="1695139" y="837233"/>
                    <a:pt x="1700003" y="848177"/>
                  </a:cubicBezTo>
                  <a:cubicBezTo>
                    <a:pt x="1704867" y="859121"/>
                    <a:pt x="1708515" y="867026"/>
                    <a:pt x="1710947" y="871889"/>
                  </a:cubicBezTo>
                  <a:cubicBezTo>
                    <a:pt x="1713379" y="876754"/>
                    <a:pt x="1714595" y="880402"/>
                    <a:pt x="1714595" y="882834"/>
                  </a:cubicBezTo>
                  <a:cubicBezTo>
                    <a:pt x="1714595" y="885266"/>
                    <a:pt x="1714595" y="887698"/>
                    <a:pt x="1714595" y="890130"/>
                  </a:cubicBezTo>
                  <a:lnTo>
                    <a:pt x="1703651" y="893778"/>
                  </a:lnTo>
                  <a:cubicBezTo>
                    <a:pt x="1703651" y="891346"/>
                    <a:pt x="1701827" y="889522"/>
                    <a:pt x="1698179" y="888306"/>
                  </a:cubicBezTo>
                  <a:cubicBezTo>
                    <a:pt x="1694531" y="887090"/>
                    <a:pt x="1690275" y="887698"/>
                    <a:pt x="1685411" y="890130"/>
                  </a:cubicBezTo>
                  <a:cubicBezTo>
                    <a:pt x="1682979" y="894994"/>
                    <a:pt x="1682979" y="899858"/>
                    <a:pt x="1685411" y="904722"/>
                  </a:cubicBezTo>
                  <a:lnTo>
                    <a:pt x="1685411" y="912018"/>
                  </a:lnTo>
                  <a:cubicBezTo>
                    <a:pt x="1682979" y="916883"/>
                    <a:pt x="1682979" y="921747"/>
                    <a:pt x="1685411" y="926611"/>
                  </a:cubicBezTo>
                  <a:lnTo>
                    <a:pt x="1696355" y="944851"/>
                  </a:lnTo>
                  <a:lnTo>
                    <a:pt x="1685411" y="952147"/>
                  </a:lnTo>
                  <a:cubicBezTo>
                    <a:pt x="1685411" y="954579"/>
                    <a:pt x="1684803" y="955795"/>
                    <a:pt x="1683587" y="955795"/>
                  </a:cubicBezTo>
                  <a:cubicBezTo>
                    <a:pt x="1682371" y="955795"/>
                    <a:pt x="1681763" y="955795"/>
                    <a:pt x="1681763" y="955795"/>
                  </a:cubicBezTo>
                  <a:lnTo>
                    <a:pt x="1670819" y="963091"/>
                  </a:lnTo>
                  <a:lnTo>
                    <a:pt x="1656226" y="955795"/>
                  </a:lnTo>
                  <a:lnTo>
                    <a:pt x="1641634" y="959443"/>
                  </a:lnTo>
                  <a:cubicBezTo>
                    <a:pt x="1636770" y="961876"/>
                    <a:pt x="1633122" y="963700"/>
                    <a:pt x="1630690" y="964915"/>
                  </a:cubicBezTo>
                  <a:cubicBezTo>
                    <a:pt x="1628257" y="966131"/>
                    <a:pt x="1627042" y="965524"/>
                    <a:pt x="1627042" y="963091"/>
                  </a:cubicBezTo>
                  <a:lnTo>
                    <a:pt x="1630690" y="955795"/>
                  </a:lnTo>
                  <a:cubicBezTo>
                    <a:pt x="1633122" y="958228"/>
                    <a:pt x="1634338" y="955795"/>
                    <a:pt x="1634338" y="948499"/>
                  </a:cubicBezTo>
                  <a:cubicBezTo>
                    <a:pt x="1631905" y="948499"/>
                    <a:pt x="1627650" y="947891"/>
                    <a:pt x="1621569" y="946675"/>
                  </a:cubicBezTo>
                  <a:cubicBezTo>
                    <a:pt x="1615489" y="945459"/>
                    <a:pt x="1610017" y="947283"/>
                    <a:pt x="1605153" y="952147"/>
                  </a:cubicBezTo>
                  <a:lnTo>
                    <a:pt x="1594209" y="948499"/>
                  </a:lnTo>
                  <a:lnTo>
                    <a:pt x="1594209" y="955795"/>
                  </a:lnTo>
                  <a:lnTo>
                    <a:pt x="1572320" y="948499"/>
                  </a:lnTo>
                  <a:lnTo>
                    <a:pt x="1565024" y="948499"/>
                  </a:lnTo>
                  <a:lnTo>
                    <a:pt x="1572320" y="974036"/>
                  </a:lnTo>
                  <a:lnTo>
                    <a:pt x="1565024" y="974036"/>
                  </a:lnTo>
                  <a:lnTo>
                    <a:pt x="1565024" y="966739"/>
                  </a:lnTo>
                  <a:cubicBezTo>
                    <a:pt x="1562592" y="964308"/>
                    <a:pt x="1559552" y="963700"/>
                    <a:pt x="1555904" y="964915"/>
                  </a:cubicBezTo>
                  <a:cubicBezTo>
                    <a:pt x="1552256" y="966131"/>
                    <a:pt x="1545568" y="966739"/>
                    <a:pt x="1535840" y="966739"/>
                  </a:cubicBezTo>
                  <a:cubicBezTo>
                    <a:pt x="1530976" y="969172"/>
                    <a:pt x="1526111" y="970388"/>
                    <a:pt x="1521247" y="970388"/>
                  </a:cubicBezTo>
                  <a:cubicBezTo>
                    <a:pt x="1504223" y="967956"/>
                    <a:pt x="1492063" y="966739"/>
                    <a:pt x="1484766" y="966739"/>
                  </a:cubicBezTo>
                  <a:lnTo>
                    <a:pt x="1473822" y="966739"/>
                  </a:lnTo>
                  <a:lnTo>
                    <a:pt x="1466526" y="963091"/>
                  </a:lnTo>
                  <a:lnTo>
                    <a:pt x="1459230" y="955795"/>
                  </a:lnTo>
                  <a:cubicBezTo>
                    <a:pt x="1456798" y="955795"/>
                    <a:pt x="1453150" y="953971"/>
                    <a:pt x="1448286" y="950323"/>
                  </a:cubicBezTo>
                  <a:cubicBezTo>
                    <a:pt x="1443422" y="946675"/>
                    <a:pt x="1438558" y="942419"/>
                    <a:pt x="1433693" y="937555"/>
                  </a:cubicBezTo>
                  <a:cubicBezTo>
                    <a:pt x="1428829" y="937555"/>
                    <a:pt x="1425181" y="936947"/>
                    <a:pt x="1422749" y="935731"/>
                  </a:cubicBezTo>
                  <a:cubicBezTo>
                    <a:pt x="1420317" y="934515"/>
                    <a:pt x="1420317" y="932691"/>
                    <a:pt x="1422749" y="930259"/>
                  </a:cubicBezTo>
                  <a:lnTo>
                    <a:pt x="1408157" y="926611"/>
                  </a:lnTo>
                  <a:cubicBezTo>
                    <a:pt x="1398429" y="924179"/>
                    <a:pt x="1397213" y="921747"/>
                    <a:pt x="1404509" y="919314"/>
                  </a:cubicBezTo>
                  <a:cubicBezTo>
                    <a:pt x="1409373" y="919314"/>
                    <a:pt x="1411805" y="916883"/>
                    <a:pt x="1411805" y="912018"/>
                  </a:cubicBezTo>
                  <a:cubicBezTo>
                    <a:pt x="1399645" y="904722"/>
                    <a:pt x="1389917" y="902290"/>
                    <a:pt x="1382620" y="904722"/>
                  </a:cubicBezTo>
                  <a:cubicBezTo>
                    <a:pt x="1375324" y="904722"/>
                    <a:pt x="1366204" y="902290"/>
                    <a:pt x="1355260" y="897426"/>
                  </a:cubicBezTo>
                  <a:cubicBezTo>
                    <a:pt x="1344316" y="892562"/>
                    <a:pt x="1333979" y="888914"/>
                    <a:pt x="1324251" y="886482"/>
                  </a:cubicBezTo>
                  <a:lnTo>
                    <a:pt x="1313307" y="879186"/>
                  </a:lnTo>
                  <a:cubicBezTo>
                    <a:pt x="1310875" y="881618"/>
                    <a:pt x="1308443" y="883442"/>
                    <a:pt x="1306011" y="884658"/>
                  </a:cubicBezTo>
                  <a:cubicBezTo>
                    <a:pt x="1303579" y="885874"/>
                    <a:pt x="1303579" y="884050"/>
                    <a:pt x="1306011" y="879186"/>
                  </a:cubicBezTo>
                  <a:lnTo>
                    <a:pt x="1298715" y="864593"/>
                  </a:lnTo>
                  <a:lnTo>
                    <a:pt x="1291419" y="864593"/>
                  </a:lnTo>
                  <a:lnTo>
                    <a:pt x="1295067" y="857297"/>
                  </a:lnTo>
                  <a:lnTo>
                    <a:pt x="1287771" y="853649"/>
                  </a:lnTo>
                  <a:lnTo>
                    <a:pt x="1302363" y="857297"/>
                  </a:lnTo>
                  <a:cubicBezTo>
                    <a:pt x="1304795" y="857297"/>
                    <a:pt x="1307835" y="857297"/>
                    <a:pt x="1311483" y="857297"/>
                  </a:cubicBezTo>
                  <a:cubicBezTo>
                    <a:pt x="1315131" y="857297"/>
                    <a:pt x="1318171" y="856081"/>
                    <a:pt x="1320603" y="853649"/>
                  </a:cubicBezTo>
                  <a:cubicBezTo>
                    <a:pt x="1325467" y="853649"/>
                    <a:pt x="1329115" y="856081"/>
                    <a:pt x="1331547" y="860945"/>
                  </a:cubicBezTo>
                  <a:cubicBezTo>
                    <a:pt x="1336412" y="868241"/>
                    <a:pt x="1347356" y="874322"/>
                    <a:pt x="1364380" y="879186"/>
                  </a:cubicBezTo>
                  <a:lnTo>
                    <a:pt x="1364380" y="875538"/>
                  </a:lnTo>
                  <a:cubicBezTo>
                    <a:pt x="1364380" y="870674"/>
                    <a:pt x="1361948" y="866417"/>
                    <a:pt x="1357084" y="862769"/>
                  </a:cubicBezTo>
                  <a:cubicBezTo>
                    <a:pt x="1352220" y="859121"/>
                    <a:pt x="1347356" y="857297"/>
                    <a:pt x="1342492" y="857297"/>
                  </a:cubicBezTo>
                  <a:cubicBezTo>
                    <a:pt x="1340060" y="852433"/>
                    <a:pt x="1337628" y="850001"/>
                    <a:pt x="1335195" y="850001"/>
                  </a:cubicBezTo>
                  <a:cubicBezTo>
                    <a:pt x="1332763" y="842705"/>
                    <a:pt x="1329115" y="837841"/>
                    <a:pt x="1324251" y="835409"/>
                  </a:cubicBezTo>
                  <a:cubicBezTo>
                    <a:pt x="1319387" y="832977"/>
                    <a:pt x="1313915" y="831761"/>
                    <a:pt x="1307835" y="831761"/>
                  </a:cubicBezTo>
                  <a:cubicBezTo>
                    <a:pt x="1301755" y="831761"/>
                    <a:pt x="1297499" y="831761"/>
                    <a:pt x="1295067" y="831761"/>
                  </a:cubicBezTo>
                  <a:cubicBezTo>
                    <a:pt x="1290203" y="829329"/>
                    <a:pt x="1291419" y="826897"/>
                    <a:pt x="1298715" y="824465"/>
                  </a:cubicBezTo>
                  <a:cubicBezTo>
                    <a:pt x="1306011" y="819601"/>
                    <a:pt x="1304795" y="813520"/>
                    <a:pt x="1295067" y="806224"/>
                  </a:cubicBezTo>
                  <a:lnTo>
                    <a:pt x="1287771" y="806224"/>
                  </a:lnTo>
                  <a:lnTo>
                    <a:pt x="1280474" y="798928"/>
                  </a:lnTo>
                  <a:lnTo>
                    <a:pt x="1258586" y="784336"/>
                  </a:lnTo>
                  <a:cubicBezTo>
                    <a:pt x="1251290" y="781904"/>
                    <a:pt x="1245210" y="778864"/>
                    <a:pt x="1240346" y="775216"/>
                  </a:cubicBezTo>
                  <a:cubicBezTo>
                    <a:pt x="1235481" y="771568"/>
                    <a:pt x="1234265" y="769743"/>
                    <a:pt x="1236698" y="769743"/>
                  </a:cubicBezTo>
                  <a:cubicBezTo>
                    <a:pt x="1241562" y="774608"/>
                    <a:pt x="1243994" y="773392"/>
                    <a:pt x="1243994" y="766095"/>
                  </a:cubicBezTo>
                  <a:lnTo>
                    <a:pt x="1211161" y="755151"/>
                  </a:lnTo>
                  <a:cubicBezTo>
                    <a:pt x="1220889" y="755151"/>
                    <a:pt x="1225753" y="753935"/>
                    <a:pt x="1225753" y="751503"/>
                  </a:cubicBezTo>
                  <a:cubicBezTo>
                    <a:pt x="1225753" y="751503"/>
                    <a:pt x="1216025" y="744207"/>
                    <a:pt x="1196569" y="729615"/>
                  </a:cubicBezTo>
                  <a:cubicBezTo>
                    <a:pt x="1184408" y="727183"/>
                    <a:pt x="1175896" y="723535"/>
                    <a:pt x="1171032" y="718670"/>
                  </a:cubicBezTo>
                  <a:cubicBezTo>
                    <a:pt x="1166168" y="716239"/>
                    <a:pt x="1162520" y="712590"/>
                    <a:pt x="1160088" y="707726"/>
                  </a:cubicBezTo>
                  <a:cubicBezTo>
                    <a:pt x="1160088" y="700430"/>
                    <a:pt x="1152792" y="695566"/>
                    <a:pt x="1138200" y="693134"/>
                  </a:cubicBezTo>
                  <a:lnTo>
                    <a:pt x="1134552" y="685838"/>
                  </a:lnTo>
                  <a:cubicBezTo>
                    <a:pt x="1141848" y="688270"/>
                    <a:pt x="1146104" y="688270"/>
                    <a:pt x="1147320" y="685838"/>
                  </a:cubicBezTo>
                  <a:cubicBezTo>
                    <a:pt x="1148536" y="683406"/>
                    <a:pt x="1147928" y="680974"/>
                    <a:pt x="1145496" y="678542"/>
                  </a:cubicBezTo>
                  <a:lnTo>
                    <a:pt x="1138200" y="671246"/>
                  </a:lnTo>
                  <a:lnTo>
                    <a:pt x="1130903" y="667597"/>
                  </a:lnTo>
                  <a:cubicBezTo>
                    <a:pt x="1126039" y="667597"/>
                    <a:pt x="1123607" y="663949"/>
                    <a:pt x="1123607" y="656653"/>
                  </a:cubicBezTo>
                  <a:lnTo>
                    <a:pt x="1105367" y="645709"/>
                  </a:lnTo>
                  <a:lnTo>
                    <a:pt x="1101719" y="645709"/>
                  </a:lnTo>
                  <a:lnTo>
                    <a:pt x="1101719" y="642061"/>
                  </a:lnTo>
                  <a:lnTo>
                    <a:pt x="1134552" y="660301"/>
                  </a:lnTo>
                  <a:cubicBezTo>
                    <a:pt x="1136984" y="657869"/>
                    <a:pt x="1137591" y="655437"/>
                    <a:pt x="1136376" y="653005"/>
                  </a:cubicBezTo>
                  <a:cubicBezTo>
                    <a:pt x="1135159" y="650573"/>
                    <a:pt x="1133335" y="648141"/>
                    <a:pt x="1130903" y="645709"/>
                  </a:cubicBezTo>
                  <a:lnTo>
                    <a:pt x="1130903" y="642061"/>
                  </a:lnTo>
                  <a:cubicBezTo>
                    <a:pt x="1126039" y="632333"/>
                    <a:pt x="1121175" y="627469"/>
                    <a:pt x="1116311" y="627469"/>
                  </a:cubicBezTo>
                  <a:cubicBezTo>
                    <a:pt x="1109015" y="625037"/>
                    <a:pt x="1106583" y="621388"/>
                    <a:pt x="1109015" y="616525"/>
                  </a:cubicBezTo>
                  <a:cubicBezTo>
                    <a:pt x="1104151" y="616525"/>
                    <a:pt x="1098679" y="612876"/>
                    <a:pt x="1092599" y="605580"/>
                  </a:cubicBezTo>
                  <a:cubicBezTo>
                    <a:pt x="1086518" y="598284"/>
                    <a:pt x="1081046" y="594636"/>
                    <a:pt x="1076182" y="594636"/>
                  </a:cubicBezTo>
                  <a:cubicBezTo>
                    <a:pt x="1073750" y="589772"/>
                    <a:pt x="1071318" y="587340"/>
                    <a:pt x="1068886" y="587340"/>
                  </a:cubicBezTo>
                  <a:lnTo>
                    <a:pt x="1061590" y="583692"/>
                  </a:lnTo>
                  <a:lnTo>
                    <a:pt x="1049082" y="574311"/>
                  </a:lnTo>
                  <a:lnTo>
                    <a:pt x="1061590" y="576396"/>
                  </a:lnTo>
                  <a:cubicBezTo>
                    <a:pt x="1066454" y="578828"/>
                    <a:pt x="1070102" y="579436"/>
                    <a:pt x="1072534" y="578220"/>
                  </a:cubicBezTo>
                  <a:cubicBezTo>
                    <a:pt x="1074966" y="577004"/>
                    <a:pt x="1076182" y="575179"/>
                    <a:pt x="1076182" y="572748"/>
                  </a:cubicBezTo>
                  <a:lnTo>
                    <a:pt x="1072534" y="572748"/>
                  </a:lnTo>
                  <a:lnTo>
                    <a:pt x="1050646" y="565451"/>
                  </a:lnTo>
                  <a:lnTo>
                    <a:pt x="1039702" y="554507"/>
                  </a:lnTo>
                  <a:cubicBezTo>
                    <a:pt x="1042134" y="552075"/>
                    <a:pt x="1043958" y="549643"/>
                    <a:pt x="1045174" y="547211"/>
                  </a:cubicBezTo>
                  <a:cubicBezTo>
                    <a:pt x="1046389" y="544779"/>
                    <a:pt x="1045782" y="543563"/>
                    <a:pt x="1043350" y="543563"/>
                  </a:cubicBezTo>
                  <a:cubicBezTo>
                    <a:pt x="1038486" y="536267"/>
                    <a:pt x="1033621" y="535051"/>
                    <a:pt x="1028757" y="539915"/>
                  </a:cubicBezTo>
                  <a:cubicBezTo>
                    <a:pt x="1023893" y="537483"/>
                    <a:pt x="1020245" y="533835"/>
                    <a:pt x="1017813" y="528971"/>
                  </a:cubicBezTo>
                  <a:lnTo>
                    <a:pt x="1003221" y="518026"/>
                  </a:lnTo>
                  <a:lnTo>
                    <a:pt x="1003221" y="525323"/>
                  </a:lnTo>
                  <a:cubicBezTo>
                    <a:pt x="1003221" y="522890"/>
                    <a:pt x="1002005" y="520458"/>
                    <a:pt x="999573" y="518026"/>
                  </a:cubicBezTo>
                  <a:cubicBezTo>
                    <a:pt x="997140" y="515594"/>
                    <a:pt x="995925" y="516810"/>
                    <a:pt x="995925" y="521675"/>
                  </a:cubicBezTo>
                  <a:cubicBezTo>
                    <a:pt x="991061" y="524106"/>
                    <a:pt x="987413" y="522890"/>
                    <a:pt x="984980" y="518026"/>
                  </a:cubicBezTo>
                  <a:lnTo>
                    <a:pt x="952148" y="499786"/>
                  </a:lnTo>
                  <a:cubicBezTo>
                    <a:pt x="947284" y="494922"/>
                    <a:pt x="937555" y="490058"/>
                    <a:pt x="922963" y="485194"/>
                  </a:cubicBezTo>
                  <a:lnTo>
                    <a:pt x="904723" y="485194"/>
                  </a:lnTo>
                  <a:lnTo>
                    <a:pt x="897592" y="474498"/>
                  </a:lnTo>
                  <a:lnTo>
                    <a:pt x="903811" y="474705"/>
                  </a:lnTo>
                  <a:cubicBezTo>
                    <a:pt x="910499" y="476225"/>
                    <a:pt x="919315" y="479114"/>
                    <a:pt x="930259" y="483370"/>
                  </a:cubicBezTo>
                  <a:cubicBezTo>
                    <a:pt x="952148" y="491882"/>
                    <a:pt x="971604" y="499786"/>
                    <a:pt x="988628" y="507082"/>
                  </a:cubicBezTo>
                  <a:lnTo>
                    <a:pt x="1010517" y="510730"/>
                  </a:lnTo>
                  <a:cubicBezTo>
                    <a:pt x="1012949" y="510730"/>
                    <a:pt x="1012341" y="509514"/>
                    <a:pt x="1008693" y="507082"/>
                  </a:cubicBezTo>
                  <a:cubicBezTo>
                    <a:pt x="1005045" y="504650"/>
                    <a:pt x="1002005" y="502218"/>
                    <a:pt x="999573" y="499786"/>
                  </a:cubicBezTo>
                  <a:lnTo>
                    <a:pt x="981332" y="496138"/>
                  </a:lnTo>
                  <a:cubicBezTo>
                    <a:pt x="978900" y="491274"/>
                    <a:pt x="972820" y="487626"/>
                    <a:pt x="963092" y="485194"/>
                  </a:cubicBezTo>
                  <a:lnTo>
                    <a:pt x="955796" y="485194"/>
                  </a:lnTo>
                  <a:cubicBezTo>
                    <a:pt x="955796" y="485194"/>
                    <a:pt x="955796" y="483978"/>
                    <a:pt x="955796" y="481546"/>
                  </a:cubicBezTo>
                  <a:cubicBezTo>
                    <a:pt x="955796" y="479113"/>
                    <a:pt x="955796" y="477898"/>
                    <a:pt x="955796" y="477898"/>
                  </a:cubicBezTo>
                  <a:lnTo>
                    <a:pt x="959444" y="477898"/>
                  </a:lnTo>
                  <a:cubicBezTo>
                    <a:pt x="978900" y="490058"/>
                    <a:pt x="995925" y="493706"/>
                    <a:pt x="1010517" y="488842"/>
                  </a:cubicBezTo>
                  <a:lnTo>
                    <a:pt x="1017813" y="488842"/>
                  </a:lnTo>
                  <a:cubicBezTo>
                    <a:pt x="1017813" y="491274"/>
                    <a:pt x="1020245" y="493706"/>
                    <a:pt x="1025109" y="496138"/>
                  </a:cubicBezTo>
                  <a:cubicBezTo>
                    <a:pt x="1029973" y="498570"/>
                    <a:pt x="1034837" y="498570"/>
                    <a:pt x="1039702" y="496138"/>
                  </a:cubicBezTo>
                  <a:cubicBezTo>
                    <a:pt x="1034837" y="488842"/>
                    <a:pt x="1029973" y="487626"/>
                    <a:pt x="1025109" y="492490"/>
                  </a:cubicBezTo>
                  <a:cubicBezTo>
                    <a:pt x="1020245" y="490058"/>
                    <a:pt x="1019029" y="487626"/>
                    <a:pt x="1021461" y="485194"/>
                  </a:cubicBezTo>
                  <a:lnTo>
                    <a:pt x="1017813" y="485194"/>
                  </a:lnTo>
                  <a:cubicBezTo>
                    <a:pt x="966740" y="458441"/>
                    <a:pt x="935123" y="445065"/>
                    <a:pt x="922963" y="445065"/>
                  </a:cubicBezTo>
                  <a:cubicBezTo>
                    <a:pt x="922963" y="442633"/>
                    <a:pt x="919923" y="439593"/>
                    <a:pt x="913843" y="435945"/>
                  </a:cubicBezTo>
                  <a:cubicBezTo>
                    <a:pt x="907763" y="432297"/>
                    <a:pt x="903507" y="430473"/>
                    <a:pt x="901074" y="430473"/>
                  </a:cubicBezTo>
                  <a:cubicBezTo>
                    <a:pt x="891346" y="428040"/>
                    <a:pt x="885266" y="424392"/>
                    <a:pt x="882834" y="419528"/>
                  </a:cubicBezTo>
                  <a:lnTo>
                    <a:pt x="879186" y="415880"/>
                  </a:lnTo>
                  <a:cubicBezTo>
                    <a:pt x="871890" y="420744"/>
                    <a:pt x="868242" y="420744"/>
                    <a:pt x="868242" y="415880"/>
                  </a:cubicBezTo>
                  <a:lnTo>
                    <a:pt x="860946" y="412232"/>
                  </a:lnTo>
                  <a:lnTo>
                    <a:pt x="850001" y="408584"/>
                  </a:lnTo>
                  <a:cubicBezTo>
                    <a:pt x="847569" y="406152"/>
                    <a:pt x="842705" y="402504"/>
                    <a:pt x="835409" y="397640"/>
                  </a:cubicBezTo>
                  <a:lnTo>
                    <a:pt x="846353" y="404936"/>
                  </a:lnTo>
                  <a:lnTo>
                    <a:pt x="882834" y="408584"/>
                  </a:lnTo>
                  <a:cubicBezTo>
                    <a:pt x="887698" y="415880"/>
                    <a:pt x="894994" y="420744"/>
                    <a:pt x="904723" y="423176"/>
                  </a:cubicBezTo>
                  <a:cubicBezTo>
                    <a:pt x="919315" y="425609"/>
                    <a:pt x="925395" y="430473"/>
                    <a:pt x="922963" y="437769"/>
                  </a:cubicBezTo>
                  <a:lnTo>
                    <a:pt x="930259" y="437769"/>
                  </a:lnTo>
                  <a:cubicBezTo>
                    <a:pt x="932691" y="432905"/>
                    <a:pt x="935731" y="431688"/>
                    <a:pt x="939379" y="434121"/>
                  </a:cubicBezTo>
                  <a:cubicBezTo>
                    <a:pt x="943027" y="436553"/>
                    <a:pt x="947284" y="437769"/>
                    <a:pt x="952148" y="437769"/>
                  </a:cubicBezTo>
                  <a:cubicBezTo>
                    <a:pt x="974036" y="449929"/>
                    <a:pt x="1005653" y="460873"/>
                    <a:pt x="1046998" y="470601"/>
                  </a:cubicBezTo>
                  <a:cubicBezTo>
                    <a:pt x="1046998" y="460873"/>
                    <a:pt x="1028757" y="451145"/>
                    <a:pt x="992276" y="441417"/>
                  </a:cubicBezTo>
                  <a:cubicBezTo>
                    <a:pt x="970388" y="434121"/>
                    <a:pt x="954580" y="426824"/>
                    <a:pt x="944851" y="419528"/>
                  </a:cubicBezTo>
                  <a:lnTo>
                    <a:pt x="1025109" y="441417"/>
                  </a:lnTo>
                  <a:cubicBezTo>
                    <a:pt x="1025109" y="436553"/>
                    <a:pt x="1022677" y="434121"/>
                    <a:pt x="1017813" y="434121"/>
                  </a:cubicBezTo>
                  <a:lnTo>
                    <a:pt x="1010517" y="430473"/>
                  </a:lnTo>
                  <a:cubicBezTo>
                    <a:pt x="1008085" y="423176"/>
                    <a:pt x="989844" y="415880"/>
                    <a:pt x="955796" y="408584"/>
                  </a:cubicBezTo>
                  <a:cubicBezTo>
                    <a:pt x="943636" y="406152"/>
                    <a:pt x="936339" y="401288"/>
                    <a:pt x="933907" y="393992"/>
                  </a:cubicBezTo>
                  <a:lnTo>
                    <a:pt x="963092" y="404936"/>
                  </a:lnTo>
                  <a:cubicBezTo>
                    <a:pt x="982548" y="417096"/>
                    <a:pt x="993492" y="419528"/>
                    <a:pt x="995925" y="412232"/>
                  </a:cubicBezTo>
                  <a:lnTo>
                    <a:pt x="974036" y="404936"/>
                  </a:lnTo>
                  <a:cubicBezTo>
                    <a:pt x="966740" y="404936"/>
                    <a:pt x="963092" y="401288"/>
                    <a:pt x="963092" y="393992"/>
                  </a:cubicBezTo>
                  <a:cubicBezTo>
                    <a:pt x="960660" y="393992"/>
                    <a:pt x="959444" y="393992"/>
                    <a:pt x="959444" y="393992"/>
                  </a:cubicBezTo>
                  <a:cubicBezTo>
                    <a:pt x="949715" y="391560"/>
                    <a:pt x="942419" y="386696"/>
                    <a:pt x="937555" y="379399"/>
                  </a:cubicBezTo>
                  <a:lnTo>
                    <a:pt x="904723" y="375751"/>
                  </a:lnTo>
                  <a:cubicBezTo>
                    <a:pt x="882834" y="368455"/>
                    <a:pt x="859730" y="359943"/>
                    <a:pt x="835409" y="350215"/>
                  </a:cubicBezTo>
                  <a:lnTo>
                    <a:pt x="831761" y="346567"/>
                  </a:lnTo>
                  <a:lnTo>
                    <a:pt x="897426" y="361159"/>
                  </a:lnTo>
                  <a:cubicBezTo>
                    <a:pt x="943636" y="375751"/>
                    <a:pt x="966740" y="380615"/>
                    <a:pt x="966740" y="375751"/>
                  </a:cubicBezTo>
                  <a:cubicBezTo>
                    <a:pt x="969172" y="375751"/>
                    <a:pt x="970996" y="375143"/>
                    <a:pt x="972212" y="373927"/>
                  </a:cubicBezTo>
                  <a:cubicBezTo>
                    <a:pt x="973428" y="372711"/>
                    <a:pt x="972820" y="372103"/>
                    <a:pt x="970388" y="372103"/>
                  </a:cubicBezTo>
                  <a:lnTo>
                    <a:pt x="974036" y="372103"/>
                  </a:lnTo>
                  <a:cubicBezTo>
                    <a:pt x="981332" y="374536"/>
                    <a:pt x="986196" y="373319"/>
                    <a:pt x="988628" y="368455"/>
                  </a:cubicBezTo>
                  <a:cubicBezTo>
                    <a:pt x="986196" y="361159"/>
                    <a:pt x="980724" y="356295"/>
                    <a:pt x="972212" y="353863"/>
                  </a:cubicBezTo>
                  <a:cubicBezTo>
                    <a:pt x="963700" y="351431"/>
                    <a:pt x="955796" y="350215"/>
                    <a:pt x="948500" y="350215"/>
                  </a:cubicBezTo>
                  <a:cubicBezTo>
                    <a:pt x="948500" y="345351"/>
                    <a:pt x="950932" y="342919"/>
                    <a:pt x="955796" y="342919"/>
                  </a:cubicBezTo>
                  <a:lnTo>
                    <a:pt x="937555" y="339271"/>
                  </a:lnTo>
                  <a:cubicBezTo>
                    <a:pt x="937555" y="339271"/>
                    <a:pt x="936947" y="337447"/>
                    <a:pt x="935731" y="333798"/>
                  </a:cubicBezTo>
                  <a:cubicBezTo>
                    <a:pt x="934515" y="330150"/>
                    <a:pt x="932691" y="327111"/>
                    <a:pt x="930259" y="324678"/>
                  </a:cubicBezTo>
                  <a:cubicBezTo>
                    <a:pt x="925395" y="324678"/>
                    <a:pt x="922963" y="324678"/>
                    <a:pt x="922963" y="324678"/>
                  </a:cubicBezTo>
                  <a:lnTo>
                    <a:pt x="901074" y="321030"/>
                  </a:lnTo>
                  <a:cubicBezTo>
                    <a:pt x="896211" y="321030"/>
                    <a:pt x="894994" y="318598"/>
                    <a:pt x="897426" y="313734"/>
                  </a:cubicBezTo>
                  <a:lnTo>
                    <a:pt x="893778" y="321030"/>
                  </a:lnTo>
                  <a:lnTo>
                    <a:pt x="890130" y="310086"/>
                  </a:lnTo>
                  <a:cubicBezTo>
                    <a:pt x="885266" y="310086"/>
                    <a:pt x="882834" y="312518"/>
                    <a:pt x="882834" y="317382"/>
                  </a:cubicBezTo>
                  <a:cubicBezTo>
                    <a:pt x="882834" y="322246"/>
                    <a:pt x="881618" y="321030"/>
                    <a:pt x="879186" y="313734"/>
                  </a:cubicBezTo>
                  <a:cubicBezTo>
                    <a:pt x="879186" y="311302"/>
                    <a:pt x="877362" y="308262"/>
                    <a:pt x="873714" y="304614"/>
                  </a:cubicBezTo>
                  <a:cubicBezTo>
                    <a:pt x="870066" y="300966"/>
                    <a:pt x="867026" y="297926"/>
                    <a:pt x="864594" y="295494"/>
                  </a:cubicBezTo>
                  <a:lnTo>
                    <a:pt x="859161" y="293553"/>
                  </a:lnTo>
                  <a:lnTo>
                    <a:pt x="860034" y="293670"/>
                  </a:lnTo>
                  <a:cubicBezTo>
                    <a:pt x="864290" y="293670"/>
                    <a:pt x="868242" y="293062"/>
                    <a:pt x="871890" y="291846"/>
                  </a:cubicBezTo>
                  <a:lnTo>
                    <a:pt x="864594" y="288197"/>
                  </a:lnTo>
                  <a:cubicBezTo>
                    <a:pt x="867026" y="283334"/>
                    <a:pt x="870674" y="281510"/>
                    <a:pt x="875538" y="282725"/>
                  </a:cubicBezTo>
                  <a:cubicBezTo>
                    <a:pt x="880402" y="283942"/>
                    <a:pt x="882834" y="284549"/>
                    <a:pt x="882834" y="284549"/>
                  </a:cubicBezTo>
                  <a:lnTo>
                    <a:pt x="882834" y="280901"/>
                  </a:lnTo>
                  <a:lnTo>
                    <a:pt x="868242" y="277253"/>
                  </a:lnTo>
                  <a:lnTo>
                    <a:pt x="860946" y="273605"/>
                  </a:lnTo>
                  <a:cubicBezTo>
                    <a:pt x="858514" y="271173"/>
                    <a:pt x="857298" y="269957"/>
                    <a:pt x="857298" y="269957"/>
                  </a:cubicBezTo>
                  <a:cubicBezTo>
                    <a:pt x="857298" y="269957"/>
                    <a:pt x="855474" y="269349"/>
                    <a:pt x="851825" y="268133"/>
                  </a:cubicBezTo>
                  <a:cubicBezTo>
                    <a:pt x="848177" y="266917"/>
                    <a:pt x="846353" y="267525"/>
                    <a:pt x="846353" y="269957"/>
                  </a:cubicBezTo>
                  <a:lnTo>
                    <a:pt x="846353" y="266309"/>
                  </a:lnTo>
                  <a:cubicBezTo>
                    <a:pt x="843921" y="256581"/>
                    <a:pt x="839057" y="251717"/>
                    <a:pt x="831761" y="251717"/>
                  </a:cubicBezTo>
                  <a:lnTo>
                    <a:pt x="828113" y="248069"/>
                  </a:lnTo>
                  <a:lnTo>
                    <a:pt x="820817" y="248069"/>
                  </a:lnTo>
                  <a:cubicBezTo>
                    <a:pt x="823249" y="252933"/>
                    <a:pt x="826897" y="255365"/>
                    <a:pt x="831761" y="255365"/>
                  </a:cubicBezTo>
                  <a:cubicBezTo>
                    <a:pt x="834193" y="265093"/>
                    <a:pt x="834193" y="271173"/>
                    <a:pt x="831761" y="273605"/>
                  </a:cubicBezTo>
                  <a:cubicBezTo>
                    <a:pt x="824465" y="271173"/>
                    <a:pt x="819601" y="266309"/>
                    <a:pt x="817169" y="259013"/>
                  </a:cubicBezTo>
                  <a:lnTo>
                    <a:pt x="809873" y="259013"/>
                  </a:lnTo>
                  <a:cubicBezTo>
                    <a:pt x="805009" y="251717"/>
                    <a:pt x="802576" y="250501"/>
                    <a:pt x="802576" y="255365"/>
                  </a:cubicBezTo>
                  <a:cubicBezTo>
                    <a:pt x="797712" y="255365"/>
                    <a:pt x="796496" y="252933"/>
                    <a:pt x="798928" y="248069"/>
                  </a:cubicBezTo>
                  <a:cubicBezTo>
                    <a:pt x="801361" y="245637"/>
                    <a:pt x="801361" y="244421"/>
                    <a:pt x="798928" y="244421"/>
                  </a:cubicBezTo>
                  <a:cubicBezTo>
                    <a:pt x="801361" y="241989"/>
                    <a:pt x="801361" y="240165"/>
                    <a:pt x="798928" y="238949"/>
                  </a:cubicBezTo>
                  <a:cubicBezTo>
                    <a:pt x="796496" y="237733"/>
                    <a:pt x="794064" y="238341"/>
                    <a:pt x="791632" y="240773"/>
                  </a:cubicBezTo>
                  <a:cubicBezTo>
                    <a:pt x="789200" y="240773"/>
                    <a:pt x="786768" y="241381"/>
                    <a:pt x="784336" y="242597"/>
                  </a:cubicBezTo>
                  <a:cubicBezTo>
                    <a:pt x="781904" y="243813"/>
                    <a:pt x="779472" y="241989"/>
                    <a:pt x="777040" y="237124"/>
                  </a:cubicBezTo>
                  <a:cubicBezTo>
                    <a:pt x="760016" y="237124"/>
                    <a:pt x="749071" y="239557"/>
                    <a:pt x="744207" y="244421"/>
                  </a:cubicBezTo>
                  <a:lnTo>
                    <a:pt x="729615" y="244421"/>
                  </a:lnTo>
                  <a:lnTo>
                    <a:pt x="736911" y="248069"/>
                  </a:lnTo>
                  <a:cubicBezTo>
                    <a:pt x="741775" y="245637"/>
                    <a:pt x="747247" y="243813"/>
                    <a:pt x="753327" y="242597"/>
                  </a:cubicBezTo>
                  <a:cubicBezTo>
                    <a:pt x="759408" y="241381"/>
                    <a:pt x="764880" y="241989"/>
                    <a:pt x="769744" y="244421"/>
                  </a:cubicBezTo>
                  <a:cubicBezTo>
                    <a:pt x="774608" y="246853"/>
                    <a:pt x="770960" y="246853"/>
                    <a:pt x="758800" y="244421"/>
                  </a:cubicBezTo>
                  <a:lnTo>
                    <a:pt x="751503" y="244421"/>
                  </a:lnTo>
                  <a:cubicBezTo>
                    <a:pt x="747855" y="248069"/>
                    <a:pt x="746944" y="251717"/>
                    <a:pt x="748768" y="255365"/>
                  </a:cubicBezTo>
                  <a:lnTo>
                    <a:pt x="749315" y="256095"/>
                  </a:lnTo>
                  <a:lnTo>
                    <a:pt x="747855" y="255365"/>
                  </a:lnTo>
                  <a:lnTo>
                    <a:pt x="707727" y="259013"/>
                  </a:lnTo>
                  <a:lnTo>
                    <a:pt x="634765" y="302790"/>
                  </a:lnTo>
                  <a:lnTo>
                    <a:pt x="634765" y="310086"/>
                  </a:lnTo>
                  <a:cubicBezTo>
                    <a:pt x="632333" y="307654"/>
                    <a:pt x="625645" y="310086"/>
                    <a:pt x="614701" y="317382"/>
                  </a:cubicBezTo>
                  <a:cubicBezTo>
                    <a:pt x="603757" y="324678"/>
                    <a:pt x="597068" y="330759"/>
                    <a:pt x="594636" y="335622"/>
                  </a:cubicBezTo>
                  <a:lnTo>
                    <a:pt x="605581" y="346567"/>
                  </a:lnTo>
                  <a:lnTo>
                    <a:pt x="609229" y="346567"/>
                  </a:lnTo>
                  <a:cubicBezTo>
                    <a:pt x="616525" y="346567"/>
                    <a:pt x="622605" y="339271"/>
                    <a:pt x="627469" y="324678"/>
                  </a:cubicBezTo>
                  <a:cubicBezTo>
                    <a:pt x="639629" y="312518"/>
                    <a:pt x="639629" y="316166"/>
                    <a:pt x="627469" y="335622"/>
                  </a:cubicBezTo>
                  <a:lnTo>
                    <a:pt x="620173" y="353863"/>
                  </a:lnTo>
                  <a:cubicBezTo>
                    <a:pt x="620173" y="368455"/>
                    <a:pt x="622605" y="376967"/>
                    <a:pt x="627469" y="379399"/>
                  </a:cubicBezTo>
                  <a:cubicBezTo>
                    <a:pt x="629901" y="376967"/>
                    <a:pt x="632941" y="375751"/>
                    <a:pt x="636589" y="375751"/>
                  </a:cubicBezTo>
                  <a:cubicBezTo>
                    <a:pt x="640237" y="375751"/>
                    <a:pt x="639629" y="376967"/>
                    <a:pt x="634765" y="379399"/>
                  </a:cubicBezTo>
                  <a:lnTo>
                    <a:pt x="663950" y="393992"/>
                  </a:lnTo>
                  <a:cubicBezTo>
                    <a:pt x="680974" y="401288"/>
                    <a:pt x="688270" y="408584"/>
                    <a:pt x="685838" y="415880"/>
                  </a:cubicBezTo>
                  <a:cubicBezTo>
                    <a:pt x="685838" y="423176"/>
                    <a:pt x="678542" y="421961"/>
                    <a:pt x="663950" y="412232"/>
                  </a:cubicBezTo>
                  <a:lnTo>
                    <a:pt x="660302" y="408584"/>
                  </a:lnTo>
                  <a:lnTo>
                    <a:pt x="654830" y="403112"/>
                  </a:lnTo>
                  <a:cubicBezTo>
                    <a:pt x="651181" y="401896"/>
                    <a:pt x="648141" y="400072"/>
                    <a:pt x="645709" y="397640"/>
                  </a:cubicBezTo>
                  <a:cubicBezTo>
                    <a:pt x="650573" y="404936"/>
                    <a:pt x="655438" y="408584"/>
                    <a:pt x="660302" y="408584"/>
                  </a:cubicBezTo>
                  <a:cubicBezTo>
                    <a:pt x="657870" y="415880"/>
                    <a:pt x="661518" y="419528"/>
                    <a:pt x="671246" y="419528"/>
                  </a:cubicBezTo>
                  <a:lnTo>
                    <a:pt x="674894" y="430473"/>
                  </a:lnTo>
                  <a:cubicBezTo>
                    <a:pt x="674894" y="435336"/>
                    <a:pt x="677326" y="437769"/>
                    <a:pt x="682190" y="437769"/>
                  </a:cubicBezTo>
                  <a:lnTo>
                    <a:pt x="696782" y="441417"/>
                  </a:lnTo>
                  <a:lnTo>
                    <a:pt x="700430" y="456009"/>
                  </a:lnTo>
                  <a:cubicBezTo>
                    <a:pt x="707727" y="465737"/>
                    <a:pt x="713807" y="470601"/>
                    <a:pt x="718671" y="470601"/>
                  </a:cubicBezTo>
                  <a:lnTo>
                    <a:pt x="722319" y="474250"/>
                  </a:lnTo>
                  <a:cubicBezTo>
                    <a:pt x="722319" y="476682"/>
                    <a:pt x="723535" y="479113"/>
                    <a:pt x="725967" y="481546"/>
                  </a:cubicBezTo>
                  <a:cubicBezTo>
                    <a:pt x="728399" y="483978"/>
                    <a:pt x="730831" y="486410"/>
                    <a:pt x="733263" y="488842"/>
                  </a:cubicBezTo>
                  <a:lnTo>
                    <a:pt x="751503" y="514378"/>
                  </a:lnTo>
                  <a:cubicBezTo>
                    <a:pt x="751503" y="524106"/>
                    <a:pt x="753936" y="530186"/>
                    <a:pt x="758800" y="532619"/>
                  </a:cubicBezTo>
                  <a:cubicBezTo>
                    <a:pt x="763664" y="532619"/>
                    <a:pt x="767312" y="536267"/>
                    <a:pt x="769744" y="543563"/>
                  </a:cubicBezTo>
                  <a:cubicBezTo>
                    <a:pt x="774608" y="548427"/>
                    <a:pt x="773392" y="550859"/>
                    <a:pt x="766096" y="550859"/>
                  </a:cubicBezTo>
                  <a:cubicBezTo>
                    <a:pt x="761232" y="553291"/>
                    <a:pt x="760016" y="558155"/>
                    <a:pt x="762448" y="565451"/>
                  </a:cubicBezTo>
                  <a:cubicBezTo>
                    <a:pt x="762448" y="570315"/>
                    <a:pt x="758800" y="576396"/>
                    <a:pt x="751503" y="583692"/>
                  </a:cubicBezTo>
                  <a:cubicBezTo>
                    <a:pt x="749071" y="586124"/>
                    <a:pt x="747855" y="587948"/>
                    <a:pt x="747855" y="589164"/>
                  </a:cubicBezTo>
                  <a:cubicBezTo>
                    <a:pt x="747855" y="590380"/>
                    <a:pt x="749071" y="592204"/>
                    <a:pt x="751503" y="594636"/>
                  </a:cubicBezTo>
                  <a:lnTo>
                    <a:pt x="751503" y="605580"/>
                  </a:lnTo>
                  <a:cubicBezTo>
                    <a:pt x="751503" y="608012"/>
                    <a:pt x="750287" y="609228"/>
                    <a:pt x="747855" y="609228"/>
                  </a:cubicBezTo>
                  <a:cubicBezTo>
                    <a:pt x="745423" y="609228"/>
                    <a:pt x="739343" y="608012"/>
                    <a:pt x="729615" y="605580"/>
                  </a:cubicBezTo>
                  <a:lnTo>
                    <a:pt x="711375" y="598284"/>
                  </a:lnTo>
                  <a:cubicBezTo>
                    <a:pt x="706511" y="595852"/>
                    <a:pt x="705903" y="598284"/>
                    <a:pt x="709551" y="605580"/>
                  </a:cubicBezTo>
                  <a:cubicBezTo>
                    <a:pt x="713199" y="612876"/>
                    <a:pt x="717455" y="616525"/>
                    <a:pt x="722319" y="616525"/>
                  </a:cubicBezTo>
                  <a:cubicBezTo>
                    <a:pt x="722319" y="621388"/>
                    <a:pt x="722319" y="629901"/>
                    <a:pt x="722319" y="642061"/>
                  </a:cubicBezTo>
                  <a:lnTo>
                    <a:pt x="729615" y="656653"/>
                  </a:lnTo>
                  <a:cubicBezTo>
                    <a:pt x="736911" y="651789"/>
                    <a:pt x="741775" y="650573"/>
                    <a:pt x="744207" y="653005"/>
                  </a:cubicBezTo>
                  <a:cubicBezTo>
                    <a:pt x="746639" y="655437"/>
                    <a:pt x="744207" y="659085"/>
                    <a:pt x="736911" y="663949"/>
                  </a:cubicBezTo>
                  <a:cubicBezTo>
                    <a:pt x="732047" y="668813"/>
                    <a:pt x="732047" y="677325"/>
                    <a:pt x="736911" y="689486"/>
                  </a:cubicBezTo>
                  <a:lnTo>
                    <a:pt x="733263" y="696782"/>
                  </a:lnTo>
                  <a:cubicBezTo>
                    <a:pt x="730831" y="696782"/>
                    <a:pt x="729007" y="697998"/>
                    <a:pt x="727791" y="700430"/>
                  </a:cubicBezTo>
                  <a:cubicBezTo>
                    <a:pt x="726575" y="702862"/>
                    <a:pt x="727183" y="706510"/>
                    <a:pt x="729615" y="711374"/>
                  </a:cubicBezTo>
                  <a:cubicBezTo>
                    <a:pt x="734479" y="716239"/>
                    <a:pt x="735695" y="721102"/>
                    <a:pt x="733263" y="725967"/>
                  </a:cubicBezTo>
                  <a:cubicBezTo>
                    <a:pt x="728399" y="725967"/>
                    <a:pt x="727183" y="729615"/>
                    <a:pt x="729615" y="736911"/>
                  </a:cubicBezTo>
                  <a:cubicBezTo>
                    <a:pt x="732047" y="741775"/>
                    <a:pt x="736911" y="745423"/>
                    <a:pt x="744207" y="747855"/>
                  </a:cubicBezTo>
                  <a:cubicBezTo>
                    <a:pt x="751503" y="750287"/>
                    <a:pt x="756368" y="751503"/>
                    <a:pt x="758800" y="751503"/>
                  </a:cubicBezTo>
                  <a:lnTo>
                    <a:pt x="755152" y="758799"/>
                  </a:lnTo>
                  <a:cubicBezTo>
                    <a:pt x="750287" y="761231"/>
                    <a:pt x="740559" y="761231"/>
                    <a:pt x="725967" y="758799"/>
                  </a:cubicBezTo>
                  <a:lnTo>
                    <a:pt x="715023" y="755151"/>
                  </a:lnTo>
                  <a:lnTo>
                    <a:pt x="693134" y="751503"/>
                  </a:lnTo>
                  <a:cubicBezTo>
                    <a:pt x="690702" y="746639"/>
                    <a:pt x="684622" y="741775"/>
                    <a:pt x="674894" y="736911"/>
                  </a:cubicBezTo>
                  <a:cubicBezTo>
                    <a:pt x="672462" y="734479"/>
                    <a:pt x="670638" y="735087"/>
                    <a:pt x="669422" y="738735"/>
                  </a:cubicBezTo>
                  <a:cubicBezTo>
                    <a:pt x="668206" y="742383"/>
                    <a:pt x="668814" y="745423"/>
                    <a:pt x="671246" y="747855"/>
                  </a:cubicBezTo>
                  <a:lnTo>
                    <a:pt x="671246" y="751503"/>
                  </a:lnTo>
                  <a:cubicBezTo>
                    <a:pt x="668814" y="753935"/>
                    <a:pt x="674894" y="760015"/>
                    <a:pt x="689486" y="769743"/>
                  </a:cubicBezTo>
                  <a:lnTo>
                    <a:pt x="693134" y="769743"/>
                  </a:lnTo>
                  <a:cubicBezTo>
                    <a:pt x="693134" y="774608"/>
                    <a:pt x="685838" y="777040"/>
                    <a:pt x="671246" y="777040"/>
                  </a:cubicBezTo>
                  <a:cubicBezTo>
                    <a:pt x="666382" y="774608"/>
                    <a:pt x="662734" y="773392"/>
                    <a:pt x="660302" y="773392"/>
                  </a:cubicBezTo>
                  <a:cubicBezTo>
                    <a:pt x="657870" y="773392"/>
                    <a:pt x="656654" y="774608"/>
                    <a:pt x="656654" y="777040"/>
                  </a:cubicBezTo>
                  <a:lnTo>
                    <a:pt x="634765" y="769743"/>
                  </a:lnTo>
                  <a:cubicBezTo>
                    <a:pt x="627469" y="767312"/>
                    <a:pt x="622605" y="767919"/>
                    <a:pt x="620173" y="771568"/>
                  </a:cubicBezTo>
                  <a:cubicBezTo>
                    <a:pt x="617741" y="775216"/>
                    <a:pt x="616525" y="778256"/>
                    <a:pt x="616525" y="780688"/>
                  </a:cubicBezTo>
                  <a:cubicBezTo>
                    <a:pt x="604364" y="787984"/>
                    <a:pt x="595852" y="790416"/>
                    <a:pt x="590988" y="787984"/>
                  </a:cubicBezTo>
                  <a:cubicBezTo>
                    <a:pt x="608013" y="797712"/>
                    <a:pt x="616525" y="800144"/>
                    <a:pt x="616525" y="795280"/>
                  </a:cubicBezTo>
                  <a:lnTo>
                    <a:pt x="620173" y="795280"/>
                  </a:lnTo>
                  <a:cubicBezTo>
                    <a:pt x="622605" y="792848"/>
                    <a:pt x="624429" y="792240"/>
                    <a:pt x="625645" y="793456"/>
                  </a:cubicBezTo>
                  <a:cubicBezTo>
                    <a:pt x="626861" y="794672"/>
                    <a:pt x="627469" y="796496"/>
                    <a:pt x="627469" y="798928"/>
                  </a:cubicBezTo>
                  <a:cubicBezTo>
                    <a:pt x="625037" y="803792"/>
                    <a:pt x="625645" y="807440"/>
                    <a:pt x="629293" y="809872"/>
                  </a:cubicBezTo>
                  <a:cubicBezTo>
                    <a:pt x="632941" y="812304"/>
                    <a:pt x="637197" y="814737"/>
                    <a:pt x="642061" y="817168"/>
                  </a:cubicBezTo>
                  <a:cubicBezTo>
                    <a:pt x="644493" y="817168"/>
                    <a:pt x="644493" y="819601"/>
                    <a:pt x="642061" y="824465"/>
                  </a:cubicBezTo>
                  <a:cubicBezTo>
                    <a:pt x="642061" y="826897"/>
                    <a:pt x="642061" y="828113"/>
                    <a:pt x="642061" y="828113"/>
                  </a:cubicBezTo>
                  <a:cubicBezTo>
                    <a:pt x="632333" y="828113"/>
                    <a:pt x="620173" y="820816"/>
                    <a:pt x="605581" y="806224"/>
                  </a:cubicBezTo>
                  <a:cubicBezTo>
                    <a:pt x="595852" y="801360"/>
                    <a:pt x="589164" y="798320"/>
                    <a:pt x="585516" y="797104"/>
                  </a:cubicBezTo>
                  <a:cubicBezTo>
                    <a:pt x="581868" y="795888"/>
                    <a:pt x="581260" y="797712"/>
                    <a:pt x="583692" y="802576"/>
                  </a:cubicBezTo>
                  <a:lnTo>
                    <a:pt x="583692" y="809872"/>
                  </a:lnTo>
                  <a:lnTo>
                    <a:pt x="590988" y="809872"/>
                  </a:lnTo>
                  <a:cubicBezTo>
                    <a:pt x="595852" y="812304"/>
                    <a:pt x="597068" y="814128"/>
                    <a:pt x="594636" y="815344"/>
                  </a:cubicBezTo>
                  <a:cubicBezTo>
                    <a:pt x="592204" y="816561"/>
                    <a:pt x="589772" y="817168"/>
                    <a:pt x="587340" y="817168"/>
                  </a:cubicBezTo>
                  <a:cubicBezTo>
                    <a:pt x="584908" y="817168"/>
                    <a:pt x="581260" y="817168"/>
                    <a:pt x="576396" y="817168"/>
                  </a:cubicBezTo>
                  <a:cubicBezTo>
                    <a:pt x="571532" y="817168"/>
                    <a:pt x="566668" y="814737"/>
                    <a:pt x="561804" y="809872"/>
                  </a:cubicBezTo>
                  <a:lnTo>
                    <a:pt x="554507" y="806224"/>
                  </a:lnTo>
                  <a:cubicBezTo>
                    <a:pt x="552075" y="806224"/>
                    <a:pt x="550859" y="807440"/>
                    <a:pt x="550859" y="809872"/>
                  </a:cubicBezTo>
                  <a:cubicBezTo>
                    <a:pt x="550859" y="812304"/>
                    <a:pt x="553291" y="814737"/>
                    <a:pt x="558156" y="817168"/>
                  </a:cubicBezTo>
                  <a:cubicBezTo>
                    <a:pt x="560588" y="817168"/>
                    <a:pt x="559372" y="819601"/>
                    <a:pt x="554507" y="824465"/>
                  </a:cubicBezTo>
                  <a:lnTo>
                    <a:pt x="543563" y="820816"/>
                  </a:lnTo>
                  <a:lnTo>
                    <a:pt x="521675" y="813520"/>
                  </a:lnTo>
                  <a:lnTo>
                    <a:pt x="528971" y="817168"/>
                  </a:lnTo>
                  <a:cubicBezTo>
                    <a:pt x="533835" y="817168"/>
                    <a:pt x="535051" y="819601"/>
                    <a:pt x="532619" y="824465"/>
                  </a:cubicBezTo>
                  <a:lnTo>
                    <a:pt x="554507" y="831761"/>
                  </a:lnTo>
                  <a:cubicBezTo>
                    <a:pt x="559372" y="826897"/>
                    <a:pt x="561804" y="826897"/>
                    <a:pt x="561804" y="831761"/>
                  </a:cubicBezTo>
                  <a:lnTo>
                    <a:pt x="565452" y="831761"/>
                  </a:lnTo>
                  <a:cubicBezTo>
                    <a:pt x="572748" y="831761"/>
                    <a:pt x="571532" y="834193"/>
                    <a:pt x="561804" y="839057"/>
                  </a:cubicBezTo>
                  <a:lnTo>
                    <a:pt x="558156" y="839057"/>
                  </a:lnTo>
                  <a:cubicBezTo>
                    <a:pt x="543563" y="839057"/>
                    <a:pt x="521675" y="828113"/>
                    <a:pt x="492490" y="806224"/>
                  </a:cubicBezTo>
                  <a:cubicBezTo>
                    <a:pt x="487626" y="801360"/>
                    <a:pt x="484586" y="798928"/>
                    <a:pt x="483370" y="798928"/>
                  </a:cubicBezTo>
                  <a:cubicBezTo>
                    <a:pt x="482154" y="798928"/>
                    <a:pt x="479114" y="800144"/>
                    <a:pt x="474250" y="802576"/>
                  </a:cubicBezTo>
                  <a:cubicBezTo>
                    <a:pt x="435337" y="787984"/>
                    <a:pt x="412233" y="779472"/>
                    <a:pt x="404936" y="777040"/>
                  </a:cubicBezTo>
                  <a:cubicBezTo>
                    <a:pt x="395208" y="769743"/>
                    <a:pt x="376968" y="752719"/>
                    <a:pt x="350215" y="725967"/>
                  </a:cubicBezTo>
                  <a:cubicBezTo>
                    <a:pt x="331975" y="702254"/>
                    <a:pt x="319891" y="686750"/>
                    <a:pt x="313963" y="679454"/>
                  </a:cubicBezTo>
                  <a:lnTo>
                    <a:pt x="310425" y="675292"/>
                  </a:lnTo>
                  <a:lnTo>
                    <a:pt x="314646" y="673070"/>
                  </a:lnTo>
                  <a:cubicBezTo>
                    <a:pt x="316471" y="670638"/>
                    <a:pt x="316167" y="666381"/>
                    <a:pt x="313734" y="660301"/>
                  </a:cubicBezTo>
                  <a:lnTo>
                    <a:pt x="306438" y="653005"/>
                  </a:lnTo>
                  <a:cubicBezTo>
                    <a:pt x="313734" y="650573"/>
                    <a:pt x="316167" y="651789"/>
                    <a:pt x="313734" y="656653"/>
                  </a:cubicBezTo>
                  <a:lnTo>
                    <a:pt x="321031" y="656653"/>
                  </a:lnTo>
                  <a:lnTo>
                    <a:pt x="321031" y="649357"/>
                  </a:lnTo>
                  <a:cubicBezTo>
                    <a:pt x="318599" y="649357"/>
                    <a:pt x="316167" y="647533"/>
                    <a:pt x="313734" y="643885"/>
                  </a:cubicBezTo>
                  <a:cubicBezTo>
                    <a:pt x="311302" y="640237"/>
                    <a:pt x="311302" y="635981"/>
                    <a:pt x="313734" y="631117"/>
                  </a:cubicBezTo>
                  <a:lnTo>
                    <a:pt x="306438" y="631117"/>
                  </a:lnTo>
                  <a:cubicBezTo>
                    <a:pt x="299142" y="628685"/>
                    <a:pt x="294886" y="625645"/>
                    <a:pt x="293670" y="621997"/>
                  </a:cubicBezTo>
                  <a:cubicBezTo>
                    <a:pt x="292454" y="618349"/>
                    <a:pt x="290630" y="615308"/>
                    <a:pt x="288198" y="612876"/>
                  </a:cubicBezTo>
                  <a:lnTo>
                    <a:pt x="295494" y="616525"/>
                  </a:lnTo>
                  <a:lnTo>
                    <a:pt x="302790" y="616525"/>
                  </a:lnTo>
                  <a:cubicBezTo>
                    <a:pt x="305222" y="611660"/>
                    <a:pt x="304006" y="608620"/>
                    <a:pt x="299142" y="607404"/>
                  </a:cubicBezTo>
                  <a:cubicBezTo>
                    <a:pt x="294278" y="606188"/>
                    <a:pt x="290630" y="608012"/>
                    <a:pt x="288198" y="612876"/>
                  </a:cubicBezTo>
                  <a:cubicBezTo>
                    <a:pt x="285766" y="612876"/>
                    <a:pt x="283942" y="611052"/>
                    <a:pt x="282726" y="607404"/>
                  </a:cubicBezTo>
                  <a:cubicBezTo>
                    <a:pt x="281510" y="603756"/>
                    <a:pt x="279686" y="600716"/>
                    <a:pt x="277254" y="598284"/>
                  </a:cubicBezTo>
                  <a:cubicBezTo>
                    <a:pt x="269958" y="598284"/>
                    <a:pt x="262661" y="597068"/>
                    <a:pt x="255365" y="594636"/>
                  </a:cubicBezTo>
                  <a:cubicBezTo>
                    <a:pt x="248069" y="592204"/>
                    <a:pt x="243205" y="586124"/>
                    <a:pt x="240773" y="576396"/>
                  </a:cubicBezTo>
                  <a:cubicBezTo>
                    <a:pt x="235909" y="564235"/>
                    <a:pt x="229829" y="558155"/>
                    <a:pt x="222533" y="558155"/>
                  </a:cubicBezTo>
                  <a:cubicBezTo>
                    <a:pt x="217669" y="555723"/>
                    <a:pt x="215236" y="552075"/>
                    <a:pt x="215236" y="547211"/>
                  </a:cubicBezTo>
                  <a:cubicBezTo>
                    <a:pt x="220101" y="542347"/>
                    <a:pt x="218885" y="535051"/>
                    <a:pt x="211588" y="525323"/>
                  </a:cubicBezTo>
                  <a:lnTo>
                    <a:pt x="200644" y="510730"/>
                  </a:lnTo>
                  <a:cubicBezTo>
                    <a:pt x="193348" y="508298"/>
                    <a:pt x="192132" y="503434"/>
                    <a:pt x="196996" y="496138"/>
                  </a:cubicBezTo>
                  <a:lnTo>
                    <a:pt x="178756" y="474250"/>
                  </a:lnTo>
                  <a:cubicBezTo>
                    <a:pt x="176324" y="459657"/>
                    <a:pt x="170244" y="445065"/>
                    <a:pt x="160515" y="430473"/>
                  </a:cubicBezTo>
                  <a:lnTo>
                    <a:pt x="142275" y="393992"/>
                  </a:lnTo>
                  <a:cubicBezTo>
                    <a:pt x="139843" y="384263"/>
                    <a:pt x="137411" y="378184"/>
                    <a:pt x="134979" y="375751"/>
                  </a:cubicBezTo>
                  <a:cubicBezTo>
                    <a:pt x="134979" y="373319"/>
                    <a:pt x="129507" y="361159"/>
                    <a:pt x="118563" y="339271"/>
                  </a:cubicBezTo>
                  <a:cubicBezTo>
                    <a:pt x="107618" y="317382"/>
                    <a:pt x="94850" y="294278"/>
                    <a:pt x="80258" y="269957"/>
                  </a:cubicBezTo>
                  <a:cubicBezTo>
                    <a:pt x="53505" y="218884"/>
                    <a:pt x="37697" y="187268"/>
                    <a:pt x="32833" y="175107"/>
                  </a:cubicBezTo>
                  <a:lnTo>
                    <a:pt x="29185" y="164163"/>
                  </a:lnTo>
                  <a:lnTo>
                    <a:pt x="36481" y="164163"/>
                  </a:lnTo>
                  <a:cubicBezTo>
                    <a:pt x="41345" y="164163"/>
                    <a:pt x="41345" y="160515"/>
                    <a:pt x="36481" y="153219"/>
                  </a:cubicBezTo>
                  <a:cubicBezTo>
                    <a:pt x="31617" y="153219"/>
                    <a:pt x="29185" y="150787"/>
                    <a:pt x="29185" y="145923"/>
                  </a:cubicBezTo>
                  <a:cubicBezTo>
                    <a:pt x="29185" y="141059"/>
                    <a:pt x="25537" y="137410"/>
                    <a:pt x="18241" y="134978"/>
                  </a:cubicBezTo>
                  <a:cubicBezTo>
                    <a:pt x="13376" y="134978"/>
                    <a:pt x="12160" y="133762"/>
                    <a:pt x="14592" y="131330"/>
                  </a:cubicBezTo>
                  <a:cubicBezTo>
                    <a:pt x="9728" y="126466"/>
                    <a:pt x="8512" y="121602"/>
                    <a:pt x="10944" y="116738"/>
                  </a:cubicBezTo>
                  <a:cubicBezTo>
                    <a:pt x="15809" y="114306"/>
                    <a:pt x="19457" y="111874"/>
                    <a:pt x="21889" y="109442"/>
                  </a:cubicBezTo>
                  <a:cubicBezTo>
                    <a:pt x="21889" y="104578"/>
                    <a:pt x="19457" y="100930"/>
                    <a:pt x="14592" y="98498"/>
                  </a:cubicBezTo>
                  <a:lnTo>
                    <a:pt x="0" y="94850"/>
                  </a:lnTo>
                  <a:cubicBezTo>
                    <a:pt x="2432" y="87554"/>
                    <a:pt x="6080" y="85122"/>
                    <a:pt x="10944" y="87554"/>
                  </a:cubicBezTo>
                  <a:cubicBezTo>
                    <a:pt x="13376" y="94850"/>
                    <a:pt x="15809" y="94850"/>
                    <a:pt x="18241" y="87554"/>
                  </a:cubicBezTo>
                  <a:lnTo>
                    <a:pt x="18241" y="83905"/>
                  </a:lnTo>
                  <a:cubicBezTo>
                    <a:pt x="13376" y="83905"/>
                    <a:pt x="14592" y="82689"/>
                    <a:pt x="21889" y="80257"/>
                  </a:cubicBezTo>
                  <a:cubicBezTo>
                    <a:pt x="26753" y="80257"/>
                    <a:pt x="29185" y="81473"/>
                    <a:pt x="29185" y="83905"/>
                  </a:cubicBezTo>
                  <a:lnTo>
                    <a:pt x="32833" y="87554"/>
                  </a:lnTo>
                  <a:lnTo>
                    <a:pt x="36481" y="98498"/>
                  </a:lnTo>
                  <a:lnTo>
                    <a:pt x="40129" y="87554"/>
                  </a:lnTo>
                  <a:lnTo>
                    <a:pt x="36481" y="83905"/>
                  </a:lnTo>
                  <a:cubicBezTo>
                    <a:pt x="31617" y="81473"/>
                    <a:pt x="29185" y="77825"/>
                    <a:pt x="29185" y="72961"/>
                  </a:cubicBezTo>
                  <a:lnTo>
                    <a:pt x="29185" y="65665"/>
                  </a:lnTo>
                  <a:cubicBezTo>
                    <a:pt x="21889" y="63233"/>
                    <a:pt x="18241" y="59585"/>
                    <a:pt x="18241" y="54721"/>
                  </a:cubicBezTo>
                  <a:cubicBezTo>
                    <a:pt x="15809" y="49857"/>
                    <a:pt x="17024" y="47425"/>
                    <a:pt x="21889" y="47425"/>
                  </a:cubicBezTo>
                  <a:cubicBezTo>
                    <a:pt x="19457" y="52289"/>
                    <a:pt x="23105" y="54721"/>
                    <a:pt x="32833" y="54721"/>
                  </a:cubicBezTo>
                  <a:lnTo>
                    <a:pt x="47425" y="62017"/>
                  </a:lnTo>
                  <a:cubicBezTo>
                    <a:pt x="47425" y="64449"/>
                    <a:pt x="51681" y="68097"/>
                    <a:pt x="60193" y="72961"/>
                  </a:cubicBezTo>
                  <a:cubicBezTo>
                    <a:pt x="68705" y="77825"/>
                    <a:pt x="75394" y="81473"/>
                    <a:pt x="80258" y="83905"/>
                  </a:cubicBezTo>
                  <a:cubicBezTo>
                    <a:pt x="85122" y="93634"/>
                    <a:pt x="96066" y="102146"/>
                    <a:pt x="113090" y="109442"/>
                  </a:cubicBezTo>
                  <a:lnTo>
                    <a:pt x="149571" y="142275"/>
                  </a:lnTo>
                  <a:cubicBezTo>
                    <a:pt x="156867" y="144707"/>
                    <a:pt x="166595" y="148963"/>
                    <a:pt x="178756" y="155043"/>
                  </a:cubicBezTo>
                  <a:cubicBezTo>
                    <a:pt x="190916" y="161123"/>
                    <a:pt x="201860" y="166595"/>
                    <a:pt x="211588" y="171459"/>
                  </a:cubicBezTo>
                  <a:cubicBezTo>
                    <a:pt x="216452" y="178755"/>
                    <a:pt x="223141" y="184835"/>
                    <a:pt x="231653" y="189700"/>
                  </a:cubicBezTo>
                  <a:cubicBezTo>
                    <a:pt x="240165" y="194564"/>
                    <a:pt x="249285" y="198212"/>
                    <a:pt x="259013" y="200644"/>
                  </a:cubicBezTo>
                  <a:cubicBezTo>
                    <a:pt x="268742" y="207940"/>
                    <a:pt x="278470" y="213412"/>
                    <a:pt x="288198" y="217060"/>
                  </a:cubicBezTo>
                  <a:cubicBezTo>
                    <a:pt x="297926" y="220708"/>
                    <a:pt x="305222" y="223748"/>
                    <a:pt x="310086" y="226180"/>
                  </a:cubicBezTo>
                  <a:lnTo>
                    <a:pt x="350215" y="266309"/>
                  </a:lnTo>
                  <a:cubicBezTo>
                    <a:pt x="359944" y="266309"/>
                    <a:pt x="368456" y="261445"/>
                    <a:pt x="375752" y="251717"/>
                  </a:cubicBezTo>
                  <a:cubicBezTo>
                    <a:pt x="387912" y="249285"/>
                    <a:pt x="401896" y="244421"/>
                    <a:pt x="417705" y="237124"/>
                  </a:cubicBezTo>
                  <a:cubicBezTo>
                    <a:pt x="433513" y="229828"/>
                    <a:pt x="446281" y="222532"/>
                    <a:pt x="456009" y="215236"/>
                  </a:cubicBezTo>
                  <a:cubicBezTo>
                    <a:pt x="458441" y="210372"/>
                    <a:pt x="469386" y="204292"/>
                    <a:pt x="488842" y="196996"/>
                  </a:cubicBezTo>
                  <a:lnTo>
                    <a:pt x="503434" y="182403"/>
                  </a:lnTo>
                  <a:cubicBezTo>
                    <a:pt x="505866" y="179971"/>
                    <a:pt x="508907" y="176931"/>
                    <a:pt x="512555" y="173283"/>
                  </a:cubicBezTo>
                  <a:cubicBezTo>
                    <a:pt x="516203" y="169635"/>
                    <a:pt x="520459" y="167811"/>
                    <a:pt x="525323" y="167811"/>
                  </a:cubicBezTo>
                  <a:lnTo>
                    <a:pt x="532619" y="164163"/>
                  </a:lnTo>
                  <a:cubicBezTo>
                    <a:pt x="537483" y="154435"/>
                    <a:pt x="544779" y="148355"/>
                    <a:pt x="554507" y="145923"/>
                  </a:cubicBezTo>
                  <a:cubicBezTo>
                    <a:pt x="559372" y="148355"/>
                    <a:pt x="565452" y="144707"/>
                    <a:pt x="572748" y="134978"/>
                  </a:cubicBezTo>
                  <a:cubicBezTo>
                    <a:pt x="572748" y="132547"/>
                    <a:pt x="576396" y="128898"/>
                    <a:pt x="583692" y="124034"/>
                  </a:cubicBezTo>
                  <a:cubicBezTo>
                    <a:pt x="588556" y="119170"/>
                    <a:pt x="592204" y="117954"/>
                    <a:pt x="594636" y="120386"/>
                  </a:cubicBezTo>
                  <a:cubicBezTo>
                    <a:pt x="592204" y="125250"/>
                    <a:pt x="591596" y="128290"/>
                    <a:pt x="592812" y="129506"/>
                  </a:cubicBezTo>
                  <a:cubicBezTo>
                    <a:pt x="594028" y="130723"/>
                    <a:pt x="593420" y="131330"/>
                    <a:pt x="590988" y="131330"/>
                  </a:cubicBezTo>
                  <a:lnTo>
                    <a:pt x="598284" y="131330"/>
                  </a:lnTo>
                  <a:cubicBezTo>
                    <a:pt x="598284" y="133762"/>
                    <a:pt x="600716" y="133154"/>
                    <a:pt x="605581" y="129506"/>
                  </a:cubicBezTo>
                  <a:cubicBezTo>
                    <a:pt x="610445" y="125858"/>
                    <a:pt x="612877" y="121602"/>
                    <a:pt x="612877" y="116738"/>
                  </a:cubicBezTo>
                  <a:lnTo>
                    <a:pt x="605581" y="116738"/>
                  </a:lnTo>
                  <a:lnTo>
                    <a:pt x="609229" y="105794"/>
                  </a:lnTo>
                  <a:cubicBezTo>
                    <a:pt x="614093" y="105794"/>
                    <a:pt x="616525" y="103362"/>
                    <a:pt x="616525" y="98498"/>
                  </a:cubicBezTo>
                  <a:cubicBezTo>
                    <a:pt x="616525" y="91202"/>
                    <a:pt x="618957" y="92418"/>
                    <a:pt x="623821" y="102146"/>
                  </a:cubicBezTo>
                  <a:lnTo>
                    <a:pt x="623821" y="94850"/>
                  </a:lnTo>
                  <a:cubicBezTo>
                    <a:pt x="628685" y="94850"/>
                    <a:pt x="632333" y="91202"/>
                    <a:pt x="634765" y="83905"/>
                  </a:cubicBezTo>
                  <a:cubicBezTo>
                    <a:pt x="639629" y="83905"/>
                    <a:pt x="644493" y="84513"/>
                    <a:pt x="649357" y="85729"/>
                  </a:cubicBezTo>
                  <a:cubicBezTo>
                    <a:pt x="654222" y="86946"/>
                    <a:pt x="656654" y="89985"/>
                    <a:pt x="656654" y="94850"/>
                  </a:cubicBezTo>
                  <a:cubicBezTo>
                    <a:pt x="654222" y="99714"/>
                    <a:pt x="650573" y="103362"/>
                    <a:pt x="645709" y="105794"/>
                  </a:cubicBezTo>
                  <a:lnTo>
                    <a:pt x="634765" y="109442"/>
                  </a:lnTo>
                  <a:lnTo>
                    <a:pt x="642061" y="113090"/>
                  </a:lnTo>
                  <a:cubicBezTo>
                    <a:pt x="646925" y="113090"/>
                    <a:pt x="655438" y="109442"/>
                    <a:pt x="667598" y="102146"/>
                  </a:cubicBezTo>
                  <a:cubicBezTo>
                    <a:pt x="679758" y="94850"/>
                    <a:pt x="696782" y="87554"/>
                    <a:pt x="718671" y="80257"/>
                  </a:cubicBezTo>
                  <a:cubicBezTo>
                    <a:pt x="724751" y="75393"/>
                    <a:pt x="730527" y="71441"/>
                    <a:pt x="735999" y="68401"/>
                  </a:cubicBezTo>
                  <a:lnTo>
                    <a:pt x="740478" y="66557"/>
                  </a:lnTo>
                  <a:lnTo>
                    <a:pt x="733719" y="68173"/>
                  </a:lnTo>
                  <a:cubicBezTo>
                    <a:pt x="725511" y="69541"/>
                    <a:pt x="724143" y="67489"/>
                    <a:pt x="729615" y="62017"/>
                  </a:cubicBezTo>
                  <a:lnTo>
                    <a:pt x="729615" y="54721"/>
                  </a:lnTo>
                  <a:cubicBezTo>
                    <a:pt x="724751" y="54721"/>
                    <a:pt x="725967" y="49857"/>
                    <a:pt x="733263" y="40129"/>
                  </a:cubicBezTo>
                  <a:cubicBezTo>
                    <a:pt x="735695" y="36481"/>
                    <a:pt x="739647" y="34352"/>
                    <a:pt x="745119" y="33744"/>
                  </a:cubicBezTo>
                  <a:lnTo>
                    <a:pt x="759697" y="35646"/>
                  </a:lnTo>
                  <a:lnTo>
                    <a:pt x="758800" y="40129"/>
                  </a:lnTo>
                  <a:lnTo>
                    <a:pt x="751503" y="43777"/>
                  </a:lnTo>
                  <a:lnTo>
                    <a:pt x="744207" y="51073"/>
                  </a:lnTo>
                  <a:lnTo>
                    <a:pt x="751503" y="51073"/>
                  </a:lnTo>
                  <a:cubicBezTo>
                    <a:pt x="751503" y="53505"/>
                    <a:pt x="751503" y="55937"/>
                    <a:pt x="751503" y="58369"/>
                  </a:cubicBezTo>
                  <a:cubicBezTo>
                    <a:pt x="751503" y="59585"/>
                    <a:pt x="750895" y="60801"/>
                    <a:pt x="749679" y="62017"/>
                  </a:cubicBezTo>
                  <a:lnTo>
                    <a:pt x="746733" y="63981"/>
                  </a:lnTo>
                  <a:lnTo>
                    <a:pt x="751503" y="62017"/>
                  </a:lnTo>
                  <a:lnTo>
                    <a:pt x="777040" y="51073"/>
                  </a:lnTo>
                  <a:cubicBezTo>
                    <a:pt x="777040" y="48641"/>
                    <a:pt x="775824" y="48033"/>
                    <a:pt x="773392" y="49249"/>
                  </a:cubicBezTo>
                  <a:cubicBezTo>
                    <a:pt x="770960" y="50465"/>
                    <a:pt x="767312" y="49857"/>
                    <a:pt x="762448" y="47425"/>
                  </a:cubicBezTo>
                  <a:lnTo>
                    <a:pt x="762448" y="43777"/>
                  </a:lnTo>
                  <a:cubicBezTo>
                    <a:pt x="764880" y="41345"/>
                    <a:pt x="764880" y="38912"/>
                    <a:pt x="762448" y="36481"/>
                  </a:cubicBezTo>
                  <a:lnTo>
                    <a:pt x="760106" y="35700"/>
                  </a:lnTo>
                  <a:lnTo>
                    <a:pt x="766096" y="36481"/>
                  </a:lnTo>
                  <a:cubicBezTo>
                    <a:pt x="766096" y="34048"/>
                    <a:pt x="767920" y="32224"/>
                    <a:pt x="771568" y="31008"/>
                  </a:cubicBezTo>
                  <a:cubicBezTo>
                    <a:pt x="775216" y="29792"/>
                    <a:pt x="777040" y="26752"/>
                    <a:pt x="777040" y="21888"/>
                  </a:cubicBezTo>
                  <a:lnTo>
                    <a:pt x="791632" y="18240"/>
                  </a:lnTo>
                  <a:lnTo>
                    <a:pt x="809873" y="14592"/>
                  </a:lnTo>
                  <a:cubicBezTo>
                    <a:pt x="809873" y="12160"/>
                    <a:pt x="812305" y="10944"/>
                    <a:pt x="817169" y="10944"/>
                  </a:cubicBezTo>
                  <a:lnTo>
                    <a:pt x="850001" y="3648"/>
                  </a:lnTo>
                  <a:lnTo>
                    <a:pt x="860946" y="3648"/>
                  </a:lnTo>
                  <a:cubicBezTo>
                    <a:pt x="870674" y="3648"/>
                    <a:pt x="877970" y="3648"/>
                    <a:pt x="882834" y="3648"/>
                  </a:cubicBezTo>
                  <a:cubicBezTo>
                    <a:pt x="887698" y="3648"/>
                    <a:pt x="891346" y="2432"/>
                    <a:pt x="893778" y="0"/>
                  </a:cubicBezTo>
                  <a:close/>
                  <a:moveTo>
                    <a:pt x="609229" y="134978"/>
                  </a:moveTo>
                  <a:cubicBezTo>
                    <a:pt x="599500" y="139843"/>
                    <a:pt x="599500" y="141059"/>
                    <a:pt x="609229" y="138627"/>
                  </a:cubicBezTo>
                  <a:lnTo>
                    <a:pt x="616525" y="134978"/>
                  </a:lnTo>
                  <a:lnTo>
                    <a:pt x="609229" y="134978"/>
                  </a:lnTo>
                  <a:close/>
                  <a:moveTo>
                    <a:pt x="700430" y="248069"/>
                  </a:moveTo>
                  <a:cubicBezTo>
                    <a:pt x="697998" y="248069"/>
                    <a:pt x="693134" y="250501"/>
                    <a:pt x="685838" y="255365"/>
                  </a:cubicBezTo>
                  <a:cubicBezTo>
                    <a:pt x="680974" y="257797"/>
                    <a:pt x="673070" y="262661"/>
                    <a:pt x="662126" y="269957"/>
                  </a:cubicBezTo>
                  <a:cubicBezTo>
                    <a:pt x="651181" y="277253"/>
                    <a:pt x="649357" y="279686"/>
                    <a:pt x="656654" y="277253"/>
                  </a:cubicBezTo>
                  <a:lnTo>
                    <a:pt x="674894" y="269957"/>
                  </a:lnTo>
                  <a:cubicBezTo>
                    <a:pt x="679758" y="267525"/>
                    <a:pt x="684622" y="264485"/>
                    <a:pt x="689486" y="260837"/>
                  </a:cubicBezTo>
                  <a:cubicBezTo>
                    <a:pt x="694350" y="257189"/>
                    <a:pt x="696782" y="256581"/>
                    <a:pt x="696782" y="259013"/>
                  </a:cubicBezTo>
                  <a:cubicBezTo>
                    <a:pt x="696782" y="254149"/>
                    <a:pt x="700430" y="251717"/>
                    <a:pt x="707727" y="251717"/>
                  </a:cubicBezTo>
                  <a:cubicBezTo>
                    <a:pt x="705295" y="249285"/>
                    <a:pt x="702862" y="248069"/>
                    <a:pt x="700430" y="248069"/>
                  </a:cubicBezTo>
                  <a:close/>
                  <a:moveTo>
                    <a:pt x="642517" y="760167"/>
                  </a:moveTo>
                  <a:cubicBezTo>
                    <a:pt x="642213" y="760471"/>
                    <a:pt x="642061" y="761231"/>
                    <a:pt x="642061" y="762447"/>
                  </a:cubicBezTo>
                  <a:lnTo>
                    <a:pt x="642061" y="766095"/>
                  </a:lnTo>
                  <a:lnTo>
                    <a:pt x="649357" y="766095"/>
                  </a:lnTo>
                  <a:cubicBezTo>
                    <a:pt x="646925" y="763664"/>
                    <a:pt x="645101" y="761839"/>
                    <a:pt x="643885" y="760623"/>
                  </a:cubicBezTo>
                  <a:cubicBezTo>
                    <a:pt x="643277" y="760015"/>
                    <a:pt x="642821" y="759863"/>
                    <a:pt x="642517" y="760167"/>
                  </a:cubicBezTo>
                  <a:close/>
                  <a:moveTo>
                    <a:pt x="507083" y="774304"/>
                  </a:moveTo>
                  <a:cubicBezTo>
                    <a:pt x="505866" y="773695"/>
                    <a:pt x="504650" y="774608"/>
                    <a:pt x="503434" y="777040"/>
                  </a:cubicBezTo>
                  <a:cubicBezTo>
                    <a:pt x="498570" y="777040"/>
                    <a:pt x="497354" y="778256"/>
                    <a:pt x="499786" y="780688"/>
                  </a:cubicBezTo>
                  <a:cubicBezTo>
                    <a:pt x="502218" y="783120"/>
                    <a:pt x="505866" y="783120"/>
                    <a:pt x="510731" y="780688"/>
                  </a:cubicBezTo>
                  <a:cubicBezTo>
                    <a:pt x="509514" y="777040"/>
                    <a:pt x="508298" y="774912"/>
                    <a:pt x="507083" y="774304"/>
                  </a:cubicBezTo>
                  <a:close/>
                  <a:moveTo>
                    <a:pt x="1054750" y="533987"/>
                  </a:moveTo>
                  <a:cubicBezTo>
                    <a:pt x="1053230" y="534291"/>
                    <a:pt x="1051862" y="535051"/>
                    <a:pt x="1050646" y="536267"/>
                  </a:cubicBezTo>
                  <a:cubicBezTo>
                    <a:pt x="1057942" y="543563"/>
                    <a:pt x="1062806" y="544779"/>
                    <a:pt x="1065238" y="539915"/>
                  </a:cubicBezTo>
                  <a:cubicBezTo>
                    <a:pt x="1065238" y="537483"/>
                    <a:pt x="1063414" y="535659"/>
                    <a:pt x="1059766" y="534443"/>
                  </a:cubicBezTo>
                  <a:cubicBezTo>
                    <a:pt x="1057942" y="533835"/>
                    <a:pt x="1056270" y="533683"/>
                    <a:pt x="1054750" y="533987"/>
                  </a:cubicBezTo>
                  <a:close/>
                  <a:moveTo>
                    <a:pt x="1056118" y="547211"/>
                  </a:moveTo>
                  <a:cubicBezTo>
                    <a:pt x="1052470" y="547211"/>
                    <a:pt x="1049430" y="548427"/>
                    <a:pt x="1046998" y="550859"/>
                  </a:cubicBezTo>
                  <a:lnTo>
                    <a:pt x="1050646" y="558155"/>
                  </a:lnTo>
                  <a:lnTo>
                    <a:pt x="1054294" y="554507"/>
                  </a:lnTo>
                  <a:lnTo>
                    <a:pt x="1061590" y="554507"/>
                  </a:lnTo>
                  <a:cubicBezTo>
                    <a:pt x="1061590" y="549643"/>
                    <a:pt x="1059766" y="547211"/>
                    <a:pt x="1056118" y="547211"/>
                  </a:cubicBezTo>
                  <a:close/>
                  <a:moveTo>
                    <a:pt x="1364380" y="860945"/>
                  </a:moveTo>
                  <a:cubicBezTo>
                    <a:pt x="1361948" y="860945"/>
                    <a:pt x="1361948" y="863377"/>
                    <a:pt x="1364380" y="868241"/>
                  </a:cubicBezTo>
                  <a:cubicBezTo>
                    <a:pt x="1366812" y="875538"/>
                    <a:pt x="1368636" y="877970"/>
                    <a:pt x="1369852" y="875538"/>
                  </a:cubicBezTo>
                  <a:cubicBezTo>
                    <a:pt x="1371068" y="873106"/>
                    <a:pt x="1371676" y="869458"/>
                    <a:pt x="1371676" y="864593"/>
                  </a:cubicBezTo>
                  <a:lnTo>
                    <a:pt x="1364380" y="860945"/>
                  </a:lnTo>
                  <a:close/>
                  <a:moveTo>
                    <a:pt x="1429134" y="177387"/>
                  </a:moveTo>
                  <a:cubicBezTo>
                    <a:pt x="1428525" y="177691"/>
                    <a:pt x="1428829" y="178755"/>
                    <a:pt x="1430045" y="180579"/>
                  </a:cubicBezTo>
                  <a:cubicBezTo>
                    <a:pt x="1432478" y="184227"/>
                    <a:pt x="1437341" y="187268"/>
                    <a:pt x="1444638" y="189700"/>
                  </a:cubicBezTo>
                  <a:cubicBezTo>
                    <a:pt x="1432478" y="184835"/>
                    <a:pt x="1430045" y="184835"/>
                    <a:pt x="1437341" y="189700"/>
                  </a:cubicBezTo>
                  <a:lnTo>
                    <a:pt x="1470174" y="215236"/>
                  </a:lnTo>
                  <a:cubicBezTo>
                    <a:pt x="1475038" y="220100"/>
                    <a:pt x="1479903" y="224964"/>
                    <a:pt x="1484766" y="229828"/>
                  </a:cubicBezTo>
                  <a:cubicBezTo>
                    <a:pt x="1489631" y="234693"/>
                    <a:pt x="1494495" y="238341"/>
                    <a:pt x="1499359" y="240773"/>
                  </a:cubicBezTo>
                  <a:lnTo>
                    <a:pt x="1510303" y="244421"/>
                  </a:lnTo>
                  <a:cubicBezTo>
                    <a:pt x="1517599" y="254149"/>
                    <a:pt x="1523680" y="259013"/>
                    <a:pt x="1528543" y="259013"/>
                  </a:cubicBezTo>
                  <a:cubicBezTo>
                    <a:pt x="1528543" y="254149"/>
                    <a:pt x="1526111" y="251717"/>
                    <a:pt x="1521247" y="251717"/>
                  </a:cubicBezTo>
                  <a:cubicBezTo>
                    <a:pt x="1523680" y="246853"/>
                    <a:pt x="1522463" y="244421"/>
                    <a:pt x="1517599" y="244421"/>
                  </a:cubicBezTo>
                  <a:lnTo>
                    <a:pt x="1517599" y="240773"/>
                  </a:lnTo>
                  <a:cubicBezTo>
                    <a:pt x="1510303" y="231044"/>
                    <a:pt x="1506655" y="228612"/>
                    <a:pt x="1506655" y="233476"/>
                  </a:cubicBezTo>
                  <a:cubicBezTo>
                    <a:pt x="1501791" y="233476"/>
                    <a:pt x="1498751" y="232260"/>
                    <a:pt x="1497535" y="229828"/>
                  </a:cubicBezTo>
                  <a:cubicBezTo>
                    <a:pt x="1496319" y="227396"/>
                    <a:pt x="1495711" y="224964"/>
                    <a:pt x="1495711" y="222532"/>
                  </a:cubicBezTo>
                  <a:lnTo>
                    <a:pt x="1499359" y="222532"/>
                  </a:lnTo>
                  <a:cubicBezTo>
                    <a:pt x="1499359" y="227396"/>
                    <a:pt x="1500575" y="229828"/>
                    <a:pt x="1503007" y="229828"/>
                  </a:cubicBezTo>
                  <a:cubicBezTo>
                    <a:pt x="1505439" y="229828"/>
                    <a:pt x="1506655" y="228612"/>
                    <a:pt x="1506655" y="226180"/>
                  </a:cubicBezTo>
                  <a:lnTo>
                    <a:pt x="1459230" y="189700"/>
                  </a:lnTo>
                  <a:cubicBezTo>
                    <a:pt x="1449502" y="189700"/>
                    <a:pt x="1440990" y="186051"/>
                    <a:pt x="1433693" y="178755"/>
                  </a:cubicBezTo>
                  <a:cubicBezTo>
                    <a:pt x="1431261" y="177539"/>
                    <a:pt x="1429741" y="177083"/>
                    <a:pt x="1429134" y="1773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170D036-C920-55B5-45EE-5C70A9005450}"/>
                </a:ext>
              </a:extLst>
            </p:cNvPr>
            <p:cNvSpPr txBox="1"/>
            <p:nvPr/>
          </p:nvSpPr>
          <p:spPr>
            <a:xfrm>
              <a:off x="2514165" y="3391013"/>
              <a:ext cx="1470435" cy="1077206"/>
            </a:xfrm>
            <a:custGeom>
              <a:avLst/>
              <a:gdLst/>
              <a:ahLst/>
              <a:cxnLst/>
              <a:rect l="l" t="t" r="r" b="b"/>
              <a:pathLst>
                <a:path w="1470435" h="1077206">
                  <a:moveTo>
                    <a:pt x="750516" y="0"/>
                  </a:moveTo>
                  <a:lnTo>
                    <a:pt x="755413" y="1632"/>
                  </a:lnTo>
                  <a:cubicBezTo>
                    <a:pt x="756629" y="2848"/>
                    <a:pt x="757237" y="4672"/>
                    <a:pt x="757237" y="7104"/>
                  </a:cubicBezTo>
                  <a:cubicBezTo>
                    <a:pt x="757237" y="11968"/>
                    <a:pt x="758453" y="16832"/>
                    <a:pt x="760885" y="21696"/>
                  </a:cubicBezTo>
                  <a:cubicBezTo>
                    <a:pt x="760885" y="31424"/>
                    <a:pt x="762709" y="39936"/>
                    <a:pt x="766357" y="47233"/>
                  </a:cubicBezTo>
                  <a:cubicBezTo>
                    <a:pt x="770005" y="54529"/>
                    <a:pt x="773045" y="61825"/>
                    <a:pt x="775477" y="69121"/>
                  </a:cubicBezTo>
                  <a:lnTo>
                    <a:pt x="779125" y="80065"/>
                  </a:lnTo>
                  <a:cubicBezTo>
                    <a:pt x="776693" y="89794"/>
                    <a:pt x="777909" y="97090"/>
                    <a:pt x="782773" y="101954"/>
                  </a:cubicBezTo>
                  <a:lnTo>
                    <a:pt x="793717" y="134786"/>
                  </a:lnTo>
                  <a:cubicBezTo>
                    <a:pt x="793717" y="142083"/>
                    <a:pt x="794933" y="146339"/>
                    <a:pt x="797366" y="147555"/>
                  </a:cubicBezTo>
                  <a:cubicBezTo>
                    <a:pt x="799798" y="148771"/>
                    <a:pt x="802229" y="149379"/>
                    <a:pt x="804662" y="149379"/>
                  </a:cubicBezTo>
                  <a:lnTo>
                    <a:pt x="815606" y="185860"/>
                  </a:lnTo>
                  <a:cubicBezTo>
                    <a:pt x="818038" y="185860"/>
                    <a:pt x="819254" y="183427"/>
                    <a:pt x="819254" y="178563"/>
                  </a:cubicBezTo>
                  <a:cubicBezTo>
                    <a:pt x="819254" y="173699"/>
                    <a:pt x="815606" y="160323"/>
                    <a:pt x="808310" y="138435"/>
                  </a:cubicBezTo>
                  <a:lnTo>
                    <a:pt x="801014" y="109250"/>
                  </a:lnTo>
                  <a:cubicBezTo>
                    <a:pt x="803446" y="104386"/>
                    <a:pt x="802229" y="100738"/>
                    <a:pt x="797366" y="98306"/>
                  </a:cubicBezTo>
                  <a:lnTo>
                    <a:pt x="801014" y="91009"/>
                  </a:lnTo>
                  <a:lnTo>
                    <a:pt x="808310" y="109250"/>
                  </a:lnTo>
                  <a:lnTo>
                    <a:pt x="816417" y="124112"/>
                  </a:lnTo>
                  <a:lnTo>
                    <a:pt x="826550" y="127490"/>
                  </a:lnTo>
                  <a:cubicBezTo>
                    <a:pt x="826550" y="134786"/>
                    <a:pt x="828982" y="138435"/>
                    <a:pt x="833846" y="138435"/>
                  </a:cubicBezTo>
                  <a:cubicBezTo>
                    <a:pt x="832630" y="140867"/>
                    <a:pt x="830806" y="142387"/>
                    <a:pt x="828374" y="142995"/>
                  </a:cubicBezTo>
                  <a:lnTo>
                    <a:pt x="826620" y="142819"/>
                  </a:lnTo>
                  <a:lnTo>
                    <a:pt x="830198" y="149379"/>
                  </a:lnTo>
                  <a:lnTo>
                    <a:pt x="826550" y="156675"/>
                  </a:lnTo>
                  <a:lnTo>
                    <a:pt x="833846" y="156675"/>
                  </a:lnTo>
                  <a:cubicBezTo>
                    <a:pt x="838710" y="159107"/>
                    <a:pt x="839926" y="163971"/>
                    <a:pt x="837494" y="171267"/>
                  </a:cubicBezTo>
                  <a:lnTo>
                    <a:pt x="841142" y="171267"/>
                  </a:lnTo>
                  <a:cubicBezTo>
                    <a:pt x="843574" y="163971"/>
                    <a:pt x="846006" y="165187"/>
                    <a:pt x="848439" y="174915"/>
                  </a:cubicBezTo>
                  <a:cubicBezTo>
                    <a:pt x="848439" y="179779"/>
                    <a:pt x="853303" y="187075"/>
                    <a:pt x="863031" y="196804"/>
                  </a:cubicBezTo>
                  <a:cubicBezTo>
                    <a:pt x="865463" y="201668"/>
                    <a:pt x="865463" y="206532"/>
                    <a:pt x="863031" y="211396"/>
                  </a:cubicBezTo>
                  <a:cubicBezTo>
                    <a:pt x="855735" y="211396"/>
                    <a:pt x="853303" y="216260"/>
                    <a:pt x="855735" y="225988"/>
                  </a:cubicBezTo>
                  <a:lnTo>
                    <a:pt x="863031" y="218692"/>
                  </a:lnTo>
                  <a:cubicBezTo>
                    <a:pt x="865463" y="223556"/>
                    <a:pt x="867895" y="227204"/>
                    <a:pt x="870327" y="229636"/>
                  </a:cubicBezTo>
                  <a:lnTo>
                    <a:pt x="895863" y="273413"/>
                  </a:lnTo>
                  <a:cubicBezTo>
                    <a:pt x="912888" y="302598"/>
                    <a:pt x="926264" y="317190"/>
                    <a:pt x="935992" y="317190"/>
                  </a:cubicBezTo>
                  <a:cubicBezTo>
                    <a:pt x="940856" y="319622"/>
                    <a:pt x="943288" y="323270"/>
                    <a:pt x="943288" y="328134"/>
                  </a:cubicBezTo>
                  <a:cubicBezTo>
                    <a:pt x="945721" y="337862"/>
                    <a:pt x="953017" y="347591"/>
                    <a:pt x="965177" y="357319"/>
                  </a:cubicBezTo>
                  <a:cubicBezTo>
                    <a:pt x="960313" y="359751"/>
                    <a:pt x="961529" y="364615"/>
                    <a:pt x="968825" y="371911"/>
                  </a:cubicBezTo>
                  <a:cubicBezTo>
                    <a:pt x="971257" y="379207"/>
                    <a:pt x="973689" y="382855"/>
                    <a:pt x="976121" y="382855"/>
                  </a:cubicBezTo>
                  <a:cubicBezTo>
                    <a:pt x="976121" y="387720"/>
                    <a:pt x="977337" y="390760"/>
                    <a:pt x="979769" y="391976"/>
                  </a:cubicBezTo>
                  <a:cubicBezTo>
                    <a:pt x="982201" y="393192"/>
                    <a:pt x="984633" y="395016"/>
                    <a:pt x="987065" y="397448"/>
                  </a:cubicBezTo>
                  <a:cubicBezTo>
                    <a:pt x="994361" y="399880"/>
                    <a:pt x="999226" y="404744"/>
                    <a:pt x="1001658" y="412040"/>
                  </a:cubicBezTo>
                  <a:lnTo>
                    <a:pt x="1001658" y="415688"/>
                  </a:lnTo>
                  <a:cubicBezTo>
                    <a:pt x="1001658" y="415688"/>
                    <a:pt x="1003482" y="418120"/>
                    <a:pt x="1007130" y="422984"/>
                  </a:cubicBezTo>
                  <a:cubicBezTo>
                    <a:pt x="1010778" y="427849"/>
                    <a:pt x="1013818" y="431497"/>
                    <a:pt x="1016250" y="433928"/>
                  </a:cubicBezTo>
                  <a:lnTo>
                    <a:pt x="1030842" y="463113"/>
                  </a:lnTo>
                  <a:lnTo>
                    <a:pt x="1045434" y="466761"/>
                  </a:lnTo>
                  <a:cubicBezTo>
                    <a:pt x="1043002" y="471625"/>
                    <a:pt x="1044219" y="474057"/>
                    <a:pt x="1049083" y="474057"/>
                  </a:cubicBezTo>
                  <a:cubicBezTo>
                    <a:pt x="1051515" y="474057"/>
                    <a:pt x="1053947" y="475273"/>
                    <a:pt x="1056379" y="477705"/>
                  </a:cubicBezTo>
                  <a:cubicBezTo>
                    <a:pt x="1058811" y="480137"/>
                    <a:pt x="1058811" y="482570"/>
                    <a:pt x="1056379" y="485001"/>
                  </a:cubicBezTo>
                  <a:lnTo>
                    <a:pt x="1067323" y="488650"/>
                  </a:lnTo>
                  <a:lnTo>
                    <a:pt x="1074619" y="488650"/>
                  </a:lnTo>
                  <a:cubicBezTo>
                    <a:pt x="1072187" y="483786"/>
                    <a:pt x="1073403" y="481353"/>
                    <a:pt x="1078267" y="481353"/>
                  </a:cubicBezTo>
                  <a:lnTo>
                    <a:pt x="1081915" y="485001"/>
                  </a:lnTo>
                  <a:lnTo>
                    <a:pt x="1081915" y="492298"/>
                  </a:lnTo>
                  <a:cubicBezTo>
                    <a:pt x="1079483" y="499594"/>
                    <a:pt x="1078875" y="505674"/>
                    <a:pt x="1080091" y="510538"/>
                  </a:cubicBezTo>
                  <a:cubicBezTo>
                    <a:pt x="1081307" y="515402"/>
                    <a:pt x="1083131" y="519050"/>
                    <a:pt x="1085563" y="521482"/>
                  </a:cubicBezTo>
                  <a:cubicBezTo>
                    <a:pt x="1097723" y="523914"/>
                    <a:pt x="1100156" y="522698"/>
                    <a:pt x="1092859" y="517834"/>
                  </a:cubicBezTo>
                  <a:cubicBezTo>
                    <a:pt x="1097723" y="512970"/>
                    <a:pt x="1101372" y="514186"/>
                    <a:pt x="1103804" y="521482"/>
                  </a:cubicBezTo>
                  <a:cubicBezTo>
                    <a:pt x="1106236" y="521482"/>
                    <a:pt x="1108668" y="519050"/>
                    <a:pt x="1111100" y="514186"/>
                  </a:cubicBezTo>
                  <a:cubicBezTo>
                    <a:pt x="1111100" y="506890"/>
                    <a:pt x="1113532" y="505674"/>
                    <a:pt x="1118396" y="510538"/>
                  </a:cubicBezTo>
                  <a:cubicBezTo>
                    <a:pt x="1118396" y="515402"/>
                    <a:pt x="1114748" y="519050"/>
                    <a:pt x="1107452" y="521482"/>
                  </a:cubicBezTo>
                  <a:cubicBezTo>
                    <a:pt x="1107452" y="523914"/>
                    <a:pt x="1105020" y="526346"/>
                    <a:pt x="1100156" y="528778"/>
                  </a:cubicBezTo>
                  <a:cubicBezTo>
                    <a:pt x="1100156" y="531211"/>
                    <a:pt x="1102588" y="534859"/>
                    <a:pt x="1107452" y="539723"/>
                  </a:cubicBezTo>
                  <a:cubicBezTo>
                    <a:pt x="1112316" y="544587"/>
                    <a:pt x="1117180" y="548235"/>
                    <a:pt x="1122044" y="550667"/>
                  </a:cubicBezTo>
                  <a:cubicBezTo>
                    <a:pt x="1124476" y="550667"/>
                    <a:pt x="1128732" y="551883"/>
                    <a:pt x="1134812" y="554315"/>
                  </a:cubicBezTo>
                  <a:cubicBezTo>
                    <a:pt x="1140893" y="556747"/>
                    <a:pt x="1143933" y="555531"/>
                    <a:pt x="1143933" y="550667"/>
                  </a:cubicBezTo>
                  <a:lnTo>
                    <a:pt x="1162173" y="550667"/>
                  </a:lnTo>
                  <a:cubicBezTo>
                    <a:pt x="1167037" y="550667"/>
                    <a:pt x="1167037" y="548235"/>
                    <a:pt x="1162173" y="543371"/>
                  </a:cubicBezTo>
                  <a:lnTo>
                    <a:pt x="1158525" y="532426"/>
                  </a:lnTo>
                  <a:lnTo>
                    <a:pt x="1165821" y="532426"/>
                  </a:lnTo>
                  <a:cubicBezTo>
                    <a:pt x="1163389" y="537291"/>
                    <a:pt x="1164605" y="540331"/>
                    <a:pt x="1169469" y="541547"/>
                  </a:cubicBezTo>
                  <a:cubicBezTo>
                    <a:pt x="1174333" y="542763"/>
                    <a:pt x="1177981" y="540939"/>
                    <a:pt x="1180413" y="536074"/>
                  </a:cubicBezTo>
                  <a:cubicBezTo>
                    <a:pt x="1175549" y="536074"/>
                    <a:pt x="1173117" y="533643"/>
                    <a:pt x="1173117" y="528778"/>
                  </a:cubicBezTo>
                  <a:cubicBezTo>
                    <a:pt x="1170685" y="528778"/>
                    <a:pt x="1168861" y="527562"/>
                    <a:pt x="1167645" y="525130"/>
                  </a:cubicBezTo>
                  <a:cubicBezTo>
                    <a:pt x="1166429" y="522698"/>
                    <a:pt x="1163389" y="522698"/>
                    <a:pt x="1158525" y="525130"/>
                  </a:cubicBezTo>
                  <a:lnTo>
                    <a:pt x="1162173" y="521482"/>
                  </a:lnTo>
                  <a:lnTo>
                    <a:pt x="1151229" y="499594"/>
                  </a:lnTo>
                  <a:cubicBezTo>
                    <a:pt x="1148797" y="497162"/>
                    <a:pt x="1145148" y="494730"/>
                    <a:pt x="1140285" y="492298"/>
                  </a:cubicBezTo>
                  <a:lnTo>
                    <a:pt x="1140285" y="485001"/>
                  </a:lnTo>
                  <a:cubicBezTo>
                    <a:pt x="1142717" y="482570"/>
                    <a:pt x="1144541" y="481961"/>
                    <a:pt x="1145757" y="483177"/>
                  </a:cubicBezTo>
                  <a:cubicBezTo>
                    <a:pt x="1146972" y="484394"/>
                    <a:pt x="1150013" y="488650"/>
                    <a:pt x="1154877" y="495946"/>
                  </a:cubicBezTo>
                  <a:cubicBezTo>
                    <a:pt x="1154877" y="495946"/>
                    <a:pt x="1156093" y="498986"/>
                    <a:pt x="1158525" y="505066"/>
                  </a:cubicBezTo>
                  <a:cubicBezTo>
                    <a:pt x="1160957" y="511146"/>
                    <a:pt x="1164605" y="514186"/>
                    <a:pt x="1169469" y="514186"/>
                  </a:cubicBezTo>
                  <a:lnTo>
                    <a:pt x="1184061" y="521482"/>
                  </a:lnTo>
                  <a:cubicBezTo>
                    <a:pt x="1201086" y="540939"/>
                    <a:pt x="1212030" y="550667"/>
                    <a:pt x="1216894" y="550667"/>
                  </a:cubicBezTo>
                  <a:cubicBezTo>
                    <a:pt x="1221758" y="550667"/>
                    <a:pt x="1222974" y="548235"/>
                    <a:pt x="1220542" y="543371"/>
                  </a:cubicBezTo>
                  <a:lnTo>
                    <a:pt x="1224190" y="550667"/>
                  </a:lnTo>
                  <a:cubicBezTo>
                    <a:pt x="1233918" y="557963"/>
                    <a:pt x="1246079" y="560395"/>
                    <a:pt x="1260671" y="557963"/>
                  </a:cubicBezTo>
                  <a:cubicBezTo>
                    <a:pt x="1270399" y="553099"/>
                    <a:pt x="1275263" y="555531"/>
                    <a:pt x="1275263" y="565259"/>
                  </a:cubicBezTo>
                  <a:cubicBezTo>
                    <a:pt x="1280127" y="565259"/>
                    <a:pt x="1280127" y="562827"/>
                    <a:pt x="1275263" y="557963"/>
                  </a:cubicBezTo>
                  <a:cubicBezTo>
                    <a:pt x="1277695" y="555531"/>
                    <a:pt x="1279519" y="555531"/>
                    <a:pt x="1280735" y="557963"/>
                  </a:cubicBezTo>
                  <a:cubicBezTo>
                    <a:pt x="1281951" y="560395"/>
                    <a:pt x="1284991" y="564043"/>
                    <a:pt x="1289856" y="568907"/>
                  </a:cubicBezTo>
                  <a:cubicBezTo>
                    <a:pt x="1292288" y="576203"/>
                    <a:pt x="1298368" y="579851"/>
                    <a:pt x="1308096" y="579851"/>
                  </a:cubicBezTo>
                  <a:cubicBezTo>
                    <a:pt x="1305664" y="570123"/>
                    <a:pt x="1300800" y="564043"/>
                    <a:pt x="1293504" y="561611"/>
                  </a:cubicBezTo>
                  <a:lnTo>
                    <a:pt x="1293504" y="554315"/>
                  </a:lnTo>
                  <a:cubicBezTo>
                    <a:pt x="1305664" y="556747"/>
                    <a:pt x="1314176" y="561611"/>
                    <a:pt x="1319040" y="568907"/>
                  </a:cubicBezTo>
                  <a:cubicBezTo>
                    <a:pt x="1321472" y="573771"/>
                    <a:pt x="1325728" y="578027"/>
                    <a:pt x="1331808" y="581675"/>
                  </a:cubicBezTo>
                  <a:cubicBezTo>
                    <a:pt x="1337889" y="585324"/>
                    <a:pt x="1340929" y="588364"/>
                    <a:pt x="1340929" y="590796"/>
                  </a:cubicBezTo>
                  <a:cubicBezTo>
                    <a:pt x="1345793" y="590796"/>
                    <a:pt x="1349441" y="594444"/>
                    <a:pt x="1351873" y="601740"/>
                  </a:cubicBezTo>
                  <a:lnTo>
                    <a:pt x="1355521" y="609036"/>
                  </a:lnTo>
                  <a:lnTo>
                    <a:pt x="1359169" y="601740"/>
                  </a:lnTo>
                  <a:cubicBezTo>
                    <a:pt x="1354305" y="596876"/>
                    <a:pt x="1354305" y="594444"/>
                    <a:pt x="1359169" y="594444"/>
                  </a:cubicBezTo>
                  <a:cubicBezTo>
                    <a:pt x="1364033" y="594444"/>
                    <a:pt x="1369505" y="598092"/>
                    <a:pt x="1375585" y="605388"/>
                  </a:cubicBezTo>
                  <a:cubicBezTo>
                    <a:pt x="1381665" y="612684"/>
                    <a:pt x="1385922" y="619980"/>
                    <a:pt x="1388354" y="627276"/>
                  </a:cubicBezTo>
                  <a:lnTo>
                    <a:pt x="1402946" y="630924"/>
                  </a:lnTo>
                  <a:cubicBezTo>
                    <a:pt x="1405378" y="626061"/>
                    <a:pt x="1404162" y="622413"/>
                    <a:pt x="1399298" y="619980"/>
                  </a:cubicBezTo>
                  <a:lnTo>
                    <a:pt x="1392002" y="619980"/>
                  </a:lnTo>
                  <a:cubicBezTo>
                    <a:pt x="1392002" y="617548"/>
                    <a:pt x="1395650" y="616940"/>
                    <a:pt x="1402946" y="618156"/>
                  </a:cubicBezTo>
                  <a:cubicBezTo>
                    <a:pt x="1410242" y="619372"/>
                    <a:pt x="1413890" y="621196"/>
                    <a:pt x="1413890" y="623628"/>
                  </a:cubicBezTo>
                  <a:cubicBezTo>
                    <a:pt x="1418754" y="626061"/>
                    <a:pt x="1417538" y="628493"/>
                    <a:pt x="1410242" y="630924"/>
                  </a:cubicBezTo>
                  <a:cubicBezTo>
                    <a:pt x="1405378" y="630924"/>
                    <a:pt x="1404162" y="635789"/>
                    <a:pt x="1406594" y="645517"/>
                  </a:cubicBezTo>
                  <a:cubicBezTo>
                    <a:pt x="1411458" y="647949"/>
                    <a:pt x="1415714" y="648557"/>
                    <a:pt x="1419362" y="647341"/>
                  </a:cubicBezTo>
                  <a:cubicBezTo>
                    <a:pt x="1423010" y="646125"/>
                    <a:pt x="1424834" y="643085"/>
                    <a:pt x="1424834" y="638221"/>
                  </a:cubicBezTo>
                  <a:lnTo>
                    <a:pt x="1446723" y="667405"/>
                  </a:lnTo>
                  <a:lnTo>
                    <a:pt x="1446723" y="671053"/>
                  </a:lnTo>
                  <a:cubicBezTo>
                    <a:pt x="1446723" y="675917"/>
                    <a:pt x="1447939" y="680782"/>
                    <a:pt x="1450371" y="685646"/>
                  </a:cubicBezTo>
                  <a:cubicBezTo>
                    <a:pt x="1452803" y="690510"/>
                    <a:pt x="1455235" y="692942"/>
                    <a:pt x="1457667" y="692942"/>
                  </a:cubicBezTo>
                  <a:lnTo>
                    <a:pt x="1454019" y="700238"/>
                  </a:lnTo>
                  <a:cubicBezTo>
                    <a:pt x="1454019" y="702670"/>
                    <a:pt x="1454019" y="706318"/>
                    <a:pt x="1454019" y="711182"/>
                  </a:cubicBezTo>
                  <a:cubicBezTo>
                    <a:pt x="1454019" y="716046"/>
                    <a:pt x="1455235" y="720910"/>
                    <a:pt x="1457667" y="725775"/>
                  </a:cubicBezTo>
                  <a:lnTo>
                    <a:pt x="1461315" y="736719"/>
                  </a:lnTo>
                  <a:cubicBezTo>
                    <a:pt x="1458883" y="744015"/>
                    <a:pt x="1456451" y="748879"/>
                    <a:pt x="1454019" y="751311"/>
                  </a:cubicBezTo>
                  <a:lnTo>
                    <a:pt x="1461315" y="787792"/>
                  </a:lnTo>
                  <a:lnTo>
                    <a:pt x="1457667" y="795088"/>
                  </a:lnTo>
                  <a:cubicBezTo>
                    <a:pt x="1462531" y="802384"/>
                    <a:pt x="1463747" y="810896"/>
                    <a:pt x="1461315" y="820625"/>
                  </a:cubicBezTo>
                  <a:cubicBezTo>
                    <a:pt x="1456451" y="820625"/>
                    <a:pt x="1454019" y="821840"/>
                    <a:pt x="1454019" y="824273"/>
                  </a:cubicBezTo>
                  <a:cubicBezTo>
                    <a:pt x="1454019" y="826705"/>
                    <a:pt x="1455235" y="830353"/>
                    <a:pt x="1457667" y="835217"/>
                  </a:cubicBezTo>
                  <a:cubicBezTo>
                    <a:pt x="1455235" y="840081"/>
                    <a:pt x="1456451" y="844945"/>
                    <a:pt x="1461315" y="849809"/>
                  </a:cubicBezTo>
                  <a:cubicBezTo>
                    <a:pt x="1458883" y="852241"/>
                    <a:pt x="1456451" y="858929"/>
                    <a:pt x="1454019" y="869874"/>
                  </a:cubicBezTo>
                  <a:cubicBezTo>
                    <a:pt x="1451587" y="880818"/>
                    <a:pt x="1449155" y="885074"/>
                    <a:pt x="1446723" y="882642"/>
                  </a:cubicBezTo>
                  <a:cubicBezTo>
                    <a:pt x="1446723" y="885074"/>
                    <a:pt x="1444291" y="888722"/>
                    <a:pt x="1439427" y="893586"/>
                  </a:cubicBezTo>
                  <a:cubicBezTo>
                    <a:pt x="1434562" y="898450"/>
                    <a:pt x="1430914" y="902098"/>
                    <a:pt x="1428482" y="904530"/>
                  </a:cubicBezTo>
                  <a:cubicBezTo>
                    <a:pt x="1435779" y="906962"/>
                    <a:pt x="1440643" y="905746"/>
                    <a:pt x="1443075" y="900882"/>
                  </a:cubicBezTo>
                  <a:cubicBezTo>
                    <a:pt x="1445507" y="900882"/>
                    <a:pt x="1447939" y="900274"/>
                    <a:pt x="1450371" y="899058"/>
                  </a:cubicBezTo>
                  <a:cubicBezTo>
                    <a:pt x="1452803" y="897842"/>
                    <a:pt x="1454019" y="897234"/>
                    <a:pt x="1454019" y="897234"/>
                  </a:cubicBezTo>
                  <a:lnTo>
                    <a:pt x="1461315" y="900882"/>
                  </a:lnTo>
                  <a:lnTo>
                    <a:pt x="1468611" y="897234"/>
                  </a:lnTo>
                  <a:cubicBezTo>
                    <a:pt x="1473475" y="897234"/>
                    <a:pt x="1468611" y="905746"/>
                    <a:pt x="1454019" y="922771"/>
                  </a:cubicBezTo>
                  <a:cubicBezTo>
                    <a:pt x="1451587" y="932499"/>
                    <a:pt x="1444291" y="939795"/>
                    <a:pt x="1432130" y="944659"/>
                  </a:cubicBezTo>
                  <a:cubicBezTo>
                    <a:pt x="1419970" y="949523"/>
                    <a:pt x="1411458" y="951955"/>
                    <a:pt x="1406594" y="951955"/>
                  </a:cubicBezTo>
                  <a:cubicBezTo>
                    <a:pt x="1401730" y="951955"/>
                    <a:pt x="1397474" y="953171"/>
                    <a:pt x="1393826" y="955603"/>
                  </a:cubicBezTo>
                  <a:cubicBezTo>
                    <a:pt x="1390178" y="958035"/>
                    <a:pt x="1388354" y="960468"/>
                    <a:pt x="1388354" y="962899"/>
                  </a:cubicBezTo>
                  <a:lnTo>
                    <a:pt x="1384705" y="970196"/>
                  </a:lnTo>
                  <a:cubicBezTo>
                    <a:pt x="1389570" y="970196"/>
                    <a:pt x="1383489" y="972628"/>
                    <a:pt x="1366465" y="977492"/>
                  </a:cubicBezTo>
                  <a:cubicBezTo>
                    <a:pt x="1364033" y="977492"/>
                    <a:pt x="1359777" y="981748"/>
                    <a:pt x="1353697" y="990260"/>
                  </a:cubicBezTo>
                  <a:cubicBezTo>
                    <a:pt x="1347617" y="998772"/>
                    <a:pt x="1345793" y="1004244"/>
                    <a:pt x="1348225" y="1006676"/>
                  </a:cubicBezTo>
                  <a:cubicBezTo>
                    <a:pt x="1348225" y="1011541"/>
                    <a:pt x="1348225" y="1017013"/>
                    <a:pt x="1348225" y="1023093"/>
                  </a:cubicBezTo>
                  <a:cubicBezTo>
                    <a:pt x="1348225" y="1029173"/>
                    <a:pt x="1348225" y="1032213"/>
                    <a:pt x="1348225" y="1032213"/>
                  </a:cubicBezTo>
                  <a:cubicBezTo>
                    <a:pt x="1343361" y="1032213"/>
                    <a:pt x="1340929" y="1033429"/>
                    <a:pt x="1340929" y="1035861"/>
                  </a:cubicBezTo>
                  <a:cubicBezTo>
                    <a:pt x="1345793" y="1035861"/>
                    <a:pt x="1347009" y="1037077"/>
                    <a:pt x="1344577" y="1039509"/>
                  </a:cubicBezTo>
                  <a:cubicBezTo>
                    <a:pt x="1342145" y="1041941"/>
                    <a:pt x="1339713" y="1043157"/>
                    <a:pt x="1337281" y="1043157"/>
                  </a:cubicBezTo>
                  <a:lnTo>
                    <a:pt x="1337281" y="1054101"/>
                  </a:lnTo>
                  <a:cubicBezTo>
                    <a:pt x="1332416" y="1056534"/>
                    <a:pt x="1322080" y="1059573"/>
                    <a:pt x="1306272" y="1063221"/>
                  </a:cubicBezTo>
                  <a:cubicBezTo>
                    <a:pt x="1290463" y="1066870"/>
                    <a:pt x="1274047" y="1067478"/>
                    <a:pt x="1257023" y="1065046"/>
                  </a:cubicBezTo>
                  <a:cubicBezTo>
                    <a:pt x="1188925" y="1072342"/>
                    <a:pt x="1151229" y="1074774"/>
                    <a:pt x="1143933" y="1072342"/>
                  </a:cubicBezTo>
                  <a:cubicBezTo>
                    <a:pt x="1136636" y="1074774"/>
                    <a:pt x="1128124" y="1075990"/>
                    <a:pt x="1118396" y="1075990"/>
                  </a:cubicBezTo>
                  <a:cubicBezTo>
                    <a:pt x="1108668" y="1075990"/>
                    <a:pt x="1100156" y="1074774"/>
                    <a:pt x="1092859" y="1072342"/>
                  </a:cubicBezTo>
                  <a:lnTo>
                    <a:pt x="1085563" y="1072342"/>
                  </a:lnTo>
                  <a:cubicBezTo>
                    <a:pt x="1083131" y="1077206"/>
                    <a:pt x="1080699" y="1078422"/>
                    <a:pt x="1078267" y="1075990"/>
                  </a:cubicBezTo>
                  <a:lnTo>
                    <a:pt x="1063675" y="1072342"/>
                  </a:lnTo>
                  <a:lnTo>
                    <a:pt x="1056379" y="1072342"/>
                  </a:lnTo>
                  <a:cubicBezTo>
                    <a:pt x="1056379" y="1069910"/>
                    <a:pt x="1055771" y="1068086"/>
                    <a:pt x="1054555" y="1066870"/>
                  </a:cubicBezTo>
                  <a:cubicBezTo>
                    <a:pt x="1053339" y="1065654"/>
                    <a:pt x="1052731" y="1066262"/>
                    <a:pt x="1052731" y="1068694"/>
                  </a:cubicBezTo>
                  <a:lnTo>
                    <a:pt x="1038138" y="1065046"/>
                  </a:lnTo>
                  <a:cubicBezTo>
                    <a:pt x="1035706" y="1067478"/>
                    <a:pt x="1033274" y="1068694"/>
                    <a:pt x="1030842" y="1068694"/>
                  </a:cubicBezTo>
                  <a:cubicBezTo>
                    <a:pt x="1028410" y="1068694"/>
                    <a:pt x="1028410" y="1067478"/>
                    <a:pt x="1030842" y="1065046"/>
                  </a:cubicBezTo>
                  <a:lnTo>
                    <a:pt x="1023546" y="1061397"/>
                  </a:lnTo>
                  <a:lnTo>
                    <a:pt x="1019898" y="1068694"/>
                  </a:lnTo>
                  <a:cubicBezTo>
                    <a:pt x="1010170" y="1063830"/>
                    <a:pt x="987065" y="1060182"/>
                    <a:pt x="950585" y="1057749"/>
                  </a:cubicBezTo>
                  <a:lnTo>
                    <a:pt x="753589" y="1003028"/>
                  </a:lnTo>
                  <a:lnTo>
                    <a:pt x="655090" y="962899"/>
                  </a:lnTo>
                  <a:lnTo>
                    <a:pt x="614962" y="937363"/>
                  </a:lnTo>
                  <a:cubicBezTo>
                    <a:pt x="612530" y="942227"/>
                    <a:pt x="610098" y="942227"/>
                    <a:pt x="607666" y="937363"/>
                  </a:cubicBezTo>
                  <a:lnTo>
                    <a:pt x="600369" y="933715"/>
                  </a:lnTo>
                  <a:cubicBezTo>
                    <a:pt x="597937" y="933715"/>
                    <a:pt x="591857" y="930067"/>
                    <a:pt x="582129" y="922771"/>
                  </a:cubicBezTo>
                  <a:lnTo>
                    <a:pt x="574833" y="922771"/>
                  </a:lnTo>
                  <a:cubicBezTo>
                    <a:pt x="572401" y="915475"/>
                    <a:pt x="569969" y="910610"/>
                    <a:pt x="567537" y="908178"/>
                  </a:cubicBezTo>
                  <a:lnTo>
                    <a:pt x="560241" y="908178"/>
                  </a:lnTo>
                  <a:lnTo>
                    <a:pt x="552944" y="897234"/>
                  </a:lnTo>
                  <a:lnTo>
                    <a:pt x="545648" y="897234"/>
                  </a:lnTo>
                  <a:lnTo>
                    <a:pt x="531056" y="897234"/>
                  </a:lnTo>
                  <a:cubicBezTo>
                    <a:pt x="523760" y="889938"/>
                    <a:pt x="517680" y="885074"/>
                    <a:pt x="512816" y="882642"/>
                  </a:cubicBezTo>
                  <a:cubicBezTo>
                    <a:pt x="500655" y="875346"/>
                    <a:pt x="489711" y="870481"/>
                    <a:pt x="479983" y="868050"/>
                  </a:cubicBezTo>
                  <a:cubicBezTo>
                    <a:pt x="460526" y="855889"/>
                    <a:pt x="441070" y="840081"/>
                    <a:pt x="421614" y="820625"/>
                  </a:cubicBezTo>
                  <a:lnTo>
                    <a:pt x="407021" y="816977"/>
                  </a:lnTo>
                  <a:lnTo>
                    <a:pt x="407021" y="809680"/>
                  </a:lnTo>
                  <a:cubicBezTo>
                    <a:pt x="409453" y="804816"/>
                    <a:pt x="409453" y="800560"/>
                    <a:pt x="407021" y="796912"/>
                  </a:cubicBezTo>
                  <a:cubicBezTo>
                    <a:pt x="404589" y="793264"/>
                    <a:pt x="402157" y="791440"/>
                    <a:pt x="399725" y="791440"/>
                  </a:cubicBezTo>
                  <a:cubicBezTo>
                    <a:pt x="385133" y="786576"/>
                    <a:pt x="376621" y="779280"/>
                    <a:pt x="374189" y="769552"/>
                  </a:cubicBezTo>
                  <a:cubicBezTo>
                    <a:pt x="364461" y="767119"/>
                    <a:pt x="357164" y="763471"/>
                    <a:pt x="352300" y="758607"/>
                  </a:cubicBezTo>
                  <a:lnTo>
                    <a:pt x="330412" y="736719"/>
                  </a:lnTo>
                  <a:cubicBezTo>
                    <a:pt x="327980" y="736719"/>
                    <a:pt x="323116" y="733071"/>
                    <a:pt x="315820" y="725775"/>
                  </a:cubicBezTo>
                  <a:cubicBezTo>
                    <a:pt x="308523" y="723342"/>
                    <a:pt x="303659" y="720910"/>
                    <a:pt x="301227" y="718478"/>
                  </a:cubicBezTo>
                  <a:cubicBezTo>
                    <a:pt x="298795" y="716046"/>
                    <a:pt x="296363" y="713614"/>
                    <a:pt x="293931" y="711182"/>
                  </a:cubicBezTo>
                  <a:cubicBezTo>
                    <a:pt x="289067" y="701454"/>
                    <a:pt x="284203" y="695374"/>
                    <a:pt x="279339" y="692942"/>
                  </a:cubicBezTo>
                  <a:lnTo>
                    <a:pt x="268395" y="674701"/>
                  </a:lnTo>
                  <a:cubicBezTo>
                    <a:pt x="256234" y="657677"/>
                    <a:pt x="246506" y="649165"/>
                    <a:pt x="239210" y="649165"/>
                  </a:cubicBezTo>
                  <a:lnTo>
                    <a:pt x="228266" y="630924"/>
                  </a:lnTo>
                  <a:cubicBezTo>
                    <a:pt x="228266" y="618764"/>
                    <a:pt x="225834" y="612684"/>
                    <a:pt x="220970" y="612684"/>
                  </a:cubicBezTo>
                  <a:cubicBezTo>
                    <a:pt x="211241" y="605388"/>
                    <a:pt x="205161" y="596876"/>
                    <a:pt x="202729" y="587148"/>
                  </a:cubicBezTo>
                  <a:cubicBezTo>
                    <a:pt x="195433" y="570123"/>
                    <a:pt x="185705" y="559179"/>
                    <a:pt x="173545" y="554315"/>
                  </a:cubicBezTo>
                  <a:lnTo>
                    <a:pt x="126120" y="470409"/>
                  </a:lnTo>
                  <a:cubicBezTo>
                    <a:pt x="121255" y="463113"/>
                    <a:pt x="117607" y="454601"/>
                    <a:pt x="115175" y="444873"/>
                  </a:cubicBezTo>
                  <a:cubicBezTo>
                    <a:pt x="112744" y="435145"/>
                    <a:pt x="109095" y="429064"/>
                    <a:pt x="104231" y="426632"/>
                  </a:cubicBezTo>
                  <a:lnTo>
                    <a:pt x="93287" y="393800"/>
                  </a:lnTo>
                  <a:lnTo>
                    <a:pt x="78695" y="364615"/>
                  </a:lnTo>
                  <a:cubicBezTo>
                    <a:pt x="71399" y="359751"/>
                    <a:pt x="67750" y="353671"/>
                    <a:pt x="67750" y="346375"/>
                  </a:cubicBezTo>
                  <a:cubicBezTo>
                    <a:pt x="65318" y="329350"/>
                    <a:pt x="61670" y="317190"/>
                    <a:pt x="56806" y="309894"/>
                  </a:cubicBezTo>
                  <a:cubicBezTo>
                    <a:pt x="56806" y="300166"/>
                    <a:pt x="54374" y="291654"/>
                    <a:pt x="49510" y="284358"/>
                  </a:cubicBezTo>
                  <a:lnTo>
                    <a:pt x="53158" y="280710"/>
                  </a:lnTo>
                  <a:lnTo>
                    <a:pt x="45862" y="273413"/>
                  </a:lnTo>
                  <a:cubicBezTo>
                    <a:pt x="48294" y="266117"/>
                    <a:pt x="47078" y="262469"/>
                    <a:pt x="42214" y="262469"/>
                  </a:cubicBezTo>
                  <a:lnTo>
                    <a:pt x="34918" y="255173"/>
                  </a:lnTo>
                  <a:lnTo>
                    <a:pt x="20325" y="229636"/>
                  </a:lnTo>
                  <a:cubicBezTo>
                    <a:pt x="17893" y="224772"/>
                    <a:pt x="15461" y="218692"/>
                    <a:pt x="13029" y="211396"/>
                  </a:cubicBezTo>
                  <a:cubicBezTo>
                    <a:pt x="10597" y="204100"/>
                    <a:pt x="10597" y="201668"/>
                    <a:pt x="13029" y="204100"/>
                  </a:cubicBezTo>
                  <a:lnTo>
                    <a:pt x="13029" y="196804"/>
                  </a:lnTo>
                  <a:cubicBezTo>
                    <a:pt x="15461" y="191940"/>
                    <a:pt x="19110" y="190723"/>
                    <a:pt x="23974" y="193156"/>
                  </a:cubicBezTo>
                  <a:lnTo>
                    <a:pt x="16677" y="160323"/>
                  </a:lnTo>
                  <a:cubicBezTo>
                    <a:pt x="19110" y="155459"/>
                    <a:pt x="18501" y="152419"/>
                    <a:pt x="14853" y="151203"/>
                  </a:cubicBezTo>
                  <a:cubicBezTo>
                    <a:pt x="11205" y="149987"/>
                    <a:pt x="9381" y="148163"/>
                    <a:pt x="9381" y="145731"/>
                  </a:cubicBezTo>
                  <a:cubicBezTo>
                    <a:pt x="4517" y="140867"/>
                    <a:pt x="1477" y="136002"/>
                    <a:pt x="261" y="131138"/>
                  </a:cubicBezTo>
                  <a:cubicBezTo>
                    <a:pt x="-955" y="126274"/>
                    <a:pt x="2085" y="122626"/>
                    <a:pt x="9381" y="120194"/>
                  </a:cubicBezTo>
                  <a:lnTo>
                    <a:pt x="9381" y="116546"/>
                  </a:lnTo>
                  <a:lnTo>
                    <a:pt x="9381" y="101954"/>
                  </a:lnTo>
                  <a:cubicBezTo>
                    <a:pt x="16677" y="97090"/>
                    <a:pt x="22757" y="95873"/>
                    <a:pt x="27622" y="98306"/>
                  </a:cubicBezTo>
                  <a:cubicBezTo>
                    <a:pt x="30054" y="98306"/>
                    <a:pt x="33702" y="97698"/>
                    <a:pt x="38566" y="96482"/>
                  </a:cubicBezTo>
                  <a:cubicBezTo>
                    <a:pt x="43430" y="95266"/>
                    <a:pt x="47078" y="95873"/>
                    <a:pt x="49510" y="98306"/>
                  </a:cubicBezTo>
                  <a:cubicBezTo>
                    <a:pt x="51942" y="100738"/>
                    <a:pt x="54982" y="103778"/>
                    <a:pt x="58630" y="107426"/>
                  </a:cubicBezTo>
                  <a:cubicBezTo>
                    <a:pt x="62278" y="111074"/>
                    <a:pt x="64102" y="114114"/>
                    <a:pt x="64102" y="116546"/>
                  </a:cubicBezTo>
                  <a:lnTo>
                    <a:pt x="71399" y="120194"/>
                  </a:lnTo>
                  <a:lnTo>
                    <a:pt x="82343" y="120194"/>
                  </a:lnTo>
                  <a:cubicBezTo>
                    <a:pt x="82343" y="115330"/>
                    <a:pt x="84775" y="114114"/>
                    <a:pt x="89639" y="116546"/>
                  </a:cubicBezTo>
                  <a:cubicBezTo>
                    <a:pt x="89639" y="116546"/>
                    <a:pt x="91463" y="116546"/>
                    <a:pt x="95111" y="116546"/>
                  </a:cubicBezTo>
                  <a:cubicBezTo>
                    <a:pt x="98759" y="116546"/>
                    <a:pt x="101799" y="112898"/>
                    <a:pt x="104231" y="105602"/>
                  </a:cubicBezTo>
                  <a:cubicBezTo>
                    <a:pt x="113959" y="95873"/>
                    <a:pt x="120040" y="92225"/>
                    <a:pt x="122472" y="94658"/>
                  </a:cubicBezTo>
                  <a:cubicBezTo>
                    <a:pt x="122472" y="92225"/>
                    <a:pt x="123688" y="90401"/>
                    <a:pt x="126120" y="89185"/>
                  </a:cubicBezTo>
                  <a:cubicBezTo>
                    <a:pt x="128552" y="87969"/>
                    <a:pt x="130984" y="86146"/>
                    <a:pt x="133416" y="83713"/>
                  </a:cubicBezTo>
                  <a:lnTo>
                    <a:pt x="140712" y="76417"/>
                  </a:lnTo>
                  <a:cubicBezTo>
                    <a:pt x="145576" y="73985"/>
                    <a:pt x="148616" y="71553"/>
                    <a:pt x="149832" y="69121"/>
                  </a:cubicBezTo>
                  <a:cubicBezTo>
                    <a:pt x="151048" y="66689"/>
                    <a:pt x="150440" y="61825"/>
                    <a:pt x="148008" y="54529"/>
                  </a:cubicBezTo>
                  <a:lnTo>
                    <a:pt x="151656" y="43584"/>
                  </a:lnTo>
                  <a:lnTo>
                    <a:pt x="169897" y="54529"/>
                  </a:lnTo>
                  <a:lnTo>
                    <a:pt x="191785" y="61825"/>
                  </a:lnTo>
                  <a:cubicBezTo>
                    <a:pt x="194217" y="66689"/>
                    <a:pt x="197865" y="69121"/>
                    <a:pt x="202729" y="69121"/>
                  </a:cubicBezTo>
                  <a:cubicBezTo>
                    <a:pt x="207593" y="69121"/>
                    <a:pt x="211241" y="69121"/>
                    <a:pt x="213674" y="69121"/>
                  </a:cubicBezTo>
                  <a:cubicBezTo>
                    <a:pt x="213674" y="64257"/>
                    <a:pt x="216106" y="61217"/>
                    <a:pt x="220970" y="60001"/>
                  </a:cubicBezTo>
                  <a:cubicBezTo>
                    <a:pt x="225834" y="58785"/>
                    <a:pt x="229482" y="61825"/>
                    <a:pt x="231914" y="69121"/>
                  </a:cubicBezTo>
                  <a:lnTo>
                    <a:pt x="239210" y="69121"/>
                  </a:lnTo>
                  <a:lnTo>
                    <a:pt x="257450" y="54529"/>
                  </a:lnTo>
                  <a:lnTo>
                    <a:pt x="261098" y="69121"/>
                  </a:lnTo>
                  <a:cubicBezTo>
                    <a:pt x="265963" y="69121"/>
                    <a:pt x="270827" y="71553"/>
                    <a:pt x="275691" y="76417"/>
                  </a:cubicBezTo>
                  <a:lnTo>
                    <a:pt x="315820" y="94658"/>
                  </a:lnTo>
                  <a:lnTo>
                    <a:pt x="323116" y="94658"/>
                  </a:lnTo>
                  <a:cubicBezTo>
                    <a:pt x="320684" y="99521"/>
                    <a:pt x="325548" y="104386"/>
                    <a:pt x="337708" y="109250"/>
                  </a:cubicBezTo>
                  <a:cubicBezTo>
                    <a:pt x="386349" y="116546"/>
                    <a:pt x="410670" y="117762"/>
                    <a:pt x="410670" y="112898"/>
                  </a:cubicBezTo>
                  <a:lnTo>
                    <a:pt x="425262" y="116546"/>
                  </a:lnTo>
                  <a:cubicBezTo>
                    <a:pt x="425262" y="121410"/>
                    <a:pt x="430126" y="123842"/>
                    <a:pt x="439854" y="123842"/>
                  </a:cubicBezTo>
                  <a:lnTo>
                    <a:pt x="450798" y="127490"/>
                  </a:lnTo>
                  <a:lnTo>
                    <a:pt x="454446" y="149379"/>
                  </a:lnTo>
                  <a:cubicBezTo>
                    <a:pt x="459311" y="149379"/>
                    <a:pt x="461743" y="150595"/>
                    <a:pt x="461743" y="153027"/>
                  </a:cubicBezTo>
                  <a:cubicBezTo>
                    <a:pt x="459311" y="157891"/>
                    <a:pt x="469039" y="157891"/>
                    <a:pt x="490927" y="153027"/>
                  </a:cubicBezTo>
                  <a:cubicBezTo>
                    <a:pt x="490927" y="150595"/>
                    <a:pt x="492143" y="149379"/>
                    <a:pt x="494575" y="149379"/>
                  </a:cubicBezTo>
                  <a:cubicBezTo>
                    <a:pt x="497007" y="149379"/>
                    <a:pt x="500047" y="148771"/>
                    <a:pt x="503695" y="147555"/>
                  </a:cubicBezTo>
                  <a:cubicBezTo>
                    <a:pt x="507344" y="146339"/>
                    <a:pt x="510384" y="146946"/>
                    <a:pt x="512816" y="149379"/>
                  </a:cubicBezTo>
                  <a:lnTo>
                    <a:pt x="527408" y="149379"/>
                  </a:lnTo>
                  <a:lnTo>
                    <a:pt x="523760" y="156675"/>
                  </a:lnTo>
                  <a:lnTo>
                    <a:pt x="531056" y="156675"/>
                  </a:lnTo>
                  <a:cubicBezTo>
                    <a:pt x="535920" y="159107"/>
                    <a:pt x="535920" y="161539"/>
                    <a:pt x="531056" y="163971"/>
                  </a:cubicBezTo>
                  <a:lnTo>
                    <a:pt x="527408" y="174915"/>
                  </a:lnTo>
                  <a:cubicBezTo>
                    <a:pt x="527408" y="174915"/>
                    <a:pt x="528016" y="175523"/>
                    <a:pt x="529232" y="176739"/>
                  </a:cubicBezTo>
                  <a:cubicBezTo>
                    <a:pt x="530448" y="177955"/>
                    <a:pt x="532272" y="177347"/>
                    <a:pt x="534704" y="174915"/>
                  </a:cubicBezTo>
                  <a:cubicBezTo>
                    <a:pt x="534704" y="172483"/>
                    <a:pt x="536528" y="170051"/>
                    <a:pt x="540176" y="167619"/>
                  </a:cubicBezTo>
                  <a:cubicBezTo>
                    <a:pt x="543824" y="165187"/>
                    <a:pt x="544432" y="166403"/>
                    <a:pt x="542000" y="171267"/>
                  </a:cubicBezTo>
                  <a:lnTo>
                    <a:pt x="556593" y="174915"/>
                  </a:lnTo>
                  <a:lnTo>
                    <a:pt x="563889" y="182211"/>
                  </a:lnTo>
                  <a:cubicBezTo>
                    <a:pt x="566321" y="187075"/>
                    <a:pt x="568753" y="190723"/>
                    <a:pt x="571185" y="193156"/>
                  </a:cubicBezTo>
                  <a:lnTo>
                    <a:pt x="571185" y="200452"/>
                  </a:lnTo>
                  <a:lnTo>
                    <a:pt x="567537" y="215044"/>
                  </a:lnTo>
                  <a:cubicBezTo>
                    <a:pt x="565105" y="212612"/>
                    <a:pt x="560241" y="212612"/>
                    <a:pt x="552944" y="215044"/>
                  </a:cubicBezTo>
                  <a:cubicBezTo>
                    <a:pt x="552944" y="217476"/>
                    <a:pt x="554768" y="219908"/>
                    <a:pt x="558417" y="222340"/>
                  </a:cubicBezTo>
                  <a:cubicBezTo>
                    <a:pt x="562065" y="224772"/>
                    <a:pt x="565105" y="224772"/>
                    <a:pt x="567537" y="222340"/>
                  </a:cubicBezTo>
                  <a:cubicBezTo>
                    <a:pt x="569969" y="217476"/>
                    <a:pt x="571793" y="216260"/>
                    <a:pt x="573009" y="218692"/>
                  </a:cubicBezTo>
                  <a:cubicBezTo>
                    <a:pt x="574225" y="221124"/>
                    <a:pt x="577265" y="224772"/>
                    <a:pt x="582129" y="229636"/>
                  </a:cubicBezTo>
                  <a:cubicBezTo>
                    <a:pt x="586993" y="232068"/>
                    <a:pt x="589425" y="234500"/>
                    <a:pt x="589425" y="236933"/>
                  </a:cubicBezTo>
                  <a:cubicBezTo>
                    <a:pt x="589425" y="239364"/>
                    <a:pt x="586993" y="240581"/>
                    <a:pt x="582129" y="240581"/>
                  </a:cubicBezTo>
                  <a:cubicBezTo>
                    <a:pt x="582129" y="243013"/>
                    <a:pt x="580913" y="245445"/>
                    <a:pt x="578481" y="247877"/>
                  </a:cubicBezTo>
                  <a:cubicBezTo>
                    <a:pt x="576049" y="250309"/>
                    <a:pt x="576049" y="252741"/>
                    <a:pt x="578481" y="255173"/>
                  </a:cubicBezTo>
                  <a:lnTo>
                    <a:pt x="589425" y="255173"/>
                  </a:lnTo>
                  <a:cubicBezTo>
                    <a:pt x="584561" y="257605"/>
                    <a:pt x="579697" y="258821"/>
                    <a:pt x="574833" y="258821"/>
                  </a:cubicBezTo>
                  <a:cubicBezTo>
                    <a:pt x="572401" y="261253"/>
                    <a:pt x="568753" y="265509"/>
                    <a:pt x="563889" y="271589"/>
                  </a:cubicBezTo>
                  <a:cubicBezTo>
                    <a:pt x="559025" y="277669"/>
                    <a:pt x="556593" y="283141"/>
                    <a:pt x="556593" y="288006"/>
                  </a:cubicBezTo>
                  <a:cubicBezTo>
                    <a:pt x="554160" y="292870"/>
                    <a:pt x="550512" y="295302"/>
                    <a:pt x="545648" y="295302"/>
                  </a:cubicBezTo>
                  <a:lnTo>
                    <a:pt x="545648" y="306246"/>
                  </a:lnTo>
                  <a:lnTo>
                    <a:pt x="531056" y="320838"/>
                  </a:lnTo>
                  <a:lnTo>
                    <a:pt x="527408" y="335431"/>
                  </a:lnTo>
                  <a:lnTo>
                    <a:pt x="527408" y="342727"/>
                  </a:lnTo>
                  <a:cubicBezTo>
                    <a:pt x="529840" y="342727"/>
                    <a:pt x="531664" y="347591"/>
                    <a:pt x="532880" y="357319"/>
                  </a:cubicBezTo>
                  <a:cubicBezTo>
                    <a:pt x="534096" y="367047"/>
                    <a:pt x="535920" y="373127"/>
                    <a:pt x="538352" y="375559"/>
                  </a:cubicBezTo>
                  <a:cubicBezTo>
                    <a:pt x="540784" y="382855"/>
                    <a:pt x="545648" y="391976"/>
                    <a:pt x="552944" y="402920"/>
                  </a:cubicBezTo>
                  <a:cubicBezTo>
                    <a:pt x="560241" y="413864"/>
                    <a:pt x="568753" y="426632"/>
                    <a:pt x="578481" y="441225"/>
                  </a:cubicBezTo>
                  <a:cubicBezTo>
                    <a:pt x="602801" y="465545"/>
                    <a:pt x="638066" y="488650"/>
                    <a:pt x="684275" y="510538"/>
                  </a:cubicBezTo>
                  <a:lnTo>
                    <a:pt x="804662" y="543371"/>
                  </a:lnTo>
                  <a:lnTo>
                    <a:pt x="815606" y="547019"/>
                  </a:lnTo>
                  <a:lnTo>
                    <a:pt x="811958" y="514186"/>
                  </a:lnTo>
                  <a:lnTo>
                    <a:pt x="804662" y="503242"/>
                  </a:lnTo>
                  <a:lnTo>
                    <a:pt x="811958" y="492298"/>
                  </a:lnTo>
                  <a:cubicBezTo>
                    <a:pt x="807094" y="489866"/>
                    <a:pt x="804662" y="486218"/>
                    <a:pt x="804662" y="481353"/>
                  </a:cubicBezTo>
                  <a:lnTo>
                    <a:pt x="804662" y="477705"/>
                  </a:lnTo>
                  <a:cubicBezTo>
                    <a:pt x="804662" y="463113"/>
                    <a:pt x="799798" y="440009"/>
                    <a:pt x="790069" y="408392"/>
                  </a:cubicBezTo>
                  <a:lnTo>
                    <a:pt x="775477" y="350023"/>
                  </a:lnTo>
                  <a:lnTo>
                    <a:pt x="764533" y="295302"/>
                  </a:lnTo>
                  <a:cubicBezTo>
                    <a:pt x="757237" y="273413"/>
                    <a:pt x="753589" y="260037"/>
                    <a:pt x="753589" y="255173"/>
                  </a:cubicBezTo>
                  <a:lnTo>
                    <a:pt x="749941" y="247877"/>
                  </a:lnTo>
                  <a:cubicBezTo>
                    <a:pt x="745076" y="247877"/>
                    <a:pt x="742036" y="244837"/>
                    <a:pt x="740820" y="238757"/>
                  </a:cubicBezTo>
                  <a:cubicBezTo>
                    <a:pt x="739604" y="232676"/>
                    <a:pt x="740212" y="224772"/>
                    <a:pt x="742644" y="215044"/>
                  </a:cubicBezTo>
                  <a:lnTo>
                    <a:pt x="738996" y="200452"/>
                  </a:lnTo>
                  <a:lnTo>
                    <a:pt x="731700" y="200452"/>
                  </a:lnTo>
                  <a:cubicBezTo>
                    <a:pt x="734132" y="200452"/>
                    <a:pt x="735956" y="199844"/>
                    <a:pt x="737172" y="198628"/>
                  </a:cubicBezTo>
                  <a:cubicBezTo>
                    <a:pt x="738388" y="197412"/>
                    <a:pt x="737780" y="193156"/>
                    <a:pt x="735348" y="185860"/>
                  </a:cubicBezTo>
                  <a:cubicBezTo>
                    <a:pt x="737780" y="180995"/>
                    <a:pt x="737780" y="176739"/>
                    <a:pt x="735348" y="173091"/>
                  </a:cubicBezTo>
                  <a:cubicBezTo>
                    <a:pt x="732916" y="169443"/>
                    <a:pt x="732916" y="165187"/>
                    <a:pt x="735348" y="160323"/>
                  </a:cubicBezTo>
                  <a:lnTo>
                    <a:pt x="731700" y="142083"/>
                  </a:lnTo>
                  <a:cubicBezTo>
                    <a:pt x="731700" y="142083"/>
                    <a:pt x="731700" y="139650"/>
                    <a:pt x="731700" y="134786"/>
                  </a:cubicBezTo>
                  <a:cubicBezTo>
                    <a:pt x="731700" y="129922"/>
                    <a:pt x="731700" y="126274"/>
                    <a:pt x="731700" y="123842"/>
                  </a:cubicBezTo>
                  <a:lnTo>
                    <a:pt x="728052" y="116546"/>
                  </a:lnTo>
                  <a:lnTo>
                    <a:pt x="724404" y="109250"/>
                  </a:lnTo>
                  <a:cubicBezTo>
                    <a:pt x="724404" y="109250"/>
                    <a:pt x="724404" y="106818"/>
                    <a:pt x="724404" y="101954"/>
                  </a:cubicBezTo>
                  <a:lnTo>
                    <a:pt x="728052" y="94658"/>
                  </a:lnTo>
                  <a:lnTo>
                    <a:pt x="717108" y="54529"/>
                  </a:lnTo>
                  <a:cubicBezTo>
                    <a:pt x="724404" y="52097"/>
                    <a:pt x="728660" y="53921"/>
                    <a:pt x="729876" y="60001"/>
                  </a:cubicBezTo>
                  <a:cubicBezTo>
                    <a:pt x="731092" y="66081"/>
                    <a:pt x="731700" y="70337"/>
                    <a:pt x="731700" y="72769"/>
                  </a:cubicBezTo>
                  <a:lnTo>
                    <a:pt x="731700" y="87361"/>
                  </a:lnTo>
                  <a:cubicBezTo>
                    <a:pt x="736564" y="89794"/>
                    <a:pt x="738996" y="93442"/>
                    <a:pt x="738996" y="98306"/>
                  </a:cubicBezTo>
                  <a:cubicBezTo>
                    <a:pt x="736564" y="103170"/>
                    <a:pt x="736564" y="108034"/>
                    <a:pt x="738996" y="112898"/>
                  </a:cubicBezTo>
                  <a:cubicBezTo>
                    <a:pt x="738996" y="117762"/>
                    <a:pt x="741428" y="120194"/>
                    <a:pt x="746292" y="120194"/>
                  </a:cubicBezTo>
                  <a:cubicBezTo>
                    <a:pt x="743860" y="125058"/>
                    <a:pt x="743860" y="133570"/>
                    <a:pt x="746292" y="145731"/>
                  </a:cubicBezTo>
                  <a:lnTo>
                    <a:pt x="760885" y="160323"/>
                  </a:lnTo>
                  <a:lnTo>
                    <a:pt x="760885" y="171267"/>
                  </a:lnTo>
                  <a:cubicBezTo>
                    <a:pt x="760885" y="173699"/>
                    <a:pt x="761493" y="173091"/>
                    <a:pt x="762709" y="169443"/>
                  </a:cubicBezTo>
                  <a:cubicBezTo>
                    <a:pt x="763925" y="165795"/>
                    <a:pt x="763317" y="160323"/>
                    <a:pt x="760885" y="153027"/>
                  </a:cubicBezTo>
                  <a:cubicBezTo>
                    <a:pt x="758453" y="150595"/>
                    <a:pt x="757845" y="148771"/>
                    <a:pt x="759061" y="147555"/>
                  </a:cubicBezTo>
                  <a:cubicBezTo>
                    <a:pt x="760277" y="146339"/>
                    <a:pt x="762101" y="144515"/>
                    <a:pt x="764533" y="142083"/>
                  </a:cubicBezTo>
                  <a:lnTo>
                    <a:pt x="760885" y="123842"/>
                  </a:lnTo>
                  <a:lnTo>
                    <a:pt x="753589" y="87361"/>
                  </a:lnTo>
                  <a:lnTo>
                    <a:pt x="738996" y="36288"/>
                  </a:lnTo>
                  <a:lnTo>
                    <a:pt x="746292" y="36288"/>
                  </a:lnTo>
                  <a:lnTo>
                    <a:pt x="746292" y="39936"/>
                  </a:lnTo>
                  <a:lnTo>
                    <a:pt x="753589" y="39936"/>
                  </a:lnTo>
                  <a:lnTo>
                    <a:pt x="749941" y="47233"/>
                  </a:lnTo>
                  <a:lnTo>
                    <a:pt x="760885" y="58177"/>
                  </a:lnTo>
                  <a:lnTo>
                    <a:pt x="771829" y="112898"/>
                  </a:lnTo>
                  <a:cubicBezTo>
                    <a:pt x="769397" y="117762"/>
                    <a:pt x="770613" y="120194"/>
                    <a:pt x="775477" y="120194"/>
                  </a:cubicBezTo>
                  <a:lnTo>
                    <a:pt x="779125" y="145731"/>
                  </a:lnTo>
                  <a:cubicBezTo>
                    <a:pt x="776693" y="148163"/>
                    <a:pt x="776693" y="153027"/>
                    <a:pt x="779125" y="160323"/>
                  </a:cubicBezTo>
                  <a:cubicBezTo>
                    <a:pt x="781557" y="160323"/>
                    <a:pt x="783381" y="158499"/>
                    <a:pt x="784597" y="154851"/>
                  </a:cubicBezTo>
                  <a:cubicBezTo>
                    <a:pt x="785813" y="151203"/>
                    <a:pt x="786421" y="146946"/>
                    <a:pt x="786421" y="142083"/>
                  </a:cubicBezTo>
                  <a:lnTo>
                    <a:pt x="779125" y="116546"/>
                  </a:lnTo>
                  <a:cubicBezTo>
                    <a:pt x="774261" y="94658"/>
                    <a:pt x="768181" y="72769"/>
                    <a:pt x="760885" y="50881"/>
                  </a:cubicBezTo>
                  <a:cubicBezTo>
                    <a:pt x="755413" y="21696"/>
                    <a:pt x="751993" y="4824"/>
                    <a:pt x="750625" y="264"/>
                  </a:cubicBezTo>
                  <a:lnTo>
                    <a:pt x="750516" y="0"/>
                  </a:lnTo>
                  <a:close/>
                  <a:moveTo>
                    <a:pt x="764533" y="160323"/>
                  </a:moveTo>
                  <a:cubicBezTo>
                    <a:pt x="764533" y="165187"/>
                    <a:pt x="765141" y="169443"/>
                    <a:pt x="766357" y="173091"/>
                  </a:cubicBezTo>
                  <a:cubicBezTo>
                    <a:pt x="767573" y="176739"/>
                    <a:pt x="768181" y="177347"/>
                    <a:pt x="768181" y="174915"/>
                  </a:cubicBezTo>
                  <a:lnTo>
                    <a:pt x="771829" y="163971"/>
                  </a:lnTo>
                  <a:lnTo>
                    <a:pt x="764533" y="160323"/>
                  </a:lnTo>
                  <a:close/>
                  <a:moveTo>
                    <a:pt x="870327" y="236933"/>
                  </a:moveTo>
                  <a:cubicBezTo>
                    <a:pt x="875191" y="251525"/>
                    <a:pt x="880055" y="258821"/>
                    <a:pt x="884919" y="258821"/>
                  </a:cubicBezTo>
                  <a:lnTo>
                    <a:pt x="873975" y="244229"/>
                  </a:lnTo>
                  <a:lnTo>
                    <a:pt x="870327" y="236933"/>
                  </a:lnTo>
                  <a:close/>
                  <a:moveTo>
                    <a:pt x="556593" y="236933"/>
                  </a:moveTo>
                  <a:cubicBezTo>
                    <a:pt x="555377" y="238148"/>
                    <a:pt x="554160" y="241797"/>
                    <a:pt x="552944" y="247877"/>
                  </a:cubicBezTo>
                  <a:lnTo>
                    <a:pt x="548080" y="256389"/>
                  </a:lnTo>
                  <a:lnTo>
                    <a:pt x="545648" y="258821"/>
                  </a:lnTo>
                  <a:lnTo>
                    <a:pt x="534705" y="277061"/>
                  </a:lnTo>
                  <a:lnTo>
                    <a:pt x="523760" y="288006"/>
                  </a:lnTo>
                  <a:lnTo>
                    <a:pt x="523760" y="295302"/>
                  </a:lnTo>
                  <a:lnTo>
                    <a:pt x="534705" y="277061"/>
                  </a:lnTo>
                  <a:lnTo>
                    <a:pt x="538352" y="273413"/>
                  </a:lnTo>
                  <a:lnTo>
                    <a:pt x="548080" y="256389"/>
                  </a:lnTo>
                  <a:lnTo>
                    <a:pt x="552944" y="251525"/>
                  </a:lnTo>
                  <a:cubicBezTo>
                    <a:pt x="557809" y="249093"/>
                    <a:pt x="560241" y="245445"/>
                    <a:pt x="560241" y="240581"/>
                  </a:cubicBezTo>
                  <a:cubicBezTo>
                    <a:pt x="559025" y="236933"/>
                    <a:pt x="557809" y="235716"/>
                    <a:pt x="556593" y="236933"/>
                  </a:cubicBezTo>
                  <a:close/>
                  <a:moveTo>
                    <a:pt x="1427570" y="756327"/>
                  </a:moveTo>
                  <a:cubicBezTo>
                    <a:pt x="1425746" y="756631"/>
                    <a:pt x="1423618" y="757391"/>
                    <a:pt x="1421186" y="758607"/>
                  </a:cubicBezTo>
                  <a:cubicBezTo>
                    <a:pt x="1416322" y="758607"/>
                    <a:pt x="1415106" y="759823"/>
                    <a:pt x="1417538" y="762255"/>
                  </a:cubicBezTo>
                  <a:lnTo>
                    <a:pt x="1417538" y="769552"/>
                  </a:lnTo>
                  <a:cubicBezTo>
                    <a:pt x="1424834" y="771984"/>
                    <a:pt x="1428482" y="770767"/>
                    <a:pt x="1428482" y="765903"/>
                  </a:cubicBezTo>
                  <a:cubicBezTo>
                    <a:pt x="1435779" y="768335"/>
                    <a:pt x="1440643" y="767119"/>
                    <a:pt x="1443075" y="762255"/>
                  </a:cubicBezTo>
                  <a:cubicBezTo>
                    <a:pt x="1438211" y="759823"/>
                    <a:pt x="1434562" y="757999"/>
                    <a:pt x="1432130" y="756783"/>
                  </a:cubicBezTo>
                  <a:cubicBezTo>
                    <a:pt x="1430914" y="756175"/>
                    <a:pt x="1429394" y="756023"/>
                    <a:pt x="1427570" y="756327"/>
                  </a:cubicBezTo>
                  <a:close/>
                  <a:moveTo>
                    <a:pt x="1450371" y="758607"/>
                  </a:moveTo>
                  <a:lnTo>
                    <a:pt x="1450371" y="762255"/>
                  </a:lnTo>
                  <a:cubicBezTo>
                    <a:pt x="1447939" y="767119"/>
                    <a:pt x="1444291" y="770767"/>
                    <a:pt x="1439427" y="773200"/>
                  </a:cubicBezTo>
                  <a:lnTo>
                    <a:pt x="1428482" y="791440"/>
                  </a:lnTo>
                  <a:cubicBezTo>
                    <a:pt x="1423618" y="789008"/>
                    <a:pt x="1417538" y="789008"/>
                    <a:pt x="1410242" y="791440"/>
                  </a:cubicBezTo>
                  <a:lnTo>
                    <a:pt x="1413890" y="806032"/>
                  </a:lnTo>
                  <a:cubicBezTo>
                    <a:pt x="1416322" y="808464"/>
                    <a:pt x="1419970" y="812112"/>
                    <a:pt x="1424834" y="816977"/>
                  </a:cubicBezTo>
                  <a:cubicBezTo>
                    <a:pt x="1429698" y="821840"/>
                    <a:pt x="1434562" y="823057"/>
                    <a:pt x="1439427" y="820625"/>
                  </a:cubicBezTo>
                  <a:lnTo>
                    <a:pt x="1446723" y="798736"/>
                  </a:lnTo>
                  <a:cubicBezTo>
                    <a:pt x="1451587" y="791440"/>
                    <a:pt x="1450371" y="787792"/>
                    <a:pt x="1443075" y="787792"/>
                  </a:cubicBezTo>
                  <a:lnTo>
                    <a:pt x="1446723" y="769552"/>
                  </a:lnTo>
                  <a:cubicBezTo>
                    <a:pt x="1451587" y="769552"/>
                    <a:pt x="1454019" y="768335"/>
                    <a:pt x="1454019" y="765903"/>
                  </a:cubicBezTo>
                  <a:cubicBezTo>
                    <a:pt x="1454019" y="763471"/>
                    <a:pt x="1452803" y="761039"/>
                    <a:pt x="1450371" y="758607"/>
                  </a:cubicBezTo>
                  <a:close/>
                  <a:moveTo>
                    <a:pt x="1421186" y="889938"/>
                  </a:moveTo>
                  <a:cubicBezTo>
                    <a:pt x="1418754" y="889938"/>
                    <a:pt x="1416322" y="891154"/>
                    <a:pt x="1413890" y="893586"/>
                  </a:cubicBezTo>
                  <a:cubicBezTo>
                    <a:pt x="1411458" y="896018"/>
                    <a:pt x="1410242" y="898450"/>
                    <a:pt x="1410242" y="900882"/>
                  </a:cubicBezTo>
                  <a:lnTo>
                    <a:pt x="1421186" y="897234"/>
                  </a:lnTo>
                  <a:lnTo>
                    <a:pt x="1421186" y="889938"/>
                  </a:lnTo>
                  <a:close/>
                  <a:moveTo>
                    <a:pt x="651443" y="944203"/>
                  </a:moveTo>
                  <a:cubicBezTo>
                    <a:pt x="650227" y="943899"/>
                    <a:pt x="650227" y="944659"/>
                    <a:pt x="651442" y="946483"/>
                  </a:cubicBezTo>
                  <a:cubicBezTo>
                    <a:pt x="653874" y="950131"/>
                    <a:pt x="658739" y="951955"/>
                    <a:pt x="666035" y="951955"/>
                  </a:cubicBezTo>
                  <a:cubicBezTo>
                    <a:pt x="687923" y="968980"/>
                    <a:pt x="730484" y="986612"/>
                    <a:pt x="793717" y="1004852"/>
                  </a:cubicBezTo>
                  <a:cubicBezTo>
                    <a:pt x="856951" y="1023093"/>
                    <a:pt x="920184" y="1035861"/>
                    <a:pt x="983417" y="1043157"/>
                  </a:cubicBezTo>
                  <a:cubicBezTo>
                    <a:pt x="998009" y="1050453"/>
                    <a:pt x="1012602" y="1051669"/>
                    <a:pt x="1027194" y="1046805"/>
                  </a:cubicBezTo>
                  <a:cubicBezTo>
                    <a:pt x="1027194" y="1041941"/>
                    <a:pt x="1029018" y="1039509"/>
                    <a:pt x="1032666" y="1039509"/>
                  </a:cubicBezTo>
                  <a:cubicBezTo>
                    <a:pt x="1036314" y="1039509"/>
                    <a:pt x="1039354" y="1040725"/>
                    <a:pt x="1041786" y="1043157"/>
                  </a:cubicBezTo>
                  <a:cubicBezTo>
                    <a:pt x="1036922" y="1043157"/>
                    <a:pt x="1034490" y="1046805"/>
                    <a:pt x="1034490" y="1054101"/>
                  </a:cubicBezTo>
                  <a:lnTo>
                    <a:pt x="1041786" y="1054101"/>
                  </a:lnTo>
                  <a:lnTo>
                    <a:pt x="1049083" y="1046805"/>
                  </a:lnTo>
                  <a:cubicBezTo>
                    <a:pt x="1051515" y="1041941"/>
                    <a:pt x="1055163" y="1040725"/>
                    <a:pt x="1060027" y="1043157"/>
                  </a:cubicBezTo>
                  <a:cubicBezTo>
                    <a:pt x="1064891" y="1045589"/>
                    <a:pt x="1068539" y="1049237"/>
                    <a:pt x="1070971" y="1054101"/>
                  </a:cubicBezTo>
                  <a:cubicBezTo>
                    <a:pt x="1075835" y="1049237"/>
                    <a:pt x="1079483" y="1046197"/>
                    <a:pt x="1081915" y="1044981"/>
                  </a:cubicBezTo>
                  <a:cubicBezTo>
                    <a:pt x="1084347" y="1043765"/>
                    <a:pt x="1084347" y="1044373"/>
                    <a:pt x="1081915" y="1046805"/>
                  </a:cubicBezTo>
                  <a:cubicBezTo>
                    <a:pt x="1081915" y="1051669"/>
                    <a:pt x="1086171" y="1054101"/>
                    <a:pt x="1094684" y="1054101"/>
                  </a:cubicBezTo>
                  <a:cubicBezTo>
                    <a:pt x="1103196" y="1054101"/>
                    <a:pt x="1109884" y="1054101"/>
                    <a:pt x="1114748" y="1054101"/>
                  </a:cubicBezTo>
                  <a:cubicBezTo>
                    <a:pt x="1124476" y="1056534"/>
                    <a:pt x="1132988" y="1057141"/>
                    <a:pt x="1140285" y="1055925"/>
                  </a:cubicBezTo>
                  <a:cubicBezTo>
                    <a:pt x="1147581" y="1054710"/>
                    <a:pt x="1153661" y="1055317"/>
                    <a:pt x="1158525" y="1057749"/>
                  </a:cubicBezTo>
                  <a:cubicBezTo>
                    <a:pt x="1163389" y="1050453"/>
                    <a:pt x="1168253" y="1049237"/>
                    <a:pt x="1173117" y="1054101"/>
                  </a:cubicBezTo>
                  <a:cubicBezTo>
                    <a:pt x="1182845" y="1056534"/>
                    <a:pt x="1192573" y="1056534"/>
                    <a:pt x="1202302" y="1054101"/>
                  </a:cubicBezTo>
                  <a:lnTo>
                    <a:pt x="1235134" y="1043157"/>
                  </a:lnTo>
                  <a:lnTo>
                    <a:pt x="1246079" y="1046805"/>
                  </a:lnTo>
                  <a:lnTo>
                    <a:pt x="1249727" y="1046805"/>
                  </a:lnTo>
                  <a:cubicBezTo>
                    <a:pt x="1257023" y="1046805"/>
                    <a:pt x="1263711" y="1044373"/>
                    <a:pt x="1269791" y="1039509"/>
                  </a:cubicBezTo>
                  <a:cubicBezTo>
                    <a:pt x="1275871" y="1034645"/>
                    <a:pt x="1280127" y="1032213"/>
                    <a:pt x="1282559" y="1032213"/>
                  </a:cubicBezTo>
                  <a:lnTo>
                    <a:pt x="1289856" y="1024917"/>
                  </a:lnTo>
                  <a:lnTo>
                    <a:pt x="1293504" y="1013972"/>
                  </a:lnTo>
                  <a:cubicBezTo>
                    <a:pt x="1293504" y="1011541"/>
                    <a:pt x="1292288" y="1010324"/>
                    <a:pt x="1289856" y="1010324"/>
                  </a:cubicBezTo>
                  <a:cubicBezTo>
                    <a:pt x="1287423" y="1010324"/>
                    <a:pt x="1286207" y="1011541"/>
                    <a:pt x="1286207" y="1013972"/>
                  </a:cubicBezTo>
                  <a:lnTo>
                    <a:pt x="1271615" y="1010324"/>
                  </a:lnTo>
                  <a:cubicBezTo>
                    <a:pt x="1266751" y="1007893"/>
                    <a:pt x="1261887" y="1009109"/>
                    <a:pt x="1257023" y="1013972"/>
                  </a:cubicBezTo>
                  <a:lnTo>
                    <a:pt x="1249727" y="1010324"/>
                  </a:lnTo>
                  <a:lnTo>
                    <a:pt x="1246079" y="1021269"/>
                  </a:lnTo>
                  <a:lnTo>
                    <a:pt x="1224190" y="1010324"/>
                  </a:lnTo>
                  <a:cubicBezTo>
                    <a:pt x="1219326" y="1017621"/>
                    <a:pt x="1215678" y="1018837"/>
                    <a:pt x="1213246" y="1013972"/>
                  </a:cubicBezTo>
                  <a:cubicBezTo>
                    <a:pt x="1208382" y="1021269"/>
                    <a:pt x="1202302" y="1023701"/>
                    <a:pt x="1195006" y="1021269"/>
                  </a:cubicBezTo>
                  <a:lnTo>
                    <a:pt x="1187709" y="1021269"/>
                  </a:lnTo>
                  <a:cubicBezTo>
                    <a:pt x="1187709" y="1026133"/>
                    <a:pt x="1185277" y="1027349"/>
                    <a:pt x="1180413" y="1024917"/>
                  </a:cubicBezTo>
                  <a:lnTo>
                    <a:pt x="1173117" y="1024917"/>
                  </a:lnTo>
                  <a:cubicBezTo>
                    <a:pt x="1170685" y="1022485"/>
                    <a:pt x="1167037" y="1021877"/>
                    <a:pt x="1162173" y="1023093"/>
                  </a:cubicBezTo>
                  <a:cubicBezTo>
                    <a:pt x="1157309" y="1024309"/>
                    <a:pt x="1153661" y="1024917"/>
                    <a:pt x="1151229" y="1024917"/>
                  </a:cubicBezTo>
                  <a:lnTo>
                    <a:pt x="1136636" y="1021269"/>
                  </a:lnTo>
                  <a:cubicBezTo>
                    <a:pt x="1126908" y="1023701"/>
                    <a:pt x="1117180" y="1023701"/>
                    <a:pt x="1107452" y="1021269"/>
                  </a:cubicBezTo>
                  <a:lnTo>
                    <a:pt x="1089211" y="1024917"/>
                  </a:lnTo>
                  <a:cubicBezTo>
                    <a:pt x="1084347" y="1027349"/>
                    <a:pt x="1081307" y="1029173"/>
                    <a:pt x="1080091" y="1030389"/>
                  </a:cubicBezTo>
                  <a:cubicBezTo>
                    <a:pt x="1078875" y="1031605"/>
                    <a:pt x="1078267" y="1030997"/>
                    <a:pt x="1078267" y="1028565"/>
                  </a:cubicBezTo>
                  <a:cubicBezTo>
                    <a:pt x="1075835" y="1027349"/>
                    <a:pt x="1074315" y="1025525"/>
                    <a:pt x="1073707" y="1023093"/>
                  </a:cubicBezTo>
                  <a:lnTo>
                    <a:pt x="1074297" y="1017191"/>
                  </a:lnTo>
                  <a:lnTo>
                    <a:pt x="1072795" y="1017621"/>
                  </a:lnTo>
                  <a:cubicBezTo>
                    <a:pt x="1069147" y="1017621"/>
                    <a:pt x="1066107" y="1020053"/>
                    <a:pt x="1063675" y="1024917"/>
                  </a:cubicBezTo>
                  <a:cubicBezTo>
                    <a:pt x="1056379" y="1022485"/>
                    <a:pt x="1056379" y="1023701"/>
                    <a:pt x="1063675" y="1028565"/>
                  </a:cubicBezTo>
                  <a:lnTo>
                    <a:pt x="1067323" y="1035861"/>
                  </a:lnTo>
                  <a:lnTo>
                    <a:pt x="1056379" y="1039509"/>
                  </a:lnTo>
                  <a:lnTo>
                    <a:pt x="1030842" y="1032213"/>
                  </a:lnTo>
                  <a:cubicBezTo>
                    <a:pt x="1028410" y="1034645"/>
                    <a:pt x="1024762" y="1035861"/>
                    <a:pt x="1019898" y="1035861"/>
                  </a:cubicBezTo>
                  <a:lnTo>
                    <a:pt x="983417" y="1035861"/>
                  </a:lnTo>
                  <a:cubicBezTo>
                    <a:pt x="985849" y="1033429"/>
                    <a:pt x="982809" y="1029781"/>
                    <a:pt x="974297" y="1024917"/>
                  </a:cubicBezTo>
                  <a:cubicBezTo>
                    <a:pt x="965785" y="1020053"/>
                    <a:pt x="957881" y="1018837"/>
                    <a:pt x="950585" y="1021269"/>
                  </a:cubicBezTo>
                  <a:lnTo>
                    <a:pt x="921400" y="1010324"/>
                  </a:lnTo>
                  <a:cubicBezTo>
                    <a:pt x="901944" y="1005460"/>
                    <a:pt x="890999" y="1005460"/>
                    <a:pt x="888567" y="1010324"/>
                  </a:cubicBezTo>
                  <a:lnTo>
                    <a:pt x="881271" y="1006676"/>
                  </a:lnTo>
                  <a:cubicBezTo>
                    <a:pt x="883703" y="1004244"/>
                    <a:pt x="883703" y="1003028"/>
                    <a:pt x="881271" y="1003028"/>
                  </a:cubicBezTo>
                  <a:cubicBezTo>
                    <a:pt x="878839" y="1003028"/>
                    <a:pt x="876407" y="1004244"/>
                    <a:pt x="873975" y="1006676"/>
                  </a:cubicBezTo>
                  <a:lnTo>
                    <a:pt x="866679" y="1003028"/>
                  </a:lnTo>
                  <a:lnTo>
                    <a:pt x="855735" y="1003028"/>
                  </a:lnTo>
                  <a:lnTo>
                    <a:pt x="848439" y="1003028"/>
                  </a:lnTo>
                  <a:cubicBezTo>
                    <a:pt x="848439" y="1000596"/>
                    <a:pt x="846615" y="998772"/>
                    <a:pt x="842966" y="997556"/>
                  </a:cubicBezTo>
                  <a:cubicBezTo>
                    <a:pt x="839318" y="996340"/>
                    <a:pt x="837494" y="996948"/>
                    <a:pt x="837494" y="999380"/>
                  </a:cubicBezTo>
                  <a:lnTo>
                    <a:pt x="811958" y="992084"/>
                  </a:lnTo>
                  <a:lnTo>
                    <a:pt x="786421" y="984788"/>
                  </a:lnTo>
                  <a:lnTo>
                    <a:pt x="658739" y="948307"/>
                  </a:lnTo>
                  <a:cubicBezTo>
                    <a:pt x="655091" y="945875"/>
                    <a:pt x="652659" y="944507"/>
                    <a:pt x="651443" y="944203"/>
                  </a:cubicBezTo>
                  <a:close/>
                  <a:moveTo>
                    <a:pt x="713460" y="948307"/>
                  </a:moveTo>
                  <a:cubicBezTo>
                    <a:pt x="713460" y="950739"/>
                    <a:pt x="715892" y="953171"/>
                    <a:pt x="720756" y="955603"/>
                  </a:cubicBezTo>
                  <a:cubicBezTo>
                    <a:pt x="725620" y="958035"/>
                    <a:pt x="729268" y="956820"/>
                    <a:pt x="731700" y="951955"/>
                  </a:cubicBezTo>
                  <a:lnTo>
                    <a:pt x="735348" y="955603"/>
                  </a:lnTo>
                  <a:cubicBezTo>
                    <a:pt x="732916" y="960468"/>
                    <a:pt x="734132" y="962899"/>
                    <a:pt x="738996" y="962899"/>
                  </a:cubicBezTo>
                  <a:cubicBezTo>
                    <a:pt x="741428" y="962899"/>
                    <a:pt x="743860" y="961684"/>
                    <a:pt x="746292" y="959251"/>
                  </a:cubicBezTo>
                  <a:cubicBezTo>
                    <a:pt x="748724" y="956820"/>
                    <a:pt x="749941" y="954387"/>
                    <a:pt x="749941" y="951955"/>
                  </a:cubicBezTo>
                  <a:cubicBezTo>
                    <a:pt x="745076" y="951955"/>
                    <a:pt x="741428" y="951347"/>
                    <a:pt x="738996" y="950131"/>
                  </a:cubicBezTo>
                  <a:cubicBezTo>
                    <a:pt x="736564" y="948915"/>
                    <a:pt x="734132" y="948307"/>
                    <a:pt x="731700" y="948307"/>
                  </a:cubicBezTo>
                  <a:cubicBezTo>
                    <a:pt x="726836" y="948307"/>
                    <a:pt x="723188" y="948307"/>
                    <a:pt x="720756" y="948307"/>
                  </a:cubicBezTo>
                  <a:cubicBezTo>
                    <a:pt x="718324" y="948307"/>
                    <a:pt x="715892" y="948307"/>
                    <a:pt x="713460" y="948307"/>
                  </a:cubicBezTo>
                  <a:close/>
                  <a:moveTo>
                    <a:pt x="793717" y="962899"/>
                  </a:moveTo>
                  <a:cubicBezTo>
                    <a:pt x="788853" y="962899"/>
                    <a:pt x="785205" y="965332"/>
                    <a:pt x="782773" y="970196"/>
                  </a:cubicBezTo>
                  <a:lnTo>
                    <a:pt x="797366" y="973844"/>
                  </a:lnTo>
                  <a:cubicBezTo>
                    <a:pt x="799798" y="968980"/>
                    <a:pt x="798581" y="965332"/>
                    <a:pt x="793717" y="962899"/>
                  </a:cubicBezTo>
                  <a:close/>
                  <a:moveTo>
                    <a:pt x="811958" y="970196"/>
                  </a:moveTo>
                  <a:lnTo>
                    <a:pt x="811958" y="977492"/>
                  </a:lnTo>
                  <a:cubicBezTo>
                    <a:pt x="807094" y="975060"/>
                    <a:pt x="804662" y="975060"/>
                    <a:pt x="804662" y="977492"/>
                  </a:cubicBezTo>
                  <a:lnTo>
                    <a:pt x="815606" y="984788"/>
                  </a:lnTo>
                  <a:lnTo>
                    <a:pt x="817443" y="985418"/>
                  </a:lnTo>
                  <a:lnTo>
                    <a:pt x="819254" y="988436"/>
                  </a:lnTo>
                  <a:lnTo>
                    <a:pt x="820555" y="986485"/>
                  </a:lnTo>
                  <a:lnTo>
                    <a:pt x="823586" y="987524"/>
                  </a:lnTo>
                  <a:cubicBezTo>
                    <a:pt x="830426" y="989348"/>
                    <a:pt x="833846" y="988436"/>
                    <a:pt x="833846" y="984788"/>
                  </a:cubicBezTo>
                  <a:cubicBezTo>
                    <a:pt x="833846" y="979924"/>
                    <a:pt x="835062" y="977492"/>
                    <a:pt x="837494" y="977492"/>
                  </a:cubicBezTo>
                  <a:cubicBezTo>
                    <a:pt x="839926" y="977492"/>
                    <a:pt x="841142" y="979924"/>
                    <a:pt x="841142" y="984788"/>
                  </a:cubicBezTo>
                  <a:cubicBezTo>
                    <a:pt x="841142" y="989652"/>
                    <a:pt x="849654" y="994516"/>
                    <a:pt x="866679" y="999380"/>
                  </a:cubicBezTo>
                  <a:lnTo>
                    <a:pt x="873975" y="992084"/>
                  </a:lnTo>
                  <a:cubicBezTo>
                    <a:pt x="871543" y="989652"/>
                    <a:pt x="871543" y="987828"/>
                    <a:pt x="873975" y="986612"/>
                  </a:cubicBezTo>
                  <a:cubicBezTo>
                    <a:pt x="876407" y="985396"/>
                    <a:pt x="878839" y="986004"/>
                    <a:pt x="881271" y="988436"/>
                  </a:cubicBezTo>
                  <a:lnTo>
                    <a:pt x="895863" y="992084"/>
                  </a:lnTo>
                  <a:cubicBezTo>
                    <a:pt x="900727" y="989652"/>
                    <a:pt x="882487" y="984788"/>
                    <a:pt x="841142" y="977492"/>
                  </a:cubicBezTo>
                  <a:lnTo>
                    <a:pt x="811958" y="970196"/>
                  </a:lnTo>
                  <a:close/>
                  <a:moveTo>
                    <a:pt x="916840" y="994820"/>
                  </a:moveTo>
                  <a:cubicBezTo>
                    <a:pt x="915016" y="994212"/>
                    <a:pt x="912888" y="994516"/>
                    <a:pt x="910456" y="995732"/>
                  </a:cubicBezTo>
                  <a:cubicBezTo>
                    <a:pt x="908024" y="998164"/>
                    <a:pt x="908024" y="999988"/>
                    <a:pt x="910456" y="1001204"/>
                  </a:cubicBezTo>
                  <a:cubicBezTo>
                    <a:pt x="912888" y="1002420"/>
                    <a:pt x="916536" y="1003028"/>
                    <a:pt x="921400" y="1003028"/>
                  </a:cubicBezTo>
                  <a:cubicBezTo>
                    <a:pt x="921400" y="1003028"/>
                    <a:pt x="922008" y="1002420"/>
                    <a:pt x="923224" y="1001204"/>
                  </a:cubicBezTo>
                  <a:cubicBezTo>
                    <a:pt x="924440" y="999988"/>
                    <a:pt x="923832" y="999380"/>
                    <a:pt x="921400" y="999380"/>
                  </a:cubicBezTo>
                  <a:cubicBezTo>
                    <a:pt x="920184" y="996948"/>
                    <a:pt x="918664" y="995428"/>
                    <a:pt x="916840" y="994820"/>
                  </a:cubicBezTo>
                  <a:close/>
                  <a:moveTo>
                    <a:pt x="817690" y="126448"/>
                  </a:moveTo>
                  <a:lnTo>
                    <a:pt x="822473" y="135216"/>
                  </a:lnTo>
                  <a:lnTo>
                    <a:pt x="821078" y="130682"/>
                  </a:lnTo>
                  <a:lnTo>
                    <a:pt x="817690" y="1264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F76A3801-D10C-F828-0F68-D6C02514C856}"/>
              </a:ext>
            </a:extLst>
          </p:cNvPr>
          <p:cNvSpPr/>
          <p:nvPr userDrawn="1"/>
        </p:nvSpPr>
        <p:spPr>
          <a:xfrm>
            <a:off x="261254" y="563451"/>
            <a:ext cx="11669490" cy="5965629"/>
          </a:xfrm>
          <a:custGeom>
            <a:avLst/>
            <a:gdLst>
              <a:gd name="connsiteX0" fmla="*/ 296971 w 11669490"/>
              <a:gd name="connsiteY0" fmla="*/ 0 h 5965629"/>
              <a:gd name="connsiteX1" fmla="*/ 302728 w 11669490"/>
              <a:gd name="connsiteY1" fmla="*/ 0 h 5965629"/>
              <a:gd name="connsiteX2" fmla="*/ 348002 w 11669490"/>
              <a:gd name="connsiteY2" fmla="*/ 0 h 5965629"/>
              <a:gd name="connsiteX3" fmla="*/ 732108 w 11669490"/>
              <a:gd name="connsiteY3" fmla="*/ 0 h 5965629"/>
              <a:gd name="connsiteX4" fmla="*/ 834857 w 11669490"/>
              <a:gd name="connsiteY4" fmla="*/ 0 h 5965629"/>
              <a:gd name="connsiteX5" fmla="*/ 880134 w 11669490"/>
              <a:gd name="connsiteY5" fmla="*/ 0 h 5965629"/>
              <a:gd name="connsiteX6" fmla="*/ 885895 w 11669490"/>
              <a:gd name="connsiteY6" fmla="*/ 0 h 5965629"/>
              <a:gd name="connsiteX7" fmla="*/ 904108 w 11669490"/>
              <a:gd name="connsiteY7" fmla="*/ 0 h 5965629"/>
              <a:gd name="connsiteX8" fmla="*/ 909869 w 11669490"/>
              <a:gd name="connsiteY8" fmla="*/ 0 h 5965629"/>
              <a:gd name="connsiteX9" fmla="*/ 955140 w 11669490"/>
              <a:gd name="connsiteY9" fmla="*/ 0 h 5965629"/>
              <a:gd name="connsiteX10" fmla="*/ 1057898 w 11669490"/>
              <a:gd name="connsiteY10" fmla="*/ 0 h 5965629"/>
              <a:gd name="connsiteX11" fmla="*/ 1525558 w 11669490"/>
              <a:gd name="connsiteY11" fmla="*/ 0 h 5965629"/>
              <a:gd name="connsiteX12" fmla="*/ 1531319 w 11669490"/>
              <a:gd name="connsiteY12" fmla="*/ 0 h 5965629"/>
              <a:gd name="connsiteX13" fmla="*/ 1600571 w 11669490"/>
              <a:gd name="connsiteY13" fmla="*/ 0 h 5965629"/>
              <a:gd name="connsiteX14" fmla="*/ 1703316 w 11669490"/>
              <a:gd name="connsiteY14" fmla="*/ 0 h 5965629"/>
              <a:gd name="connsiteX15" fmla="*/ 1748590 w 11669490"/>
              <a:gd name="connsiteY15" fmla="*/ 0 h 5965629"/>
              <a:gd name="connsiteX16" fmla="*/ 1754357 w 11669490"/>
              <a:gd name="connsiteY16" fmla="*/ 0 h 5965629"/>
              <a:gd name="connsiteX17" fmla="*/ 2018671 w 11669490"/>
              <a:gd name="connsiteY17" fmla="*/ 0 h 5965629"/>
              <a:gd name="connsiteX18" fmla="*/ 2132699 w 11669490"/>
              <a:gd name="connsiteY18" fmla="*/ 0 h 5965629"/>
              <a:gd name="connsiteX19" fmla="*/ 2138463 w 11669490"/>
              <a:gd name="connsiteY19" fmla="*/ 0 h 5965629"/>
              <a:gd name="connsiteX20" fmla="*/ 2207708 w 11669490"/>
              <a:gd name="connsiteY20" fmla="*/ 0 h 5965629"/>
              <a:gd name="connsiteX21" fmla="*/ 2286483 w 11669490"/>
              <a:gd name="connsiteY21" fmla="*/ 0 h 5965629"/>
              <a:gd name="connsiteX22" fmla="*/ 2310457 w 11669490"/>
              <a:gd name="connsiteY22" fmla="*/ 0 h 5965629"/>
              <a:gd name="connsiteX23" fmla="*/ 2355731 w 11669490"/>
              <a:gd name="connsiteY23" fmla="*/ 0 h 5965629"/>
              <a:gd name="connsiteX24" fmla="*/ 2361498 w 11669490"/>
              <a:gd name="connsiteY24" fmla="*/ 0 h 5965629"/>
              <a:gd name="connsiteX25" fmla="*/ 2664095 w 11669490"/>
              <a:gd name="connsiteY25" fmla="*/ 0 h 5965629"/>
              <a:gd name="connsiteX26" fmla="*/ 2887127 w 11669490"/>
              <a:gd name="connsiteY26" fmla="*/ 0 h 5965629"/>
              <a:gd name="connsiteX27" fmla="*/ 2931907 w 11669490"/>
              <a:gd name="connsiteY27" fmla="*/ 0 h 5965629"/>
              <a:gd name="connsiteX28" fmla="*/ 3001158 w 11669490"/>
              <a:gd name="connsiteY28" fmla="*/ 0 h 5965629"/>
              <a:gd name="connsiteX29" fmla="*/ 3006919 w 11669490"/>
              <a:gd name="connsiteY29" fmla="*/ 0 h 5965629"/>
              <a:gd name="connsiteX30" fmla="*/ 3154948 w 11669490"/>
              <a:gd name="connsiteY30" fmla="*/ 0 h 5965629"/>
              <a:gd name="connsiteX31" fmla="*/ 3271233 w 11669490"/>
              <a:gd name="connsiteY31" fmla="*/ 0 h 5965629"/>
              <a:gd name="connsiteX32" fmla="*/ 3419259 w 11669490"/>
              <a:gd name="connsiteY32" fmla="*/ 0 h 5965629"/>
              <a:gd name="connsiteX33" fmla="*/ 3425020 w 11669490"/>
              <a:gd name="connsiteY33" fmla="*/ 0 h 5965629"/>
              <a:gd name="connsiteX34" fmla="*/ 3494265 w 11669490"/>
              <a:gd name="connsiteY34" fmla="*/ 0 h 5965629"/>
              <a:gd name="connsiteX35" fmla="*/ 3539051 w 11669490"/>
              <a:gd name="connsiteY35" fmla="*/ 0 h 5965629"/>
              <a:gd name="connsiteX36" fmla="*/ 3608299 w 11669490"/>
              <a:gd name="connsiteY36" fmla="*/ 0 h 5965629"/>
              <a:gd name="connsiteX37" fmla="*/ 3614057 w 11669490"/>
              <a:gd name="connsiteY37" fmla="*/ 0 h 5965629"/>
              <a:gd name="connsiteX38" fmla="*/ 3762086 w 11669490"/>
              <a:gd name="connsiteY38" fmla="*/ 0 h 5965629"/>
              <a:gd name="connsiteX39" fmla="*/ 4064683 w 11669490"/>
              <a:gd name="connsiteY39" fmla="*/ 0 h 5965629"/>
              <a:gd name="connsiteX40" fmla="*/ 4070444 w 11669490"/>
              <a:gd name="connsiteY40" fmla="*/ 0 h 5965629"/>
              <a:gd name="connsiteX41" fmla="*/ 4115721 w 11669490"/>
              <a:gd name="connsiteY41" fmla="*/ 0 h 5965629"/>
              <a:gd name="connsiteX42" fmla="*/ 4139695 w 11669490"/>
              <a:gd name="connsiteY42" fmla="*/ 0 h 5965629"/>
              <a:gd name="connsiteX43" fmla="*/ 4287715 w 11669490"/>
              <a:gd name="connsiteY43" fmla="*/ 0 h 5965629"/>
              <a:gd name="connsiteX44" fmla="*/ 4293483 w 11669490"/>
              <a:gd name="connsiteY44" fmla="*/ 0 h 5965629"/>
              <a:gd name="connsiteX45" fmla="*/ 4407507 w 11669490"/>
              <a:gd name="connsiteY45" fmla="*/ 0 h 5965629"/>
              <a:gd name="connsiteX46" fmla="*/ 4671824 w 11669490"/>
              <a:gd name="connsiteY46" fmla="*/ 0 h 5965629"/>
              <a:gd name="connsiteX47" fmla="*/ 4677588 w 11669490"/>
              <a:gd name="connsiteY47" fmla="*/ 0 h 5965629"/>
              <a:gd name="connsiteX48" fmla="*/ 4722859 w 11669490"/>
              <a:gd name="connsiteY48" fmla="*/ 0 h 5965629"/>
              <a:gd name="connsiteX49" fmla="*/ 4746833 w 11669490"/>
              <a:gd name="connsiteY49" fmla="*/ 0 h 5965629"/>
              <a:gd name="connsiteX50" fmla="*/ 4825607 w 11669490"/>
              <a:gd name="connsiteY50" fmla="*/ 0 h 5965629"/>
              <a:gd name="connsiteX51" fmla="*/ 4894856 w 11669490"/>
              <a:gd name="connsiteY51" fmla="*/ 0 h 5965629"/>
              <a:gd name="connsiteX52" fmla="*/ 4900623 w 11669490"/>
              <a:gd name="connsiteY52" fmla="*/ 0 h 5965629"/>
              <a:gd name="connsiteX53" fmla="*/ 5014645 w 11669490"/>
              <a:gd name="connsiteY53" fmla="*/ 0 h 5965629"/>
              <a:gd name="connsiteX54" fmla="*/ 5368286 w 11669490"/>
              <a:gd name="connsiteY54" fmla="*/ 0 h 5965629"/>
              <a:gd name="connsiteX55" fmla="*/ 5471032 w 11669490"/>
              <a:gd name="connsiteY55" fmla="*/ 0 h 5965629"/>
              <a:gd name="connsiteX56" fmla="*/ 5516309 w 11669490"/>
              <a:gd name="connsiteY56" fmla="*/ 0 h 5965629"/>
              <a:gd name="connsiteX57" fmla="*/ 5522070 w 11669490"/>
              <a:gd name="connsiteY57" fmla="*/ 0 h 5965629"/>
              <a:gd name="connsiteX58" fmla="*/ 5540284 w 11669490"/>
              <a:gd name="connsiteY58" fmla="*/ 0 h 5965629"/>
              <a:gd name="connsiteX59" fmla="*/ 5546044 w 11669490"/>
              <a:gd name="connsiteY59" fmla="*/ 0 h 5965629"/>
              <a:gd name="connsiteX60" fmla="*/ 5591318 w 11669490"/>
              <a:gd name="connsiteY60" fmla="*/ 0 h 5965629"/>
              <a:gd name="connsiteX61" fmla="*/ 5694074 w 11669490"/>
              <a:gd name="connsiteY61" fmla="*/ 0 h 5965629"/>
              <a:gd name="connsiteX62" fmla="*/ 5975424 w 11669490"/>
              <a:gd name="connsiteY62" fmla="*/ 0 h 5965629"/>
              <a:gd name="connsiteX63" fmla="*/ 6078175 w 11669490"/>
              <a:gd name="connsiteY63" fmla="*/ 0 h 5965629"/>
              <a:gd name="connsiteX64" fmla="*/ 6123450 w 11669490"/>
              <a:gd name="connsiteY64" fmla="*/ 0 h 5965629"/>
              <a:gd name="connsiteX65" fmla="*/ 6129207 w 11669490"/>
              <a:gd name="connsiteY65" fmla="*/ 0 h 5965629"/>
              <a:gd name="connsiteX66" fmla="*/ 6147424 w 11669490"/>
              <a:gd name="connsiteY66" fmla="*/ 0 h 5965629"/>
              <a:gd name="connsiteX67" fmla="*/ 6153182 w 11669490"/>
              <a:gd name="connsiteY67" fmla="*/ 0 h 5965629"/>
              <a:gd name="connsiteX68" fmla="*/ 6198459 w 11669490"/>
              <a:gd name="connsiteY68" fmla="*/ 0 h 5965629"/>
              <a:gd name="connsiteX69" fmla="*/ 6301211 w 11669490"/>
              <a:gd name="connsiteY69" fmla="*/ 0 h 5965629"/>
              <a:gd name="connsiteX70" fmla="*/ 6654846 w 11669490"/>
              <a:gd name="connsiteY70" fmla="*/ 0 h 5965629"/>
              <a:gd name="connsiteX71" fmla="*/ 6768874 w 11669490"/>
              <a:gd name="connsiteY71" fmla="*/ 0 h 5965629"/>
              <a:gd name="connsiteX72" fmla="*/ 6774631 w 11669490"/>
              <a:gd name="connsiteY72" fmla="*/ 0 h 5965629"/>
              <a:gd name="connsiteX73" fmla="*/ 6843886 w 11669490"/>
              <a:gd name="connsiteY73" fmla="*/ 0 h 5965629"/>
              <a:gd name="connsiteX74" fmla="*/ 6922657 w 11669490"/>
              <a:gd name="connsiteY74" fmla="*/ 0 h 5965629"/>
              <a:gd name="connsiteX75" fmla="*/ 6946632 w 11669490"/>
              <a:gd name="connsiteY75" fmla="*/ 0 h 5965629"/>
              <a:gd name="connsiteX76" fmla="*/ 6991906 w 11669490"/>
              <a:gd name="connsiteY76" fmla="*/ 0 h 5965629"/>
              <a:gd name="connsiteX77" fmla="*/ 6997673 w 11669490"/>
              <a:gd name="connsiteY77" fmla="*/ 0 h 5965629"/>
              <a:gd name="connsiteX78" fmla="*/ 7261984 w 11669490"/>
              <a:gd name="connsiteY78" fmla="*/ 0 h 5965629"/>
              <a:gd name="connsiteX79" fmla="*/ 7376011 w 11669490"/>
              <a:gd name="connsiteY79" fmla="*/ 0 h 5965629"/>
              <a:gd name="connsiteX80" fmla="*/ 7381775 w 11669490"/>
              <a:gd name="connsiteY80" fmla="*/ 0 h 5965629"/>
              <a:gd name="connsiteX81" fmla="*/ 7529798 w 11669490"/>
              <a:gd name="connsiteY81" fmla="*/ 0 h 5965629"/>
              <a:gd name="connsiteX82" fmla="*/ 7553769 w 11669490"/>
              <a:gd name="connsiteY82" fmla="*/ 0 h 5965629"/>
              <a:gd name="connsiteX83" fmla="*/ 7599050 w 11669490"/>
              <a:gd name="connsiteY83" fmla="*/ 0 h 5965629"/>
              <a:gd name="connsiteX84" fmla="*/ 7604814 w 11669490"/>
              <a:gd name="connsiteY84" fmla="*/ 0 h 5965629"/>
              <a:gd name="connsiteX85" fmla="*/ 7907411 w 11669490"/>
              <a:gd name="connsiteY85" fmla="*/ 0 h 5965629"/>
              <a:gd name="connsiteX86" fmla="*/ 8055434 w 11669490"/>
              <a:gd name="connsiteY86" fmla="*/ 0 h 5965629"/>
              <a:gd name="connsiteX87" fmla="*/ 8061195 w 11669490"/>
              <a:gd name="connsiteY87" fmla="*/ 0 h 5965629"/>
              <a:gd name="connsiteX88" fmla="*/ 8130443 w 11669490"/>
              <a:gd name="connsiteY88" fmla="*/ 0 h 5965629"/>
              <a:gd name="connsiteX89" fmla="*/ 8175222 w 11669490"/>
              <a:gd name="connsiteY89" fmla="*/ 0 h 5965629"/>
              <a:gd name="connsiteX90" fmla="*/ 8244474 w 11669490"/>
              <a:gd name="connsiteY90" fmla="*/ 0 h 5965629"/>
              <a:gd name="connsiteX91" fmla="*/ 8250232 w 11669490"/>
              <a:gd name="connsiteY91" fmla="*/ 0 h 5965629"/>
              <a:gd name="connsiteX92" fmla="*/ 8398260 w 11669490"/>
              <a:gd name="connsiteY92" fmla="*/ 0 h 5965629"/>
              <a:gd name="connsiteX93" fmla="*/ 8514549 w 11669490"/>
              <a:gd name="connsiteY93" fmla="*/ 0 h 5965629"/>
              <a:gd name="connsiteX94" fmla="*/ 8662574 w 11669490"/>
              <a:gd name="connsiteY94" fmla="*/ 0 h 5965629"/>
              <a:gd name="connsiteX95" fmla="*/ 8668332 w 11669490"/>
              <a:gd name="connsiteY95" fmla="*/ 0 h 5965629"/>
              <a:gd name="connsiteX96" fmla="*/ 8737584 w 11669490"/>
              <a:gd name="connsiteY96" fmla="*/ 0 h 5965629"/>
              <a:gd name="connsiteX97" fmla="*/ 8782363 w 11669490"/>
              <a:gd name="connsiteY97" fmla="*/ 0 h 5965629"/>
              <a:gd name="connsiteX98" fmla="*/ 9005401 w 11669490"/>
              <a:gd name="connsiteY98" fmla="*/ 0 h 5965629"/>
              <a:gd name="connsiteX99" fmla="*/ 9307998 w 11669490"/>
              <a:gd name="connsiteY99" fmla="*/ 0 h 5965629"/>
              <a:gd name="connsiteX100" fmla="*/ 9313756 w 11669490"/>
              <a:gd name="connsiteY100" fmla="*/ 0 h 5965629"/>
              <a:gd name="connsiteX101" fmla="*/ 9359036 w 11669490"/>
              <a:gd name="connsiteY101" fmla="*/ 0 h 5965629"/>
              <a:gd name="connsiteX102" fmla="*/ 9383011 w 11669490"/>
              <a:gd name="connsiteY102" fmla="*/ 0 h 5965629"/>
              <a:gd name="connsiteX103" fmla="*/ 9461782 w 11669490"/>
              <a:gd name="connsiteY103" fmla="*/ 0 h 5965629"/>
              <a:gd name="connsiteX104" fmla="*/ 9531031 w 11669490"/>
              <a:gd name="connsiteY104" fmla="*/ 0 h 5965629"/>
              <a:gd name="connsiteX105" fmla="*/ 9536798 w 11669490"/>
              <a:gd name="connsiteY105" fmla="*/ 0 h 5965629"/>
              <a:gd name="connsiteX106" fmla="*/ 9650822 w 11669490"/>
              <a:gd name="connsiteY106" fmla="*/ 0 h 5965629"/>
              <a:gd name="connsiteX107" fmla="*/ 9915136 w 11669490"/>
              <a:gd name="connsiteY107" fmla="*/ 0 h 5965629"/>
              <a:gd name="connsiteX108" fmla="*/ 9920900 w 11669490"/>
              <a:gd name="connsiteY108" fmla="*/ 0 h 5965629"/>
              <a:gd name="connsiteX109" fmla="*/ 9966174 w 11669490"/>
              <a:gd name="connsiteY109" fmla="*/ 0 h 5965629"/>
              <a:gd name="connsiteX110" fmla="*/ 10068923 w 11669490"/>
              <a:gd name="connsiteY110" fmla="*/ 0 h 5965629"/>
              <a:gd name="connsiteX111" fmla="*/ 10138175 w 11669490"/>
              <a:gd name="connsiteY111" fmla="*/ 0 h 5965629"/>
              <a:gd name="connsiteX112" fmla="*/ 10143939 w 11669490"/>
              <a:gd name="connsiteY112" fmla="*/ 0 h 5965629"/>
              <a:gd name="connsiteX113" fmla="*/ 10611598 w 11669490"/>
              <a:gd name="connsiteY113" fmla="*/ 0 h 5965629"/>
              <a:gd name="connsiteX114" fmla="*/ 10714347 w 11669490"/>
              <a:gd name="connsiteY114" fmla="*/ 0 h 5965629"/>
              <a:gd name="connsiteX115" fmla="*/ 10759624 w 11669490"/>
              <a:gd name="connsiteY115" fmla="*/ 0 h 5965629"/>
              <a:gd name="connsiteX116" fmla="*/ 10765385 w 11669490"/>
              <a:gd name="connsiteY116" fmla="*/ 0 h 5965629"/>
              <a:gd name="connsiteX117" fmla="*/ 10783599 w 11669490"/>
              <a:gd name="connsiteY117" fmla="*/ 0 h 5965629"/>
              <a:gd name="connsiteX118" fmla="*/ 10789356 w 11669490"/>
              <a:gd name="connsiteY118" fmla="*/ 0 h 5965629"/>
              <a:gd name="connsiteX119" fmla="*/ 10834630 w 11669490"/>
              <a:gd name="connsiteY119" fmla="*/ 0 h 5965629"/>
              <a:gd name="connsiteX120" fmla="*/ 10937385 w 11669490"/>
              <a:gd name="connsiteY120" fmla="*/ 0 h 5965629"/>
              <a:gd name="connsiteX121" fmla="*/ 11321488 w 11669490"/>
              <a:gd name="connsiteY121" fmla="*/ 0 h 5965629"/>
              <a:gd name="connsiteX122" fmla="*/ 11366762 w 11669490"/>
              <a:gd name="connsiteY122" fmla="*/ 0 h 5965629"/>
              <a:gd name="connsiteX123" fmla="*/ 11372523 w 11669490"/>
              <a:gd name="connsiteY123" fmla="*/ 0 h 5965629"/>
              <a:gd name="connsiteX124" fmla="*/ 11669490 w 11669490"/>
              <a:gd name="connsiteY124" fmla="*/ 296967 h 5965629"/>
              <a:gd name="connsiteX125" fmla="*/ 11669490 w 11669490"/>
              <a:gd name="connsiteY125" fmla="*/ 699457 h 5965629"/>
              <a:gd name="connsiteX126" fmla="*/ 11669490 w 11669490"/>
              <a:gd name="connsiteY126" fmla="*/ 1429699 h 5965629"/>
              <a:gd name="connsiteX127" fmla="*/ 11669490 w 11669490"/>
              <a:gd name="connsiteY127" fmla="*/ 1524722 h 5965629"/>
              <a:gd name="connsiteX128" fmla="*/ 11669490 w 11669490"/>
              <a:gd name="connsiteY128" fmla="*/ 1832186 h 5965629"/>
              <a:gd name="connsiteX129" fmla="*/ 11669490 w 11669490"/>
              <a:gd name="connsiteY129" fmla="*/ 1927212 h 5965629"/>
              <a:gd name="connsiteX130" fmla="*/ 11669490 w 11669490"/>
              <a:gd name="connsiteY130" fmla="*/ 2657454 h 5965629"/>
              <a:gd name="connsiteX131" fmla="*/ 11669490 w 11669490"/>
              <a:gd name="connsiteY131" fmla="*/ 2752477 h 5965629"/>
              <a:gd name="connsiteX132" fmla="*/ 11669490 w 11669490"/>
              <a:gd name="connsiteY132" fmla="*/ 3059941 h 5965629"/>
              <a:gd name="connsiteX133" fmla="*/ 11669490 w 11669490"/>
              <a:gd name="connsiteY133" fmla="*/ 3154967 h 5965629"/>
              <a:gd name="connsiteX134" fmla="*/ 11669490 w 11669490"/>
              <a:gd name="connsiteY134" fmla="*/ 3885210 h 5965629"/>
              <a:gd name="connsiteX135" fmla="*/ 11669490 w 11669490"/>
              <a:gd name="connsiteY135" fmla="*/ 3980232 h 5965629"/>
              <a:gd name="connsiteX136" fmla="*/ 11669490 w 11669490"/>
              <a:gd name="connsiteY136" fmla="*/ 4153378 h 5965629"/>
              <a:gd name="connsiteX137" fmla="*/ 11669490 w 11669490"/>
              <a:gd name="connsiteY137" fmla="*/ 4287697 h 5965629"/>
              <a:gd name="connsiteX138" fmla="*/ 11669490 w 11669490"/>
              <a:gd name="connsiteY138" fmla="*/ 4382723 h 5965629"/>
              <a:gd name="connsiteX139" fmla="*/ 11669490 w 11669490"/>
              <a:gd name="connsiteY139" fmla="*/ 4555869 h 5965629"/>
              <a:gd name="connsiteX140" fmla="*/ 11669490 w 11669490"/>
              <a:gd name="connsiteY140" fmla="*/ 5112965 h 5965629"/>
              <a:gd name="connsiteX141" fmla="*/ 11669490 w 11669490"/>
              <a:gd name="connsiteY141" fmla="*/ 5286111 h 5965629"/>
              <a:gd name="connsiteX142" fmla="*/ 11669490 w 11669490"/>
              <a:gd name="connsiteY142" fmla="*/ 5515452 h 5965629"/>
              <a:gd name="connsiteX143" fmla="*/ 11669490 w 11669490"/>
              <a:gd name="connsiteY143" fmla="*/ 5688598 h 5965629"/>
              <a:gd name="connsiteX144" fmla="*/ 11378558 w 11669490"/>
              <a:gd name="connsiteY144" fmla="*/ 5925711 h 5965629"/>
              <a:gd name="connsiteX145" fmla="*/ 11374534 w 11669490"/>
              <a:gd name="connsiteY145" fmla="*/ 5965629 h 5965629"/>
              <a:gd name="connsiteX146" fmla="*/ 11368770 w 11669490"/>
              <a:gd name="connsiteY146" fmla="*/ 5965629 h 5965629"/>
              <a:gd name="connsiteX147" fmla="*/ 11323499 w 11669490"/>
              <a:gd name="connsiteY147" fmla="*/ 5965629 h 5965629"/>
              <a:gd name="connsiteX148" fmla="*/ 10935377 w 11669490"/>
              <a:gd name="connsiteY148" fmla="*/ 5965629 h 5965629"/>
              <a:gd name="connsiteX149" fmla="*/ 10832625 w 11669490"/>
              <a:gd name="connsiteY149" fmla="*/ 5965629 h 5965629"/>
              <a:gd name="connsiteX150" fmla="*/ 10787351 w 11669490"/>
              <a:gd name="connsiteY150" fmla="*/ 5965629 h 5965629"/>
              <a:gd name="connsiteX151" fmla="*/ 10781584 w 11669490"/>
              <a:gd name="connsiteY151" fmla="*/ 5965629 h 5965629"/>
              <a:gd name="connsiteX152" fmla="*/ 10767394 w 11669490"/>
              <a:gd name="connsiteY152" fmla="*/ 5965629 h 5965629"/>
              <a:gd name="connsiteX153" fmla="*/ 10761630 w 11669490"/>
              <a:gd name="connsiteY153" fmla="*/ 5965629 h 5965629"/>
              <a:gd name="connsiteX154" fmla="*/ 10716362 w 11669490"/>
              <a:gd name="connsiteY154" fmla="*/ 5965629 h 5965629"/>
              <a:gd name="connsiteX155" fmla="*/ 10613607 w 11669490"/>
              <a:gd name="connsiteY155" fmla="*/ 5965629 h 5965629"/>
              <a:gd name="connsiteX156" fmla="*/ 10141927 w 11669490"/>
              <a:gd name="connsiteY156" fmla="*/ 5965629 h 5965629"/>
              <a:gd name="connsiteX157" fmla="*/ 10136163 w 11669490"/>
              <a:gd name="connsiteY157" fmla="*/ 5965629 h 5965629"/>
              <a:gd name="connsiteX158" fmla="*/ 10070931 w 11669490"/>
              <a:gd name="connsiteY158" fmla="*/ 5965629 h 5965629"/>
              <a:gd name="connsiteX159" fmla="*/ 9968180 w 11669490"/>
              <a:gd name="connsiteY159" fmla="*/ 5965629 h 5965629"/>
              <a:gd name="connsiteX160" fmla="*/ 9922912 w 11669490"/>
              <a:gd name="connsiteY160" fmla="*/ 5965629 h 5965629"/>
              <a:gd name="connsiteX161" fmla="*/ 9917148 w 11669490"/>
              <a:gd name="connsiteY161" fmla="*/ 5965629 h 5965629"/>
              <a:gd name="connsiteX162" fmla="*/ 9648814 w 11669490"/>
              <a:gd name="connsiteY162" fmla="*/ 5965629 h 5965629"/>
              <a:gd name="connsiteX163" fmla="*/ 9534786 w 11669490"/>
              <a:gd name="connsiteY163" fmla="*/ 5965629 h 5965629"/>
              <a:gd name="connsiteX164" fmla="*/ 9529022 w 11669490"/>
              <a:gd name="connsiteY164" fmla="*/ 5965629 h 5965629"/>
              <a:gd name="connsiteX165" fmla="*/ 9463794 w 11669490"/>
              <a:gd name="connsiteY165" fmla="*/ 5965629 h 5965629"/>
              <a:gd name="connsiteX166" fmla="*/ 9380996 w 11669490"/>
              <a:gd name="connsiteY166" fmla="*/ 5965629 h 5965629"/>
              <a:gd name="connsiteX167" fmla="*/ 9361042 w 11669490"/>
              <a:gd name="connsiteY167" fmla="*/ 5965629 h 5965629"/>
              <a:gd name="connsiteX168" fmla="*/ 9315771 w 11669490"/>
              <a:gd name="connsiteY168" fmla="*/ 5965629 h 5965629"/>
              <a:gd name="connsiteX169" fmla="*/ 9310004 w 11669490"/>
              <a:gd name="connsiteY169" fmla="*/ 5965629 h 5965629"/>
              <a:gd name="connsiteX170" fmla="*/ 9003390 w 11669490"/>
              <a:gd name="connsiteY170" fmla="*/ 5965629 h 5965629"/>
              <a:gd name="connsiteX171" fmla="*/ 8784374 w 11669490"/>
              <a:gd name="connsiteY171" fmla="*/ 5965629 h 5965629"/>
              <a:gd name="connsiteX172" fmla="*/ 8735575 w 11669490"/>
              <a:gd name="connsiteY172" fmla="*/ 5965629 h 5965629"/>
              <a:gd name="connsiteX173" fmla="*/ 8670344 w 11669490"/>
              <a:gd name="connsiteY173" fmla="*/ 5965629 h 5965629"/>
              <a:gd name="connsiteX174" fmla="*/ 8664580 w 11669490"/>
              <a:gd name="connsiteY174" fmla="*/ 5965629 h 5965629"/>
              <a:gd name="connsiteX175" fmla="*/ 8516560 w 11669490"/>
              <a:gd name="connsiteY175" fmla="*/ 5965629 h 5965629"/>
              <a:gd name="connsiteX176" fmla="*/ 8396252 w 11669490"/>
              <a:gd name="connsiteY176" fmla="*/ 5965629 h 5965629"/>
              <a:gd name="connsiteX177" fmla="*/ 8248226 w 11669490"/>
              <a:gd name="connsiteY177" fmla="*/ 5965629 h 5965629"/>
              <a:gd name="connsiteX178" fmla="*/ 8242459 w 11669490"/>
              <a:gd name="connsiteY178" fmla="*/ 5965629 h 5965629"/>
              <a:gd name="connsiteX179" fmla="*/ 8177236 w 11669490"/>
              <a:gd name="connsiteY179" fmla="*/ 5965629 h 5965629"/>
              <a:gd name="connsiteX180" fmla="*/ 8128434 w 11669490"/>
              <a:gd name="connsiteY180" fmla="*/ 5965629 h 5965629"/>
              <a:gd name="connsiteX181" fmla="*/ 8063206 w 11669490"/>
              <a:gd name="connsiteY181" fmla="*/ 5965629 h 5965629"/>
              <a:gd name="connsiteX182" fmla="*/ 8057442 w 11669490"/>
              <a:gd name="connsiteY182" fmla="*/ 5965629 h 5965629"/>
              <a:gd name="connsiteX183" fmla="*/ 7909416 w 11669490"/>
              <a:gd name="connsiteY183" fmla="*/ 5965629 h 5965629"/>
              <a:gd name="connsiteX184" fmla="*/ 7602802 w 11669490"/>
              <a:gd name="connsiteY184" fmla="*/ 5965629 h 5965629"/>
              <a:gd name="connsiteX185" fmla="*/ 7597038 w 11669490"/>
              <a:gd name="connsiteY185" fmla="*/ 5965629 h 5965629"/>
              <a:gd name="connsiteX186" fmla="*/ 7551764 w 11669490"/>
              <a:gd name="connsiteY186" fmla="*/ 5965629 h 5965629"/>
              <a:gd name="connsiteX187" fmla="*/ 7531807 w 11669490"/>
              <a:gd name="connsiteY187" fmla="*/ 5965629 h 5965629"/>
              <a:gd name="connsiteX188" fmla="*/ 7383787 w 11669490"/>
              <a:gd name="connsiteY188" fmla="*/ 5965629 h 5965629"/>
              <a:gd name="connsiteX189" fmla="*/ 7378023 w 11669490"/>
              <a:gd name="connsiteY189" fmla="*/ 5965629 h 5965629"/>
              <a:gd name="connsiteX190" fmla="*/ 7263992 w 11669490"/>
              <a:gd name="connsiteY190" fmla="*/ 5965629 h 5965629"/>
              <a:gd name="connsiteX191" fmla="*/ 6995661 w 11669490"/>
              <a:gd name="connsiteY191" fmla="*/ 5965629 h 5965629"/>
              <a:gd name="connsiteX192" fmla="*/ 6989897 w 11669490"/>
              <a:gd name="connsiteY192" fmla="*/ 5965629 h 5965629"/>
              <a:gd name="connsiteX193" fmla="*/ 6944626 w 11669490"/>
              <a:gd name="connsiteY193" fmla="*/ 5965629 h 5965629"/>
              <a:gd name="connsiteX194" fmla="*/ 6924669 w 11669490"/>
              <a:gd name="connsiteY194" fmla="*/ 5965629 h 5965629"/>
              <a:gd name="connsiteX195" fmla="*/ 6841871 w 11669490"/>
              <a:gd name="connsiteY195" fmla="*/ 5965629 h 5965629"/>
              <a:gd name="connsiteX196" fmla="*/ 6776646 w 11669490"/>
              <a:gd name="connsiteY196" fmla="*/ 5965629 h 5965629"/>
              <a:gd name="connsiteX197" fmla="*/ 6770879 w 11669490"/>
              <a:gd name="connsiteY197" fmla="*/ 5965629 h 5965629"/>
              <a:gd name="connsiteX198" fmla="*/ 6656852 w 11669490"/>
              <a:gd name="connsiteY198" fmla="*/ 5965629 h 5965629"/>
              <a:gd name="connsiteX199" fmla="*/ 6299199 w 11669490"/>
              <a:gd name="connsiteY199" fmla="*/ 5965629 h 5965629"/>
              <a:gd name="connsiteX200" fmla="*/ 6196450 w 11669490"/>
              <a:gd name="connsiteY200" fmla="*/ 5965629 h 5965629"/>
              <a:gd name="connsiteX201" fmla="*/ 6151176 w 11669490"/>
              <a:gd name="connsiteY201" fmla="*/ 5965629 h 5965629"/>
              <a:gd name="connsiteX202" fmla="*/ 6145412 w 11669490"/>
              <a:gd name="connsiteY202" fmla="*/ 5965629 h 5965629"/>
              <a:gd name="connsiteX203" fmla="*/ 6131219 w 11669490"/>
              <a:gd name="connsiteY203" fmla="*/ 5965629 h 5965629"/>
              <a:gd name="connsiteX204" fmla="*/ 6125455 w 11669490"/>
              <a:gd name="connsiteY204" fmla="*/ 5965629 h 5965629"/>
              <a:gd name="connsiteX205" fmla="*/ 6080184 w 11669490"/>
              <a:gd name="connsiteY205" fmla="*/ 5965629 h 5965629"/>
              <a:gd name="connsiteX206" fmla="*/ 5977435 w 11669490"/>
              <a:gd name="connsiteY206" fmla="*/ 5965629 h 5965629"/>
              <a:gd name="connsiteX207" fmla="*/ 5692061 w 11669490"/>
              <a:gd name="connsiteY207" fmla="*/ 5965629 h 5965629"/>
              <a:gd name="connsiteX208" fmla="*/ 5589310 w 11669490"/>
              <a:gd name="connsiteY208" fmla="*/ 5965629 h 5965629"/>
              <a:gd name="connsiteX209" fmla="*/ 5544036 w 11669490"/>
              <a:gd name="connsiteY209" fmla="*/ 5965629 h 5965629"/>
              <a:gd name="connsiteX210" fmla="*/ 5538268 w 11669490"/>
              <a:gd name="connsiteY210" fmla="*/ 5965629 h 5965629"/>
              <a:gd name="connsiteX211" fmla="*/ 5524081 w 11669490"/>
              <a:gd name="connsiteY211" fmla="*/ 5965629 h 5965629"/>
              <a:gd name="connsiteX212" fmla="*/ 5518318 w 11669490"/>
              <a:gd name="connsiteY212" fmla="*/ 5965629 h 5965629"/>
              <a:gd name="connsiteX213" fmla="*/ 5473046 w 11669490"/>
              <a:gd name="connsiteY213" fmla="*/ 5965629 h 5965629"/>
              <a:gd name="connsiteX214" fmla="*/ 5370291 w 11669490"/>
              <a:gd name="connsiteY214" fmla="*/ 5965629 h 5965629"/>
              <a:gd name="connsiteX215" fmla="*/ 5012639 w 11669490"/>
              <a:gd name="connsiteY215" fmla="*/ 5965629 h 5965629"/>
              <a:gd name="connsiteX216" fmla="*/ 4898611 w 11669490"/>
              <a:gd name="connsiteY216" fmla="*/ 5965629 h 5965629"/>
              <a:gd name="connsiteX217" fmla="*/ 4892848 w 11669490"/>
              <a:gd name="connsiteY217" fmla="*/ 5965629 h 5965629"/>
              <a:gd name="connsiteX218" fmla="*/ 4827619 w 11669490"/>
              <a:gd name="connsiteY218" fmla="*/ 5965629 h 5965629"/>
              <a:gd name="connsiteX219" fmla="*/ 4744825 w 11669490"/>
              <a:gd name="connsiteY219" fmla="*/ 5965629 h 5965629"/>
              <a:gd name="connsiteX220" fmla="*/ 4724867 w 11669490"/>
              <a:gd name="connsiteY220" fmla="*/ 5965629 h 5965629"/>
              <a:gd name="connsiteX221" fmla="*/ 4679596 w 11669490"/>
              <a:gd name="connsiteY221" fmla="*/ 5965629 h 5965629"/>
              <a:gd name="connsiteX222" fmla="*/ 4673829 w 11669490"/>
              <a:gd name="connsiteY222" fmla="*/ 5965629 h 5965629"/>
              <a:gd name="connsiteX223" fmla="*/ 4405501 w 11669490"/>
              <a:gd name="connsiteY223" fmla="*/ 5965629 h 5965629"/>
              <a:gd name="connsiteX224" fmla="*/ 4291474 w 11669490"/>
              <a:gd name="connsiteY224" fmla="*/ 5965629 h 5965629"/>
              <a:gd name="connsiteX225" fmla="*/ 4285710 w 11669490"/>
              <a:gd name="connsiteY225" fmla="*/ 5965629 h 5965629"/>
              <a:gd name="connsiteX226" fmla="*/ 4137681 w 11669490"/>
              <a:gd name="connsiteY226" fmla="*/ 5965629 h 5965629"/>
              <a:gd name="connsiteX227" fmla="*/ 4117727 w 11669490"/>
              <a:gd name="connsiteY227" fmla="*/ 5965629 h 5965629"/>
              <a:gd name="connsiteX228" fmla="*/ 4072458 w 11669490"/>
              <a:gd name="connsiteY228" fmla="*/ 5965629 h 5965629"/>
              <a:gd name="connsiteX229" fmla="*/ 4066691 w 11669490"/>
              <a:gd name="connsiteY229" fmla="*/ 5965629 h 5965629"/>
              <a:gd name="connsiteX230" fmla="*/ 3760075 w 11669490"/>
              <a:gd name="connsiteY230" fmla="*/ 5965629 h 5965629"/>
              <a:gd name="connsiteX231" fmla="*/ 3612051 w 11669490"/>
              <a:gd name="connsiteY231" fmla="*/ 5965629 h 5965629"/>
              <a:gd name="connsiteX232" fmla="*/ 3606288 w 11669490"/>
              <a:gd name="connsiteY232" fmla="*/ 5965629 h 5965629"/>
              <a:gd name="connsiteX233" fmla="*/ 3541059 w 11669490"/>
              <a:gd name="connsiteY233" fmla="*/ 5965629 h 5965629"/>
              <a:gd name="connsiteX234" fmla="*/ 3492260 w 11669490"/>
              <a:gd name="connsiteY234" fmla="*/ 5965629 h 5965629"/>
              <a:gd name="connsiteX235" fmla="*/ 3427029 w 11669490"/>
              <a:gd name="connsiteY235" fmla="*/ 5965629 h 5965629"/>
              <a:gd name="connsiteX236" fmla="*/ 3421265 w 11669490"/>
              <a:gd name="connsiteY236" fmla="*/ 5965629 h 5965629"/>
              <a:gd name="connsiteX237" fmla="*/ 3273241 w 11669490"/>
              <a:gd name="connsiteY237" fmla="*/ 5965629 h 5965629"/>
              <a:gd name="connsiteX238" fmla="*/ 3152936 w 11669490"/>
              <a:gd name="connsiteY238" fmla="*/ 5965629 h 5965629"/>
              <a:gd name="connsiteX239" fmla="*/ 3004910 w 11669490"/>
              <a:gd name="connsiteY239" fmla="*/ 5965629 h 5965629"/>
              <a:gd name="connsiteX240" fmla="*/ 2999144 w 11669490"/>
              <a:gd name="connsiteY240" fmla="*/ 5965629 h 5965629"/>
              <a:gd name="connsiteX241" fmla="*/ 2933922 w 11669490"/>
              <a:gd name="connsiteY241" fmla="*/ 5965629 h 5965629"/>
              <a:gd name="connsiteX242" fmla="*/ 2885123 w 11669490"/>
              <a:gd name="connsiteY242" fmla="*/ 5965629 h 5965629"/>
              <a:gd name="connsiteX243" fmla="*/ 2666105 w 11669490"/>
              <a:gd name="connsiteY243" fmla="*/ 5965629 h 5965629"/>
              <a:gd name="connsiteX244" fmla="*/ 2359487 w 11669490"/>
              <a:gd name="connsiteY244" fmla="*/ 5965629 h 5965629"/>
              <a:gd name="connsiteX245" fmla="*/ 2353723 w 11669490"/>
              <a:gd name="connsiteY245" fmla="*/ 5965629 h 5965629"/>
              <a:gd name="connsiteX246" fmla="*/ 2308449 w 11669490"/>
              <a:gd name="connsiteY246" fmla="*/ 5965629 h 5965629"/>
              <a:gd name="connsiteX247" fmla="*/ 2288495 w 11669490"/>
              <a:gd name="connsiteY247" fmla="*/ 5965629 h 5965629"/>
              <a:gd name="connsiteX248" fmla="*/ 2205700 w 11669490"/>
              <a:gd name="connsiteY248" fmla="*/ 5965629 h 5965629"/>
              <a:gd name="connsiteX249" fmla="*/ 2140472 w 11669490"/>
              <a:gd name="connsiteY249" fmla="*/ 5965629 h 5965629"/>
              <a:gd name="connsiteX250" fmla="*/ 2134705 w 11669490"/>
              <a:gd name="connsiteY250" fmla="*/ 5965629 h 5965629"/>
              <a:gd name="connsiteX251" fmla="*/ 2020678 w 11669490"/>
              <a:gd name="connsiteY251" fmla="*/ 5965629 h 5965629"/>
              <a:gd name="connsiteX252" fmla="*/ 1752349 w 11669490"/>
              <a:gd name="connsiteY252" fmla="*/ 5965629 h 5965629"/>
              <a:gd name="connsiteX253" fmla="*/ 1746585 w 11669490"/>
              <a:gd name="connsiteY253" fmla="*/ 5965629 h 5965629"/>
              <a:gd name="connsiteX254" fmla="*/ 1701311 w 11669490"/>
              <a:gd name="connsiteY254" fmla="*/ 5965629 h 5965629"/>
              <a:gd name="connsiteX255" fmla="*/ 1598556 w 11669490"/>
              <a:gd name="connsiteY255" fmla="*/ 5965629 h 5965629"/>
              <a:gd name="connsiteX256" fmla="*/ 1533334 w 11669490"/>
              <a:gd name="connsiteY256" fmla="*/ 5965629 h 5965629"/>
              <a:gd name="connsiteX257" fmla="*/ 1527567 w 11669490"/>
              <a:gd name="connsiteY257" fmla="*/ 5965629 h 5965629"/>
              <a:gd name="connsiteX258" fmla="*/ 1055887 w 11669490"/>
              <a:gd name="connsiteY258" fmla="*/ 5965629 h 5965629"/>
              <a:gd name="connsiteX259" fmla="*/ 953135 w 11669490"/>
              <a:gd name="connsiteY259" fmla="*/ 5965629 h 5965629"/>
              <a:gd name="connsiteX260" fmla="*/ 907861 w 11669490"/>
              <a:gd name="connsiteY260" fmla="*/ 5965629 h 5965629"/>
              <a:gd name="connsiteX261" fmla="*/ 902094 w 11669490"/>
              <a:gd name="connsiteY261" fmla="*/ 5965629 h 5965629"/>
              <a:gd name="connsiteX262" fmla="*/ 887904 w 11669490"/>
              <a:gd name="connsiteY262" fmla="*/ 5965629 h 5965629"/>
              <a:gd name="connsiteX263" fmla="*/ 882140 w 11669490"/>
              <a:gd name="connsiteY263" fmla="*/ 5965629 h 5965629"/>
              <a:gd name="connsiteX264" fmla="*/ 836872 w 11669490"/>
              <a:gd name="connsiteY264" fmla="*/ 5965629 h 5965629"/>
              <a:gd name="connsiteX265" fmla="*/ 734117 w 11669490"/>
              <a:gd name="connsiteY265" fmla="*/ 5965629 h 5965629"/>
              <a:gd name="connsiteX266" fmla="*/ 345998 w 11669490"/>
              <a:gd name="connsiteY266" fmla="*/ 5965629 h 5965629"/>
              <a:gd name="connsiteX267" fmla="*/ 300723 w 11669490"/>
              <a:gd name="connsiteY267" fmla="*/ 5965629 h 5965629"/>
              <a:gd name="connsiteX268" fmla="*/ 294959 w 11669490"/>
              <a:gd name="connsiteY268" fmla="*/ 5965629 h 5965629"/>
              <a:gd name="connsiteX269" fmla="*/ 290933 w 11669490"/>
              <a:gd name="connsiteY269" fmla="*/ 5925711 h 5965629"/>
              <a:gd name="connsiteX270" fmla="*/ 1 w 11669490"/>
              <a:gd name="connsiteY270" fmla="*/ 5688598 h 5965629"/>
              <a:gd name="connsiteX271" fmla="*/ 1 w 11669490"/>
              <a:gd name="connsiteY271" fmla="*/ 5515452 h 5965629"/>
              <a:gd name="connsiteX272" fmla="*/ 1 w 11669490"/>
              <a:gd name="connsiteY272" fmla="*/ 5286111 h 5965629"/>
              <a:gd name="connsiteX273" fmla="*/ 1 w 11669490"/>
              <a:gd name="connsiteY273" fmla="*/ 5112965 h 5965629"/>
              <a:gd name="connsiteX274" fmla="*/ 1 w 11669490"/>
              <a:gd name="connsiteY274" fmla="*/ 4555869 h 5965629"/>
              <a:gd name="connsiteX275" fmla="*/ 1 w 11669490"/>
              <a:gd name="connsiteY275" fmla="*/ 4382723 h 5965629"/>
              <a:gd name="connsiteX276" fmla="*/ 1 w 11669490"/>
              <a:gd name="connsiteY276" fmla="*/ 4287697 h 5965629"/>
              <a:gd name="connsiteX277" fmla="*/ 1 w 11669490"/>
              <a:gd name="connsiteY277" fmla="*/ 4287697 h 5965629"/>
              <a:gd name="connsiteX278" fmla="*/ 1 w 11669490"/>
              <a:gd name="connsiteY278" fmla="*/ 3885210 h 5965629"/>
              <a:gd name="connsiteX279" fmla="*/ 1 w 11669490"/>
              <a:gd name="connsiteY279" fmla="*/ 3154967 h 5965629"/>
              <a:gd name="connsiteX280" fmla="*/ 1 w 11669490"/>
              <a:gd name="connsiteY280" fmla="*/ 3059941 h 5965629"/>
              <a:gd name="connsiteX281" fmla="*/ 0 w 11669490"/>
              <a:gd name="connsiteY281" fmla="*/ 3059941 h 5965629"/>
              <a:gd name="connsiteX282" fmla="*/ 0 w 11669490"/>
              <a:gd name="connsiteY282" fmla="*/ 2657454 h 5965629"/>
              <a:gd name="connsiteX283" fmla="*/ 0 w 11669490"/>
              <a:gd name="connsiteY283" fmla="*/ 1927212 h 5965629"/>
              <a:gd name="connsiteX284" fmla="*/ 0 w 11669490"/>
              <a:gd name="connsiteY284" fmla="*/ 1832186 h 5965629"/>
              <a:gd name="connsiteX285" fmla="*/ 0 w 11669490"/>
              <a:gd name="connsiteY285" fmla="*/ 1832186 h 5965629"/>
              <a:gd name="connsiteX286" fmla="*/ 0 w 11669490"/>
              <a:gd name="connsiteY286" fmla="*/ 1429699 h 5965629"/>
              <a:gd name="connsiteX287" fmla="*/ 0 w 11669490"/>
              <a:gd name="connsiteY287" fmla="*/ 699457 h 5965629"/>
              <a:gd name="connsiteX288" fmla="*/ 0 w 11669490"/>
              <a:gd name="connsiteY288" fmla="*/ 296967 h 5965629"/>
              <a:gd name="connsiteX289" fmla="*/ 296971 w 11669490"/>
              <a:gd name="connsiteY289" fmla="*/ 0 h 5965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1669490" h="5965629">
                <a:moveTo>
                  <a:pt x="296971" y="0"/>
                </a:moveTo>
                <a:lnTo>
                  <a:pt x="302728" y="0"/>
                </a:lnTo>
                <a:lnTo>
                  <a:pt x="348002" y="0"/>
                </a:lnTo>
                <a:lnTo>
                  <a:pt x="732108" y="0"/>
                </a:lnTo>
                <a:lnTo>
                  <a:pt x="834857" y="0"/>
                </a:lnTo>
                <a:lnTo>
                  <a:pt x="880134" y="0"/>
                </a:lnTo>
                <a:lnTo>
                  <a:pt x="885895" y="0"/>
                </a:lnTo>
                <a:lnTo>
                  <a:pt x="904108" y="0"/>
                </a:lnTo>
                <a:lnTo>
                  <a:pt x="909869" y="0"/>
                </a:lnTo>
                <a:lnTo>
                  <a:pt x="955140" y="0"/>
                </a:lnTo>
                <a:lnTo>
                  <a:pt x="1057898" y="0"/>
                </a:lnTo>
                <a:lnTo>
                  <a:pt x="1525558" y="0"/>
                </a:lnTo>
                <a:lnTo>
                  <a:pt x="1531319" y="0"/>
                </a:lnTo>
                <a:lnTo>
                  <a:pt x="1600571" y="0"/>
                </a:lnTo>
                <a:lnTo>
                  <a:pt x="1703316" y="0"/>
                </a:lnTo>
                <a:lnTo>
                  <a:pt x="1748590" y="0"/>
                </a:lnTo>
                <a:lnTo>
                  <a:pt x="1754357" y="0"/>
                </a:lnTo>
                <a:lnTo>
                  <a:pt x="2018671" y="0"/>
                </a:lnTo>
                <a:lnTo>
                  <a:pt x="2132699" y="0"/>
                </a:lnTo>
                <a:lnTo>
                  <a:pt x="2138463" y="0"/>
                </a:lnTo>
                <a:lnTo>
                  <a:pt x="2207708" y="0"/>
                </a:lnTo>
                <a:lnTo>
                  <a:pt x="2286483" y="0"/>
                </a:lnTo>
                <a:lnTo>
                  <a:pt x="2310457" y="0"/>
                </a:lnTo>
                <a:lnTo>
                  <a:pt x="2355731" y="0"/>
                </a:lnTo>
                <a:lnTo>
                  <a:pt x="2361498" y="0"/>
                </a:lnTo>
                <a:lnTo>
                  <a:pt x="2664095" y="0"/>
                </a:lnTo>
                <a:lnTo>
                  <a:pt x="2887127" y="0"/>
                </a:lnTo>
                <a:lnTo>
                  <a:pt x="2931907" y="0"/>
                </a:lnTo>
                <a:lnTo>
                  <a:pt x="3001158" y="0"/>
                </a:lnTo>
                <a:lnTo>
                  <a:pt x="3006919" y="0"/>
                </a:lnTo>
                <a:lnTo>
                  <a:pt x="3154948" y="0"/>
                </a:lnTo>
                <a:lnTo>
                  <a:pt x="3271233" y="0"/>
                </a:lnTo>
                <a:lnTo>
                  <a:pt x="3419259" y="0"/>
                </a:lnTo>
                <a:lnTo>
                  <a:pt x="3425020" y="0"/>
                </a:lnTo>
                <a:lnTo>
                  <a:pt x="3494265" y="0"/>
                </a:lnTo>
                <a:lnTo>
                  <a:pt x="3539051" y="0"/>
                </a:lnTo>
                <a:lnTo>
                  <a:pt x="3608299" y="0"/>
                </a:lnTo>
                <a:lnTo>
                  <a:pt x="3614057" y="0"/>
                </a:lnTo>
                <a:lnTo>
                  <a:pt x="3762086" y="0"/>
                </a:lnTo>
                <a:lnTo>
                  <a:pt x="4064683" y="0"/>
                </a:lnTo>
                <a:lnTo>
                  <a:pt x="4070444" y="0"/>
                </a:lnTo>
                <a:lnTo>
                  <a:pt x="4115721" y="0"/>
                </a:lnTo>
                <a:lnTo>
                  <a:pt x="4139695" y="0"/>
                </a:lnTo>
                <a:lnTo>
                  <a:pt x="4287715" y="0"/>
                </a:lnTo>
                <a:lnTo>
                  <a:pt x="4293483" y="0"/>
                </a:lnTo>
                <a:lnTo>
                  <a:pt x="4407507" y="0"/>
                </a:lnTo>
                <a:lnTo>
                  <a:pt x="4671824" y="0"/>
                </a:lnTo>
                <a:lnTo>
                  <a:pt x="4677588" y="0"/>
                </a:lnTo>
                <a:lnTo>
                  <a:pt x="4722859" y="0"/>
                </a:lnTo>
                <a:lnTo>
                  <a:pt x="4746833" y="0"/>
                </a:lnTo>
                <a:lnTo>
                  <a:pt x="4825607" y="0"/>
                </a:lnTo>
                <a:lnTo>
                  <a:pt x="4894856" y="0"/>
                </a:lnTo>
                <a:lnTo>
                  <a:pt x="4900623" y="0"/>
                </a:lnTo>
                <a:lnTo>
                  <a:pt x="5014645" y="0"/>
                </a:lnTo>
                <a:lnTo>
                  <a:pt x="5368286" y="0"/>
                </a:lnTo>
                <a:lnTo>
                  <a:pt x="5471032" y="0"/>
                </a:lnTo>
                <a:lnTo>
                  <a:pt x="5516309" y="0"/>
                </a:lnTo>
                <a:lnTo>
                  <a:pt x="5522070" y="0"/>
                </a:lnTo>
                <a:lnTo>
                  <a:pt x="5540284" y="0"/>
                </a:lnTo>
                <a:lnTo>
                  <a:pt x="5546044" y="0"/>
                </a:lnTo>
                <a:lnTo>
                  <a:pt x="5591318" y="0"/>
                </a:lnTo>
                <a:lnTo>
                  <a:pt x="5694074" y="0"/>
                </a:lnTo>
                <a:lnTo>
                  <a:pt x="5975424" y="0"/>
                </a:lnTo>
                <a:lnTo>
                  <a:pt x="6078175" y="0"/>
                </a:lnTo>
                <a:lnTo>
                  <a:pt x="6123450" y="0"/>
                </a:lnTo>
                <a:lnTo>
                  <a:pt x="6129207" y="0"/>
                </a:lnTo>
                <a:lnTo>
                  <a:pt x="6147424" y="0"/>
                </a:lnTo>
                <a:lnTo>
                  <a:pt x="6153182" y="0"/>
                </a:lnTo>
                <a:lnTo>
                  <a:pt x="6198459" y="0"/>
                </a:lnTo>
                <a:lnTo>
                  <a:pt x="6301211" y="0"/>
                </a:lnTo>
                <a:lnTo>
                  <a:pt x="6654846" y="0"/>
                </a:lnTo>
                <a:lnTo>
                  <a:pt x="6768874" y="0"/>
                </a:lnTo>
                <a:lnTo>
                  <a:pt x="6774631" y="0"/>
                </a:lnTo>
                <a:lnTo>
                  <a:pt x="6843886" y="0"/>
                </a:lnTo>
                <a:lnTo>
                  <a:pt x="6922657" y="0"/>
                </a:lnTo>
                <a:lnTo>
                  <a:pt x="6946632" y="0"/>
                </a:lnTo>
                <a:lnTo>
                  <a:pt x="6991906" y="0"/>
                </a:lnTo>
                <a:lnTo>
                  <a:pt x="6997673" y="0"/>
                </a:lnTo>
                <a:lnTo>
                  <a:pt x="7261984" y="0"/>
                </a:lnTo>
                <a:lnTo>
                  <a:pt x="7376011" y="0"/>
                </a:lnTo>
                <a:lnTo>
                  <a:pt x="7381775" y="0"/>
                </a:lnTo>
                <a:lnTo>
                  <a:pt x="7529798" y="0"/>
                </a:lnTo>
                <a:lnTo>
                  <a:pt x="7553769" y="0"/>
                </a:lnTo>
                <a:lnTo>
                  <a:pt x="7599050" y="0"/>
                </a:lnTo>
                <a:lnTo>
                  <a:pt x="7604814" y="0"/>
                </a:lnTo>
                <a:lnTo>
                  <a:pt x="7907411" y="0"/>
                </a:lnTo>
                <a:lnTo>
                  <a:pt x="8055434" y="0"/>
                </a:lnTo>
                <a:lnTo>
                  <a:pt x="8061195" y="0"/>
                </a:lnTo>
                <a:lnTo>
                  <a:pt x="8130443" y="0"/>
                </a:lnTo>
                <a:lnTo>
                  <a:pt x="8175222" y="0"/>
                </a:lnTo>
                <a:lnTo>
                  <a:pt x="8244474" y="0"/>
                </a:lnTo>
                <a:lnTo>
                  <a:pt x="8250232" y="0"/>
                </a:lnTo>
                <a:lnTo>
                  <a:pt x="8398260" y="0"/>
                </a:lnTo>
                <a:lnTo>
                  <a:pt x="8514549" y="0"/>
                </a:lnTo>
                <a:lnTo>
                  <a:pt x="8662574" y="0"/>
                </a:lnTo>
                <a:lnTo>
                  <a:pt x="8668332" y="0"/>
                </a:lnTo>
                <a:lnTo>
                  <a:pt x="8737584" y="0"/>
                </a:lnTo>
                <a:lnTo>
                  <a:pt x="8782363" y="0"/>
                </a:lnTo>
                <a:lnTo>
                  <a:pt x="9005401" y="0"/>
                </a:lnTo>
                <a:lnTo>
                  <a:pt x="9307998" y="0"/>
                </a:lnTo>
                <a:lnTo>
                  <a:pt x="9313756" y="0"/>
                </a:lnTo>
                <a:lnTo>
                  <a:pt x="9359036" y="0"/>
                </a:lnTo>
                <a:lnTo>
                  <a:pt x="9383011" y="0"/>
                </a:lnTo>
                <a:lnTo>
                  <a:pt x="9461782" y="0"/>
                </a:lnTo>
                <a:lnTo>
                  <a:pt x="9531031" y="0"/>
                </a:lnTo>
                <a:lnTo>
                  <a:pt x="9536798" y="0"/>
                </a:lnTo>
                <a:lnTo>
                  <a:pt x="9650822" y="0"/>
                </a:lnTo>
                <a:lnTo>
                  <a:pt x="9915136" y="0"/>
                </a:lnTo>
                <a:lnTo>
                  <a:pt x="9920900" y="0"/>
                </a:lnTo>
                <a:lnTo>
                  <a:pt x="9966174" y="0"/>
                </a:lnTo>
                <a:lnTo>
                  <a:pt x="10068923" y="0"/>
                </a:lnTo>
                <a:lnTo>
                  <a:pt x="10138175" y="0"/>
                </a:lnTo>
                <a:lnTo>
                  <a:pt x="10143939" y="0"/>
                </a:lnTo>
                <a:lnTo>
                  <a:pt x="10611598" y="0"/>
                </a:lnTo>
                <a:lnTo>
                  <a:pt x="10714347" y="0"/>
                </a:lnTo>
                <a:lnTo>
                  <a:pt x="10759624" y="0"/>
                </a:lnTo>
                <a:lnTo>
                  <a:pt x="10765385" y="0"/>
                </a:lnTo>
                <a:lnTo>
                  <a:pt x="10783599" y="0"/>
                </a:lnTo>
                <a:lnTo>
                  <a:pt x="10789356" y="0"/>
                </a:lnTo>
                <a:lnTo>
                  <a:pt x="10834630" y="0"/>
                </a:lnTo>
                <a:lnTo>
                  <a:pt x="10937385" y="0"/>
                </a:lnTo>
                <a:lnTo>
                  <a:pt x="11321488" y="0"/>
                </a:lnTo>
                <a:lnTo>
                  <a:pt x="11366762" y="0"/>
                </a:lnTo>
                <a:lnTo>
                  <a:pt x="11372523" y="0"/>
                </a:lnTo>
                <a:cubicBezTo>
                  <a:pt x="11372523" y="164010"/>
                  <a:pt x="11505480" y="296967"/>
                  <a:pt x="11669490" y="296967"/>
                </a:cubicBezTo>
                <a:lnTo>
                  <a:pt x="11669490" y="699457"/>
                </a:lnTo>
                <a:lnTo>
                  <a:pt x="11669490" y="1429699"/>
                </a:lnTo>
                <a:lnTo>
                  <a:pt x="11669490" y="1524722"/>
                </a:lnTo>
                <a:lnTo>
                  <a:pt x="11669490" y="1832186"/>
                </a:lnTo>
                <a:lnTo>
                  <a:pt x="11669490" y="1927212"/>
                </a:lnTo>
                <a:lnTo>
                  <a:pt x="11669490" y="2657454"/>
                </a:lnTo>
                <a:lnTo>
                  <a:pt x="11669490" y="2752477"/>
                </a:lnTo>
                <a:lnTo>
                  <a:pt x="11669490" y="3059941"/>
                </a:lnTo>
                <a:lnTo>
                  <a:pt x="11669490" y="3154967"/>
                </a:lnTo>
                <a:lnTo>
                  <a:pt x="11669490" y="3885210"/>
                </a:lnTo>
                <a:lnTo>
                  <a:pt x="11669490" y="3980232"/>
                </a:lnTo>
                <a:lnTo>
                  <a:pt x="11669490" y="4153378"/>
                </a:lnTo>
                <a:lnTo>
                  <a:pt x="11669490" y="4287697"/>
                </a:lnTo>
                <a:lnTo>
                  <a:pt x="11669490" y="4382723"/>
                </a:lnTo>
                <a:lnTo>
                  <a:pt x="11669490" y="4555869"/>
                </a:lnTo>
                <a:lnTo>
                  <a:pt x="11669490" y="5112965"/>
                </a:lnTo>
                <a:lnTo>
                  <a:pt x="11669490" y="5286111"/>
                </a:lnTo>
                <a:lnTo>
                  <a:pt x="11669490" y="5515452"/>
                </a:lnTo>
                <a:lnTo>
                  <a:pt x="11669490" y="5688598"/>
                </a:lnTo>
                <a:cubicBezTo>
                  <a:pt x="11525986" y="5688598"/>
                  <a:pt x="11406247" y="5790394"/>
                  <a:pt x="11378558" y="5925711"/>
                </a:cubicBezTo>
                <a:lnTo>
                  <a:pt x="11374534" y="5965629"/>
                </a:lnTo>
                <a:lnTo>
                  <a:pt x="11368770" y="5965629"/>
                </a:lnTo>
                <a:lnTo>
                  <a:pt x="11323499" y="5965629"/>
                </a:lnTo>
                <a:lnTo>
                  <a:pt x="10935377" y="5965629"/>
                </a:lnTo>
                <a:lnTo>
                  <a:pt x="10832625" y="5965629"/>
                </a:lnTo>
                <a:lnTo>
                  <a:pt x="10787351" y="5965629"/>
                </a:lnTo>
                <a:lnTo>
                  <a:pt x="10781584" y="5965629"/>
                </a:lnTo>
                <a:lnTo>
                  <a:pt x="10767394" y="5965629"/>
                </a:lnTo>
                <a:lnTo>
                  <a:pt x="10761630" y="5965629"/>
                </a:lnTo>
                <a:lnTo>
                  <a:pt x="10716362" y="5965629"/>
                </a:lnTo>
                <a:lnTo>
                  <a:pt x="10613607" y="5965629"/>
                </a:lnTo>
                <a:lnTo>
                  <a:pt x="10141927" y="5965629"/>
                </a:lnTo>
                <a:lnTo>
                  <a:pt x="10136163" y="5965629"/>
                </a:lnTo>
                <a:lnTo>
                  <a:pt x="10070931" y="5965629"/>
                </a:lnTo>
                <a:lnTo>
                  <a:pt x="9968180" y="5965629"/>
                </a:lnTo>
                <a:lnTo>
                  <a:pt x="9922912" y="5965629"/>
                </a:lnTo>
                <a:lnTo>
                  <a:pt x="9917148" y="5965629"/>
                </a:lnTo>
                <a:lnTo>
                  <a:pt x="9648814" y="5965629"/>
                </a:lnTo>
                <a:lnTo>
                  <a:pt x="9534786" y="5965629"/>
                </a:lnTo>
                <a:lnTo>
                  <a:pt x="9529022" y="5965629"/>
                </a:lnTo>
                <a:lnTo>
                  <a:pt x="9463794" y="5965629"/>
                </a:lnTo>
                <a:lnTo>
                  <a:pt x="9380996" y="5965629"/>
                </a:lnTo>
                <a:lnTo>
                  <a:pt x="9361042" y="5965629"/>
                </a:lnTo>
                <a:lnTo>
                  <a:pt x="9315771" y="5965629"/>
                </a:lnTo>
                <a:lnTo>
                  <a:pt x="9310004" y="5965629"/>
                </a:lnTo>
                <a:lnTo>
                  <a:pt x="9003390" y="5965629"/>
                </a:lnTo>
                <a:lnTo>
                  <a:pt x="8784374" y="5965629"/>
                </a:lnTo>
                <a:lnTo>
                  <a:pt x="8735575" y="5965629"/>
                </a:lnTo>
                <a:lnTo>
                  <a:pt x="8670344" y="5965629"/>
                </a:lnTo>
                <a:lnTo>
                  <a:pt x="8664580" y="5965629"/>
                </a:lnTo>
                <a:lnTo>
                  <a:pt x="8516560" y="5965629"/>
                </a:lnTo>
                <a:lnTo>
                  <a:pt x="8396252" y="5965629"/>
                </a:lnTo>
                <a:lnTo>
                  <a:pt x="8248226" y="5965629"/>
                </a:lnTo>
                <a:lnTo>
                  <a:pt x="8242459" y="5965629"/>
                </a:lnTo>
                <a:lnTo>
                  <a:pt x="8177236" y="5965629"/>
                </a:lnTo>
                <a:lnTo>
                  <a:pt x="8128434" y="5965629"/>
                </a:lnTo>
                <a:lnTo>
                  <a:pt x="8063206" y="5965629"/>
                </a:lnTo>
                <a:lnTo>
                  <a:pt x="8057442" y="5965629"/>
                </a:lnTo>
                <a:lnTo>
                  <a:pt x="7909416" y="5965629"/>
                </a:lnTo>
                <a:lnTo>
                  <a:pt x="7602802" y="5965629"/>
                </a:lnTo>
                <a:lnTo>
                  <a:pt x="7597038" y="5965629"/>
                </a:lnTo>
                <a:lnTo>
                  <a:pt x="7551764" y="5965629"/>
                </a:lnTo>
                <a:lnTo>
                  <a:pt x="7531807" y="5965629"/>
                </a:lnTo>
                <a:lnTo>
                  <a:pt x="7383787" y="5965629"/>
                </a:lnTo>
                <a:lnTo>
                  <a:pt x="7378023" y="5965629"/>
                </a:lnTo>
                <a:lnTo>
                  <a:pt x="7263992" y="5965629"/>
                </a:lnTo>
                <a:lnTo>
                  <a:pt x="6995661" y="5965629"/>
                </a:lnTo>
                <a:lnTo>
                  <a:pt x="6989897" y="5965629"/>
                </a:lnTo>
                <a:lnTo>
                  <a:pt x="6944626" y="5965629"/>
                </a:lnTo>
                <a:lnTo>
                  <a:pt x="6924669" y="5965629"/>
                </a:lnTo>
                <a:lnTo>
                  <a:pt x="6841871" y="5965629"/>
                </a:lnTo>
                <a:lnTo>
                  <a:pt x="6776646" y="5965629"/>
                </a:lnTo>
                <a:lnTo>
                  <a:pt x="6770879" y="5965629"/>
                </a:lnTo>
                <a:lnTo>
                  <a:pt x="6656852" y="5965629"/>
                </a:lnTo>
                <a:lnTo>
                  <a:pt x="6299199" y="5965629"/>
                </a:lnTo>
                <a:lnTo>
                  <a:pt x="6196450" y="5965629"/>
                </a:lnTo>
                <a:lnTo>
                  <a:pt x="6151176" y="5965629"/>
                </a:lnTo>
                <a:lnTo>
                  <a:pt x="6145412" y="5965629"/>
                </a:lnTo>
                <a:lnTo>
                  <a:pt x="6131219" y="5965629"/>
                </a:lnTo>
                <a:lnTo>
                  <a:pt x="6125455" y="5965629"/>
                </a:lnTo>
                <a:lnTo>
                  <a:pt x="6080184" y="5965629"/>
                </a:lnTo>
                <a:lnTo>
                  <a:pt x="5977435" y="5965629"/>
                </a:lnTo>
                <a:lnTo>
                  <a:pt x="5692061" y="5965629"/>
                </a:lnTo>
                <a:lnTo>
                  <a:pt x="5589310" y="5965629"/>
                </a:lnTo>
                <a:lnTo>
                  <a:pt x="5544036" y="5965629"/>
                </a:lnTo>
                <a:lnTo>
                  <a:pt x="5538268" y="5965629"/>
                </a:lnTo>
                <a:lnTo>
                  <a:pt x="5524081" y="5965629"/>
                </a:lnTo>
                <a:lnTo>
                  <a:pt x="5518318" y="5965629"/>
                </a:lnTo>
                <a:lnTo>
                  <a:pt x="5473046" y="5965629"/>
                </a:lnTo>
                <a:lnTo>
                  <a:pt x="5370291" y="5965629"/>
                </a:lnTo>
                <a:lnTo>
                  <a:pt x="5012639" y="5965629"/>
                </a:lnTo>
                <a:lnTo>
                  <a:pt x="4898611" y="5965629"/>
                </a:lnTo>
                <a:lnTo>
                  <a:pt x="4892848" y="5965629"/>
                </a:lnTo>
                <a:lnTo>
                  <a:pt x="4827619" y="5965629"/>
                </a:lnTo>
                <a:lnTo>
                  <a:pt x="4744825" y="5965629"/>
                </a:lnTo>
                <a:lnTo>
                  <a:pt x="4724867" y="5965629"/>
                </a:lnTo>
                <a:lnTo>
                  <a:pt x="4679596" y="5965629"/>
                </a:lnTo>
                <a:lnTo>
                  <a:pt x="4673829" y="5965629"/>
                </a:lnTo>
                <a:lnTo>
                  <a:pt x="4405501" y="5965629"/>
                </a:lnTo>
                <a:lnTo>
                  <a:pt x="4291474" y="5965629"/>
                </a:lnTo>
                <a:lnTo>
                  <a:pt x="4285710" y="5965629"/>
                </a:lnTo>
                <a:lnTo>
                  <a:pt x="4137681" y="5965629"/>
                </a:lnTo>
                <a:lnTo>
                  <a:pt x="4117727" y="5965629"/>
                </a:lnTo>
                <a:lnTo>
                  <a:pt x="4072458" y="5965629"/>
                </a:lnTo>
                <a:lnTo>
                  <a:pt x="4066691" y="5965629"/>
                </a:lnTo>
                <a:lnTo>
                  <a:pt x="3760075" y="5965629"/>
                </a:lnTo>
                <a:lnTo>
                  <a:pt x="3612051" y="5965629"/>
                </a:lnTo>
                <a:lnTo>
                  <a:pt x="3606288" y="5965629"/>
                </a:lnTo>
                <a:lnTo>
                  <a:pt x="3541059" y="5965629"/>
                </a:lnTo>
                <a:lnTo>
                  <a:pt x="3492260" y="5965629"/>
                </a:lnTo>
                <a:lnTo>
                  <a:pt x="3427029" y="5965629"/>
                </a:lnTo>
                <a:lnTo>
                  <a:pt x="3421265" y="5965629"/>
                </a:lnTo>
                <a:lnTo>
                  <a:pt x="3273241" y="5965629"/>
                </a:lnTo>
                <a:lnTo>
                  <a:pt x="3152936" y="5965629"/>
                </a:lnTo>
                <a:lnTo>
                  <a:pt x="3004910" y="5965629"/>
                </a:lnTo>
                <a:lnTo>
                  <a:pt x="2999144" y="5965629"/>
                </a:lnTo>
                <a:lnTo>
                  <a:pt x="2933922" y="5965629"/>
                </a:lnTo>
                <a:lnTo>
                  <a:pt x="2885123" y="5965629"/>
                </a:lnTo>
                <a:lnTo>
                  <a:pt x="2666105" y="5965629"/>
                </a:lnTo>
                <a:lnTo>
                  <a:pt x="2359487" y="5965629"/>
                </a:lnTo>
                <a:lnTo>
                  <a:pt x="2353723" y="5965629"/>
                </a:lnTo>
                <a:lnTo>
                  <a:pt x="2308449" y="5965629"/>
                </a:lnTo>
                <a:lnTo>
                  <a:pt x="2288495" y="5965629"/>
                </a:lnTo>
                <a:lnTo>
                  <a:pt x="2205700" y="5965629"/>
                </a:lnTo>
                <a:lnTo>
                  <a:pt x="2140472" y="5965629"/>
                </a:lnTo>
                <a:lnTo>
                  <a:pt x="2134705" y="5965629"/>
                </a:lnTo>
                <a:lnTo>
                  <a:pt x="2020678" y="5965629"/>
                </a:lnTo>
                <a:lnTo>
                  <a:pt x="1752349" y="5965629"/>
                </a:lnTo>
                <a:lnTo>
                  <a:pt x="1746585" y="5965629"/>
                </a:lnTo>
                <a:lnTo>
                  <a:pt x="1701311" y="5965629"/>
                </a:lnTo>
                <a:lnTo>
                  <a:pt x="1598556" y="5965629"/>
                </a:lnTo>
                <a:lnTo>
                  <a:pt x="1533334" y="5965629"/>
                </a:lnTo>
                <a:lnTo>
                  <a:pt x="1527567" y="5965629"/>
                </a:lnTo>
                <a:lnTo>
                  <a:pt x="1055887" y="5965629"/>
                </a:lnTo>
                <a:lnTo>
                  <a:pt x="953135" y="5965629"/>
                </a:lnTo>
                <a:lnTo>
                  <a:pt x="907861" y="5965629"/>
                </a:lnTo>
                <a:lnTo>
                  <a:pt x="902094" y="5965629"/>
                </a:lnTo>
                <a:lnTo>
                  <a:pt x="887904" y="5965629"/>
                </a:lnTo>
                <a:lnTo>
                  <a:pt x="882140" y="5965629"/>
                </a:lnTo>
                <a:lnTo>
                  <a:pt x="836872" y="5965629"/>
                </a:lnTo>
                <a:lnTo>
                  <a:pt x="734117" y="5965629"/>
                </a:lnTo>
                <a:lnTo>
                  <a:pt x="345998" y="5965629"/>
                </a:lnTo>
                <a:lnTo>
                  <a:pt x="300723" y="5965629"/>
                </a:lnTo>
                <a:lnTo>
                  <a:pt x="294959" y="5965629"/>
                </a:lnTo>
                <a:lnTo>
                  <a:pt x="290933" y="5925711"/>
                </a:lnTo>
                <a:cubicBezTo>
                  <a:pt x="263244" y="5790394"/>
                  <a:pt x="143511" y="5688598"/>
                  <a:pt x="1" y="5688598"/>
                </a:cubicBezTo>
                <a:lnTo>
                  <a:pt x="1" y="5515452"/>
                </a:lnTo>
                <a:lnTo>
                  <a:pt x="1" y="5286111"/>
                </a:lnTo>
                <a:lnTo>
                  <a:pt x="1" y="5112965"/>
                </a:lnTo>
                <a:lnTo>
                  <a:pt x="1" y="4555869"/>
                </a:lnTo>
                <a:lnTo>
                  <a:pt x="1" y="4382723"/>
                </a:lnTo>
                <a:lnTo>
                  <a:pt x="1" y="4287697"/>
                </a:lnTo>
                <a:lnTo>
                  <a:pt x="1" y="4287697"/>
                </a:lnTo>
                <a:lnTo>
                  <a:pt x="1" y="3885210"/>
                </a:lnTo>
                <a:lnTo>
                  <a:pt x="1" y="3154967"/>
                </a:lnTo>
                <a:lnTo>
                  <a:pt x="1" y="3059941"/>
                </a:lnTo>
                <a:lnTo>
                  <a:pt x="0" y="3059941"/>
                </a:lnTo>
                <a:lnTo>
                  <a:pt x="0" y="2657454"/>
                </a:lnTo>
                <a:lnTo>
                  <a:pt x="0" y="1927212"/>
                </a:lnTo>
                <a:lnTo>
                  <a:pt x="0" y="1832186"/>
                </a:lnTo>
                <a:lnTo>
                  <a:pt x="0" y="1832186"/>
                </a:lnTo>
                <a:lnTo>
                  <a:pt x="0" y="1429699"/>
                </a:lnTo>
                <a:lnTo>
                  <a:pt x="0" y="699457"/>
                </a:lnTo>
                <a:lnTo>
                  <a:pt x="0" y="296967"/>
                </a:lnTo>
                <a:cubicBezTo>
                  <a:pt x="164010" y="296967"/>
                  <a:pt x="296971" y="164010"/>
                  <a:pt x="296971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 w="25400">
            <a:solidFill>
              <a:srgbClr val="22464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637881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0534BE-C98B-F0E0-90AB-1277C24757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: 圆角 1">
            <a:extLst>
              <a:ext uri="{FF2B5EF4-FFF2-40B4-BE49-F238E27FC236}">
                <a16:creationId xmlns:a16="http://schemas.microsoft.com/office/drawing/2014/main" id="{2930B726-A412-062B-E4B4-BA37FC423DA1}"/>
              </a:ext>
            </a:extLst>
          </p:cNvPr>
          <p:cNvSpPr/>
          <p:nvPr userDrawn="1"/>
        </p:nvSpPr>
        <p:spPr>
          <a:xfrm>
            <a:off x="3613150" y="234531"/>
            <a:ext cx="4949825" cy="512309"/>
          </a:xfrm>
          <a:prstGeom prst="roundRect">
            <a:avLst>
              <a:gd name="adj" fmla="val 50000"/>
            </a:avLst>
          </a:prstGeom>
          <a:solidFill>
            <a:srgbClr val="22464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F03DC7-9963-F8B0-5C28-B1A6D37A3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D7C8D-332D-44BC-BC94-33F44B9461ED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D42EC8-829C-B5F2-8A18-78627084F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B086C0-3EAE-93F5-CAD6-8EAEDEA9F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DADAE-EFC8-41C7-907B-F69EBD364C8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46C2C9-D073-001F-4287-01B0F281CC1B}"/>
              </a:ext>
            </a:extLst>
          </p:cNvPr>
          <p:cNvSpPr txBox="1"/>
          <p:nvPr userDrawn="1"/>
        </p:nvSpPr>
        <p:spPr>
          <a:xfrm>
            <a:off x="7656832" y="2551527"/>
            <a:ext cx="5501489" cy="5071139"/>
          </a:xfrm>
          <a:custGeom>
            <a:avLst/>
            <a:gdLst/>
            <a:ahLst/>
            <a:cxnLst/>
            <a:rect l="l" t="t" r="r" b="b"/>
            <a:pathLst>
              <a:path w="3451079" h="3181121">
                <a:moveTo>
                  <a:pt x="1152791" y="0"/>
                </a:moveTo>
                <a:cubicBezTo>
                  <a:pt x="1157655" y="0"/>
                  <a:pt x="1162519" y="1215"/>
                  <a:pt x="1167384" y="3648"/>
                </a:cubicBezTo>
                <a:cubicBezTo>
                  <a:pt x="1172248" y="6080"/>
                  <a:pt x="1178328" y="7296"/>
                  <a:pt x="1185624" y="7296"/>
                </a:cubicBezTo>
                <a:lnTo>
                  <a:pt x="1189272" y="7296"/>
                </a:lnTo>
                <a:cubicBezTo>
                  <a:pt x="1191704" y="12160"/>
                  <a:pt x="1200216" y="22496"/>
                  <a:pt x="1214809" y="38304"/>
                </a:cubicBezTo>
                <a:cubicBezTo>
                  <a:pt x="1229401" y="54112"/>
                  <a:pt x="1239129" y="70529"/>
                  <a:pt x="1243993" y="87553"/>
                </a:cubicBezTo>
                <a:cubicBezTo>
                  <a:pt x="1243993" y="94850"/>
                  <a:pt x="1245209" y="103362"/>
                  <a:pt x="1247641" y="113090"/>
                </a:cubicBezTo>
                <a:lnTo>
                  <a:pt x="1280474" y="153219"/>
                </a:lnTo>
                <a:lnTo>
                  <a:pt x="1291418" y="167811"/>
                </a:lnTo>
                <a:cubicBezTo>
                  <a:pt x="1323035" y="175107"/>
                  <a:pt x="1348571" y="190915"/>
                  <a:pt x="1368028" y="215236"/>
                </a:cubicBezTo>
                <a:cubicBezTo>
                  <a:pt x="1372892" y="217668"/>
                  <a:pt x="1378364" y="221316"/>
                  <a:pt x="1384444" y="226180"/>
                </a:cubicBezTo>
                <a:cubicBezTo>
                  <a:pt x="1390524" y="231044"/>
                  <a:pt x="1397212" y="237125"/>
                  <a:pt x="1404509" y="244421"/>
                </a:cubicBezTo>
                <a:lnTo>
                  <a:pt x="1408157" y="248069"/>
                </a:lnTo>
                <a:cubicBezTo>
                  <a:pt x="1413021" y="257797"/>
                  <a:pt x="1415453" y="267525"/>
                  <a:pt x="1415453" y="277253"/>
                </a:cubicBezTo>
                <a:lnTo>
                  <a:pt x="1444637" y="346567"/>
                </a:lnTo>
                <a:cubicBezTo>
                  <a:pt x="1468958" y="378183"/>
                  <a:pt x="1478686" y="407368"/>
                  <a:pt x="1473822" y="434121"/>
                </a:cubicBezTo>
                <a:lnTo>
                  <a:pt x="1451933" y="485194"/>
                </a:lnTo>
                <a:cubicBezTo>
                  <a:pt x="1449502" y="497354"/>
                  <a:pt x="1442813" y="510730"/>
                  <a:pt x="1431869" y="525322"/>
                </a:cubicBezTo>
                <a:cubicBezTo>
                  <a:pt x="1420925" y="539915"/>
                  <a:pt x="1413021" y="550859"/>
                  <a:pt x="1408157" y="558155"/>
                </a:cubicBezTo>
                <a:cubicBezTo>
                  <a:pt x="1398428" y="575180"/>
                  <a:pt x="1386268" y="586124"/>
                  <a:pt x="1371676" y="590988"/>
                </a:cubicBezTo>
                <a:lnTo>
                  <a:pt x="1353435" y="594636"/>
                </a:lnTo>
                <a:cubicBezTo>
                  <a:pt x="1338843" y="601932"/>
                  <a:pt x="1318171" y="605580"/>
                  <a:pt x="1291418" y="605580"/>
                </a:cubicBezTo>
                <a:cubicBezTo>
                  <a:pt x="1276826" y="605580"/>
                  <a:pt x="1262233" y="601932"/>
                  <a:pt x="1247641" y="594636"/>
                </a:cubicBezTo>
                <a:cubicBezTo>
                  <a:pt x="1240345" y="592204"/>
                  <a:pt x="1233049" y="590988"/>
                  <a:pt x="1225753" y="590988"/>
                </a:cubicBezTo>
                <a:cubicBezTo>
                  <a:pt x="1218457" y="590988"/>
                  <a:pt x="1208729" y="595852"/>
                  <a:pt x="1196568" y="605580"/>
                </a:cubicBezTo>
                <a:cubicBezTo>
                  <a:pt x="1191704" y="612876"/>
                  <a:pt x="1188056" y="616524"/>
                  <a:pt x="1185624" y="616524"/>
                </a:cubicBezTo>
                <a:cubicBezTo>
                  <a:pt x="1188056" y="609228"/>
                  <a:pt x="1191096" y="603148"/>
                  <a:pt x="1194744" y="598284"/>
                </a:cubicBezTo>
                <a:cubicBezTo>
                  <a:pt x="1198392" y="593420"/>
                  <a:pt x="1201432" y="589772"/>
                  <a:pt x="1203865" y="587340"/>
                </a:cubicBezTo>
                <a:cubicBezTo>
                  <a:pt x="1199000" y="584908"/>
                  <a:pt x="1195352" y="585516"/>
                  <a:pt x="1192920" y="589164"/>
                </a:cubicBezTo>
                <a:cubicBezTo>
                  <a:pt x="1190488" y="592812"/>
                  <a:pt x="1188056" y="594636"/>
                  <a:pt x="1185624" y="594636"/>
                </a:cubicBezTo>
                <a:cubicBezTo>
                  <a:pt x="1163735" y="611660"/>
                  <a:pt x="1149143" y="623820"/>
                  <a:pt x="1141847" y="631117"/>
                </a:cubicBezTo>
                <a:cubicBezTo>
                  <a:pt x="1122391" y="643277"/>
                  <a:pt x="1102934" y="659085"/>
                  <a:pt x="1083478" y="678542"/>
                </a:cubicBezTo>
                <a:cubicBezTo>
                  <a:pt x="1064022" y="697998"/>
                  <a:pt x="1049429" y="712590"/>
                  <a:pt x="1039701" y="722318"/>
                </a:cubicBezTo>
                <a:cubicBezTo>
                  <a:pt x="1037269" y="724750"/>
                  <a:pt x="1034837" y="727182"/>
                  <a:pt x="1032405" y="729615"/>
                </a:cubicBezTo>
                <a:cubicBezTo>
                  <a:pt x="1029973" y="732047"/>
                  <a:pt x="1027541" y="732047"/>
                  <a:pt x="1025109" y="729615"/>
                </a:cubicBezTo>
                <a:lnTo>
                  <a:pt x="1006868" y="740559"/>
                </a:lnTo>
                <a:cubicBezTo>
                  <a:pt x="999572" y="745423"/>
                  <a:pt x="989844" y="755151"/>
                  <a:pt x="977684" y="769743"/>
                </a:cubicBezTo>
                <a:cubicBezTo>
                  <a:pt x="972820" y="769743"/>
                  <a:pt x="970387" y="772176"/>
                  <a:pt x="970387" y="777040"/>
                </a:cubicBezTo>
                <a:cubicBezTo>
                  <a:pt x="967956" y="777040"/>
                  <a:pt x="966132" y="777648"/>
                  <a:pt x="964915" y="778864"/>
                </a:cubicBezTo>
                <a:cubicBezTo>
                  <a:pt x="963699" y="780080"/>
                  <a:pt x="963091" y="780688"/>
                  <a:pt x="963091" y="780688"/>
                </a:cubicBezTo>
                <a:cubicBezTo>
                  <a:pt x="955795" y="780688"/>
                  <a:pt x="949715" y="784336"/>
                  <a:pt x="944851" y="791632"/>
                </a:cubicBezTo>
                <a:cubicBezTo>
                  <a:pt x="939987" y="798928"/>
                  <a:pt x="935123" y="805008"/>
                  <a:pt x="930259" y="809872"/>
                </a:cubicBezTo>
                <a:cubicBezTo>
                  <a:pt x="925395" y="812304"/>
                  <a:pt x="919315" y="817168"/>
                  <a:pt x="912019" y="824464"/>
                </a:cubicBezTo>
                <a:cubicBezTo>
                  <a:pt x="904722" y="831761"/>
                  <a:pt x="897426" y="837841"/>
                  <a:pt x="890130" y="842705"/>
                </a:cubicBezTo>
                <a:cubicBezTo>
                  <a:pt x="902290" y="835409"/>
                  <a:pt x="910802" y="825681"/>
                  <a:pt x="915667" y="813520"/>
                </a:cubicBezTo>
                <a:lnTo>
                  <a:pt x="930259" y="798928"/>
                </a:lnTo>
                <a:lnTo>
                  <a:pt x="988628" y="729615"/>
                </a:lnTo>
                <a:cubicBezTo>
                  <a:pt x="993492" y="727182"/>
                  <a:pt x="995924" y="721102"/>
                  <a:pt x="995924" y="711374"/>
                </a:cubicBezTo>
                <a:cubicBezTo>
                  <a:pt x="988628" y="718670"/>
                  <a:pt x="984980" y="724750"/>
                  <a:pt x="984980" y="729615"/>
                </a:cubicBezTo>
                <a:lnTo>
                  <a:pt x="937555" y="780688"/>
                </a:lnTo>
                <a:cubicBezTo>
                  <a:pt x="935123" y="783120"/>
                  <a:pt x="927827" y="794064"/>
                  <a:pt x="915667" y="813520"/>
                </a:cubicBezTo>
                <a:cubicBezTo>
                  <a:pt x="913234" y="815952"/>
                  <a:pt x="910194" y="818384"/>
                  <a:pt x="906546" y="820816"/>
                </a:cubicBezTo>
                <a:cubicBezTo>
                  <a:pt x="902898" y="823249"/>
                  <a:pt x="898642" y="826897"/>
                  <a:pt x="893778" y="831761"/>
                </a:cubicBezTo>
                <a:cubicBezTo>
                  <a:pt x="876754" y="851217"/>
                  <a:pt x="864594" y="863377"/>
                  <a:pt x="857297" y="868241"/>
                </a:cubicBezTo>
                <a:cubicBezTo>
                  <a:pt x="857297" y="873106"/>
                  <a:pt x="854865" y="877362"/>
                  <a:pt x="850001" y="881010"/>
                </a:cubicBezTo>
                <a:cubicBezTo>
                  <a:pt x="845137" y="884658"/>
                  <a:pt x="841489" y="886482"/>
                  <a:pt x="839057" y="886482"/>
                </a:cubicBezTo>
                <a:cubicBezTo>
                  <a:pt x="839057" y="893778"/>
                  <a:pt x="836625" y="899250"/>
                  <a:pt x="831761" y="902898"/>
                </a:cubicBezTo>
                <a:cubicBezTo>
                  <a:pt x="826897" y="906546"/>
                  <a:pt x="818385" y="909586"/>
                  <a:pt x="806224" y="912018"/>
                </a:cubicBezTo>
                <a:cubicBezTo>
                  <a:pt x="823249" y="899858"/>
                  <a:pt x="835409" y="885266"/>
                  <a:pt x="842705" y="868241"/>
                </a:cubicBezTo>
                <a:lnTo>
                  <a:pt x="864594" y="850001"/>
                </a:lnTo>
                <a:lnTo>
                  <a:pt x="868242" y="842705"/>
                </a:lnTo>
                <a:cubicBezTo>
                  <a:pt x="873106" y="837841"/>
                  <a:pt x="878578" y="831761"/>
                  <a:pt x="884658" y="824464"/>
                </a:cubicBezTo>
                <a:cubicBezTo>
                  <a:pt x="890738" y="817168"/>
                  <a:pt x="898642" y="811088"/>
                  <a:pt x="908370" y="806224"/>
                </a:cubicBezTo>
                <a:lnTo>
                  <a:pt x="912019" y="798928"/>
                </a:lnTo>
                <a:cubicBezTo>
                  <a:pt x="919315" y="791632"/>
                  <a:pt x="920531" y="785552"/>
                  <a:pt x="915667" y="780688"/>
                </a:cubicBezTo>
                <a:lnTo>
                  <a:pt x="937555" y="769743"/>
                </a:lnTo>
                <a:cubicBezTo>
                  <a:pt x="942419" y="767311"/>
                  <a:pt x="945459" y="763663"/>
                  <a:pt x="946675" y="758799"/>
                </a:cubicBezTo>
                <a:cubicBezTo>
                  <a:pt x="947891" y="753935"/>
                  <a:pt x="948499" y="749071"/>
                  <a:pt x="948499" y="744207"/>
                </a:cubicBezTo>
                <a:cubicBezTo>
                  <a:pt x="953363" y="744207"/>
                  <a:pt x="957011" y="742383"/>
                  <a:pt x="959443" y="738735"/>
                </a:cubicBezTo>
                <a:cubicBezTo>
                  <a:pt x="961875" y="735087"/>
                  <a:pt x="963091" y="729615"/>
                  <a:pt x="963091" y="722318"/>
                </a:cubicBezTo>
                <a:cubicBezTo>
                  <a:pt x="960659" y="727182"/>
                  <a:pt x="957011" y="732047"/>
                  <a:pt x="952147" y="736911"/>
                </a:cubicBezTo>
                <a:lnTo>
                  <a:pt x="948499" y="744207"/>
                </a:lnTo>
                <a:cubicBezTo>
                  <a:pt x="946067" y="749071"/>
                  <a:pt x="942419" y="753327"/>
                  <a:pt x="937555" y="756975"/>
                </a:cubicBezTo>
                <a:cubicBezTo>
                  <a:pt x="932691" y="760623"/>
                  <a:pt x="927827" y="764879"/>
                  <a:pt x="922963" y="769743"/>
                </a:cubicBezTo>
                <a:cubicBezTo>
                  <a:pt x="922963" y="769743"/>
                  <a:pt x="920531" y="773391"/>
                  <a:pt x="915667" y="780688"/>
                </a:cubicBezTo>
                <a:cubicBezTo>
                  <a:pt x="893778" y="792848"/>
                  <a:pt x="877970" y="809872"/>
                  <a:pt x="868242" y="831761"/>
                </a:cubicBezTo>
                <a:cubicBezTo>
                  <a:pt x="851217" y="846353"/>
                  <a:pt x="836625" y="862161"/>
                  <a:pt x="824465" y="879186"/>
                </a:cubicBezTo>
                <a:lnTo>
                  <a:pt x="820817" y="886482"/>
                </a:lnTo>
                <a:cubicBezTo>
                  <a:pt x="815952" y="896210"/>
                  <a:pt x="807440" y="901074"/>
                  <a:pt x="795280" y="901074"/>
                </a:cubicBezTo>
                <a:lnTo>
                  <a:pt x="795280" y="908370"/>
                </a:lnTo>
                <a:lnTo>
                  <a:pt x="784336" y="908370"/>
                </a:lnTo>
                <a:lnTo>
                  <a:pt x="820817" y="860945"/>
                </a:lnTo>
                <a:cubicBezTo>
                  <a:pt x="825681" y="853649"/>
                  <a:pt x="830545" y="845745"/>
                  <a:pt x="835409" y="837233"/>
                </a:cubicBezTo>
                <a:cubicBezTo>
                  <a:pt x="840273" y="828721"/>
                  <a:pt x="847569" y="819601"/>
                  <a:pt x="857297" y="809872"/>
                </a:cubicBezTo>
                <a:lnTo>
                  <a:pt x="850001" y="809872"/>
                </a:lnTo>
                <a:cubicBezTo>
                  <a:pt x="845137" y="809872"/>
                  <a:pt x="842705" y="809872"/>
                  <a:pt x="842705" y="809872"/>
                </a:cubicBezTo>
                <a:cubicBezTo>
                  <a:pt x="842705" y="817168"/>
                  <a:pt x="837841" y="823249"/>
                  <a:pt x="828113" y="828113"/>
                </a:cubicBezTo>
                <a:cubicBezTo>
                  <a:pt x="818385" y="830545"/>
                  <a:pt x="808656" y="836625"/>
                  <a:pt x="798928" y="846353"/>
                </a:cubicBezTo>
                <a:lnTo>
                  <a:pt x="791632" y="860945"/>
                </a:lnTo>
                <a:cubicBezTo>
                  <a:pt x="794064" y="858513"/>
                  <a:pt x="797712" y="857297"/>
                  <a:pt x="802576" y="857297"/>
                </a:cubicBezTo>
                <a:cubicBezTo>
                  <a:pt x="800144" y="859729"/>
                  <a:pt x="797712" y="863985"/>
                  <a:pt x="795280" y="870065"/>
                </a:cubicBezTo>
                <a:cubicBezTo>
                  <a:pt x="792848" y="876146"/>
                  <a:pt x="790416" y="881618"/>
                  <a:pt x="787984" y="886482"/>
                </a:cubicBezTo>
                <a:cubicBezTo>
                  <a:pt x="787984" y="886482"/>
                  <a:pt x="785552" y="887698"/>
                  <a:pt x="780688" y="890130"/>
                </a:cubicBezTo>
                <a:cubicBezTo>
                  <a:pt x="766096" y="902290"/>
                  <a:pt x="757583" y="910802"/>
                  <a:pt x="755151" y="915666"/>
                </a:cubicBezTo>
                <a:cubicBezTo>
                  <a:pt x="750287" y="920531"/>
                  <a:pt x="746639" y="922963"/>
                  <a:pt x="744207" y="922963"/>
                </a:cubicBezTo>
                <a:cubicBezTo>
                  <a:pt x="734479" y="927827"/>
                  <a:pt x="725967" y="934515"/>
                  <a:pt x="718671" y="943027"/>
                </a:cubicBezTo>
                <a:cubicBezTo>
                  <a:pt x="711374" y="951539"/>
                  <a:pt x="706510" y="958227"/>
                  <a:pt x="704078" y="963091"/>
                </a:cubicBezTo>
                <a:lnTo>
                  <a:pt x="704078" y="970387"/>
                </a:lnTo>
                <a:lnTo>
                  <a:pt x="711374" y="970387"/>
                </a:lnTo>
                <a:lnTo>
                  <a:pt x="693134" y="992276"/>
                </a:lnTo>
                <a:cubicBezTo>
                  <a:pt x="693134" y="994708"/>
                  <a:pt x="691310" y="995924"/>
                  <a:pt x="687662" y="995924"/>
                </a:cubicBezTo>
                <a:cubicBezTo>
                  <a:pt x="684014" y="995924"/>
                  <a:pt x="682190" y="995924"/>
                  <a:pt x="682190" y="995924"/>
                </a:cubicBezTo>
                <a:cubicBezTo>
                  <a:pt x="674894" y="1000788"/>
                  <a:pt x="671246" y="1003220"/>
                  <a:pt x="671246" y="1003220"/>
                </a:cubicBezTo>
                <a:lnTo>
                  <a:pt x="663950" y="1006868"/>
                </a:lnTo>
                <a:lnTo>
                  <a:pt x="674894" y="1021461"/>
                </a:lnTo>
                <a:lnTo>
                  <a:pt x="638413" y="1046997"/>
                </a:lnTo>
                <a:cubicBezTo>
                  <a:pt x="631117" y="1046997"/>
                  <a:pt x="627469" y="1048213"/>
                  <a:pt x="627469" y="1050645"/>
                </a:cubicBezTo>
                <a:lnTo>
                  <a:pt x="627469" y="1054293"/>
                </a:lnTo>
                <a:cubicBezTo>
                  <a:pt x="617741" y="1059157"/>
                  <a:pt x="611660" y="1066453"/>
                  <a:pt x="609228" y="1076182"/>
                </a:cubicBezTo>
                <a:cubicBezTo>
                  <a:pt x="604364" y="1076182"/>
                  <a:pt x="601932" y="1081046"/>
                  <a:pt x="601932" y="1090774"/>
                </a:cubicBezTo>
                <a:cubicBezTo>
                  <a:pt x="601932" y="1085910"/>
                  <a:pt x="604364" y="1083478"/>
                  <a:pt x="609228" y="1083478"/>
                </a:cubicBezTo>
                <a:lnTo>
                  <a:pt x="609228" y="1090774"/>
                </a:lnTo>
                <a:cubicBezTo>
                  <a:pt x="616524" y="1088342"/>
                  <a:pt x="622605" y="1082870"/>
                  <a:pt x="627469" y="1074358"/>
                </a:cubicBezTo>
                <a:cubicBezTo>
                  <a:pt x="632333" y="1065845"/>
                  <a:pt x="635981" y="1059157"/>
                  <a:pt x="638413" y="1054293"/>
                </a:cubicBezTo>
                <a:cubicBezTo>
                  <a:pt x="638413" y="1064021"/>
                  <a:pt x="639629" y="1070102"/>
                  <a:pt x="642061" y="1072534"/>
                </a:cubicBezTo>
                <a:lnTo>
                  <a:pt x="638413" y="1076182"/>
                </a:lnTo>
                <a:cubicBezTo>
                  <a:pt x="628685" y="1088342"/>
                  <a:pt x="623821" y="1098070"/>
                  <a:pt x="623821" y="1105366"/>
                </a:cubicBezTo>
                <a:cubicBezTo>
                  <a:pt x="623821" y="1107798"/>
                  <a:pt x="621997" y="1109622"/>
                  <a:pt x="618349" y="1110838"/>
                </a:cubicBezTo>
                <a:cubicBezTo>
                  <a:pt x="614700" y="1112054"/>
                  <a:pt x="611660" y="1112662"/>
                  <a:pt x="609228" y="1112662"/>
                </a:cubicBezTo>
                <a:cubicBezTo>
                  <a:pt x="601932" y="1116310"/>
                  <a:pt x="598740" y="1123379"/>
                  <a:pt x="599652" y="1133867"/>
                </a:cubicBezTo>
                <a:lnTo>
                  <a:pt x="601373" y="1142645"/>
                </a:lnTo>
                <a:lnTo>
                  <a:pt x="601932" y="1141847"/>
                </a:lnTo>
                <a:lnTo>
                  <a:pt x="638413" y="1090774"/>
                </a:lnTo>
                <a:cubicBezTo>
                  <a:pt x="640845" y="1085910"/>
                  <a:pt x="646317" y="1080438"/>
                  <a:pt x="654829" y="1074358"/>
                </a:cubicBezTo>
                <a:cubicBezTo>
                  <a:pt x="663341" y="1068278"/>
                  <a:pt x="670030" y="1064021"/>
                  <a:pt x="674894" y="1061589"/>
                </a:cubicBezTo>
                <a:cubicBezTo>
                  <a:pt x="674894" y="1066453"/>
                  <a:pt x="673678" y="1070102"/>
                  <a:pt x="671246" y="1072534"/>
                </a:cubicBezTo>
                <a:lnTo>
                  <a:pt x="671246" y="1076182"/>
                </a:lnTo>
                <a:cubicBezTo>
                  <a:pt x="656653" y="1083478"/>
                  <a:pt x="646925" y="1093206"/>
                  <a:pt x="642061" y="1105366"/>
                </a:cubicBezTo>
                <a:cubicBezTo>
                  <a:pt x="639629" y="1107798"/>
                  <a:pt x="636589" y="1112662"/>
                  <a:pt x="632941" y="1119959"/>
                </a:cubicBezTo>
                <a:cubicBezTo>
                  <a:pt x="629293" y="1127255"/>
                  <a:pt x="623821" y="1134551"/>
                  <a:pt x="616524" y="1141847"/>
                </a:cubicBezTo>
                <a:cubicBezTo>
                  <a:pt x="616524" y="1141847"/>
                  <a:pt x="614092" y="1143671"/>
                  <a:pt x="609228" y="1147319"/>
                </a:cubicBezTo>
                <a:cubicBezTo>
                  <a:pt x="604364" y="1150967"/>
                  <a:pt x="604364" y="1154007"/>
                  <a:pt x="609228" y="1156439"/>
                </a:cubicBezTo>
                <a:cubicBezTo>
                  <a:pt x="606796" y="1156439"/>
                  <a:pt x="604972" y="1157047"/>
                  <a:pt x="603756" y="1158263"/>
                </a:cubicBezTo>
                <a:cubicBezTo>
                  <a:pt x="602540" y="1159479"/>
                  <a:pt x="601932" y="1161303"/>
                  <a:pt x="601932" y="1163735"/>
                </a:cubicBezTo>
                <a:lnTo>
                  <a:pt x="594636" y="1181976"/>
                </a:lnTo>
                <a:lnTo>
                  <a:pt x="594636" y="1189272"/>
                </a:lnTo>
                <a:cubicBezTo>
                  <a:pt x="601932" y="1181976"/>
                  <a:pt x="613484" y="1166775"/>
                  <a:pt x="629293" y="1143671"/>
                </a:cubicBezTo>
                <a:cubicBezTo>
                  <a:pt x="645101" y="1120567"/>
                  <a:pt x="659085" y="1105366"/>
                  <a:pt x="671246" y="1098070"/>
                </a:cubicBezTo>
                <a:cubicBezTo>
                  <a:pt x="668814" y="1100502"/>
                  <a:pt x="668206" y="1102934"/>
                  <a:pt x="669422" y="1105366"/>
                </a:cubicBezTo>
                <a:cubicBezTo>
                  <a:pt x="670638" y="1107798"/>
                  <a:pt x="670030" y="1110230"/>
                  <a:pt x="667598" y="1112662"/>
                </a:cubicBezTo>
                <a:cubicBezTo>
                  <a:pt x="660301" y="1119959"/>
                  <a:pt x="653613" y="1129687"/>
                  <a:pt x="647533" y="1141847"/>
                </a:cubicBezTo>
                <a:cubicBezTo>
                  <a:pt x="641453" y="1154007"/>
                  <a:pt x="634765" y="1163735"/>
                  <a:pt x="627469" y="1171032"/>
                </a:cubicBezTo>
                <a:cubicBezTo>
                  <a:pt x="627469" y="1175896"/>
                  <a:pt x="625645" y="1179544"/>
                  <a:pt x="621997" y="1181976"/>
                </a:cubicBezTo>
                <a:cubicBezTo>
                  <a:pt x="618349" y="1184408"/>
                  <a:pt x="615309" y="1188056"/>
                  <a:pt x="612876" y="1192920"/>
                </a:cubicBezTo>
                <a:lnTo>
                  <a:pt x="642061" y="1203864"/>
                </a:lnTo>
                <a:cubicBezTo>
                  <a:pt x="642061" y="1199000"/>
                  <a:pt x="645709" y="1195352"/>
                  <a:pt x="653005" y="1192920"/>
                </a:cubicBezTo>
                <a:lnTo>
                  <a:pt x="653005" y="1207512"/>
                </a:lnTo>
                <a:lnTo>
                  <a:pt x="682190" y="1218456"/>
                </a:lnTo>
                <a:cubicBezTo>
                  <a:pt x="689486" y="1218456"/>
                  <a:pt x="694350" y="1216025"/>
                  <a:pt x="696782" y="1211160"/>
                </a:cubicBezTo>
                <a:lnTo>
                  <a:pt x="718671" y="1181976"/>
                </a:lnTo>
                <a:lnTo>
                  <a:pt x="773392" y="1050645"/>
                </a:lnTo>
                <a:cubicBezTo>
                  <a:pt x="773392" y="1048213"/>
                  <a:pt x="774608" y="1046389"/>
                  <a:pt x="777040" y="1045173"/>
                </a:cubicBezTo>
                <a:cubicBezTo>
                  <a:pt x="779472" y="1043957"/>
                  <a:pt x="781904" y="1042133"/>
                  <a:pt x="784336" y="1039701"/>
                </a:cubicBezTo>
                <a:lnTo>
                  <a:pt x="784336" y="1043349"/>
                </a:lnTo>
                <a:lnTo>
                  <a:pt x="766096" y="1072534"/>
                </a:lnTo>
                <a:cubicBezTo>
                  <a:pt x="763664" y="1087126"/>
                  <a:pt x="761840" y="1102934"/>
                  <a:pt x="760623" y="1119959"/>
                </a:cubicBezTo>
                <a:cubicBezTo>
                  <a:pt x="759407" y="1136983"/>
                  <a:pt x="758799" y="1150359"/>
                  <a:pt x="758799" y="1160087"/>
                </a:cubicBezTo>
                <a:cubicBezTo>
                  <a:pt x="756367" y="1174680"/>
                  <a:pt x="755151" y="1190488"/>
                  <a:pt x="755151" y="1207512"/>
                </a:cubicBezTo>
                <a:cubicBezTo>
                  <a:pt x="755151" y="1214808"/>
                  <a:pt x="757583" y="1220889"/>
                  <a:pt x="762447" y="1225753"/>
                </a:cubicBezTo>
                <a:cubicBezTo>
                  <a:pt x="767312" y="1216025"/>
                  <a:pt x="770960" y="1209944"/>
                  <a:pt x="773392" y="1207512"/>
                </a:cubicBezTo>
                <a:lnTo>
                  <a:pt x="773392" y="1225753"/>
                </a:lnTo>
                <a:lnTo>
                  <a:pt x="777040" y="1229401"/>
                </a:lnTo>
                <a:cubicBezTo>
                  <a:pt x="777040" y="1226969"/>
                  <a:pt x="778256" y="1225145"/>
                  <a:pt x="780688" y="1223929"/>
                </a:cubicBezTo>
                <a:cubicBezTo>
                  <a:pt x="783120" y="1222713"/>
                  <a:pt x="784336" y="1220889"/>
                  <a:pt x="784336" y="1218456"/>
                </a:cubicBezTo>
                <a:lnTo>
                  <a:pt x="824465" y="1130903"/>
                </a:lnTo>
                <a:cubicBezTo>
                  <a:pt x="826897" y="1109014"/>
                  <a:pt x="832977" y="1084694"/>
                  <a:pt x="842705" y="1057941"/>
                </a:cubicBezTo>
                <a:lnTo>
                  <a:pt x="864594" y="1006868"/>
                </a:lnTo>
                <a:lnTo>
                  <a:pt x="864594" y="995924"/>
                </a:lnTo>
                <a:cubicBezTo>
                  <a:pt x="857297" y="995924"/>
                  <a:pt x="853041" y="994100"/>
                  <a:pt x="851825" y="990452"/>
                </a:cubicBezTo>
                <a:cubicBezTo>
                  <a:pt x="850609" y="986804"/>
                  <a:pt x="848785" y="984980"/>
                  <a:pt x="846353" y="984980"/>
                </a:cubicBezTo>
                <a:cubicBezTo>
                  <a:pt x="848785" y="982548"/>
                  <a:pt x="847569" y="978900"/>
                  <a:pt x="842705" y="974036"/>
                </a:cubicBezTo>
                <a:cubicBezTo>
                  <a:pt x="840273" y="974036"/>
                  <a:pt x="836625" y="972819"/>
                  <a:pt x="831761" y="970387"/>
                </a:cubicBezTo>
                <a:lnTo>
                  <a:pt x="812699" y="984684"/>
                </a:lnTo>
                <a:lnTo>
                  <a:pt x="828113" y="966739"/>
                </a:lnTo>
                <a:lnTo>
                  <a:pt x="813521" y="944851"/>
                </a:lnTo>
                <a:lnTo>
                  <a:pt x="835409" y="941203"/>
                </a:lnTo>
                <a:cubicBezTo>
                  <a:pt x="840273" y="936339"/>
                  <a:pt x="842705" y="933907"/>
                  <a:pt x="842705" y="933907"/>
                </a:cubicBezTo>
                <a:cubicBezTo>
                  <a:pt x="857297" y="914450"/>
                  <a:pt x="864594" y="904722"/>
                  <a:pt x="864594" y="904722"/>
                </a:cubicBezTo>
                <a:cubicBezTo>
                  <a:pt x="864594" y="899858"/>
                  <a:pt x="867026" y="894994"/>
                  <a:pt x="871890" y="890130"/>
                </a:cubicBezTo>
                <a:cubicBezTo>
                  <a:pt x="879186" y="877970"/>
                  <a:pt x="891346" y="868241"/>
                  <a:pt x="908370" y="860945"/>
                </a:cubicBezTo>
                <a:lnTo>
                  <a:pt x="912019" y="857297"/>
                </a:lnTo>
                <a:cubicBezTo>
                  <a:pt x="924179" y="842705"/>
                  <a:pt x="935731" y="829329"/>
                  <a:pt x="946675" y="817168"/>
                </a:cubicBezTo>
                <a:cubicBezTo>
                  <a:pt x="957619" y="805008"/>
                  <a:pt x="970387" y="791632"/>
                  <a:pt x="984980" y="777040"/>
                </a:cubicBezTo>
                <a:cubicBezTo>
                  <a:pt x="984980" y="772176"/>
                  <a:pt x="987412" y="769743"/>
                  <a:pt x="992276" y="769743"/>
                </a:cubicBezTo>
                <a:cubicBezTo>
                  <a:pt x="989844" y="774607"/>
                  <a:pt x="984980" y="780688"/>
                  <a:pt x="977684" y="787984"/>
                </a:cubicBezTo>
                <a:cubicBezTo>
                  <a:pt x="970387" y="795280"/>
                  <a:pt x="964307" y="802576"/>
                  <a:pt x="959443" y="809872"/>
                </a:cubicBezTo>
                <a:cubicBezTo>
                  <a:pt x="954579" y="812304"/>
                  <a:pt x="950323" y="817168"/>
                  <a:pt x="946675" y="824464"/>
                </a:cubicBezTo>
                <a:cubicBezTo>
                  <a:pt x="943027" y="831761"/>
                  <a:pt x="937555" y="837841"/>
                  <a:pt x="930259" y="842705"/>
                </a:cubicBezTo>
                <a:cubicBezTo>
                  <a:pt x="935123" y="840273"/>
                  <a:pt x="941203" y="839057"/>
                  <a:pt x="948499" y="839057"/>
                </a:cubicBezTo>
                <a:cubicBezTo>
                  <a:pt x="955795" y="836625"/>
                  <a:pt x="963699" y="832369"/>
                  <a:pt x="972212" y="826289"/>
                </a:cubicBezTo>
                <a:cubicBezTo>
                  <a:pt x="980724" y="820208"/>
                  <a:pt x="989844" y="814736"/>
                  <a:pt x="999572" y="809872"/>
                </a:cubicBezTo>
                <a:lnTo>
                  <a:pt x="1006868" y="809872"/>
                </a:lnTo>
                <a:cubicBezTo>
                  <a:pt x="1014165" y="809872"/>
                  <a:pt x="1019637" y="810480"/>
                  <a:pt x="1023285" y="811696"/>
                </a:cubicBezTo>
                <a:cubicBezTo>
                  <a:pt x="1026933" y="812912"/>
                  <a:pt x="1032405" y="812304"/>
                  <a:pt x="1039701" y="809872"/>
                </a:cubicBezTo>
                <a:cubicBezTo>
                  <a:pt x="1042133" y="809872"/>
                  <a:pt x="1044565" y="809872"/>
                  <a:pt x="1046997" y="809872"/>
                </a:cubicBezTo>
                <a:cubicBezTo>
                  <a:pt x="1049429" y="809872"/>
                  <a:pt x="1051861" y="809872"/>
                  <a:pt x="1054293" y="809872"/>
                </a:cubicBezTo>
                <a:lnTo>
                  <a:pt x="1087126" y="820816"/>
                </a:lnTo>
                <a:lnTo>
                  <a:pt x="1094422" y="824464"/>
                </a:lnTo>
                <a:cubicBezTo>
                  <a:pt x="1101718" y="831761"/>
                  <a:pt x="1112663" y="837841"/>
                  <a:pt x="1127255" y="842705"/>
                </a:cubicBezTo>
                <a:cubicBezTo>
                  <a:pt x="1129687" y="845137"/>
                  <a:pt x="1133335" y="848177"/>
                  <a:pt x="1138199" y="851825"/>
                </a:cubicBezTo>
                <a:cubicBezTo>
                  <a:pt x="1143063" y="855473"/>
                  <a:pt x="1145495" y="858513"/>
                  <a:pt x="1145495" y="860945"/>
                </a:cubicBezTo>
                <a:cubicBezTo>
                  <a:pt x="1147927" y="863377"/>
                  <a:pt x="1150359" y="867025"/>
                  <a:pt x="1152791" y="871889"/>
                </a:cubicBezTo>
                <a:cubicBezTo>
                  <a:pt x="1155223" y="876754"/>
                  <a:pt x="1158871" y="881618"/>
                  <a:pt x="1163735" y="886482"/>
                </a:cubicBezTo>
                <a:lnTo>
                  <a:pt x="1174680" y="901074"/>
                </a:lnTo>
                <a:cubicBezTo>
                  <a:pt x="1177112" y="905938"/>
                  <a:pt x="1180760" y="910194"/>
                  <a:pt x="1185624" y="913842"/>
                </a:cubicBezTo>
                <a:cubicBezTo>
                  <a:pt x="1190488" y="917490"/>
                  <a:pt x="1195352" y="922963"/>
                  <a:pt x="1200216" y="930259"/>
                </a:cubicBezTo>
                <a:lnTo>
                  <a:pt x="1200216" y="915666"/>
                </a:lnTo>
                <a:lnTo>
                  <a:pt x="1203865" y="912018"/>
                </a:lnTo>
                <a:cubicBezTo>
                  <a:pt x="1208729" y="924179"/>
                  <a:pt x="1211161" y="930259"/>
                  <a:pt x="1211161" y="930259"/>
                </a:cubicBezTo>
                <a:lnTo>
                  <a:pt x="1218457" y="941203"/>
                </a:lnTo>
                <a:cubicBezTo>
                  <a:pt x="1225753" y="941203"/>
                  <a:pt x="1235481" y="939987"/>
                  <a:pt x="1247641" y="937555"/>
                </a:cubicBezTo>
                <a:cubicBezTo>
                  <a:pt x="1252505" y="949715"/>
                  <a:pt x="1259802" y="960659"/>
                  <a:pt x="1269530" y="970387"/>
                </a:cubicBezTo>
                <a:cubicBezTo>
                  <a:pt x="1269530" y="972819"/>
                  <a:pt x="1275610" y="976467"/>
                  <a:pt x="1287770" y="981332"/>
                </a:cubicBezTo>
                <a:lnTo>
                  <a:pt x="1295066" y="981332"/>
                </a:lnTo>
                <a:cubicBezTo>
                  <a:pt x="1314523" y="1000788"/>
                  <a:pt x="1329115" y="1011732"/>
                  <a:pt x="1338843" y="1014164"/>
                </a:cubicBezTo>
                <a:cubicBezTo>
                  <a:pt x="1336411" y="1016596"/>
                  <a:pt x="1335195" y="1019029"/>
                  <a:pt x="1335195" y="1021461"/>
                </a:cubicBezTo>
                <a:cubicBezTo>
                  <a:pt x="1327899" y="1038485"/>
                  <a:pt x="1332763" y="1048213"/>
                  <a:pt x="1349787" y="1050645"/>
                </a:cubicBezTo>
                <a:lnTo>
                  <a:pt x="1371676" y="1054293"/>
                </a:lnTo>
                <a:lnTo>
                  <a:pt x="1353435" y="1061589"/>
                </a:lnTo>
                <a:cubicBezTo>
                  <a:pt x="1358300" y="1071317"/>
                  <a:pt x="1364380" y="1078006"/>
                  <a:pt x="1371676" y="1081654"/>
                </a:cubicBezTo>
                <a:lnTo>
                  <a:pt x="1382620" y="1087126"/>
                </a:lnTo>
                <a:lnTo>
                  <a:pt x="1422749" y="1079830"/>
                </a:lnTo>
                <a:cubicBezTo>
                  <a:pt x="1427613" y="1079830"/>
                  <a:pt x="1438557" y="1082262"/>
                  <a:pt x="1455581" y="1087126"/>
                </a:cubicBezTo>
                <a:cubicBezTo>
                  <a:pt x="1477470" y="1096854"/>
                  <a:pt x="1490846" y="1101718"/>
                  <a:pt x="1495710" y="1101718"/>
                </a:cubicBezTo>
                <a:cubicBezTo>
                  <a:pt x="1515167" y="1106582"/>
                  <a:pt x="1529759" y="1106582"/>
                  <a:pt x="1539487" y="1101718"/>
                </a:cubicBezTo>
                <a:cubicBezTo>
                  <a:pt x="1549215" y="1101718"/>
                  <a:pt x="1578400" y="1096854"/>
                  <a:pt x="1627041" y="1087126"/>
                </a:cubicBezTo>
                <a:cubicBezTo>
                  <a:pt x="1639201" y="1084694"/>
                  <a:pt x="1653186" y="1081654"/>
                  <a:pt x="1668994" y="1078006"/>
                </a:cubicBezTo>
                <a:cubicBezTo>
                  <a:pt x="1684802" y="1074358"/>
                  <a:pt x="1703651" y="1070102"/>
                  <a:pt x="1725539" y="1065237"/>
                </a:cubicBezTo>
                <a:cubicBezTo>
                  <a:pt x="1747428" y="1057941"/>
                  <a:pt x="1774180" y="1049429"/>
                  <a:pt x="1805797" y="1039701"/>
                </a:cubicBezTo>
                <a:lnTo>
                  <a:pt x="1907943" y="1010516"/>
                </a:lnTo>
                <a:cubicBezTo>
                  <a:pt x="1927399" y="1005652"/>
                  <a:pt x="1948680" y="1000180"/>
                  <a:pt x="1971784" y="994100"/>
                </a:cubicBezTo>
                <a:cubicBezTo>
                  <a:pt x="1994889" y="988020"/>
                  <a:pt x="2021033" y="980116"/>
                  <a:pt x="2050218" y="970387"/>
                </a:cubicBezTo>
                <a:cubicBezTo>
                  <a:pt x="2055082" y="970387"/>
                  <a:pt x="2058730" y="970387"/>
                  <a:pt x="2061162" y="970387"/>
                </a:cubicBezTo>
                <a:cubicBezTo>
                  <a:pt x="2061162" y="965523"/>
                  <a:pt x="2061770" y="959443"/>
                  <a:pt x="2062986" y="952147"/>
                </a:cubicBezTo>
                <a:cubicBezTo>
                  <a:pt x="2064202" y="944851"/>
                  <a:pt x="2063594" y="939987"/>
                  <a:pt x="2061162" y="937555"/>
                </a:cubicBezTo>
                <a:cubicBezTo>
                  <a:pt x="2058730" y="932691"/>
                  <a:pt x="2057514" y="925394"/>
                  <a:pt x="2057514" y="915666"/>
                </a:cubicBezTo>
                <a:cubicBezTo>
                  <a:pt x="2057514" y="908370"/>
                  <a:pt x="2059946" y="896210"/>
                  <a:pt x="2064810" y="879186"/>
                </a:cubicBezTo>
                <a:cubicBezTo>
                  <a:pt x="2064810" y="859729"/>
                  <a:pt x="2069674" y="841489"/>
                  <a:pt x="2079403" y="824464"/>
                </a:cubicBezTo>
                <a:lnTo>
                  <a:pt x="2079403" y="777040"/>
                </a:lnTo>
                <a:cubicBezTo>
                  <a:pt x="2081835" y="772176"/>
                  <a:pt x="2083051" y="766095"/>
                  <a:pt x="2083051" y="758799"/>
                </a:cubicBezTo>
                <a:cubicBezTo>
                  <a:pt x="2083051" y="756367"/>
                  <a:pt x="2083659" y="753935"/>
                  <a:pt x="2084875" y="751503"/>
                </a:cubicBezTo>
                <a:cubicBezTo>
                  <a:pt x="2086091" y="749071"/>
                  <a:pt x="2085483" y="746639"/>
                  <a:pt x="2083051" y="744207"/>
                </a:cubicBezTo>
                <a:cubicBezTo>
                  <a:pt x="2083051" y="729615"/>
                  <a:pt x="2087915" y="718670"/>
                  <a:pt x="2097643" y="711374"/>
                </a:cubicBezTo>
                <a:cubicBezTo>
                  <a:pt x="2095211" y="706510"/>
                  <a:pt x="2093995" y="701646"/>
                  <a:pt x="2093995" y="696782"/>
                </a:cubicBezTo>
                <a:cubicBezTo>
                  <a:pt x="2093995" y="694350"/>
                  <a:pt x="2093995" y="689486"/>
                  <a:pt x="2093995" y="682190"/>
                </a:cubicBezTo>
                <a:cubicBezTo>
                  <a:pt x="2093995" y="674894"/>
                  <a:pt x="2091563" y="668813"/>
                  <a:pt x="2086699" y="663949"/>
                </a:cubicBezTo>
                <a:cubicBezTo>
                  <a:pt x="2084266" y="668813"/>
                  <a:pt x="2083659" y="674285"/>
                  <a:pt x="2084875" y="680366"/>
                </a:cubicBezTo>
                <a:cubicBezTo>
                  <a:pt x="2086091" y="686446"/>
                  <a:pt x="2085483" y="693134"/>
                  <a:pt x="2083051" y="700430"/>
                </a:cubicBezTo>
                <a:lnTo>
                  <a:pt x="2075754" y="729615"/>
                </a:lnTo>
                <a:lnTo>
                  <a:pt x="2075754" y="740559"/>
                </a:lnTo>
                <a:cubicBezTo>
                  <a:pt x="2075754" y="750287"/>
                  <a:pt x="2070890" y="757583"/>
                  <a:pt x="2061162" y="762447"/>
                </a:cubicBezTo>
                <a:lnTo>
                  <a:pt x="2068458" y="722318"/>
                </a:lnTo>
                <a:lnTo>
                  <a:pt x="2068458" y="704078"/>
                </a:lnTo>
                <a:cubicBezTo>
                  <a:pt x="2068458" y="696782"/>
                  <a:pt x="2070282" y="686446"/>
                  <a:pt x="2073930" y="673069"/>
                </a:cubicBezTo>
                <a:cubicBezTo>
                  <a:pt x="2077579" y="659693"/>
                  <a:pt x="2079403" y="649357"/>
                  <a:pt x="2079403" y="642061"/>
                </a:cubicBezTo>
                <a:cubicBezTo>
                  <a:pt x="2079403" y="627468"/>
                  <a:pt x="2080618" y="614092"/>
                  <a:pt x="2083051" y="601932"/>
                </a:cubicBezTo>
                <a:cubicBezTo>
                  <a:pt x="2085483" y="589772"/>
                  <a:pt x="2086699" y="578828"/>
                  <a:pt x="2086699" y="569099"/>
                </a:cubicBezTo>
                <a:cubicBezTo>
                  <a:pt x="2086699" y="554507"/>
                  <a:pt x="2085483" y="543563"/>
                  <a:pt x="2083051" y="536267"/>
                </a:cubicBezTo>
                <a:lnTo>
                  <a:pt x="2083051" y="514378"/>
                </a:lnTo>
                <a:cubicBezTo>
                  <a:pt x="2087915" y="487626"/>
                  <a:pt x="2092779" y="466953"/>
                  <a:pt x="2097643" y="452361"/>
                </a:cubicBezTo>
                <a:lnTo>
                  <a:pt x="2097643" y="423176"/>
                </a:lnTo>
                <a:cubicBezTo>
                  <a:pt x="2097643" y="418312"/>
                  <a:pt x="2097643" y="412232"/>
                  <a:pt x="2097643" y="404936"/>
                </a:cubicBezTo>
                <a:cubicBezTo>
                  <a:pt x="2097643" y="397640"/>
                  <a:pt x="2096427" y="389128"/>
                  <a:pt x="2093995" y="379399"/>
                </a:cubicBezTo>
                <a:cubicBezTo>
                  <a:pt x="2086699" y="369671"/>
                  <a:pt x="2083051" y="361159"/>
                  <a:pt x="2083051" y="353863"/>
                </a:cubicBezTo>
                <a:cubicBezTo>
                  <a:pt x="2083051" y="346567"/>
                  <a:pt x="2080618" y="329542"/>
                  <a:pt x="2075754" y="302790"/>
                </a:cubicBezTo>
                <a:cubicBezTo>
                  <a:pt x="2083051" y="300358"/>
                  <a:pt x="2085483" y="294278"/>
                  <a:pt x="2083051" y="284549"/>
                </a:cubicBezTo>
                <a:lnTo>
                  <a:pt x="2075754" y="248069"/>
                </a:lnTo>
                <a:cubicBezTo>
                  <a:pt x="2061162" y="231044"/>
                  <a:pt x="2061162" y="215236"/>
                  <a:pt x="2075754" y="200644"/>
                </a:cubicBezTo>
                <a:cubicBezTo>
                  <a:pt x="2073322" y="203076"/>
                  <a:pt x="2068458" y="204292"/>
                  <a:pt x="2061162" y="204292"/>
                </a:cubicBezTo>
                <a:lnTo>
                  <a:pt x="2053866" y="193348"/>
                </a:lnTo>
                <a:lnTo>
                  <a:pt x="2039273" y="193348"/>
                </a:lnTo>
                <a:cubicBezTo>
                  <a:pt x="2036841" y="188484"/>
                  <a:pt x="2035625" y="181187"/>
                  <a:pt x="2035625" y="171459"/>
                </a:cubicBezTo>
                <a:cubicBezTo>
                  <a:pt x="2035625" y="161731"/>
                  <a:pt x="2039273" y="153219"/>
                  <a:pt x="2046570" y="145923"/>
                </a:cubicBezTo>
                <a:cubicBezTo>
                  <a:pt x="2046570" y="141059"/>
                  <a:pt x="2049002" y="138627"/>
                  <a:pt x="2053866" y="138627"/>
                </a:cubicBezTo>
                <a:cubicBezTo>
                  <a:pt x="2056298" y="141059"/>
                  <a:pt x="2060554" y="143490"/>
                  <a:pt x="2066634" y="145923"/>
                </a:cubicBezTo>
                <a:cubicBezTo>
                  <a:pt x="2072714" y="148355"/>
                  <a:pt x="2075754" y="153219"/>
                  <a:pt x="2075754" y="160515"/>
                </a:cubicBezTo>
                <a:cubicBezTo>
                  <a:pt x="2085483" y="153219"/>
                  <a:pt x="2092779" y="155651"/>
                  <a:pt x="2097643" y="167811"/>
                </a:cubicBezTo>
                <a:cubicBezTo>
                  <a:pt x="2100075" y="165379"/>
                  <a:pt x="2101291" y="162339"/>
                  <a:pt x="2101291" y="158691"/>
                </a:cubicBezTo>
                <a:cubicBezTo>
                  <a:pt x="2101291" y="155043"/>
                  <a:pt x="2102507" y="152003"/>
                  <a:pt x="2104939" y="149571"/>
                </a:cubicBezTo>
                <a:cubicBezTo>
                  <a:pt x="2109803" y="147139"/>
                  <a:pt x="2112235" y="144707"/>
                  <a:pt x="2112235" y="142275"/>
                </a:cubicBezTo>
                <a:cubicBezTo>
                  <a:pt x="2112235" y="139842"/>
                  <a:pt x="2113451" y="138627"/>
                  <a:pt x="2115883" y="138627"/>
                </a:cubicBezTo>
                <a:cubicBezTo>
                  <a:pt x="2120747" y="133762"/>
                  <a:pt x="2128043" y="131330"/>
                  <a:pt x="2137771" y="131330"/>
                </a:cubicBezTo>
                <a:lnTo>
                  <a:pt x="2159660" y="134978"/>
                </a:lnTo>
                <a:cubicBezTo>
                  <a:pt x="2162092" y="132546"/>
                  <a:pt x="2164524" y="128898"/>
                  <a:pt x="2166956" y="124034"/>
                </a:cubicBezTo>
                <a:cubicBezTo>
                  <a:pt x="2169388" y="119170"/>
                  <a:pt x="2170604" y="115522"/>
                  <a:pt x="2170604" y="113090"/>
                </a:cubicBezTo>
                <a:cubicBezTo>
                  <a:pt x="2175468" y="96065"/>
                  <a:pt x="2183981" y="80257"/>
                  <a:pt x="2196141" y="65665"/>
                </a:cubicBezTo>
                <a:cubicBezTo>
                  <a:pt x="2208301" y="51073"/>
                  <a:pt x="2216813" y="40128"/>
                  <a:pt x="2221677" y="32832"/>
                </a:cubicBezTo>
                <a:cubicBezTo>
                  <a:pt x="2228973" y="25536"/>
                  <a:pt x="2237485" y="21280"/>
                  <a:pt x="2247214" y="20064"/>
                </a:cubicBezTo>
                <a:cubicBezTo>
                  <a:pt x="2256942" y="18848"/>
                  <a:pt x="2264238" y="18240"/>
                  <a:pt x="2269102" y="18240"/>
                </a:cubicBezTo>
                <a:lnTo>
                  <a:pt x="2294639" y="18240"/>
                </a:lnTo>
                <a:cubicBezTo>
                  <a:pt x="2309231" y="18240"/>
                  <a:pt x="2323823" y="23104"/>
                  <a:pt x="2338416" y="32832"/>
                </a:cubicBezTo>
                <a:lnTo>
                  <a:pt x="2342064" y="32832"/>
                </a:lnTo>
                <a:cubicBezTo>
                  <a:pt x="2342064" y="35264"/>
                  <a:pt x="2344496" y="38913"/>
                  <a:pt x="2349360" y="43777"/>
                </a:cubicBezTo>
                <a:cubicBezTo>
                  <a:pt x="2354224" y="48640"/>
                  <a:pt x="2359088" y="53505"/>
                  <a:pt x="2363952" y="58369"/>
                </a:cubicBezTo>
                <a:lnTo>
                  <a:pt x="2334768" y="58369"/>
                </a:lnTo>
                <a:cubicBezTo>
                  <a:pt x="2354224" y="80257"/>
                  <a:pt x="2373681" y="91202"/>
                  <a:pt x="2393137" y="91202"/>
                </a:cubicBezTo>
                <a:lnTo>
                  <a:pt x="2396785" y="102146"/>
                </a:lnTo>
                <a:cubicBezTo>
                  <a:pt x="2413809" y="109442"/>
                  <a:pt x="2430833" y="113090"/>
                  <a:pt x="2447858" y="113090"/>
                </a:cubicBezTo>
                <a:cubicBezTo>
                  <a:pt x="2457586" y="113090"/>
                  <a:pt x="2469746" y="119170"/>
                  <a:pt x="2484339" y="131330"/>
                </a:cubicBezTo>
                <a:cubicBezTo>
                  <a:pt x="2508659" y="155651"/>
                  <a:pt x="2532980" y="172675"/>
                  <a:pt x="2557300" y="182403"/>
                </a:cubicBezTo>
                <a:cubicBezTo>
                  <a:pt x="2581621" y="189700"/>
                  <a:pt x="2598645" y="199428"/>
                  <a:pt x="2608373" y="211588"/>
                </a:cubicBezTo>
                <a:cubicBezTo>
                  <a:pt x="2608373" y="204292"/>
                  <a:pt x="2607157" y="195780"/>
                  <a:pt x="2604725" y="186051"/>
                </a:cubicBezTo>
                <a:lnTo>
                  <a:pt x="2626613" y="189700"/>
                </a:lnTo>
                <a:cubicBezTo>
                  <a:pt x="2624181" y="182403"/>
                  <a:pt x="2618709" y="177539"/>
                  <a:pt x="2610197" y="175107"/>
                </a:cubicBezTo>
                <a:cubicBezTo>
                  <a:pt x="2601685" y="172675"/>
                  <a:pt x="2594997" y="170243"/>
                  <a:pt x="2590133" y="167811"/>
                </a:cubicBezTo>
                <a:cubicBezTo>
                  <a:pt x="2599861" y="167811"/>
                  <a:pt x="2607157" y="167811"/>
                  <a:pt x="2612021" y="167811"/>
                </a:cubicBezTo>
                <a:cubicBezTo>
                  <a:pt x="2612021" y="165379"/>
                  <a:pt x="2609589" y="161731"/>
                  <a:pt x="2604725" y="156867"/>
                </a:cubicBezTo>
                <a:cubicBezTo>
                  <a:pt x="2616885" y="156867"/>
                  <a:pt x="2627830" y="165379"/>
                  <a:pt x="2637558" y="182403"/>
                </a:cubicBezTo>
                <a:cubicBezTo>
                  <a:pt x="2639990" y="187267"/>
                  <a:pt x="2643638" y="190308"/>
                  <a:pt x="2648502" y="191524"/>
                </a:cubicBezTo>
                <a:cubicBezTo>
                  <a:pt x="2653366" y="192740"/>
                  <a:pt x="2657014" y="195780"/>
                  <a:pt x="2659447" y="200644"/>
                </a:cubicBezTo>
                <a:cubicBezTo>
                  <a:pt x="2686199" y="212804"/>
                  <a:pt x="2703223" y="221316"/>
                  <a:pt x="2710519" y="226180"/>
                </a:cubicBezTo>
                <a:cubicBezTo>
                  <a:pt x="2710519" y="231044"/>
                  <a:pt x="2709303" y="234692"/>
                  <a:pt x="2706871" y="237125"/>
                </a:cubicBezTo>
                <a:cubicBezTo>
                  <a:pt x="2711735" y="239557"/>
                  <a:pt x="2717815" y="244421"/>
                  <a:pt x="2725111" y="251717"/>
                </a:cubicBezTo>
                <a:lnTo>
                  <a:pt x="2725111" y="269957"/>
                </a:lnTo>
                <a:lnTo>
                  <a:pt x="2728759" y="288197"/>
                </a:lnTo>
                <a:lnTo>
                  <a:pt x="2739704" y="273605"/>
                </a:lnTo>
                <a:lnTo>
                  <a:pt x="2739704" y="280901"/>
                </a:lnTo>
                <a:cubicBezTo>
                  <a:pt x="2739704" y="288197"/>
                  <a:pt x="2738488" y="294886"/>
                  <a:pt x="2736056" y="300966"/>
                </a:cubicBezTo>
                <a:cubicBezTo>
                  <a:pt x="2733624" y="307046"/>
                  <a:pt x="2732408" y="312518"/>
                  <a:pt x="2732408" y="317382"/>
                </a:cubicBezTo>
                <a:cubicBezTo>
                  <a:pt x="2732408" y="319814"/>
                  <a:pt x="2732408" y="325286"/>
                  <a:pt x="2732408" y="333798"/>
                </a:cubicBezTo>
                <a:cubicBezTo>
                  <a:pt x="2732408" y="342310"/>
                  <a:pt x="2734840" y="348999"/>
                  <a:pt x="2739704" y="353863"/>
                </a:cubicBezTo>
                <a:lnTo>
                  <a:pt x="2739704" y="364807"/>
                </a:lnTo>
                <a:cubicBezTo>
                  <a:pt x="2734840" y="376967"/>
                  <a:pt x="2734840" y="389128"/>
                  <a:pt x="2739704" y="401288"/>
                </a:cubicBezTo>
                <a:cubicBezTo>
                  <a:pt x="2739704" y="406152"/>
                  <a:pt x="2737880" y="410408"/>
                  <a:pt x="2734232" y="414056"/>
                </a:cubicBezTo>
                <a:cubicBezTo>
                  <a:pt x="2730584" y="417704"/>
                  <a:pt x="2727544" y="420744"/>
                  <a:pt x="2725111" y="423176"/>
                </a:cubicBezTo>
                <a:cubicBezTo>
                  <a:pt x="2732408" y="430472"/>
                  <a:pt x="2736056" y="437769"/>
                  <a:pt x="2736056" y="445065"/>
                </a:cubicBezTo>
                <a:cubicBezTo>
                  <a:pt x="2736056" y="452361"/>
                  <a:pt x="2732408" y="460873"/>
                  <a:pt x="2725111" y="470601"/>
                </a:cubicBezTo>
                <a:cubicBezTo>
                  <a:pt x="2725111" y="473033"/>
                  <a:pt x="2724503" y="476681"/>
                  <a:pt x="2723287" y="481545"/>
                </a:cubicBezTo>
                <a:cubicBezTo>
                  <a:pt x="2722072" y="486410"/>
                  <a:pt x="2719031" y="488842"/>
                  <a:pt x="2714167" y="488842"/>
                </a:cubicBezTo>
                <a:lnTo>
                  <a:pt x="2681335" y="514378"/>
                </a:lnTo>
                <a:cubicBezTo>
                  <a:pt x="2674039" y="514378"/>
                  <a:pt x="2669175" y="515594"/>
                  <a:pt x="2666743" y="518026"/>
                </a:cubicBezTo>
                <a:cubicBezTo>
                  <a:pt x="2657014" y="525322"/>
                  <a:pt x="2646070" y="532010"/>
                  <a:pt x="2633910" y="538091"/>
                </a:cubicBezTo>
                <a:cubicBezTo>
                  <a:pt x="2621749" y="544171"/>
                  <a:pt x="2608373" y="550859"/>
                  <a:pt x="2593781" y="558155"/>
                </a:cubicBezTo>
                <a:lnTo>
                  <a:pt x="2575541" y="569099"/>
                </a:lnTo>
                <a:cubicBezTo>
                  <a:pt x="2563381" y="576395"/>
                  <a:pt x="2556084" y="595852"/>
                  <a:pt x="2553652" y="627468"/>
                </a:cubicBezTo>
                <a:lnTo>
                  <a:pt x="2604725" y="649357"/>
                </a:lnTo>
                <a:cubicBezTo>
                  <a:pt x="2609589" y="651789"/>
                  <a:pt x="2615669" y="654829"/>
                  <a:pt x="2622965" y="658477"/>
                </a:cubicBezTo>
                <a:cubicBezTo>
                  <a:pt x="2630262" y="662125"/>
                  <a:pt x="2639990" y="665165"/>
                  <a:pt x="2652150" y="667597"/>
                </a:cubicBezTo>
                <a:cubicBezTo>
                  <a:pt x="2657014" y="667597"/>
                  <a:pt x="2661879" y="668813"/>
                  <a:pt x="2666743" y="671245"/>
                </a:cubicBezTo>
                <a:cubicBezTo>
                  <a:pt x="2671607" y="673677"/>
                  <a:pt x="2677687" y="672461"/>
                  <a:pt x="2684983" y="667597"/>
                </a:cubicBezTo>
                <a:lnTo>
                  <a:pt x="2692279" y="671245"/>
                </a:lnTo>
                <a:cubicBezTo>
                  <a:pt x="2689847" y="678542"/>
                  <a:pt x="2694711" y="682190"/>
                  <a:pt x="2706871" y="682190"/>
                </a:cubicBezTo>
                <a:lnTo>
                  <a:pt x="2750648" y="689486"/>
                </a:lnTo>
                <a:cubicBezTo>
                  <a:pt x="2745784" y="679757"/>
                  <a:pt x="2738488" y="674894"/>
                  <a:pt x="2728759" y="674894"/>
                </a:cubicBezTo>
                <a:lnTo>
                  <a:pt x="2739704" y="674894"/>
                </a:lnTo>
                <a:cubicBezTo>
                  <a:pt x="2756729" y="674894"/>
                  <a:pt x="2767673" y="673677"/>
                  <a:pt x="2772537" y="671245"/>
                </a:cubicBezTo>
                <a:cubicBezTo>
                  <a:pt x="2777401" y="680974"/>
                  <a:pt x="2781049" y="687054"/>
                  <a:pt x="2783481" y="689486"/>
                </a:cubicBezTo>
                <a:cubicBezTo>
                  <a:pt x="2788345" y="691918"/>
                  <a:pt x="2794425" y="691918"/>
                  <a:pt x="2801721" y="689486"/>
                </a:cubicBezTo>
                <a:lnTo>
                  <a:pt x="2783481" y="678542"/>
                </a:lnTo>
                <a:cubicBezTo>
                  <a:pt x="2788345" y="676109"/>
                  <a:pt x="2795641" y="674894"/>
                  <a:pt x="2805369" y="674894"/>
                </a:cubicBezTo>
                <a:cubicBezTo>
                  <a:pt x="2815098" y="674894"/>
                  <a:pt x="2822394" y="673677"/>
                  <a:pt x="2827258" y="671245"/>
                </a:cubicBezTo>
                <a:cubicBezTo>
                  <a:pt x="2829690" y="668813"/>
                  <a:pt x="2830906" y="665165"/>
                  <a:pt x="2830906" y="660301"/>
                </a:cubicBezTo>
                <a:cubicBezTo>
                  <a:pt x="2835770" y="660301"/>
                  <a:pt x="2839418" y="661517"/>
                  <a:pt x="2841850" y="663949"/>
                </a:cubicBezTo>
                <a:cubicBezTo>
                  <a:pt x="2846714" y="668813"/>
                  <a:pt x="2852794" y="670029"/>
                  <a:pt x="2860091" y="667597"/>
                </a:cubicBezTo>
                <a:cubicBezTo>
                  <a:pt x="2864955" y="665165"/>
                  <a:pt x="2867995" y="661517"/>
                  <a:pt x="2869211" y="656653"/>
                </a:cubicBezTo>
                <a:cubicBezTo>
                  <a:pt x="2870427" y="651789"/>
                  <a:pt x="2869819" y="648141"/>
                  <a:pt x="2867387" y="645709"/>
                </a:cubicBezTo>
                <a:lnTo>
                  <a:pt x="2867387" y="642061"/>
                </a:lnTo>
                <a:cubicBezTo>
                  <a:pt x="2872251" y="642061"/>
                  <a:pt x="2876507" y="643277"/>
                  <a:pt x="2880155" y="645709"/>
                </a:cubicBezTo>
                <a:cubicBezTo>
                  <a:pt x="2883803" y="648141"/>
                  <a:pt x="2886843" y="650573"/>
                  <a:pt x="2889275" y="653005"/>
                </a:cubicBezTo>
                <a:cubicBezTo>
                  <a:pt x="2896571" y="653005"/>
                  <a:pt x="2906299" y="649357"/>
                  <a:pt x="2918460" y="642061"/>
                </a:cubicBezTo>
                <a:cubicBezTo>
                  <a:pt x="2925756" y="646925"/>
                  <a:pt x="2928188" y="656653"/>
                  <a:pt x="2925756" y="671245"/>
                </a:cubicBezTo>
                <a:cubicBezTo>
                  <a:pt x="2933052" y="678542"/>
                  <a:pt x="2936700" y="682190"/>
                  <a:pt x="2936700" y="682190"/>
                </a:cubicBezTo>
                <a:cubicBezTo>
                  <a:pt x="2931836" y="682190"/>
                  <a:pt x="2928188" y="683405"/>
                  <a:pt x="2925756" y="685838"/>
                </a:cubicBezTo>
                <a:cubicBezTo>
                  <a:pt x="2928188" y="690702"/>
                  <a:pt x="2933052" y="693134"/>
                  <a:pt x="2940348" y="693134"/>
                </a:cubicBezTo>
                <a:cubicBezTo>
                  <a:pt x="2930620" y="700430"/>
                  <a:pt x="2919675" y="702862"/>
                  <a:pt x="2907515" y="700430"/>
                </a:cubicBezTo>
                <a:cubicBezTo>
                  <a:pt x="2907515" y="707726"/>
                  <a:pt x="2911163" y="710158"/>
                  <a:pt x="2918460" y="707726"/>
                </a:cubicBezTo>
                <a:lnTo>
                  <a:pt x="2925756" y="704078"/>
                </a:lnTo>
                <a:cubicBezTo>
                  <a:pt x="2928188" y="704078"/>
                  <a:pt x="2933052" y="704686"/>
                  <a:pt x="2940348" y="705902"/>
                </a:cubicBezTo>
                <a:cubicBezTo>
                  <a:pt x="2947644" y="707118"/>
                  <a:pt x="2952508" y="702862"/>
                  <a:pt x="2954940" y="693134"/>
                </a:cubicBezTo>
                <a:cubicBezTo>
                  <a:pt x="2954940" y="685838"/>
                  <a:pt x="2958589" y="678542"/>
                  <a:pt x="2965885" y="671245"/>
                </a:cubicBezTo>
                <a:lnTo>
                  <a:pt x="2969533" y="693134"/>
                </a:lnTo>
                <a:cubicBezTo>
                  <a:pt x="2988989" y="693134"/>
                  <a:pt x="3001149" y="689486"/>
                  <a:pt x="3006013" y="682190"/>
                </a:cubicBezTo>
                <a:cubicBezTo>
                  <a:pt x="3006013" y="679757"/>
                  <a:pt x="3007229" y="677933"/>
                  <a:pt x="3009662" y="676718"/>
                </a:cubicBezTo>
                <a:cubicBezTo>
                  <a:pt x="3012094" y="675501"/>
                  <a:pt x="3013310" y="674894"/>
                  <a:pt x="3013310" y="674894"/>
                </a:cubicBezTo>
                <a:cubicBezTo>
                  <a:pt x="3015742" y="674894"/>
                  <a:pt x="3019390" y="672461"/>
                  <a:pt x="3024254" y="667597"/>
                </a:cubicBezTo>
                <a:lnTo>
                  <a:pt x="3006013" y="660301"/>
                </a:lnTo>
                <a:cubicBezTo>
                  <a:pt x="3006013" y="655437"/>
                  <a:pt x="3006621" y="652397"/>
                  <a:pt x="3007837" y="651181"/>
                </a:cubicBezTo>
                <a:cubicBezTo>
                  <a:pt x="3009053" y="649965"/>
                  <a:pt x="3012094" y="649357"/>
                  <a:pt x="3016958" y="649357"/>
                </a:cubicBezTo>
                <a:cubicBezTo>
                  <a:pt x="3019390" y="649357"/>
                  <a:pt x="3025470" y="649357"/>
                  <a:pt x="3035198" y="649357"/>
                </a:cubicBezTo>
                <a:cubicBezTo>
                  <a:pt x="3035198" y="656653"/>
                  <a:pt x="3032766" y="663949"/>
                  <a:pt x="3027902" y="671245"/>
                </a:cubicBezTo>
                <a:lnTo>
                  <a:pt x="3020606" y="682190"/>
                </a:lnTo>
                <a:cubicBezTo>
                  <a:pt x="3027902" y="701646"/>
                  <a:pt x="3033982" y="713806"/>
                  <a:pt x="3038846" y="718670"/>
                </a:cubicBezTo>
                <a:cubicBezTo>
                  <a:pt x="3038846" y="713806"/>
                  <a:pt x="3041278" y="711374"/>
                  <a:pt x="3046142" y="711374"/>
                </a:cubicBezTo>
                <a:cubicBezTo>
                  <a:pt x="3055871" y="716238"/>
                  <a:pt x="3066815" y="712590"/>
                  <a:pt x="3078975" y="700430"/>
                </a:cubicBezTo>
                <a:cubicBezTo>
                  <a:pt x="3091135" y="695566"/>
                  <a:pt x="3103295" y="691918"/>
                  <a:pt x="3115456" y="689486"/>
                </a:cubicBezTo>
                <a:lnTo>
                  <a:pt x="3155585" y="653005"/>
                </a:lnTo>
                <a:lnTo>
                  <a:pt x="3166529" y="678542"/>
                </a:lnTo>
                <a:cubicBezTo>
                  <a:pt x="3166529" y="680974"/>
                  <a:pt x="3164097" y="688270"/>
                  <a:pt x="3159233" y="700430"/>
                </a:cubicBezTo>
                <a:cubicBezTo>
                  <a:pt x="3168961" y="697998"/>
                  <a:pt x="3173825" y="695566"/>
                  <a:pt x="3173825" y="693134"/>
                </a:cubicBezTo>
                <a:cubicBezTo>
                  <a:pt x="3176257" y="697998"/>
                  <a:pt x="3178689" y="705294"/>
                  <a:pt x="3181121" y="715022"/>
                </a:cubicBezTo>
                <a:cubicBezTo>
                  <a:pt x="3183553" y="724750"/>
                  <a:pt x="3188417" y="732047"/>
                  <a:pt x="3195713" y="736911"/>
                </a:cubicBezTo>
                <a:cubicBezTo>
                  <a:pt x="3193281" y="741775"/>
                  <a:pt x="3192065" y="745423"/>
                  <a:pt x="3192065" y="747855"/>
                </a:cubicBezTo>
                <a:lnTo>
                  <a:pt x="3192065" y="758799"/>
                </a:lnTo>
                <a:cubicBezTo>
                  <a:pt x="3182337" y="763663"/>
                  <a:pt x="3175041" y="770959"/>
                  <a:pt x="3170177" y="780688"/>
                </a:cubicBezTo>
                <a:cubicBezTo>
                  <a:pt x="3175041" y="783120"/>
                  <a:pt x="3179905" y="784336"/>
                  <a:pt x="3184769" y="784336"/>
                </a:cubicBezTo>
                <a:cubicBezTo>
                  <a:pt x="3187201" y="784336"/>
                  <a:pt x="3190849" y="783728"/>
                  <a:pt x="3195713" y="782512"/>
                </a:cubicBezTo>
                <a:cubicBezTo>
                  <a:pt x="3200577" y="781296"/>
                  <a:pt x="3205441" y="783120"/>
                  <a:pt x="3210306" y="787984"/>
                </a:cubicBezTo>
                <a:cubicBezTo>
                  <a:pt x="3224898" y="797712"/>
                  <a:pt x="3237058" y="801360"/>
                  <a:pt x="3246787" y="798928"/>
                </a:cubicBezTo>
                <a:cubicBezTo>
                  <a:pt x="3246787" y="801360"/>
                  <a:pt x="3247395" y="804400"/>
                  <a:pt x="3248611" y="808048"/>
                </a:cubicBezTo>
                <a:cubicBezTo>
                  <a:pt x="3249826" y="811696"/>
                  <a:pt x="3251650" y="814736"/>
                  <a:pt x="3254083" y="817168"/>
                </a:cubicBezTo>
                <a:cubicBezTo>
                  <a:pt x="3258947" y="826897"/>
                  <a:pt x="3263811" y="832977"/>
                  <a:pt x="3268675" y="835409"/>
                </a:cubicBezTo>
                <a:cubicBezTo>
                  <a:pt x="3273539" y="830545"/>
                  <a:pt x="3275971" y="825681"/>
                  <a:pt x="3275971" y="820816"/>
                </a:cubicBezTo>
                <a:lnTo>
                  <a:pt x="3283267" y="820816"/>
                </a:lnTo>
                <a:lnTo>
                  <a:pt x="3319748" y="853649"/>
                </a:lnTo>
                <a:cubicBezTo>
                  <a:pt x="3322180" y="856081"/>
                  <a:pt x="3329476" y="857297"/>
                  <a:pt x="3341637" y="857297"/>
                </a:cubicBezTo>
                <a:cubicBezTo>
                  <a:pt x="3351365" y="854865"/>
                  <a:pt x="3361093" y="856081"/>
                  <a:pt x="3370821" y="860945"/>
                </a:cubicBezTo>
                <a:cubicBezTo>
                  <a:pt x="3370821" y="863377"/>
                  <a:pt x="3370821" y="865809"/>
                  <a:pt x="3370821" y="868241"/>
                </a:cubicBezTo>
                <a:cubicBezTo>
                  <a:pt x="3370821" y="870673"/>
                  <a:pt x="3372037" y="871889"/>
                  <a:pt x="3374469" y="871889"/>
                </a:cubicBezTo>
                <a:cubicBezTo>
                  <a:pt x="3376901" y="869457"/>
                  <a:pt x="3379333" y="868241"/>
                  <a:pt x="3381765" y="868241"/>
                </a:cubicBezTo>
                <a:cubicBezTo>
                  <a:pt x="3386629" y="868241"/>
                  <a:pt x="3390885" y="871889"/>
                  <a:pt x="3394533" y="879186"/>
                </a:cubicBezTo>
                <a:cubicBezTo>
                  <a:pt x="3398181" y="886482"/>
                  <a:pt x="3400005" y="890130"/>
                  <a:pt x="3400005" y="890130"/>
                </a:cubicBezTo>
                <a:cubicBezTo>
                  <a:pt x="3397573" y="902290"/>
                  <a:pt x="3391493" y="909586"/>
                  <a:pt x="3381765" y="912018"/>
                </a:cubicBezTo>
                <a:cubicBezTo>
                  <a:pt x="3372037" y="914450"/>
                  <a:pt x="3364741" y="915666"/>
                  <a:pt x="3359877" y="915666"/>
                </a:cubicBezTo>
                <a:cubicBezTo>
                  <a:pt x="3367173" y="918098"/>
                  <a:pt x="3373253" y="924179"/>
                  <a:pt x="3378117" y="933907"/>
                </a:cubicBezTo>
                <a:lnTo>
                  <a:pt x="3370821" y="944851"/>
                </a:lnTo>
                <a:cubicBezTo>
                  <a:pt x="3378117" y="952147"/>
                  <a:pt x="3387845" y="957011"/>
                  <a:pt x="3400005" y="959443"/>
                </a:cubicBezTo>
                <a:lnTo>
                  <a:pt x="3385413" y="963091"/>
                </a:lnTo>
                <a:cubicBezTo>
                  <a:pt x="3382981" y="963091"/>
                  <a:pt x="3377509" y="961875"/>
                  <a:pt x="3368997" y="959443"/>
                </a:cubicBezTo>
                <a:cubicBezTo>
                  <a:pt x="3360485" y="957011"/>
                  <a:pt x="3355013" y="957011"/>
                  <a:pt x="3352581" y="959443"/>
                </a:cubicBezTo>
                <a:cubicBezTo>
                  <a:pt x="3357445" y="966739"/>
                  <a:pt x="3363525" y="970387"/>
                  <a:pt x="3370821" y="970387"/>
                </a:cubicBezTo>
                <a:lnTo>
                  <a:pt x="3403653" y="995924"/>
                </a:lnTo>
                <a:cubicBezTo>
                  <a:pt x="3408517" y="995924"/>
                  <a:pt x="3418246" y="1000788"/>
                  <a:pt x="3432838" y="1010516"/>
                </a:cubicBezTo>
                <a:cubicBezTo>
                  <a:pt x="3432838" y="1010516"/>
                  <a:pt x="3436486" y="1014164"/>
                  <a:pt x="3443783" y="1021461"/>
                </a:cubicBezTo>
                <a:lnTo>
                  <a:pt x="3432838" y="1036053"/>
                </a:lnTo>
                <a:cubicBezTo>
                  <a:pt x="3430406" y="1038485"/>
                  <a:pt x="3429798" y="1041525"/>
                  <a:pt x="3431014" y="1045173"/>
                </a:cubicBezTo>
                <a:cubicBezTo>
                  <a:pt x="3432230" y="1048821"/>
                  <a:pt x="3432838" y="1050645"/>
                  <a:pt x="3432838" y="1050645"/>
                </a:cubicBezTo>
                <a:lnTo>
                  <a:pt x="3436486" y="1054293"/>
                </a:lnTo>
                <a:cubicBezTo>
                  <a:pt x="3438918" y="1056725"/>
                  <a:pt x="3441959" y="1058549"/>
                  <a:pt x="3445607" y="1059765"/>
                </a:cubicBezTo>
                <a:cubicBezTo>
                  <a:pt x="3449255" y="1060981"/>
                  <a:pt x="3451079" y="1062805"/>
                  <a:pt x="3451079" y="1065237"/>
                </a:cubicBezTo>
                <a:cubicBezTo>
                  <a:pt x="3446215" y="1065237"/>
                  <a:pt x="3440135" y="1064021"/>
                  <a:pt x="3432838" y="1061589"/>
                </a:cubicBezTo>
                <a:cubicBezTo>
                  <a:pt x="3425542" y="1059157"/>
                  <a:pt x="3419462" y="1056725"/>
                  <a:pt x="3414598" y="1054293"/>
                </a:cubicBezTo>
                <a:cubicBezTo>
                  <a:pt x="3407301" y="1061589"/>
                  <a:pt x="3396357" y="1066453"/>
                  <a:pt x="3381765" y="1068886"/>
                </a:cubicBezTo>
                <a:cubicBezTo>
                  <a:pt x="3393925" y="1073750"/>
                  <a:pt x="3402438" y="1079830"/>
                  <a:pt x="3407301" y="1087126"/>
                </a:cubicBezTo>
                <a:cubicBezTo>
                  <a:pt x="3409734" y="1087126"/>
                  <a:pt x="3413382" y="1089558"/>
                  <a:pt x="3418246" y="1094422"/>
                </a:cubicBezTo>
                <a:cubicBezTo>
                  <a:pt x="3423110" y="1104150"/>
                  <a:pt x="3423110" y="1110230"/>
                  <a:pt x="3418246" y="1112662"/>
                </a:cubicBezTo>
                <a:cubicBezTo>
                  <a:pt x="3415814" y="1115094"/>
                  <a:pt x="3415206" y="1118135"/>
                  <a:pt x="3416422" y="1121783"/>
                </a:cubicBezTo>
                <a:cubicBezTo>
                  <a:pt x="3417638" y="1125431"/>
                  <a:pt x="3418246" y="1127255"/>
                  <a:pt x="3418246" y="1127255"/>
                </a:cubicBezTo>
                <a:cubicBezTo>
                  <a:pt x="3406086" y="1127255"/>
                  <a:pt x="3397573" y="1128471"/>
                  <a:pt x="3392709" y="1130903"/>
                </a:cubicBezTo>
                <a:lnTo>
                  <a:pt x="3392709" y="1134551"/>
                </a:lnTo>
                <a:cubicBezTo>
                  <a:pt x="3404869" y="1139415"/>
                  <a:pt x="3415814" y="1146711"/>
                  <a:pt x="3425542" y="1156439"/>
                </a:cubicBezTo>
                <a:lnTo>
                  <a:pt x="3410950" y="1156439"/>
                </a:lnTo>
                <a:cubicBezTo>
                  <a:pt x="3401221" y="1151575"/>
                  <a:pt x="3390277" y="1151575"/>
                  <a:pt x="3378117" y="1156439"/>
                </a:cubicBezTo>
                <a:cubicBezTo>
                  <a:pt x="3375685" y="1161303"/>
                  <a:pt x="3368389" y="1161303"/>
                  <a:pt x="3356229" y="1156439"/>
                </a:cubicBezTo>
                <a:lnTo>
                  <a:pt x="3352581" y="1156439"/>
                </a:lnTo>
                <a:cubicBezTo>
                  <a:pt x="3345285" y="1156439"/>
                  <a:pt x="3341028" y="1158263"/>
                  <a:pt x="3339813" y="1161911"/>
                </a:cubicBezTo>
                <a:cubicBezTo>
                  <a:pt x="3338596" y="1165559"/>
                  <a:pt x="3339204" y="1169816"/>
                  <a:pt x="3341637" y="1174680"/>
                </a:cubicBezTo>
                <a:lnTo>
                  <a:pt x="3323396" y="1181976"/>
                </a:lnTo>
                <a:cubicBezTo>
                  <a:pt x="3328260" y="1191704"/>
                  <a:pt x="3335556" y="1199000"/>
                  <a:pt x="3345285" y="1203864"/>
                </a:cubicBezTo>
                <a:cubicBezTo>
                  <a:pt x="3335556" y="1206296"/>
                  <a:pt x="3323396" y="1207512"/>
                  <a:pt x="3308803" y="1207512"/>
                </a:cubicBezTo>
                <a:cubicBezTo>
                  <a:pt x="3291779" y="1207512"/>
                  <a:pt x="3279619" y="1208728"/>
                  <a:pt x="3272323" y="1211160"/>
                </a:cubicBezTo>
                <a:cubicBezTo>
                  <a:pt x="3272323" y="1213592"/>
                  <a:pt x="3273539" y="1216025"/>
                  <a:pt x="3275971" y="1218456"/>
                </a:cubicBezTo>
                <a:cubicBezTo>
                  <a:pt x="3273539" y="1218456"/>
                  <a:pt x="3272323" y="1219673"/>
                  <a:pt x="3272323" y="1222105"/>
                </a:cubicBezTo>
                <a:cubicBezTo>
                  <a:pt x="3257731" y="1222105"/>
                  <a:pt x="3248002" y="1225753"/>
                  <a:pt x="3243138" y="1233049"/>
                </a:cubicBezTo>
                <a:lnTo>
                  <a:pt x="3203009" y="1240345"/>
                </a:lnTo>
                <a:cubicBezTo>
                  <a:pt x="3200577" y="1240345"/>
                  <a:pt x="3196929" y="1239737"/>
                  <a:pt x="3192065" y="1238521"/>
                </a:cubicBezTo>
                <a:cubicBezTo>
                  <a:pt x="3187201" y="1237305"/>
                  <a:pt x="3183553" y="1237913"/>
                  <a:pt x="3181121" y="1240345"/>
                </a:cubicBezTo>
                <a:cubicBezTo>
                  <a:pt x="3178689" y="1245209"/>
                  <a:pt x="3175649" y="1248249"/>
                  <a:pt x="3172001" y="1249465"/>
                </a:cubicBezTo>
                <a:cubicBezTo>
                  <a:pt x="3168353" y="1250681"/>
                  <a:pt x="3165313" y="1251289"/>
                  <a:pt x="3162881" y="1251289"/>
                </a:cubicBezTo>
                <a:cubicBezTo>
                  <a:pt x="3150721" y="1251289"/>
                  <a:pt x="3139776" y="1247641"/>
                  <a:pt x="3130048" y="1240345"/>
                </a:cubicBezTo>
                <a:cubicBezTo>
                  <a:pt x="3122752" y="1240345"/>
                  <a:pt x="3119104" y="1242777"/>
                  <a:pt x="3119104" y="1247641"/>
                </a:cubicBezTo>
                <a:cubicBezTo>
                  <a:pt x="3119104" y="1250073"/>
                  <a:pt x="3118496" y="1251289"/>
                  <a:pt x="3117280" y="1251289"/>
                </a:cubicBezTo>
                <a:cubicBezTo>
                  <a:pt x="3116064" y="1251289"/>
                  <a:pt x="3115456" y="1251289"/>
                  <a:pt x="3115456" y="1251289"/>
                </a:cubicBezTo>
                <a:cubicBezTo>
                  <a:pt x="3113024" y="1246425"/>
                  <a:pt x="3107551" y="1243993"/>
                  <a:pt x="3099039" y="1243993"/>
                </a:cubicBezTo>
                <a:cubicBezTo>
                  <a:pt x="3090527" y="1243993"/>
                  <a:pt x="3085055" y="1242777"/>
                  <a:pt x="3082623" y="1240345"/>
                </a:cubicBezTo>
                <a:cubicBezTo>
                  <a:pt x="3072895" y="1237913"/>
                  <a:pt x="3061951" y="1240345"/>
                  <a:pt x="3049790" y="1247641"/>
                </a:cubicBezTo>
                <a:cubicBezTo>
                  <a:pt x="3057086" y="1247641"/>
                  <a:pt x="3061951" y="1250073"/>
                  <a:pt x="3064383" y="1254937"/>
                </a:cubicBezTo>
                <a:cubicBezTo>
                  <a:pt x="3059519" y="1257369"/>
                  <a:pt x="3054654" y="1257977"/>
                  <a:pt x="3049790" y="1256761"/>
                </a:cubicBezTo>
                <a:cubicBezTo>
                  <a:pt x="3044926" y="1255545"/>
                  <a:pt x="3041278" y="1252505"/>
                  <a:pt x="3038846" y="1247641"/>
                </a:cubicBezTo>
                <a:lnTo>
                  <a:pt x="3020606" y="1247641"/>
                </a:lnTo>
                <a:cubicBezTo>
                  <a:pt x="3010877" y="1247641"/>
                  <a:pt x="3006013" y="1243993"/>
                  <a:pt x="3006013" y="1236697"/>
                </a:cubicBezTo>
                <a:cubicBezTo>
                  <a:pt x="3001149" y="1236697"/>
                  <a:pt x="2994461" y="1235481"/>
                  <a:pt x="2985949" y="1233049"/>
                </a:cubicBezTo>
                <a:cubicBezTo>
                  <a:pt x="2977437" y="1230617"/>
                  <a:pt x="2970749" y="1230617"/>
                  <a:pt x="2965885" y="1233049"/>
                </a:cubicBezTo>
                <a:cubicBezTo>
                  <a:pt x="2958589" y="1233049"/>
                  <a:pt x="2947644" y="1233657"/>
                  <a:pt x="2933052" y="1234873"/>
                </a:cubicBezTo>
                <a:cubicBezTo>
                  <a:pt x="2918460" y="1236089"/>
                  <a:pt x="2906299" y="1235481"/>
                  <a:pt x="2896571" y="1233049"/>
                </a:cubicBezTo>
                <a:lnTo>
                  <a:pt x="2874683" y="1229401"/>
                </a:lnTo>
                <a:cubicBezTo>
                  <a:pt x="2864955" y="1229401"/>
                  <a:pt x="2856443" y="1230617"/>
                  <a:pt x="2849146" y="1233049"/>
                </a:cubicBezTo>
                <a:cubicBezTo>
                  <a:pt x="2841850" y="1235481"/>
                  <a:pt x="2834554" y="1236697"/>
                  <a:pt x="2827258" y="1236697"/>
                </a:cubicBezTo>
                <a:cubicBezTo>
                  <a:pt x="2822394" y="1236697"/>
                  <a:pt x="2818137" y="1237305"/>
                  <a:pt x="2814489" y="1238521"/>
                </a:cubicBezTo>
                <a:cubicBezTo>
                  <a:pt x="2810841" y="1239737"/>
                  <a:pt x="2805369" y="1239129"/>
                  <a:pt x="2798073" y="1236697"/>
                </a:cubicBezTo>
                <a:cubicBezTo>
                  <a:pt x="2785913" y="1236697"/>
                  <a:pt x="2773753" y="1240345"/>
                  <a:pt x="2761593" y="1247641"/>
                </a:cubicBezTo>
                <a:cubicBezTo>
                  <a:pt x="2761593" y="1242777"/>
                  <a:pt x="2762201" y="1239737"/>
                  <a:pt x="2763417" y="1238521"/>
                </a:cubicBezTo>
                <a:cubicBezTo>
                  <a:pt x="2764633" y="1237305"/>
                  <a:pt x="2765241" y="1235481"/>
                  <a:pt x="2765241" y="1233049"/>
                </a:cubicBezTo>
                <a:cubicBezTo>
                  <a:pt x="2755512" y="1233049"/>
                  <a:pt x="2747000" y="1235481"/>
                  <a:pt x="2739704" y="1240345"/>
                </a:cubicBezTo>
                <a:cubicBezTo>
                  <a:pt x="2739704" y="1247641"/>
                  <a:pt x="2738488" y="1251897"/>
                  <a:pt x="2736056" y="1253113"/>
                </a:cubicBezTo>
                <a:cubicBezTo>
                  <a:pt x="2733624" y="1254329"/>
                  <a:pt x="2731192" y="1254937"/>
                  <a:pt x="2728759" y="1254937"/>
                </a:cubicBezTo>
                <a:cubicBezTo>
                  <a:pt x="2697143" y="1259801"/>
                  <a:pt x="2672823" y="1263450"/>
                  <a:pt x="2655798" y="1265881"/>
                </a:cubicBezTo>
                <a:cubicBezTo>
                  <a:pt x="2655798" y="1268314"/>
                  <a:pt x="2654582" y="1268922"/>
                  <a:pt x="2652150" y="1267706"/>
                </a:cubicBezTo>
                <a:cubicBezTo>
                  <a:pt x="2649718" y="1266489"/>
                  <a:pt x="2646070" y="1265881"/>
                  <a:pt x="2641206" y="1265881"/>
                </a:cubicBezTo>
                <a:cubicBezTo>
                  <a:pt x="2648502" y="1263450"/>
                  <a:pt x="2658838" y="1260409"/>
                  <a:pt x="2672215" y="1256761"/>
                </a:cubicBezTo>
                <a:cubicBezTo>
                  <a:pt x="2685591" y="1253113"/>
                  <a:pt x="2694711" y="1247641"/>
                  <a:pt x="2699575" y="1240345"/>
                </a:cubicBezTo>
                <a:lnTo>
                  <a:pt x="2692279" y="1240345"/>
                </a:lnTo>
                <a:lnTo>
                  <a:pt x="2692279" y="1236697"/>
                </a:lnTo>
                <a:cubicBezTo>
                  <a:pt x="2702007" y="1236697"/>
                  <a:pt x="2710519" y="1236697"/>
                  <a:pt x="2717815" y="1236697"/>
                </a:cubicBezTo>
                <a:cubicBezTo>
                  <a:pt x="2725111" y="1236697"/>
                  <a:pt x="2732408" y="1235481"/>
                  <a:pt x="2739704" y="1233049"/>
                </a:cubicBezTo>
                <a:cubicBezTo>
                  <a:pt x="2742136" y="1230617"/>
                  <a:pt x="2747608" y="1228185"/>
                  <a:pt x="2756121" y="1225753"/>
                </a:cubicBezTo>
                <a:cubicBezTo>
                  <a:pt x="2764633" y="1223321"/>
                  <a:pt x="2768889" y="1219673"/>
                  <a:pt x="2768889" y="1214808"/>
                </a:cubicBezTo>
                <a:cubicBezTo>
                  <a:pt x="2734840" y="1222105"/>
                  <a:pt x="2703223" y="1224537"/>
                  <a:pt x="2674039" y="1222105"/>
                </a:cubicBezTo>
                <a:lnTo>
                  <a:pt x="2714167" y="1214808"/>
                </a:lnTo>
                <a:lnTo>
                  <a:pt x="2761593" y="1200216"/>
                </a:lnTo>
                <a:cubicBezTo>
                  <a:pt x="2783481" y="1195352"/>
                  <a:pt x="2798073" y="1190488"/>
                  <a:pt x="2805369" y="1185624"/>
                </a:cubicBezTo>
                <a:lnTo>
                  <a:pt x="2809017" y="1178328"/>
                </a:lnTo>
                <a:cubicBezTo>
                  <a:pt x="2789561" y="1180760"/>
                  <a:pt x="2766457" y="1186840"/>
                  <a:pt x="2739704" y="1196568"/>
                </a:cubicBezTo>
                <a:cubicBezTo>
                  <a:pt x="2739704" y="1186840"/>
                  <a:pt x="2739704" y="1181976"/>
                  <a:pt x="2739704" y="1181976"/>
                </a:cubicBezTo>
                <a:cubicBezTo>
                  <a:pt x="2737272" y="1181976"/>
                  <a:pt x="2732408" y="1182584"/>
                  <a:pt x="2725111" y="1183800"/>
                </a:cubicBezTo>
                <a:cubicBezTo>
                  <a:pt x="2717815" y="1185016"/>
                  <a:pt x="2714167" y="1190488"/>
                  <a:pt x="2714167" y="1200216"/>
                </a:cubicBezTo>
                <a:cubicBezTo>
                  <a:pt x="2714167" y="1202648"/>
                  <a:pt x="2713559" y="1203864"/>
                  <a:pt x="2712343" y="1203864"/>
                </a:cubicBezTo>
                <a:cubicBezTo>
                  <a:pt x="2711127" y="1203864"/>
                  <a:pt x="2709303" y="1203864"/>
                  <a:pt x="2706871" y="1203864"/>
                </a:cubicBezTo>
                <a:cubicBezTo>
                  <a:pt x="2697143" y="1203864"/>
                  <a:pt x="2691063" y="1205080"/>
                  <a:pt x="2688631" y="1207512"/>
                </a:cubicBezTo>
                <a:lnTo>
                  <a:pt x="2688631" y="1185624"/>
                </a:lnTo>
                <a:lnTo>
                  <a:pt x="2674039" y="1185624"/>
                </a:lnTo>
                <a:lnTo>
                  <a:pt x="2674039" y="1181976"/>
                </a:lnTo>
                <a:lnTo>
                  <a:pt x="2710519" y="1178328"/>
                </a:lnTo>
                <a:cubicBezTo>
                  <a:pt x="2722679" y="1178328"/>
                  <a:pt x="2732408" y="1174680"/>
                  <a:pt x="2739704" y="1167383"/>
                </a:cubicBezTo>
                <a:lnTo>
                  <a:pt x="2776185" y="1160087"/>
                </a:lnTo>
                <a:cubicBezTo>
                  <a:pt x="2788345" y="1160087"/>
                  <a:pt x="2794425" y="1158871"/>
                  <a:pt x="2794425" y="1156439"/>
                </a:cubicBezTo>
                <a:cubicBezTo>
                  <a:pt x="2789561" y="1151575"/>
                  <a:pt x="2783481" y="1147927"/>
                  <a:pt x="2776185" y="1145495"/>
                </a:cubicBezTo>
                <a:cubicBezTo>
                  <a:pt x="2783481" y="1145495"/>
                  <a:pt x="2793209" y="1143063"/>
                  <a:pt x="2805369" y="1138199"/>
                </a:cubicBezTo>
                <a:cubicBezTo>
                  <a:pt x="2790777" y="1128471"/>
                  <a:pt x="2778617" y="1128471"/>
                  <a:pt x="2768889" y="1138199"/>
                </a:cubicBezTo>
                <a:lnTo>
                  <a:pt x="2736056" y="1149143"/>
                </a:lnTo>
                <a:lnTo>
                  <a:pt x="2768889" y="1149143"/>
                </a:lnTo>
                <a:cubicBezTo>
                  <a:pt x="2768889" y="1154007"/>
                  <a:pt x="2765241" y="1156439"/>
                  <a:pt x="2757945" y="1156439"/>
                </a:cubicBezTo>
                <a:cubicBezTo>
                  <a:pt x="2738488" y="1156439"/>
                  <a:pt x="2706871" y="1160087"/>
                  <a:pt x="2663095" y="1167383"/>
                </a:cubicBezTo>
                <a:cubicBezTo>
                  <a:pt x="2660662" y="1174680"/>
                  <a:pt x="2653366" y="1179544"/>
                  <a:pt x="2641206" y="1181976"/>
                </a:cubicBezTo>
                <a:cubicBezTo>
                  <a:pt x="2636342" y="1179544"/>
                  <a:pt x="2632694" y="1178936"/>
                  <a:pt x="2630262" y="1180152"/>
                </a:cubicBezTo>
                <a:cubicBezTo>
                  <a:pt x="2627830" y="1181368"/>
                  <a:pt x="2624181" y="1186840"/>
                  <a:pt x="2619317" y="1196568"/>
                </a:cubicBezTo>
                <a:cubicBezTo>
                  <a:pt x="2641206" y="1196568"/>
                  <a:pt x="2654582" y="1192920"/>
                  <a:pt x="2659447" y="1185624"/>
                </a:cubicBezTo>
                <a:cubicBezTo>
                  <a:pt x="2659447" y="1195352"/>
                  <a:pt x="2658231" y="1200216"/>
                  <a:pt x="2655798" y="1200216"/>
                </a:cubicBezTo>
                <a:cubicBezTo>
                  <a:pt x="2648502" y="1200216"/>
                  <a:pt x="2641206" y="1201432"/>
                  <a:pt x="2633910" y="1203864"/>
                </a:cubicBezTo>
                <a:cubicBezTo>
                  <a:pt x="2626613" y="1206296"/>
                  <a:pt x="2620533" y="1208728"/>
                  <a:pt x="2615669" y="1211160"/>
                </a:cubicBezTo>
                <a:cubicBezTo>
                  <a:pt x="2610805" y="1213592"/>
                  <a:pt x="2607157" y="1215416"/>
                  <a:pt x="2604725" y="1216632"/>
                </a:cubicBezTo>
                <a:cubicBezTo>
                  <a:pt x="2602293" y="1217849"/>
                  <a:pt x="2599861" y="1218456"/>
                  <a:pt x="2597429" y="1218456"/>
                </a:cubicBezTo>
                <a:cubicBezTo>
                  <a:pt x="2587701" y="1220889"/>
                  <a:pt x="2575541" y="1222105"/>
                  <a:pt x="2560948" y="1222105"/>
                </a:cubicBezTo>
                <a:cubicBezTo>
                  <a:pt x="2558516" y="1224537"/>
                  <a:pt x="2553652" y="1225753"/>
                  <a:pt x="2546356" y="1225753"/>
                </a:cubicBezTo>
                <a:lnTo>
                  <a:pt x="2531764" y="1225753"/>
                </a:lnTo>
                <a:cubicBezTo>
                  <a:pt x="2529332" y="1225753"/>
                  <a:pt x="2526292" y="1227577"/>
                  <a:pt x="2522643" y="1231225"/>
                </a:cubicBezTo>
                <a:cubicBezTo>
                  <a:pt x="2518995" y="1234873"/>
                  <a:pt x="2514739" y="1233049"/>
                  <a:pt x="2509875" y="1225753"/>
                </a:cubicBezTo>
                <a:lnTo>
                  <a:pt x="2498931" y="1236697"/>
                </a:lnTo>
                <a:lnTo>
                  <a:pt x="2477043" y="1240345"/>
                </a:lnTo>
                <a:cubicBezTo>
                  <a:pt x="2472179" y="1242777"/>
                  <a:pt x="2468531" y="1245817"/>
                  <a:pt x="2466098" y="1249465"/>
                </a:cubicBezTo>
                <a:cubicBezTo>
                  <a:pt x="2463666" y="1253113"/>
                  <a:pt x="2463666" y="1257369"/>
                  <a:pt x="2466098" y="1262233"/>
                </a:cubicBezTo>
                <a:cubicBezTo>
                  <a:pt x="2470962" y="1262233"/>
                  <a:pt x="2475827" y="1261626"/>
                  <a:pt x="2480691" y="1260409"/>
                </a:cubicBezTo>
                <a:cubicBezTo>
                  <a:pt x="2485555" y="1259193"/>
                  <a:pt x="2490419" y="1258585"/>
                  <a:pt x="2495283" y="1258585"/>
                </a:cubicBezTo>
                <a:lnTo>
                  <a:pt x="2498931" y="1258585"/>
                </a:lnTo>
                <a:cubicBezTo>
                  <a:pt x="2494067" y="1265881"/>
                  <a:pt x="2486771" y="1269530"/>
                  <a:pt x="2477043" y="1269530"/>
                </a:cubicBezTo>
                <a:cubicBezTo>
                  <a:pt x="2469746" y="1271962"/>
                  <a:pt x="2463666" y="1275002"/>
                  <a:pt x="2458802" y="1278650"/>
                </a:cubicBezTo>
                <a:cubicBezTo>
                  <a:pt x="2453938" y="1282298"/>
                  <a:pt x="2450290" y="1285338"/>
                  <a:pt x="2447858" y="1287770"/>
                </a:cubicBezTo>
                <a:lnTo>
                  <a:pt x="2444210" y="1295066"/>
                </a:lnTo>
                <a:lnTo>
                  <a:pt x="2447858" y="1295066"/>
                </a:lnTo>
                <a:cubicBezTo>
                  <a:pt x="2464883" y="1292634"/>
                  <a:pt x="2484339" y="1287770"/>
                  <a:pt x="2506227" y="1280474"/>
                </a:cubicBezTo>
                <a:cubicBezTo>
                  <a:pt x="2528116" y="1273178"/>
                  <a:pt x="2547572" y="1268314"/>
                  <a:pt x="2564596" y="1265881"/>
                </a:cubicBezTo>
                <a:cubicBezTo>
                  <a:pt x="2591349" y="1258585"/>
                  <a:pt x="2609589" y="1256153"/>
                  <a:pt x="2619317" y="1258585"/>
                </a:cubicBezTo>
                <a:cubicBezTo>
                  <a:pt x="2609589" y="1268314"/>
                  <a:pt x="2604725" y="1273178"/>
                  <a:pt x="2604725" y="1273178"/>
                </a:cubicBezTo>
                <a:lnTo>
                  <a:pt x="2619317" y="1269530"/>
                </a:lnTo>
                <a:cubicBezTo>
                  <a:pt x="2612021" y="1286554"/>
                  <a:pt x="2598645" y="1295066"/>
                  <a:pt x="2579189" y="1295066"/>
                </a:cubicBezTo>
                <a:cubicBezTo>
                  <a:pt x="2579189" y="1292634"/>
                  <a:pt x="2582837" y="1290810"/>
                  <a:pt x="2590133" y="1289594"/>
                </a:cubicBezTo>
                <a:cubicBezTo>
                  <a:pt x="2597429" y="1288378"/>
                  <a:pt x="2602293" y="1285338"/>
                  <a:pt x="2604725" y="1280474"/>
                </a:cubicBezTo>
                <a:cubicBezTo>
                  <a:pt x="2602293" y="1275610"/>
                  <a:pt x="2594997" y="1275610"/>
                  <a:pt x="2582837" y="1280474"/>
                </a:cubicBezTo>
                <a:cubicBezTo>
                  <a:pt x="2580405" y="1285338"/>
                  <a:pt x="2571893" y="1287770"/>
                  <a:pt x="2557300" y="1287770"/>
                </a:cubicBezTo>
                <a:cubicBezTo>
                  <a:pt x="2562164" y="1287770"/>
                  <a:pt x="2564596" y="1284122"/>
                  <a:pt x="2564596" y="1276826"/>
                </a:cubicBezTo>
                <a:cubicBezTo>
                  <a:pt x="2557300" y="1279258"/>
                  <a:pt x="2551220" y="1282298"/>
                  <a:pt x="2546356" y="1285946"/>
                </a:cubicBezTo>
                <a:cubicBezTo>
                  <a:pt x="2541492" y="1289594"/>
                  <a:pt x="2536628" y="1291418"/>
                  <a:pt x="2531764" y="1291418"/>
                </a:cubicBezTo>
                <a:cubicBezTo>
                  <a:pt x="2517171" y="1296282"/>
                  <a:pt x="2506227" y="1296282"/>
                  <a:pt x="2498931" y="1291418"/>
                </a:cubicBezTo>
                <a:cubicBezTo>
                  <a:pt x="2494067" y="1303578"/>
                  <a:pt x="2484339" y="1310875"/>
                  <a:pt x="2469746" y="1313306"/>
                </a:cubicBezTo>
                <a:cubicBezTo>
                  <a:pt x="2455154" y="1315738"/>
                  <a:pt x="2447858" y="1316954"/>
                  <a:pt x="2447858" y="1316954"/>
                </a:cubicBezTo>
                <a:lnTo>
                  <a:pt x="2447858" y="1309658"/>
                </a:lnTo>
                <a:cubicBezTo>
                  <a:pt x="2442994" y="1307226"/>
                  <a:pt x="2440562" y="1309658"/>
                  <a:pt x="2440562" y="1316954"/>
                </a:cubicBezTo>
                <a:lnTo>
                  <a:pt x="2436914" y="1386268"/>
                </a:lnTo>
                <a:cubicBezTo>
                  <a:pt x="2432050" y="1400860"/>
                  <a:pt x="2429618" y="1425181"/>
                  <a:pt x="2429618" y="1459229"/>
                </a:cubicBezTo>
                <a:cubicBezTo>
                  <a:pt x="2424753" y="1464094"/>
                  <a:pt x="2427185" y="1470174"/>
                  <a:pt x="2436914" y="1477470"/>
                </a:cubicBezTo>
                <a:cubicBezTo>
                  <a:pt x="2444210" y="1482334"/>
                  <a:pt x="2447858" y="1489630"/>
                  <a:pt x="2447858" y="1499358"/>
                </a:cubicBezTo>
                <a:cubicBezTo>
                  <a:pt x="2445426" y="1492062"/>
                  <a:pt x="2438130" y="1484766"/>
                  <a:pt x="2425970" y="1477470"/>
                </a:cubicBezTo>
                <a:cubicBezTo>
                  <a:pt x="2425970" y="1479902"/>
                  <a:pt x="2425361" y="1484766"/>
                  <a:pt x="2424145" y="1492062"/>
                </a:cubicBezTo>
                <a:cubicBezTo>
                  <a:pt x="2422929" y="1499358"/>
                  <a:pt x="2423537" y="1506654"/>
                  <a:pt x="2425970" y="1513951"/>
                </a:cubicBezTo>
                <a:cubicBezTo>
                  <a:pt x="2438130" y="1513951"/>
                  <a:pt x="2445426" y="1511519"/>
                  <a:pt x="2447858" y="1506654"/>
                </a:cubicBezTo>
                <a:cubicBezTo>
                  <a:pt x="2452722" y="1504222"/>
                  <a:pt x="2456370" y="1499966"/>
                  <a:pt x="2458802" y="1493886"/>
                </a:cubicBezTo>
                <a:cubicBezTo>
                  <a:pt x="2461234" y="1487806"/>
                  <a:pt x="2463666" y="1482334"/>
                  <a:pt x="2466098" y="1477470"/>
                </a:cubicBezTo>
                <a:cubicBezTo>
                  <a:pt x="2470962" y="1484766"/>
                  <a:pt x="2473394" y="1492062"/>
                  <a:pt x="2473394" y="1499358"/>
                </a:cubicBezTo>
                <a:cubicBezTo>
                  <a:pt x="2473394" y="1509087"/>
                  <a:pt x="2477651" y="1519423"/>
                  <a:pt x="2486163" y="1530367"/>
                </a:cubicBezTo>
                <a:cubicBezTo>
                  <a:pt x="2494675" y="1541311"/>
                  <a:pt x="2500147" y="1549215"/>
                  <a:pt x="2502579" y="1554079"/>
                </a:cubicBezTo>
                <a:cubicBezTo>
                  <a:pt x="2514739" y="1558944"/>
                  <a:pt x="2522035" y="1555296"/>
                  <a:pt x="2524467" y="1543135"/>
                </a:cubicBezTo>
                <a:cubicBezTo>
                  <a:pt x="2524467" y="1535839"/>
                  <a:pt x="2527508" y="1530975"/>
                  <a:pt x="2533588" y="1528543"/>
                </a:cubicBezTo>
                <a:cubicBezTo>
                  <a:pt x="2539668" y="1526111"/>
                  <a:pt x="2542708" y="1524895"/>
                  <a:pt x="2542708" y="1524895"/>
                </a:cubicBezTo>
                <a:cubicBezTo>
                  <a:pt x="2552436" y="1524895"/>
                  <a:pt x="2559733" y="1517599"/>
                  <a:pt x="2564596" y="1503006"/>
                </a:cubicBezTo>
                <a:cubicBezTo>
                  <a:pt x="2569460" y="1495710"/>
                  <a:pt x="2569460" y="1488414"/>
                  <a:pt x="2564596" y="1481118"/>
                </a:cubicBezTo>
                <a:lnTo>
                  <a:pt x="2564596" y="1470174"/>
                </a:lnTo>
                <a:cubicBezTo>
                  <a:pt x="2567029" y="1472606"/>
                  <a:pt x="2571893" y="1477470"/>
                  <a:pt x="2579189" y="1484766"/>
                </a:cubicBezTo>
                <a:cubicBezTo>
                  <a:pt x="2586485" y="1479902"/>
                  <a:pt x="2590133" y="1466525"/>
                  <a:pt x="2590133" y="1444637"/>
                </a:cubicBezTo>
                <a:cubicBezTo>
                  <a:pt x="2594997" y="1447069"/>
                  <a:pt x="2597429" y="1450717"/>
                  <a:pt x="2597429" y="1455581"/>
                </a:cubicBezTo>
                <a:cubicBezTo>
                  <a:pt x="2597429" y="1460446"/>
                  <a:pt x="2597429" y="1464094"/>
                  <a:pt x="2597429" y="1466525"/>
                </a:cubicBezTo>
                <a:lnTo>
                  <a:pt x="2608373" y="1466525"/>
                </a:lnTo>
                <a:cubicBezTo>
                  <a:pt x="2608373" y="1468958"/>
                  <a:pt x="2610197" y="1471390"/>
                  <a:pt x="2613845" y="1473822"/>
                </a:cubicBezTo>
                <a:cubicBezTo>
                  <a:pt x="2617493" y="1476254"/>
                  <a:pt x="2618101" y="1478686"/>
                  <a:pt x="2615669" y="1481118"/>
                </a:cubicBezTo>
                <a:lnTo>
                  <a:pt x="2619317" y="1495710"/>
                </a:lnTo>
                <a:lnTo>
                  <a:pt x="2612021" y="1532191"/>
                </a:lnTo>
                <a:cubicBezTo>
                  <a:pt x="2619317" y="1532191"/>
                  <a:pt x="2622965" y="1528543"/>
                  <a:pt x="2622965" y="1521247"/>
                </a:cubicBezTo>
                <a:cubicBezTo>
                  <a:pt x="2630262" y="1511519"/>
                  <a:pt x="2633910" y="1505438"/>
                  <a:pt x="2633910" y="1503006"/>
                </a:cubicBezTo>
                <a:cubicBezTo>
                  <a:pt x="2636342" y="1505438"/>
                  <a:pt x="2637558" y="1511519"/>
                  <a:pt x="2637558" y="1521247"/>
                </a:cubicBezTo>
                <a:lnTo>
                  <a:pt x="2655798" y="1521247"/>
                </a:lnTo>
                <a:lnTo>
                  <a:pt x="2659447" y="1546783"/>
                </a:lnTo>
                <a:cubicBezTo>
                  <a:pt x="2661879" y="1544351"/>
                  <a:pt x="2664919" y="1542527"/>
                  <a:pt x="2668567" y="1541311"/>
                </a:cubicBezTo>
                <a:cubicBezTo>
                  <a:pt x="2672215" y="1540095"/>
                  <a:pt x="2676471" y="1538271"/>
                  <a:pt x="2681335" y="1535839"/>
                </a:cubicBezTo>
                <a:cubicBezTo>
                  <a:pt x="2683767" y="1533407"/>
                  <a:pt x="2686807" y="1532191"/>
                  <a:pt x="2690455" y="1532191"/>
                </a:cubicBezTo>
                <a:cubicBezTo>
                  <a:pt x="2694103" y="1532191"/>
                  <a:pt x="2697143" y="1534623"/>
                  <a:pt x="2699575" y="1539487"/>
                </a:cubicBezTo>
                <a:cubicBezTo>
                  <a:pt x="2702007" y="1541919"/>
                  <a:pt x="2705655" y="1545567"/>
                  <a:pt x="2710519" y="1550431"/>
                </a:cubicBezTo>
                <a:cubicBezTo>
                  <a:pt x="2715383" y="1555296"/>
                  <a:pt x="2722679" y="1556512"/>
                  <a:pt x="2732408" y="1554079"/>
                </a:cubicBezTo>
                <a:cubicBezTo>
                  <a:pt x="2744568" y="1554079"/>
                  <a:pt x="2751864" y="1557727"/>
                  <a:pt x="2754297" y="1565024"/>
                </a:cubicBezTo>
                <a:lnTo>
                  <a:pt x="2757945" y="1565024"/>
                </a:lnTo>
                <a:cubicBezTo>
                  <a:pt x="2762809" y="1565024"/>
                  <a:pt x="2770105" y="1568064"/>
                  <a:pt x="2779833" y="1574144"/>
                </a:cubicBezTo>
                <a:cubicBezTo>
                  <a:pt x="2789561" y="1580224"/>
                  <a:pt x="2799289" y="1580832"/>
                  <a:pt x="2809017" y="1575968"/>
                </a:cubicBezTo>
                <a:lnTo>
                  <a:pt x="2819961" y="1579616"/>
                </a:lnTo>
                <a:cubicBezTo>
                  <a:pt x="2819961" y="1574752"/>
                  <a:pt x="2822394" y="1572320"/>
                  <a:pt x="2827258" y="1572320"/>
                </a:cubicBezTo>
                <a:lnTo>
                  <a:pt x="2834554" y="1568672"/>
                </a:lnTo>
                <a:cubicBezTo>
                  <a:pt x="2844282" y="1568672"/>
                  <a:pt x="2857050" y="1572928"/>
                  <a:pt x="2872859" y="1581440"/>
                </a:cubicBezTo>
                <a:cubicBezTo>
                  <a:pt x="2888667" y="1589952"/>
                  <a:pt x="2900219" y="1597856"/>
                  <a:pt x="2907515" y="1605153"/>
                </a:cubicBezTo>
                <a:cubicBezTo>
                  <a:pt x="2895355" y="1600288"/>
                  <a:pt x="2884411" y="1597856"/>
                  <a:pt x="2874683" y="1597856"/>
                </a:cubicBezTo>
                <a:cubicBezTo>
                  <a:pt x="2872251" y="1595424"/>
                  <a:pt x="2863739" y="1596640"/>
                  <a:pt x="2849146" y="1601504"/>
                </a:cubicBezTo>
                <a:cubicBezTo>
                  <a:pt x="2856443" y="1608801"/>
                  <a:pt x="2866779" y="1613057"/>
                  <a:pt x="2880155" y="1614273"/>
                </a:cubicBezTo>
                <a:cubicBezTo>
                  <a:pt x="2893531" y="1615489"/>
                  <a:pt x="2903867" y="1617313"/>
                  <a:pt x="2911163" y="1619745"/>
                </a:cubicBezTo>
                <a:cubicBezTo>
                  <a:pt x="2920892" y="1624609"/>
                  <a:pt x="2936700" y="1630689"/>
                  <a:pt x="2958589" y="1637985"/>
                </a:cubicBezTo>
                <a:lnTo>
                  <a:pt x="2940348" y="1637985"/>
                </a:lnTo>
                <a:cubicBezTo>
                  <a:pt x="2925756" y="1637985"/>
                  <a:pt x="2916027" y="1641633"/>
                  <a:pt x="2911163" y="1648929"/>
                </a:cubicBezTo>
                <a:lnTo>
                  <a:pt x="2954940" y="1648929"/>
                </a:lnTo>
                <a:cubicBezTo>
                  <a:pt x="2954940" y="1656226"/>
                  <a:pt x="2948860" y="1659874"/>
                  <a:pt x="2936700" y="1659874"/>
                </a:cubicBezTo>
                <a:cubicBezTo>
                  <a:pt x="2931836" y="1659874"/>
                  <a:pt x="2926364" y="1658658"/>
                  <a:pt x="2920284" y="1656226"/>
                </a:cubicBezTo>
                <a:cubicBezTo>
                  <a:pt x="2914203" y="1653793"/>
                  <a:pt x="2909948" y="1653793"/>
                  <a:pt x="2907515" y="1656226"/>
                </a:cubicBezTo>
                <a:cubicBezTo>
                  <a:pt x="2905083" y="1658658"/>
                  <a:pt x="2901435" y="1659874"/>
                  <a:pt x="2896571" y="1659874"/>
                </a:cubicBezTo>
                <a:cubicBezTo>
                  <a:pt x="2894139" y="1659874"/>
                  <a:pt x="2889275" y="1659874"/>
                  <a:pt x="2881979" y="1659874"/>
                </a:cubicBezTo>
                <a:cubicBezTo>
                  <a:pt x="2874683" y="1659874"/>
                  <a:pt x="2867387" y="1662306"/>
                  <a:pt x="2860091" y="1667170"/>
                </a:cubicBezTo>
                <a:cubicBezTo>
                  <a:pt x="2867387" y="1667170"/>
                  <a:pt x="2878331" y="1666562"/>
                  <a:pt x="2892923" y="1665346"/>
                </a:cubicBezTo>
                <a:cubicBezTo>
                  <a:pt x="2907515" y="1664130"/>
                  <a:pt x="2917244" y="1664738"/>
                  <a:pt x="2922108" y="1667170"/>
                </a:cubicBezTo>
                <a:cubicBezTo>
                  <a:pt x="2926971" y="1667170"/>
                  <a:pt x="2934876" y="1666562"/>
                  <a:pt x="2945820" y="1665346"/>
                </a:cubicBezTo>
                <a:cubicBezTo>
                  <a:pt x="2956764" y="1664130"/>
                  <a:pt x="2967101" y="1664738"/>
                  <a:pt x="2976829" y="1667170"/>
                </a:cubicBezTo>
                <a:lnTo>
                  <a:pt x="2969533" y="1681762"/>
                </a:lnTo>
                <a:lnTo>
                  <a:pt x="2973181" y="1700003"/>
                </a:lnTo>
                <a:cubicBezTo>
                  <a:pt x="2978045" y="1702434"/>
                  <a:pt x="2987773" y="1707299"/>
                  <a:pt x="3002365" y="1714595"/>
                </a:cubicBezTo>
                <a:cubicBezTo>
                  <a:pt x="2992637" y="1721891"/>
                  <a:pt x="2985341" y="1726755"/>
                  <a:pt x="2980477" y="1729187"/>
                </a:cubicBezTo>
                <a:lnTo>
                  <a:pt x="3002365" y="1732835"/>
                </a:lnTo>
                <a:cubicBezTo>
                  <a:pt x="3007229" y="1735267"/>
                  <a:pt x="3009662" y="1737699"/>
                  <a:pt x="3009662" y="1740131"/>
                </a:cubicBezTo>
                <a:cubicBezTo>
                  <a:pt x="3009662" y="1744995"/>
                  <a:pt x="3007229" y="1747428"/>
                  <a:pt x="3002365" y="1747428"/>
                </a:cubicBezTo>
                <a:cubicBezTo>
                  <a:pt x="2995069" y="1749859"/>
                  <a:pt x="2991421" y="1758372"/>
                  <a:pt x="2991421" y="1772964"/>
                </a:cubicBezTo>
                <a:lnTo>
                  <a:pt x="2995069" y="1783908"/>
                </a:lnTo>
                <a:cubicBezTo>
                  <a:pt x="2987773" y="1791204"/>
                  <a:pt x="2980477" y="1793636"/>
                  <a:pt x="2973181" y="1791204"/>
                </a:cubicBezTo>
                <a:cubicBezTo>
                  <a:pt x="2973181" y="1788772"/>
                  <a:pt x="2968317" y="1789988"/>
                  <a:pt x="2958589" y="1794852"/>
                </a:cubicBezTo>
                <a:cubicBezTo>
                  <a:pt x="2961021" y="1797284"/>
                  <a:pt x="2964669" y="1800325"/>
                  <a:pt x="2969533" y="1803973"/>
                </a:cubicBezTo>
                <a:cubicBezTo>
                  <a:pt x="2974397" y="1807621"/>
                  <a:pt x="2975613" y="1813093"/>
                  <a:pt x="2973181" y="1820389"/>
                </a:cubicBezTo>
                <a:cubicBezTo>
                  <a:pt x="2973181" y="1820389"/>
                  <a:pt x="2971357" y="1820997"/>
                  <a:pt x="2967709" y="1822213"/>
                </a:cubicBezTo>
                <a:cubicBezTo>
                  <a:pt x="2964061" y="1823429"/>
                  <a:pt x="2961021" y="1822821"/>
                  <a:pt x="2958589" y="1820389"/>
                </a:cubicBezTo>
                <a:cubicBezTo>
                  <a:pt x="2956157" y="1817957"/>
                  <a:pt x="2953116" y="1817349"/>
                  <a:pt x="2949468" y="1818565"/>
                </a:cubicBezTo>
                <a:cubicBezTo>
                  <a:pt x="2945820" y="1819781"/>
                  <a:pt x="2941564" y="1820389"/>
                  <a:pt x="2936700" y="1820389"/>
                </a:cubicBezTo>
                <a:lnTo>
                  <a:pt x="2918460" y="1820389"/>
                </a:lnTo>
                <a:cubicBezTo>
                  <a:pt x="2918460" y="1822821"/>
                  <a:pt x="2923323" y="1826469"/>
                  <a:pt x="2933052" y="1831333"/>
                </a:cubicBezTo>
                <a:cubicBezTo>
                  <a:pt x="2942780" y="1836197"/>
                  <a:pt x="2950076" y="1842277"/>
                  <a:pt x="2954940" y="1849574"/>
                </a:cubicBezTo>
                <a:lnTo>
                  <a:pt x="2947644" y="1849574"/>
                </a:lnTo>
                <a:cubicBezTo>
                  <a:pt x="2942780" y="1849574"/>
                  <a:pt x="2939132" y="1850181"/>
                  <a:pt x="2936700" y="1851398"/>
                </a:cubicBezTo>
                <a:cubicBezTo>
                  <a:pt x="2934268" y="1852614"/>
                  <a:pt x="2933052" y="1856870"/>
                  <a:pt x="2933052" y="1864166"/>
                </a:cubicBezTo>
                <a:lnTo>
                  <a:pt x="2922108" y="1867814"/>
                </a:lnTo>
                <a:lnTo>
                  <a:pt x="2914811" y="1867814"/>
                </a:lnTo>
                <a:cubicBezTo>
                  <a:pt x="2900219" y="1867814"/>
                  <a:pt x="2889275" y="1872678"/>
                  <a:pt x="2881979" y="1882406"/>
                </a:cubicBezTo>
                <a:lnTo>
                  <a:pt x="2849146" y="1882406"/>
                </a:lnTo>
                <a:cubicBezTo>
                  <a:pt x="2844282" y="1887270"/>
                  <a:pt x="2836986" y="1887270"/>
                  <a:pt x="2827258" y="1882406"/>
                </a:cubicBezTo>
                <a:lnTo>
                  <a:pt x="2816313" y="1882406"/>
                </a:lnTo>
                <a:cubicBezTo>
                  <a:pt x="2818746" y="1884838"/>
                  <a:pt x="2821177" y="1886054"/>
                  <a:pt x="2823609" y="1886054"/>
                </a:cubicBezTo>
                <a:cubicBezTo>
                  <a:pt x="2826042" y="1886054"/>
                  <a:pt x="2828474" y="1887270"/>
                  <a:pt x="2830906" y="1889702"/>
                </a:cubicBezTo>
                <a:cubicBezTo>
                  <a:pt x="2835770" y="1894567"/>
                  <a:pt x="2838202" y="1899430"/>
                  <a:pt x="2838202" y="1904295"/>
                </a:cubicBezTo>
                <a:cubicBezTo>
                  <a:pt x="2833338" y="1909159"/>
                  <a:pt x="2827258" y="1911591"/>
                  <a:pt x="2819961" y="1911591"/>
                </a:cubicBezTo>
                <a:cubicBezTo>
                  <a:pt x="2812665" y="1911591"/>
                  <a:pt x="2806585" y="1912807"/>
                  <a:pt x="2801721" y="1915239"/>
                </a:cubicBezTo>
                <a:cubicBezTo>
                  <a:pt x="2801721" y="1915239"/>
                  <a:pt x="2799289" y="1917671"/>
                  <a:pt x="2794425" y="1922535"/>
                </a:cubicBezTo>
                <a:lnTo>
                  <a:pt x="2816313" y="1933479"/>
                </a:lnTo>
                <a:cubicBezTo>
                  <a:pt x="2801721" y="1938343"/>
                  <a:pt x="2790777" y="1938343"/>
                  <a:pt x="2783481" y="1933479"/>
                </a:cubicBezTo>
                <a:cubicBezTo>
                  <a:pt x="2773753" y="1933479"/>
                  <a:pt x="2765241" y="1932871"/>
                  <a:pt x="2757945" y="1931655"/>
                </a:cubicBezTo>
                <a:cubicBezTo>
                  <a:pt x="2750648" y="1930439"/>
                  <a:pt x="2744568" y="1928615"/>
                  <a:pt x="2739704" y="1926183"/>
                </a:cubicBezTo>
                <a:cubicBezTo>
                  <a:pt x="2734840" y="1926183"/>
                  <a:pt x="2729368" y="1924967"/>
                  <a:pt x="2723287" y="1922535"/>
                </a:cubicBezTo>
                <a:cubicBezTo>
                  <a:pt x="2717207" y="1920103"/>
                  <a:pt x="2714167" y="1921319"/>
                  <a:pt x="2714167" y="1926183"/>
                </a:cubicBezTo>
                <a:lnTo>
                  <a:pt x="2699575" y="1926183"/>
                </a:lnTo>
                <a:cubicBezTo>
                  <a:pt x="2682551" y="1926183"/>
                  <a:pt x="2669175" y="1923751"/>
                  <a:pt x="2659447" y="1918887"/>
                </a:cubicBezTo>
                <a:cubicBezTo>
                  <a:pt x="2659447" y="1916455"/>
                  <a:pt x="2658231" y="1915239"/>
                  <a:pt x="2655798" y="1915239"/>
                </a:cubicBezTo>
                <a:cubicBezTo>
                  <a:pt x="2653366" y="1915239"/>
                  <a:pt x="2650934" y="1912807"/>
                  <a:pt x="2648502" y="1907943"/>
                </a:cubicBezTo>
                <a:lnTo>
                  <a:pt x="2615669" y="1907943"/>
                </a:lnTo>
                <a:cubicBezTo>
                  <a:pt x="2610805" y="1907943"/>
                  <a:pt x="2606549" y="1909159"/>
                  <a:pt x="2602901" y="1911591"/>
                </a:cubicBezTo>
                <a:cubicBezTo>
                  <a:pt x="2599253" y="1914023"/>
                  <a:pt x="2594997" y="1915239"/>
                  <a:pt x="2590133" y="1915239"/>
                </a:cubicBezTo>
                <a:cubicBezTo>
                  <a:pt x="2585269" y="1920103"/>
                  <a:pt x="2579189" y="1920103"/>
                  <a:pt x="2571893" y="1915239"/>
                </a:cubicBezTo>
                <a:cubicBezTo>
                  <a:pt x="2571893" y="1912807"/>
                  <a:pt x="2571284" y="1911591"/>
                  <a:pt x="2570069" y="1911591"/>
                </a:cubicBezTo>
                <a:cubicBezTo>
                  <a:pt x="2568853" y="1911591"/>
                  <a:pt x="2568245" y="1912807"/>
                  <a:pt x="2568245" y="1915239"/>
                </a:cubicBezTo>
                <a:cubicBezTo>
                  <a:pt x="2565812" y="1915239"/>
                  <a:pt x="2558516" y="1916455"/>
                  <a:pt x="2546356" y="1918887"/>
                </a:cubicBezTo>
                <a:cubicBezTo>
                  <a:pt x="2534196" y="1921319"/>
                  <a:pt x="2525683" y="1927399"/>
                  <a:pt x="2520819" y="1937127"/>
                </a:cubicBezTo>
                <a:lnTo>
                  <a:pt x="2506227" y="1933479"/>
                </a:lnTo>
                <a:cubicBezTo>
                  <a:pt x="2508659" y="1938343"/>
                  <a:pt x="2509875" y="1946855"/>
                  <a:pt x="2509875" y="1959016"/>
                </a:cubicBezTo>
                <a:lnTo>
                  <a:pt x="2506227" y="1959016"/>
                </a:lnTo>
                <a:cubicBezTo>
                  <a:pt x="2503795" y="1959016"/>
                  <a:pt x="2501971" y="1958408"/>
                  <a:pt x="2500755" y="1957192"/>
                </a:cubicBezTo>
                <a:cubicBezTo>
                  <a:pt x="2499539" y="1955976"/>
                  <a:pt x="2496499" y="1955368"/>
                  <a:pt x="2491635" y="1955368"/>
                </a:cubicBezTo>
                <a:lnTo>
                  <a:pt x="2491635" y="1933479"/>
                </a:lnTo>
                <a:lnTo>
                  <a:pt x="2480691" y="1948071"/>
                </a:lnTo>
                <a:lnTo>
                  <a:pt x="2462450" y="1940775"/>
                </a:lnTo>
                <a:cubicBezTo>
                  <a:pt x="2462450" y="1935911"/>
                  <a:pt x="2464883" y="1931047"/>
                  <a:pt x="2469746" y="1926183"/>
                </a:cubicBezTo>
                <a:cubicBezTo>
                  <a:pt x="2489203" y="1926183"/>
                  <a:pt x="2502579" y="1920103"/>
                  <a:pt x="2509875" y="1907943"/>
                </a:cubicBezTo>
                <a:cubicBezTo>
                  <a:pt x="2519603" y="1905511"/>
                  <a:pt x="2525683" y="1904295"/>
                  <a:pt x="2528116" y="1904295"/>
                </a:cubicBezTo>
                <a:lnTo>
                  <a:pt x="2539060" y="1904295"/>
                </a:lnTo>
                <a:cubicBezTo>
                  <a:pt x="2563381" y="1904295"/>
                  <a:pt x="2585269" y="1901863"/>
                  <a:pt x="2604725" y="1896998"/>
                </a:cubicBezTo>
                <a:cubicBezTo>
                  <a:pt x="2607157" y="1896998"/>
                  <a:pt x="2609589" y="1895782"/>
                  <a:pt x="2612021" y="1893350"/>
                </a:cubicBezTo>
                <a:cubicBezTo>
                  <a:pt x="2614453" y="1890918"/>
                  <a:pt x="2618101" y="1888486"/>
                  <a:pt x="2622965" y="1886054"/>
                </a:cubicBezTo>
                <a:cubicBezTo>
                  <a:pt x="2610805" y="1881190"/>
                  <a:pt x="2596213" y="1878758"/>
                  <a:pt x="2579189" y="1878758"/>
                </a:cubicBezTo>
                <a:cubicBezTo>
                  <a:pt x="2569460" y="1878758"/>
                  <a:pt x="2560948" y="1879974"/>
                  <a:pt x="2553652" y="1882406"/>
                </a:cubicBezTo>
                <a:cubicBezTo>
                  <a:pt x="2546356" y="1884838"/>
                  <a:pt x="2537844" y="1887878"/>
                  <a:pt x="2528116" y="1891526"/>
                </a:cubicBezTo>
                <a:cubicBezTo>
                  <a:pt x="2518387" y="1895174"/>
                  <a:pt x="2508659" y="1898215"/>
                  <a:pt x="2498931" y="1900647"/>
                </a:cubicBezTo>
                <a:lnTo>
                  <a:pt x="2480691" y="1904295"/>
                </a:lnTo>
                <a:cubicBezTo>
                  <a:pt x="2480691" y="1899430"/>
                  <a:pt x="2483123" y="1896998"/>
                  <a:pt x="2487987" y="1896998"/>
                </a:cubicBezTo>
                <a:cubicBezTo>
                  <a:pt x="2495283" y="1889702"/>
                  <a:pt x="2501363" y="1886054"/>
                  <a:pt x="2506227" y="1886054"/>
                </a:cubicBezTo>
                <a:lnTo>
                  <a:pt x="2495283" y="1886054"/>
                </a:lnTo>
                <a:cubicBezTo>
                  <a:pt x="2478259" y="1886054"/>
                  <a:pt x="2464883" y="1892134"/>
                  <a:pt x="2455154" y="1904295"/>
                </a:cubicBezTo>
                <a:lnTo>
                  <a:pt x="2480691" y="1904295"/>
                </a:lnTo>
                <a:cubicBezTo>
                  <a:pt x="2468531" y="1911591"/>
                  <a:pt x="2449074" y="1917671"/>
                  <a:pt x="2422321" y="1922535"/>
                </a:cubicBezTo>
                <a:cubicBezTo>
                  <a:pt x="2417457" y="1924967"/>
                  <a:pt x="2411377" y="1927399"/>
                  <a:pt x="2404081" y="1929831"/>
                </a:cubicBezTo>
                <a:cubicBezTo>
                  <a:pt x="2396785" y="1932263"/>
                  <a:pt x="2389489" y="1933479"/>
                  <a:pt x="2382193" y="1933479"/>
                </a:cubicBezTo>
                <a:cubicBezTo>
                  <a:pt x="2374897" y="1940775"/>
                  <a:pt x="2371248" y="1944423"/>
                  <a:pt x="2371248" y="1944423"/>
                </a:cubicBezTo>
                <a:cubicBezTo>
                  <a:pt x="2385841" y="1944423"/>
                  <a:pt x="2398001" y="1941991"/>
                  <a:pt x="2407729" y="1937127"/>
                </a:cubicBezTo>
                <a:lnTo>
                  <a:pt x="2425970" y="1937127"/>
                </a:lnTo>
                <a:cubicBezTo>
                  <a:pt x="2423537" y="1944423"/>
                  <a:pt x="2420497" y="1949895"/>
                  <a:pt x="2416849" y="1953544"/>
                </a:cubicBezTo>
                <a:cubicBezTo>
                  <a:pt x="2413201" y="1957192"/>
                  <a:pt x="2410161" y="1960232"/>
                  <a:pt x="2407729" y="1962664"/>
                </a:cubicBezTo>
                <a:lnTo>
                  <a:pt x="2400433" y="1959016"/>
                </a:lnTo>
                <a:cubicBezTo>
                  <a:pt x="2390705" y="1963880"/>
                  <a:pt x="2383409" y="1969960"/>
                  <a:pt x="2378545" y="1977256"/>
                </a:cubicBezTo>
                <a:cubicBezTo>
                  <a:pt x="2376113" y="1977256"/>
                  <a:pt x="2372465" y="1975432"/>
                  <a:pt x="2367600" y="1971784"/>
                </a:cubicBezTo>
                <a:cubicBezTo>
                  <a:pt x="2362736" y="1968136"/>
                  <a:pt x="2357872" y="1969960"/>
                  <a:pt x="2353008" y="1977256"/>
                </a:cubicBezTo>
                <a:cubicBezTo>
                  <a:pt x="2353008" y="1977256"/>
                  <a:pt x="2352400" y="1977864"/>
                  <a:pt x="2351184" y="1979080"/>
                </a:cubicBezTo>
                <a:cubicBezTo>
                  <a:pt x="2349968" y="1980296"/>
                  <a:pt x="2349360" y="1980904"/>
                  <a:pt x="2349360" y="1980904"/>
                </a:cubicBezTo>
                <a:lnTo>
                  <a:pt x="2232621" y="2031977"/>
                </a:lnTo>
                <a:cubicBezTo>
                  <a:pt x="2227757" y="2034409"/>
                  <a:pt x="2221677" y="2036233"/>
                  <a:pt x="2214381" y="2037449"/>
                </a:cubicBezTo>
                <a:cubicBezTo>
                  <a:pt x="2207085" y="2038665"/>
                  <a:pt x="2197357" y="2040489"/>
                  <a:pt x="2185197" y="2042921"/>
                </a:cubicBezTo>
                <a:cubicBezTo>
                  <a:pt x="2180333" y="2047786"/>
                  <a:pt x="2173036" y="2052650"/>
                  <a:pt x="2163308" y="2057514"/>
                </a:cubicBezTo>
                <a:cubicBezTo>
                  <a:pt x="2153580" y="2062378"/>
                  <a:pt x="2145067" y="2066026"/>
                  <a:pt x="2137771" y="2068458"/>
                </a:cubicBezTo>
                <a:cubicBezTo>
                  <a:pt x="2125611" y="2073322"/>
                  <a:pt x="2117099" y="2079402"/>
                  <a:pt x="2112235" y="2086698"/>
                </a:cubicBezTo>
                <a:cubicBezTo>
                  <a:pt x="2107371" y="2089131"/>
                  <a:pt x="2106155" y="2090955"/>
                  <a:pt x="2108587" y="2092170"/>
                </a:cubicBezTo>
                <a:cubicBezTo>
                  <a:pt x="2111019" y="2093386"/>
                  <a:pt x="2112235" y="2095211"/>
                  <a:pt x="2112235" y="2097643"/>
                </a:cubicBezTo>
                <a:cubicBezTo>
                  <a:pt x="2109803" y="2104939"/>
                  <a:pt x="2103723" y="2111019"/>
                  <a:pt x="2093995" y="2115883"/>
                </a:cubicBezTo>
                <a:lnTo>
                  <a:pt x="2068458" y="2137771"/>
                </a:lnTo>
                <a:cubicBezTo>
                  <a:pt x="2061162" y="2142636"/>
                  <a:pt x="2058122" y="2149932"/>
                  <a:pt x="2059338" y="2159660"/>
                </a:cubicBezTo>
                <a:cubicBezTo>
                  <a:pt x="2060554" y="2169388"/>
                  <a:pt x="2061162" y="2176684"/>
                  <a:pt x="2061162" y="2181548"/>
                </a:cubicBezTo>
                <a:lnTo>
                  <a:pt x="2039273" y="2166956"/>
                </a:lnTo>
                <a:cubicBezTo>
                  <a:pt x="2036841" y="2169388"/>
                  <a:pt x="2033193" y="2173036"/>
                  <a:pt x="2028329" y="2177900"/>
                </a:cubicBezTo>
                <a:cubicBezTo>
                  <a:pt x="2023465" y="2182764"/>
                  <a:pt x="2023465" y="2188844"/>
                  <a:pt x="2028329" y="2196141"/>
                </a:cubicBezTo>
                <a:cubicBezTo>
                  <a:pt x="2028329" y="2198573"/>
                  <a:pt x="2024681" y="2202221"/>
                  <a:pt x="2017385" y="2207085"/>
                </a:cubicBezTo>
                <a:cubicBezTo>
                  <a:pt x="2014953" y="2216813"/>
                  <a:pt x="2014953" y="2225325"/>
                  <a:pt x="2017385" y="2232621"/>
                </a:cubicBezTo>
                <a:cubicBezTo>
                  <a:pt x="2010089" y="2227757"/>
                  <a:pt x="2002793" y="2220461"/>
                  <a:pt x="1995497" y="2210733"/>
                </a:cubicBezTo>
                <a:cubicBezTo>
                  <a:pt x="1988201" y="2201005"/>
                  <a:pt x="1980904" y="2193708"/>
                  <a:pt x="1973608" y="2188844"/>
                </a:cubicBezTo>
                <a:cubicBezTo>
                  <a:pt x="1971176" y="2191277"/>
                  <a:pt x="1968136" y="2192493"/>
                  <a:pt x="1964488" y="2192493"/>
                </a:cubicBezTo>
                <a:cubicBezTo>
                  <a:pt x="1960840" y="2192493"/>
                  <a:pt x="1956584" y="2191277"/>
                  <a:pt x="1951720" y="2188844"/>
                </a:cubicBezTo>
                <a:cubicBezTo>
                  <a:pt x="1946856" y="2181548"/>
                  <a:pt x="1942599" y="2177900"/>
                  <a:pt x="1938951" y="2177900"/>
                </a:cubicBezTo>
                <a:cubicBezTo>
                  <a:pt x="1935303" y="2177900"/>
                  <a:pt x="1931047" y="2180332"/>
                  <a:pt x="1926183" y="2185196"/>
                </a:cubicBezTo>
                <a:cubicBezTo>
                  <a:pt x="1918887" y="2192493"/>
                  <a:pt x="1912807" y="2194925"/>
                  <a:pt x="1907943" y="2192493"/>
                </a:cubicBezTo>
                <a:cubicBezTo>
                  <a:pt x="1905511" y="2190060"/>
                  <a:pt x="1901863" y="2194925"/>
                  <a:pt x="1896999" y="2207085"/>
                </a:cubicBezTo>
                <a:cubicBezTo>
                  <a:pt x="1894567" y="2207085"/>
                  <a:pt x="1892135" y="2208909"/>
                  <a:pt x="1889703" y="2212557"/>
                </a:cubicBezTo>
                <a:cubicBezTo>
                  <a:pt x="1887271" y="2216205"/>
                  <a:pt x="1886054" y="2219245"/>
                  <a:pt x="1886054" y="2221677"/>
                </a:cubicBezTo>
                <a:lnTo>
                  <a:pt x="1882406" y="2221677"/>
                </a:lnTo>
                <a:cubicBezTo>
                  <a:pt x="1877542" y="2224109"/>
                  <a:pt x="1872070" y="2224717"/>
                  <a:pt x="1865990" y="2223501"/>
                </a:cubicBezTo>
                <a:cubicBezTo>
                  <a:pt x="1859910" y="2222285"/>
                  <a:pt x="1855654" y="2218029"/>
                  <a:pt x="1853222" y="2210733"/>
                </a:cubicBezTo>
                <a:cubicBezTo>
                  <a:pt x="1843493" y="2213165"/>
                  <a:pt x="1837413" y="2216813"/>
                  <a:pt x="1834981" y="2221677"/>
                </a:cubicBezTo>
                <a:lnTo>
                  <a:pt x="1831333" y="2221677"/>
                </a:lnTo>
                <a:cubicBezTo>
                  <a:pt x="1824037" y="2214381"/>
                  <a:pt x="1815525" y="2211949"/>
                  <a:pt x="1805797" y="2214381"/>
                </a:cubicBezTo>
                <a:lnTo>
                  <a:pt x="1798501" y="2207085"/>
                </a:lnTo>
                <a:cubicBezTo>
                  <a:pt x="1791205" y="2202221"/>
                  <a:pt x="1783908" y="2191277"/>
                  <a:pt x="1776612" y="2174252"/>
                </a:cubicBezTo>
                <a:cubicBezTo>
                  <a:pt x="1769316" y="2169388"/>
                  <a:pt x="1758372" y="2166956"/>
                  <a:pt x="1743779" y="2166956"/>
                </a:cubicBezTo>
                <a:cubicBezTo>
                  <a:pt x="1741347" y="2171820"/>
                  <a:pt x="1738915" y="2174252"/>
                  <a:pt x="1736483" y="2174252"/>
                </a:cubicBezTo>
                <a:lnTo>
                  <a:pt x="1736483" y="2166956"/>
                </a:lnTo>
                <a:cubicBezTo>
                  <a:pt x="1738915" y="2164524"/>
                  <a:pt x="1746212" y="2163308"/>
                  <a:pt x="1758372" y="2163308"/>
                </a:cubicBezTo>
                <a:cubicBezTo>
                  <a:pt x="1751076" y="2156012"/>
                  <a:pt x="1746212" y="2152364"/>
                  <a:pt x="1743779" y="2152364"/>
                </a:cubicBezTo>
                <a:cubicBezTo>
                  <a:pt x="1746212" y="2149932"/>
                  <a:pt x="1748643" y="2148716"/>
                  <a:pt x="1751076" y="2148716"/>
                </a:cubicBezTo>
                <a:cubicBezTo>
                  <a:pt x="1753508" y="2148716"/>
                  <a:pt x="1755940" y="2147500"/>
                  <a:pt x="1758372" y="2145068"/>
                </a:cubicBezTo>
                <a:cubicBezTo>
                  <a:pt x="1746212" y="2128043"/>
                  <a:pt x="1727971" y="2124395"/>
                  <a:pt x="1703651" y="2134123"/>
                </a:cubicBezTo>
                <a:cubicBezTo>
                  <a:pt x="1701219" y="2129259"/>
                  <a:pt x="1696963" y="2125611"/>
                  <a:pt x="1690882" y="2123179"/>
                </a:cubicBezTo>
                <a:cubicBezTo>
                  <a:pt x="1684802" y="2120747"/>
                  <a:pt x="1680546" y="2115883"/>
                  <a:pt x="1678114" y="2108587"/>
                </a:cubicBezTo>
                <a:lnTo>
                  <a:pt x="1714595" y="2115883"/>
                </a:lnTo>
                <a:cubicBezTo>
                  <a:pt x="1717027" y="2113451"/>
                  <a:pt x="1718243" y="2109803"/>
                  <a:pt x="1718243" y="2104939"/>
                </a:cubicBezTo>
                <a:cubicBezTo>
                  <a:pt x="1718243" y="2100075"/>
                  <a:pt x="1715811" y="2094603"/>
                  <a:pt x="1710947" y="2088522"/>
                </a:cubicBezTo>
                <a:cubicBezTo>
                  <a:pt x="1706083" y="2082442"/>
                  <a:pt x="1702435" y="2075754"/>
                  <a:pt x="1700003" y="2068458"/>
                </a:cubicBezTo>
                <a:lnTo>
                  <a:pt x="1700003" y="2086698"/>
                </a:lnTo>
                <a:cubicBezTo>
                  <a:pt x="1697571" y="2081834"/>
                  <a:pt x="1696354" y="2075754"/>
                  <a:pt x="1696354" y="2068458"/>
                </a:cubicBezTo>
                <a:cubicBezTo>
                  <a:pt x="1689058" y="2058730"/>
                  <a:pt x="1682978" y="2052650"/>
                  <a:pt x="1678114" y="2050217"/>
                </a:cubicBezTo>
                <a:cubicBezTo>
                  <a:pt x="1673250" y="2047786"/>
                  <a:pt x="1669602" y="2045354"/>
                  <a:pt x="1667170" y="2042921"/>
                </a:cubicBezTo>
                <a:cubicBezTo>
                  <a:pt x="1664738" y="2040489"/>
                  <a:pt x="1662306" y="2038057"/>
                  <a:pt x="1659874" y="2035625"/>
                </a:cubicBezTo>
                <a:lnTo>
                  <a:pt x="1659874" y="2039273"/>
                </a:lnTo>
                <a:cubicBezTo>
                  <a:pt x="1659874" y="2039273"/>
                  <a:pt x="1659266" y="2039881"/>
                  <a:pt x="1658050" y="2041097"/>
                </a:cubicBezTo>
                <a:cubicBezTo>
                  <a:pt x="1656834" y="2042313"/>
                  <a:pt x="1656226" y="2042921"/>
                  <a:pt x="1656226" y="2042921"/>
                </a:cubicBezTo>
                <a:cubicBezTo>
                  <a:pt x="1656226" y="2045354"/>
                  <a:pt x="1655010" y="2046569"/>
                  <a:pt x="1652578" y="2046569"/>
                </a:cubicBezTo>
                <a:cubicBezTo>
                  <a:pt x="1650145" y="2046569"/>
                  <a:pt x="1648930" y="2045354"/>
                  <a:pt x="1648930" y="2042921"/>
                </a:cubicBezTo>
                <a:cubicBezTo>
                  <a:pt x="1646498" y="2040489"/>
                  <a:pt x="1645281" y="2038057"/>
                  <a:pt x="1645281" y="2035625"/>
                </a:cubicBezTo>
                <a:cubicBezTo>
                  <a:pt x="1645281" y="2033193"/>
                  <a:pt x="1642849" y="2021033"/>
                  <a:pt x="1637985" y="1999144"/>
                </a:cubicBezTo>
                <a:cubicBezTo>
                  <a:pt x="1633121" y="1991848"/>
                  <a:pt x="1628257" y="1982120"/>
                  <a:pt x="1623393" y="1969960"/>
                </a:cubicBezTo>
                <a:cubicBezTo>
                  <a:pt x="1623393" y="1967528"/>
                  <a:pt x="1622177" y="1965096"/>
                  <a:pt x="1619745" y="1962664"/>
                </a:cubicBezTo>
                <a:cubicBezTo>
                  <a:pt x="1617313" y="1960232"/>
                  <a:pt x="1619745" y="1959016"/>
                  <a:pt x="1627041" y="1959016"/>
                </a:cubicBezTo>
                <a:cubicBezTo>
                  <a:pt x="1624609" y="1946855"/>
                  <a:pt x="1628257" y="1939559"/>
                  <a:pt x="1637985" y="1937127"/>
                </a:cubicBezTo>
                <a:lnTo>
                  <a:pt x="1616097" y="1907943"/>
                </a:lnTo>
                <a:cubicBezTo>
                  <a:pt x="1611233" y="1910375"/>
                  <a:pt x="1606369" y="1914631"/>
                  <a:pt x="1601505" y="1920711"/>
                </a:cubicBezTo>
                <a:cubicBezTo>
                  <a:pt x="1596641" y="1926791"/>
                  <a:pt x="1591776" y="1928615"/>
                  <a:pt x="1586912" y="1926183"/>
                </a:cubicBezTo>
                <a:cubicBezTo>
                  <a:pt x="1589344" y="1916455"/>
                  <a:pt x="1596641" y="1909159"/>
                  <a:pt x="1608801" y="1904295"/>
                </a:cubicBezTo>
                <a:lnTo>
                  <a:pt x="1597857" y="1889702"/>
                </a:lnTo>
                <a:cubicBezTo>
                  <a:pt x="1597857" y="1875110"/>
                  <a:pt x="1606369" y="1862950"/>
                  <a:pt x="1623393" y="1853222"/>
                </a:cubicBezTo>
                <a:cubicBezTo>
                  <a:pt x="1633121" y="1853222"/>
                  <a:pt x="1640417" y="1844709"/>
                  <a:pt x="1645281" y="1827685"/>
                </a:cubicBezTo>
                <a:cubicBezTo>
                  <a:pt x="1655010" y="1830117"/>
                  <a:pt x="1662306" y="1833765"/>
                  <a:pt x="1667170" y="1838629"/>
                </a:cubicBezTo>
                <a:cubicBezTo>
                  <a:pt x="1676898" y="1838629"/>
                  <a:pt x="1680546" y="1833765"/>
                  <a:pt x="1678114" y="1824037"/>
                </a:cubicBezTo>
                <a:cubicBezTo>
                  <a:pt x="1678114" y="1824037"/>
                  <a:pt x="1682978" y="1820389"/>
                  <a:pt x="1692706" y="1813093"/>
                </a:cubicBezTo>
                <a:lnTo>
                  <a:pt x="1703651" y="1805797"/>
                </a:lnTo>
                <a:cubicBezTo>
                  <a:pt x="1703651" y="1800932"/>
                  <a:pt x="1704867" y="1794852"/>
                  <a:pt x="1707299" y="1787556"/>
                </a:cubicBezTo>
                <a:cubicBezTo>
                  <a:pt x="1709731" y="1780260"/>
                  <a:pt x="1710947" y="1774180"/>
                  <a:pt x="1710947" y="1769316"/>
                </a:cubicBezTo>
                <a:lnTo>
                  <a:pt x="1700003" y="1765668"/>
                </a:lnTo>
                <a:cubicBezTo>
                  <a:pt x="1709731" y="1760804"/>
                  <a:pt x="1720067" y="1756548"/>
                  <a:pt x="1731011" y="1752900"/>
                </a:cubicBezTo>
                <a:cubicBezTo>
                  <a:pt x="1741955" y="1749252"/>
                  <a:pt x="1752292" y="1744995"/>
                  <a:pt x="1762020" y="1740131"/>
                </a:cubicBezTo>
                <a:lnTo>
                  <a:pt x="1765668" y="1740131"/>
                </a:lnTo>
                <a:cubicBezTo>
                  <a:pt x="1777828" y="1742563"/>
                  <a:pt x="1794853" y="1746211"/>
                  <a:pt x="1816741" y="1751076"/>
                </a:cubicBezTo>
                <a:lnTo>
                  <a:pt x="1831333" y="1751076"/>
                </a:lnTo>
                <a:cubicBezTo>
                  <a:pt x="1838629" y="1751076"/>
                  <a:pt x="1845925" y="1750467"/>
                  <a:pt x="1853222" y="1749252"/>
                </a:cubicBezTo>
                <a:cubicBezTo>
                  <a:pt x="1860518" y="1748035"/>
                  <a:pt x="1866598" y="1746211"/>
                  <a:pt x="1871462" y="1743779"/>
                </a:cubicBezTo>
                <a:cubicBezTo>
                  <a:pt x="1876326" y="1743779"/>
                  <a:pt x="1879974" y="1742563"/>
                  <a:pt x="1882406" y="1740131"/>
                </a:cubicBezTo>
                <a:lnTo>
                  <a:pt x="1889703" y="1740131"/>
                </a:lnTo>
                <a:lnTo>
                  <a:pt x="1896999" y="1743779"/>
                </a:lnTo>
                <a:cubicBezTo>
                  <a:pt x="1904295" y="1743779"/>
                  <a:pt x="1910375" y="1741955"/>
                  <a:pt x="1915239" y="1738307"/>
                </a:cubicBezTo>
                <a:cubicBezTo>
                  <a:pt x="1920103" y="1734659"/>
                  <a:pt x="1924967" y="1731619"/>
                  <a:pt x="1929831" y="1729187"/>
                </a:cubicBezTo>
                <a:cubicBezTo>
                  <a:pt x="1937127" y="1729187"/>
                  <a:pt x="1944423" y="1725539"/>
                  <a:pt x="1951720" y="1718243"/>
                </a:cubicBezTo>
                <a:lnTo>
                  <a:pt x="1944423" y="1710947"/>
                </a:lnTo>
                <a:lnTo>
                  <a:pt x="1955368" y="1710947"/>
                </a:lnTo>
                <a:lnTo>
                  <a:pt x="1955368" y="1692706"/>
                </a:lnTo>
                <a:lnTo>
                  <a:pt x="1951720" y="1692706"/>
                </a:lnTo>
                <a:cubicBezTo>
                  <a:pt x="1951720" y="1692706"/>
                  <a:pt x="1950504" y="1695138"/>
                  <a:pt x="1948072" y="1700003"/>
                </a:cubicBezTo>
                <a:cubicBezTo>
                  <a:pt x="1945639" y="1704866"/>
                  <a:pt x="1941991" y="1704866"/>
                  <a:pt x="1937127" y="1700003"/>
                </a:cubicBezTo>
                <a:lnTo>
                  <a:pt x="1937127" y="1663522"/>
                </a:lnTo>
                <a:cubicBezTo>
                  <a:pt x="1941991" y="1663522"/>
                  <a:pt x="1945032" y="1666562"/>
                  <a:pt x="1946247" y="1672642"/>
                </a:cubicBezTo>
                <a:cubicBezTo>
                  <a:pt x="1947463" y="1678722"/>
                  <a:pt x="1949288" y="1681762"/>
                  <a:pt x="1951720" y="1681762"/>
                </a:cubicBezTo>
                <a:lnTo>
                  <a:pt x="1959016" y="1667170"/>
                </a:lnTo>
                <a:cubicBezTo>
                  <a:pt x="1949288" y="1659874"/>
                  <a:pt x="1943208" y="1648321"/>
                  <a:pt x="1940775" y="1632513"/>
                </a:cubicBezTo>
                <a:cubicBezTo>
                  <a:pt x="1938343" y="1616705"/>
                  <a:pt x="1935911" y="1605153"/>
                  <a:pt x="1933479" y="1597856"/>
                </a:cubicBezTo>
                <a:cubicBezTo>
                  <a:pt x="1923751" y="1575968"/>
                  <a:pt x="1916455" y="1550431"/>
                  <a:pt x="1911591" y="1521247"/>
                </a:cubicBezTo>
                <a:lnTo>
                  <a:pt x="1911591" y="1503006"/>
                </a:lnTo>
                <a:lnTo>
                  <a:pt x="1900647" y="1503006"/>
                </a:lnTo>
                <a:cubicBezTo>
                  <a:pt x="1890919" y="1515167"/>
                  <a:pt x="1878758" y="1523679"/>
                  <a:pt x="1864166" y="1528543"/>
                </a:cubicBezTo>
                <a:cubicBezTo>
                  <a:pt x="1849574" y="1533407"/>
                  <a:pt x="1838629" y="1538271"/>
                  <a:pt x="1831333" y="1543135"/>
                </a:cubicBezTo>
                <a:lnTo>
                  <a:pt x="1758372" y="1572320"/>
                </a:lnTo>
                <a:lnTo>
                  <a:pt x="1740131" y="1583264"/>
                </a:lnTo>
                <a:cubicBezTo>
                  <a:pt x="1747428" y="1595424"/>
                  <a:pt x="1751076" y="1605153"/>
                  <a:pt x="1751076" y="1612449"/>
                </a:cubicBezTo>
                <a:cubicBezTo>
                  <a:pt x="1755940" y="1614881"/>
                  <a:pt x="1755940" y="1618529"/>
                  <a:pt x="1751076" y="1623393"/>
                </a:cubicBezTo>
                <a:cubicBezTo>
                  <a:pt x="1743779" y="1633121"/>
                  <a:pt x="1735267" y="1642849"/>
                  <a:pt x="1725539" y="1652578"/>
                </a:cubicBezTo>
                <a:lnTo>
                  <a:pt x="1670818" y="1689058"/>
                </a:lnTo>
                <a:cubicBezTo>
                  <a:pt x="1663522" y="1691490"/>
                  <a:pt x="1659874" y="1701218"/>
                  <a:pt x="1659874" y="1718243"/>
                </a:cubicBezTo>
                <a:cubicBezTo>
                  <a:pt x="1659874" y="1720675"/>
                  <a:pt x="1659874" y="1724931"/>
                  <a:pt x="1659874" y="1731011"/>
                </a:cubicBezTo>
                <a:cubicBezTo>
                  <a:pt x="1659874" y="1737091"/>
                  <a:pt x="1658658" y="1742563"/>
                  <a:pt x="1656226" y="1747428"/>
                </a:cubicBezTo>
                <a:cubicBezTo>
                  <a:pt x="1651362" y="1749859"/>
                  <a:pt x="1644065" y="1751076"/>
                  <a:pt x="1634337" y="1751076"/>
                </a:cubicBezTo>
                <a:cubicBezTo>
                  <a:pt x="1619745" y="1751076"/>
                  <a:pt x="1608801" y="1748643"/>
                  <a:pt x="1601505" y="1743779"/>
                </a:cubicBezTo>
                <a:cubicBezTo>
                  <a:pt x="1594208" y="1734051"/>
                  <a:pt x="1585696" y="1732835"/>
                  <a:pt x="1575968" y="1740131"/>
                </a:cubicBezTo>
                <a:lnTo>
                  <a:pt x="1557728" y="1732835"/>
                </a:lnTo>
                <a:lnTo>
                  <a:pt x="1532191" y="1732835"/>
                </a:lnTo>
                <a:cubicBezTo>
                  <a:pt x="1515775" y="1732835"/>
                  <a:pt x="1495939" y="1729415"/>
                  <a:pt x="1472682" y="1722575"/>
                </a:cubicBezTo>
                <a:lnTo>
                  <a:pt x="1452043" y="1715824"/>
                </a:lnTo>
                <a:lnTo>
                  <a:pt x="1451933" y="1718243"/>
                </a:lnTo>
                <a:cubicBezTo>
                  <a:pt x="1451933" y="1730403"/>
                  <a:pt x="1449502" y="1753507"/>
                  <a:pt x="1444637" y="1787556"/>
                </a:cubicBezTo>
                <a:cubicBezTo>
                  <a:pt x="1444637" y="1789988"/>
                  <a:pt x="1445853" y="1792420"/>
                  <a:pt x="1448285" y="1794852"/>
                </a:cubicBezTo>
                <a:cubicBezTo>
                  <a:pt x="1450717" y="1797284"/>
                  <a:pt x="1450717" y="1798501"/>
                  <a:pt x="1448285" y="1798501"/>
                </a:cubicBezTo>
                <a:cubicBezTo>
                  <a:pt x="1443421" y="1800932"/>
                  <a:pt x="1442205" y="1803973"/>
                  <a:pt x="1444637" y="1807621"/>
                </a:cubicBezTo>
                <a:cubicBezTo>
                  <a:pt x="1447069" y="1811269"/>
                  <a:pt x="1448285" y="1815525"/>
                  <a:pt x="1448285" y="1820389"/>
                </a:cubicBezTo>
                <a:cubicBezTo>
                  <a:pt x="1445853" y="1822821"/>
                  <a:pt x="1444637" y="1830117"/>
                  <a:pt x="1444637" y="1842277"/>
                </a:cubicBezTo>
                <a:lnTo>
                  <a:pt x="1448285" y="1856870"/>
                </a:lnTo>
                <a:cubicBezTo>
                  <a:pt x="1450717" y="1869030"/>
                  <a:pt x="1451933" y="1884838"/>
                  <a:pt x="1451933" y="1904295"/>
                </a:cubicBezTo>
                <a:cubicBezTo>
                  <a:pt x="1451933" y="1923751"/>
                  <a:pt x="1449502" y="1948071"/>
                  <a:pt x="1444637" y="1977256"/>
                </a:cubicBezTo>
                <a:cubicBezTo>
                  <a:pt x="1444637" y="1984552"/>
                  <a:pt x="1445853" y="1990632"/>
                  <a:pt x="1448285" y="1995496"/>
                </a:cubicBezTo>
                <a:lnTo>
                  <a:pt x="1448285" y="2002793"/>
                </a:lnTo>
                <a:lnTo>
                  <a:pt x="1440989" y="2050217"/>
                </a:lnTo>
                <a:lnTo>
                  <a:pt x="1444637" y="2050217"/>
                </a:lnTo>
                <a:cubicBezTo>
                  <a:pt x="1444637" y="2059946"/>
                  <a:pt x="1440989" y="2069674"/>
                  <a:pt x="1433693" y="2079402"/>
                </a:cubicBezTo>
                <a:cubicBezTo>
                  <a:pt x="1423965" y="2081834"/>
                  <a:pt x="1421533" y="2090346"/>
                  <a:pt x="1426397" y="2104939"/>
                </a:cubicBezTo>
                <a:lnTo>
                  <a:pt x="1426397" y="2119531"/>
                </a:lnTo>
                <a:cubicBezTo>
                  <a:pt x="1426397" y="2119531"/>
                  <a:pt x="1427005" y="2120747"/>
                  <a:pt x="1428221" y="2123179"/>
                </a:cubicBezTo>
                <a:cubicBezTo>
                  <a:pt x="1429437" y="2125611"/>
                  <a:pt x="1427613" y="2126827"/>
                  <a:pt x="1422749" y="2126827"/>
                </a:cubicBezTo>
                <a:lnTo>
                  <a:pt x="1422749" y="2130475"/>
                </a:lnTo>
                <a:cubicBezTo>
                  <a:pt x="1422749" y="2145068"/>
                  <a:pt x="1416669" y="2158444"/>
                  <a:pt x="1404509" y="2170604"/>
                </a:cubicBezTo>
                <a:cubicBezTo>
                  <a:pt x="1404509" y="2170604"/>
                  <a:pt x="1404509" y="2173036"/>
                  <a:pt x="1404509" y="2177900"/>
                </a:cubicBezTo>
                <a:cubicBezTo>
                  <a:pt x="1421533" y="2158444"/>
                  <a:pt x="1435517" y="2134123"/>
                  <a:pt x="1446461" y="2104939"/>
                </a:cubicBezTo>
                <a:cubicBezTo>
                  <a:pt x="1457406" y="2075754"/>
                  <a:pt x="1464094" y="2057514"/>
                  <a:pt x="1466526" y="2050217"/>
                </a:cubicBezTo>
                <a:lnTo>
                  <a:pt x="1473822" y="2050217"/>
                </a:lnTo>
                <a:cubicBezTo>
                  <a:pt x="1473822" y="2055082"/>
                  <a:pt x="1472606" y="2058730"/>
                  <a:pt x="1470174" y="2061162"/>
                </a:cubicBezTo>
                <a:cubicBezTo>
                  <a:pt x="1467742" y="2063594"/>
                  <a:pt x="1466526" y="2066026"/>
                  <a:pt x="1466526" y="2068458"/>
                </a:cubicBezTo>
                <a:cubicBezTo>
                  <a:pt x="1461662" y="2083050"/>
                  <a:pt x="1460446" y="2093994"/>
                  <a:pt x="1462878" y="2101291"/>
                </a:cubicBezTo>
                <a:cubicBezTo>
                  <a:pt x="1465310" y="2103723"/>
                  <a:pt x="1465918" y="2106155"/>
                  <a:pt x="1464702" y="2108587"/>
                </a:cubicBezTo>
                <a:cubicBezTo>
                  <a:pt x="1463486" y="2111019"/>
                  <a:pt x="1462878" y="2113451"/>
                  <a:pt x="1462878" y="2115883"/>
                </a:cubicBezTo>
                <a:lnTo>
                  <a:pt x="1488414" y="2093994"/>
                </a:lnTo>
                <a:lnTo>
                  <a:pt x="1488414" y="2097643"/>
                </a:lnTo>
                <a:cubicBezTo>
                  <a:pt x="1488414" y="2104939"/>
                  <a:pt x="1484766" y="2114667"/>
                  <a:pt x="1477470" y="2126827"/>
                </a:cubicBezTo>
                <a:cubicBezTo>
                  <a:pt x="1475038" y="2131691"/>
                  <a:pt x="1471998" y="2136556"/>
                  <a:pt x="1468350" y="2141419"/>
                </a:cubicBezTo>
                <a:cubicBezTo>
                  <a:pt x="1464702" y="2146284"/>
                  <a:pt x="1462878" y="2151148"/>
                  <a:pt x="1462878" y="2156012"/>
                </a:cubicBezTo>
                <a:cubicBezTo>
                  <a:pt x="1462878" y="2153580"/>
                  <a:pt x="1464094" y="2152364"/>
                  <a:pt x="1466526" y="2152364"/>
                </a:cubicBezTo>
                <a:cubicBezTo>
                  <a:pt x="1478686" y="2142636"/>
                  <a:pt x="1487198" y="2126827"/>
                  <a:pt x="1492062" y="2104939"/>
                </a:cubicBezTo>
                <a:cubicBezTo>
                  <a:pt x="1492062" y="2097643"/>
                  <a:pt x="1494494" y="2093994"/>
                  <a:pt x="1499359" y="2093994"/>
                </a:cubicBezTo>
                <a:lnTo>
                  <a:pt x="1499359" y="2101291"/>
                </a:lnTo>
                <a:cubicBezTo>
                  <a:pt x="1506655" y="2093994"/>
                  <a:pt x="1513951" y="2083050"/>
                  <a:pt x="1521247" y="2068458"/>
                </a:cubicBezTo>
                <a:lnTo>
                  <a:pt x="1528543" y="2068458"/>
                </a:lnTo>
                <a:cubicBezTo>
                  <a:pt x="1523679" y="2083050"/>
                  <a:pt x="1518815" y="2092779"/>
                  <a:pt x="1513951" y="2097643"/>
                </a:cubicBezTo>
                <a:cubicBezTo>
                  <a:pt x="1509087" y="2109803"/>
                  <a:pt x="1504223" y="2124395"/>
                  <a:pt x="1499359" y="2141419"/>
                </a:cubicBezTo>
                <a:cubicBezTo>
                  <a:pt x="1488414" y="2157228"/>
                  <a:pt x="1479294" y="2169996"/>
                  <a:pt x="1471998" y="2179724"/>
                </a:cubicBezTo>
                <a:lnTo>
                  <a:pt x="1463522" y="2190621"/>
                </a:lnTo>
                <a:lnTo>
                  <a:pt x="1464702" y="2190669"/>
                </a:lnTo>
                <a:cubicBezTo>
                  <a:pt x="1473214" y="2189453"/>
                  <a:pt x="1479902" y="2188844"/>
                  <a:pt x="1484766" y="2188844"/>
                </a:cubicBezTo>
                <a:cubicBezTo>
                  <a:pt x="1487198" y="2188844"/>
                  <a:pt x="1493278" y="2191277"/>
                  <a:pt x="1503007" y="2196141"/>
                </a:cubicBezTo>
                <a:cubicBezTo>
                  <a:pt x="1515167" y="2179116"/>
                  <a:pt x="1521247" y="2168172"/>
                  <a:pt x="1521247" y="2163308"/>
                </a:cubicBezTo>
                <a:cubicBezTo>
                  <a:pt x="1543135" y="2173036"/>
                  <a:pt x="1560160" y="2173036"/>
                  <a:pt x="1572320" y="2163308"/>
                </a:cubicBezTo>
                <a:cubicBezTo>
                  <a:pt x="1584480" y="2156012"/>
                  <a:pt x="1595424" y="2152364"/>
                  <a:pt x="1605153" y="2152364"/>
                </a:cubicBezTo>
                <a:cubicBezTo>
                  <a:pt x="1605153" y="2159660"/>
                  <a:pt x="1606369" y="2164524"/>
                  <a:pt x="1608801" y="2166956"/>
                </a:cubicBezTo>
                <a:lnTo>
                  <a:pt x="1616097" y="2166956"/>
                </a:lnTo>
                <a:lnTo>
                  <a:pt x="1627041" y="2145068"/>
                </a:lnTo>
                <a:cubicBezTo>
                  <a:pt x="1627041" y="2137771"/>
                  <a:pt x="1633121" y="2135339"/>
                  <a:pt x="1645281" y="2137771"/>
                </a:cubicBezTo>
                <a:cubicBezTo>
                  <a:pt x="1645281" y="2142636"/>
                  <a:pt x="1641633" y="2151148"/>
                  <a:pt x="1634337" y="2163308"/>
                </a:cubicBezTo>
                <a:cubicBezTo>
                  <a:pt x="1627041" y="2175468"/>
                  <a:pt x="1625825" y="2186412"/>
                  <a:pt x="1630689" y="2196141"/>
                </a:cubicBezTo>
                <a:cubicBezTo>
                  <a:pt x="1652578" y="2213165"/>
                  <a:pt x="1668386" y="2222893"/>
                  <a:pt x="1678114" y="2225325"/>
                </a:cubicBezTo>
                <a:cubicBezTo>
                  <a:pt x="1680546" y="2227757"/>
                  <a:pt x="1684194" y="2228973"/>
                  <a:pt x="1689058" y="2228973"/>
                </a:cubicBezTo>
                <a:cubicBezTo>
                  <a:pt x="1706083" y="2228973"/>
                  <a:pt x="1721891" y="2227757"/>
                  <a:pt x="1736483" y="2225325"/>
                </a:cubicBezTo>
                <a:cubicBezTo>
                  <a:pt x="1753508" y="2225325"/>
                  <a:pt x="1770532" y="2235054"/>
                  <a:pt x="1787557" y="2254510"/>
                </a:cubicBezTo>
                <a:cubicBezTo>
                  <a:pt x="1794853" y="2259374"/>
                  <a:pt x="1799717" y="2261806"/>
                  <a:pt x="1802149" y="2261806"/>
                </a:cubicBezTo>
                <a:cubicBezTo>
                  <a:pt x="1841061" y="2278830"/>
                  <a:pt x="1866598" y="2290991"/>
                  <a:pt x="1878758" y="2298287"/>
                </a:cubicBezTo>
                <a:lnTo>
                  <a:pt x="1882406" y="2298287"/>
                </a:lnTo>
                <a:cubicBezTo>
                  <a:pt x="1877542" y="2290991"/>
                  <a:pt x="1872678" y="2286126"/>
                  <a:pt x="1867814" y="2283695"/>
                </a:cubicBezTo>
                <a:cubicBezTo>
                  <a:pt x="1862950" y="2281262"/>
                  <a:pt x="1859302" y="2280046"/>
                  <a:pt x="1856870" y="2280046"/>
                </a:cubicBezTo>
                <a:lnTo>
                  <a:pt x="1831333" y="2258158"/>
                </a:lnTo>
                <a:cubicBezTo>
                  <a:pt x="1848358" y="2258158"/>
                  <a:pt x="1864166" y="2261806"/>
                  <a:pt x="1878758" y="2269102"/>
                </a:cubicBezTo>
                <a:lnTo>
                  <a:pt x="1864166" y="2269102"/>
                </a:lnTo>
                <a:cubicBezTo>
                  <a:pt x="1864166" y="2269102"/>
                  <a:pt x="1864774" y="2270318"/>
                  <a:pt x="1865990" y="2272750"/>
                </a:cubicBezTo>
                <a:cubicBezTo>
                  <a:pt x="1867206" y="2275182"/>
                  <a:pt x="1867814" y="2277614"/>
                  <a:pt x="1867814" y="2280046"/>
                </a:cubicBezTo>
                <a:lnTo>
                  <a:pt x="1878758" y="2269102"/>
                </a:lnTo>
                <a:lnTo>
                  <a:pt x="1886054" y="2261806"/>
                </a:lnTo>
                <a:cubicBezTo>
                  <a:pt x="1886054" y="2266670"/>
                  <a:pt x="1889703" y="2270318"/>
                  <a:pt x="1896999" y="2272750"/>
                </a:cubicBezTo>
                <a:lnTo>
                  <a:pt x="1911591" y="2258158"/>
                </a:lnTo>
                <a:lnTo>
                  <a:pt x="1918887" y="2261806"/>
                </a:lnTo>
                <a:lnTo>
                  <a:pt x="1918887" y="2269102"/>
                </a:lnTo>
                <a:cubicBezTo>
                  <a:pt x="1918887" y="2278830"/>
                  <a:pt x="1922535" y="2287343"/>
                  <a:pt x="1929831" y="2294639"/>
                </a:cubicBezTo>
                <a:cubicBezTo>
                  <a:pt x="1929831" y="2294639"/>
                  <a:pt x="1933479" y="2298287"/>
                  <a:pt x="1940775" y="2305583"/>
                </a:cubicBezTo>
                <a:cubicBezTo>
                  <a:pt x="1952936" y="2305583"/>
                  <a:pt x="1961448" y="2305583"/>
                  <a:pt x="1966312" y="2305583"/>
                </a:cubicBezTo>
                <a:lnTo>
                  <a:pt x="1977256" y="2305583"/>
                </a:lnTo>
                <a:cubicBezTo>
                  <a:pt x="1986985" y="2300719"/>
                  <a:pt x="1999753" y="2295247"/>
                  <a:pt x="2015561" y="2289167"/>
                </a:cubicBezTo>
                <a:cubicBezTo>
                  <a:pt x="2031369" y="2283086"/>
                  <a:pt x="2044137" y="2277614"/>
                  <a:pt x="2053866" y="2272750"/>
                </a:cubicBezTo>
                <a:lnTo>
                  <a:pt x="2126827" y="2243566"/>
                </a:lnTo>
                <a:lnTo>
                  <a:pt x="2134123" y="2228973"/>
                </a:lnTo>
                <a:cubicBezTo>
                  <a:pt x="2136555" y="2221677"/>
                  <a:pt x="2142635" y="2215597"/>
                  <a:pt x="2152364" y="2210733"/>
                </a:cubicBezTo>
                <a:cubicBezTo>
                  <a:pt x="2157228" y="2210733"/>
                  <a:pt x="2168172" y="2208301"/>
                  <a:pt x="2185197" y="2203437"/>
                </a:cubicBezTo>
                <a:cubicBezTo>
                  <a:pt x="2197357" y="2203437"/>
                  <a:pt x="2213165" y="2201005"/>
                  <a:pt x="2232621" y="2196141"/>
                </a:cubicBezTo>
                <a:cubicBezTo>
                  <a:pt x="2232621" y="2196141"/>
                  <a:pt x="2222893" y="2202221"/>
                  <a:pt x="2203437" y="2214381"/>
                </a:cubicBezTo>
                <a:lnTo>
                  <a:pt x="2207085" y="2214381"/>
                </a:lnTo>
                <a:lnTo>
                  <a:pt x="2232621" y="2207085"/>
                </a:lnTo>
                <a:cubicBezTo>
                  <a:pt x="2247214" y="2207085"/>
                  <a:pt x="2259374" y="2202221"/>
                  <a:pt x="2269102" y="2192493"/>
                </a:cubicBezTo>
                <a:cubicBezTo>
                  <a:pt x="2271534" y="2190060"/>
                  <a:pt x="2274575" y="2188844"/>
                  <a:pt x="2278223" y="2188844"/>
                </a:cubicBezTo>
                <a:cubicBezTo>
                  <a:pt x="2281871" y="2188844"/>
                  <a:pt x="2284911" y="2187629"/>
                  <a:pt x="2287343" y="2185196"/>
                </a:cubicBezTo>
                <a:cubicBezTo>
                  <a:pt x="2289775" y="2182764"/>
                  <a:pt x="2294031" y="2179724"/>
                  <a:pt x="2300111" y="2176076"/>
                </a:cubicBezTo>
                <a:cubicBezTo>
                  <a:pt x="2306191" y="2172428"/>
                  <a:pt x="2310447" y="2169388"/>
                  <a:pt x="2312879" y="2166956"/>
                </a:cubicBezTo>
                <a:cubicBezTo>
                  <a:pt x="2327471" y="2166956"/>
                  <a:pt x="2338416" y="2162092"/>
                  <a:pt x="2345712" y="2152364"/>
                </a:cubicBezTo>
                <a:lnTo>
                  <a:pt x="2378545" y="2145068"/>
                </a:lnTo>
                <a:cubicBezTo>
                  <a:pt x="2383409" y="2145068"/>
                  <a:pt x="2388273" y="2142028"/>
                  <a:pt x="2393137" y="2135947"/>
                </a:cubicBezTo>
                <a:cubicBezTo>
                  <a:pt x="2398001" y="2129867"/>
                  <a:pt x="2400433" y="2124395"/>
                  <a:pt x="2400433" y="2119531"/>
                </a:cubicBezTo>
                <a:cubicBezTo>
                  <a:pt x="2400433" y="2114667"/>
                  <a:pt x="2401649" y="2112235"/>
                  <a:pt x="2404081" y="2112235"/>
                </a:cubicBezTo>
                <a:cubicBezTo>
                  <a:pt x="2404081" y="2112235"/>
                  <a:pt x="2405905" y="2111019"/>
                  <a:pt x="2409553" y="2108587"/>
                </a:cubicBezTo>
                <a:cubicBezTo>
                  <a:pt x="2413201" y="2106155"/>
                  <a:pt x="2415025" y="2101291"/>
                  <a:pt x="2415025" y="2093994"/>
                </a:cubicBezTo>
                <a:cubicBezTo>
                  <a:pt x="2417457" y="2093994"/>
                  <a:pt x="2419889" y="2093994"/>
                  <a:pt x="2422321" y="2093994"/>
                </a:cubicBezTo>
                <a:cubicBezTo>
                  <a:pt x="2427185" y="2089131"/>
                  <a:pt x="2430833" y="2086698"/>
                  <a:pt x="2433266" y="2086698"/>
                </a:cubicBezTo>
                <a:cubicBezTo>
                  <a:pt x="2438130" y="2084266"/>
                  <a:pt x="2442386" y="2081226"/>
                  <a:pt x="2446034" y="2077578"/>
                </a:cubicBezTo>
                <a:cubicBezTo>
                  <a:pt x="2449682" y="2073930"/>
                  <a:pt x="2452722" y="2069674"/>
                  <a:pt x="2455154" y="2064810"/>
                </a:cubicBezTo>
                <a:lnTo>
                  <a:pt x="2469746" y="2064810"/>
                </a:lnTo>
                <a:cubicBezTo>
                  <a:pt x="2472179" y="2064810"/>
                  <a:pt x="2475827" y="2064810"/>
                  <a:pt x="2480691" y="2064810"/>
                </a:cubicBezTo>
                <a:cubicBezTo>
                  <a:pt x="2490419" y="2064810"/>
                  <a:pt x="2498931" y="2063594"/>
                  <a:pt x="2506227" y="2061162"/>
                </a:cubicBezTo>
                <a:lnTo>
                  <a:pt x="2506227" y="2057514"/>
                </a:lnTo>
                <a:cubicBezTo>
                  <a:pt x="2506227" y="2047786"/>
                  <a:pt x="2507443" y="2041706"/>
                  <a:pt x="2509875" y="2039273"/>
                </a:cubicBezTo>
                <a:cubicBezTo>
                  <a:pt x="2522035" y="2029545"/>
                  <a:pt x="2529332" y="2024681"/>
                  <a:pt x="2531764" y="2024681"/>
                </a:cubicBezTo>
                <a:cubicBezTo>
                  <a:pt x="2546356" y="2022249"/>
                  <a:pt x="2568245" y="2014953"/>
                  <a:pt x="2597429" y="2002793"/>
                </a:cubicBezTo>
                <a:cubicBezTo>
                  <a:pt x="2602293" y="2002793"/>
                  <a:pt x="2605333" y="2000969"/>
                  <a:pt x="2606549" y="1997320"/>
                </a:cubicBezTo>
                <a:cubicBezTo>
                  <a:pt x="2607765" y="1993672"/>
                  <a:pt x="2608373" y="1989416"/>
                  <a:pt x="2608373" y="1984552"/>
                </a:cubicBezTo>
                <a:cubicBezTo>
                  <a:pt x="2608373" y="1969960"/>
                  <a:pt x="2610805" y="1960232"/>
                  <a:pt x="2615669" y="1955368"/>
                </a:cubicBezTo>
                <a:lnTo>
                  <a:pt x="2615669" y="1969960"/>
                </a:lnTo>
                <a:cubicBezTo>
                  <a:pt x="2618101" y="1969960"/>
                  <a:pt x="2619925" y="1969352"/>
                  <a:pt x="2621141" y="1968136"/>
                </a:cubicBezTo>
                <a:cubicBezTo>
                  <a:pt x="2622357" y="1966920"/>
                  <a:pt x="2622965" y="1965096"/>
                  <a:pt x="2622965" y="1962664"/>
                </a:cubicBezTo>
                <a:lnTo>
                  <a:pt x="2626613" y="1977256"/>
                </a:lnTo>
                <a:cubicBezTo>
                  <a:pt x="2631478" y="1977256"/>
                  <a:pt x="2635734" y="1974216"/>
                  <a:pt x="2639382" y="1968136"/>
                </a:cubicBezTo>
                <a:cubicBezTo>
                  <a:pt x="2643030" y="1962056"/>
                  <a:pt x="2647286" y="1957800"/>
                  <a:pt x="2652150" y="1955368"/>
                </a:cubicBezTo>
                <a:cubicBezTo>
                  <a:pt x="2657014" y="1957800"/>
                  <a:pt x="2661879" y="1961448"/>
                  <a:pt x="2666743" y="1966312"/>
                </a:cubicBezTo>
                <a:cubicBezTo>
                  <a:pt x="2671607" y="1971176"/>
                  <a:pt x="2676471" y="1973608"/>
                  <a:pt x="2681335" y="1973608"/>
                </a:cubicBezTo>
                <a:cubicBezTo>
                  <a:pt x="2691063" y="1961448"/>
                  <a:pt x="2703223" y="1956584"/>
                  <a:pt x="2717815" y="1959016"/>
                </a:cubicBezTo>
                <a:lnTo>
                  <a:pt x="2714167" y="1973608"/>
                </a:lnTo>
                <a:cubicBezTo>
                  <a:pt x="2719031" y="1973608"/>
                  <a:pt x="2724503" y="1971784"/>
                  <a:pt x="2730584" y="1968136"/>
                </a:cubicBezTo>
                <a:cubicBezTo>
                  <a:pt x="2736664" y="1964488"/>
                  <a:pt x="2739704" y="1961448"/>
                  <a:pt x="2739704" y="1959016"/>
                </a:cubicBezTo>
                <a:cubicBezTo>
                  <a:pt x="2744568" y="1963880"/>
                  <a:pt x="2752472" y="1966312"/>
                  <a:pt x="2763417" y="1966312"/>
                </a:cubicBezTo>
                <a:cubicBezTo>
                  <a:pt x="2774361" y="1966312"/>
                  <a:pt x="2782265" y="1969960"/>
                  <a:pt x="2787129" y="1977256"/>
                </a:cubicBezTo>
                <a:cubicBezTo>
                  <a:pt x="2762809" y="1982120"/>
                  <a:pt x="2739704" y="1995496"/>
                  <a:pt x="2717815" y="2017385"/>
                </a:cubicBezTo>
                <a:lnTo>
                  <a:pt x="2736056" y="2017385"/>
                </a:lnTo>
                <a:cubicBezTo>
                  <a:pt x="2745784" y="2012521"/>
                  <a:pt x="2759160" y="2009481"/>
                  <a:pt x="2776185" y="2008265"/>
                </a:cubicBezTo>
                <a:cubicBezTo>
                  <a:pt x="2793209" y="2007049"/>
                  <a:pt x="2805369" y="2005225"/>
                  <a:pt x="2812665" y="2002793"/>
                </a:cubicBezTo>
                <a:cubicBezTo>
                  <a:pt x="2824825" y="2000361"/>
                  <a:pt x="2840634" y="1999144"/>
                  <a:pt x="2860091" y="1999144"/>
                </a:cubicBezTo>
                <a:cubicBezTo>
                  <a:pt x="2869819" y="1999144"/>
                  <a:pt x="2878331" y="1996713"/>
                  <a:pt x="2885627" y="1991848"/>
                </a:cubicBezTo>
                <a:cubicBezTo>
                  <a:pt x="2885627" y="1996713"/>
                  <a:pt x="2883803" y="1999753"/>
                  <a:pt x="2880155" y="2000969"/>
                </a:cubicBezTo>
                <a:cubicBezTo>
                  <a:pt x="2876507" y="2002185"/>
                  <a:pt x="2873467" y="2002793"/>
                  <a:pt x="2871035" y="2002793"/>
                </a:cubicBezTo>
                <a:cubicBezTo>
                  <a:pt x="2866171" y="2010089"/>
                  <a:pt x="2858875" y="2014953"/>
                  <a:pt x="2849146" y="2017385"/>
                </a:cubicBezTo>
                <a:cubicBezTo>
                  <a:pt x="2854010" y="2022249"/>
                  <a:pt x="2857659" y="2024681"/>
                  <a:pt x="2860091" y="2024681"/>
                </a:cubicBezTo>
                <a:lnTo>
                  <a:pt x="2914811" y="2013737"/>
                </a:lnTo>
                <a:lnTo>
                  <a:pt x="2918460" y="2013737"/>
                </a:lnTo>
                <a:cubicBezTo>
                  <a:pt x="2916027" y="2001577"/>
                  <a:pt x="2907515" y="1993064"/>
                  <a:pt x="2892923" y="1988200"/>
                </a:cubicBezTo>
                <a:cubicBezTo>
                  <a:pt x="2907515" y="1978472"/>
                  <a:pt x="2920892" y="1977256"/>
                  <a:pt x="2933052" y="1984552"/>
                </a:cubicBezTo>
                <a:cubicBezTo>
                  <a:pt x="2928188" y="1986984"/>
                  <a:pt x="2925756" y="1989416"/>
                  <a:pt x="2925756" y="1991848"/>
                </a:cubicBezTo>
                <a:cubicBezTo>
                  <a:pt x="2925756" y="1994280"/>
                  <a:pt x="2928188" y="1997929"/>
                  <a:pt x="2933052" y="2002793"/>
                </a:cubicBezTo>
                <a:cubicBezTo>
                  <a:pt x="2940348" y="2010089"/>
                  <a:pt x="2943996" y="2017385"/>
                  <a:pt x="2943996" y="2024681"/>
                </a:cubicBezTo>
                <a:cubicBezTo>
                  <a:pt x="2946428" y="2027113"/>
                  <a:pt x="2954940" y="2030761"/>
                  <a:pt x="2969533" y="2035625"/>
                </a:cubicBezTo>
                <a:cubicBezTo>
                  <a:pt x="2964669" y="2038057"/>
                  <a:pt x="2962237" y="2042921"/>
                  <a:pt x="2962237" y="2050217"/>
                </a:cubicBezTo>
                <a:lnTo>
                  <a:pt x="2991421" y="2053866"/>
                </a:lnTo>
                <a:lnTo>
                  <a:pt x="2991421" y="2046569"/>
                </a:lnTo>
                <a:cubicBezTo>
                  <a:pt x="2991421" y="2034409"/>
                  <a:pt x="2981693" y="2023465"/>
                  <a:pt x="2962237" y="2013737"/>
                </a:cubicBezTo>
                <a:cubicBezTo>
                  <a:pt x="2969533" y="2006441"/>
                  <a:pt x="2975613" y="2004617"/>
                  <a:pt x="2980477" y="2008265"/>
                </a:cubicBezTo>
                <a:cubicBezTo>
                  <a:pt x="2985341" y="2011913"/>
                  <a:pt x="2991421" y="2013737"/>
                  <a:pt x="2998717" y="2013737"/>
                </a:cubicBezTo>
                <a:lnTo>
                  <a:pt x="2980477" y="2024681"/>
                </a:lnTo>
                <a:cubicBezTo>
                  <a:pt x="2987773" y="2027113"/>
                  <a:pt x="2998717" y="2028937"/>
                  <a:pt x="3013310" y="2030153"/>
                </a:cubicBezTo>
                <a:cubicBezTo>
                  <a:pt x="3027902" y="2031369"/>
                  <a:pt x="3036414" y="2038057"/>
                  <a:pt x="3038846" y="2050217"/>
                </a:cubicBezTo>
                <a:cubicBezTo>
                  <a:pt x="3043710" y="2050217"/>
                  <a:pt x="3046142" y="2047786"/>
                  <a:pt x="3046142" y="2042921"/>
                </a:cubicBezTo>
                <a:lnTo>
                  <a:pt x="3046142" y="2021033"/>
                </a:lnTo>
                <a:cubicBezTo>
                  <a:pt x="3041278" y="2021033"/>
                  <a:pt x="3038238" y="2021641"/>
                  <a:pt x="3037022" y="2022857"/>
                </a:cubicBezTo>
                <a:cubicBezTo>
                  <a:pt x="3035806" y="2024073"/>
                  <a:pt x="3033982" y="2024681"/>
                  <a:pt x="3031550" y="2024681"/>
                </a:cubicBezTo>
                <a:lnTo>
                  <a:pt x="3031550" y="2021033"/>
                </a:lnTo>
                <a:cubicBezTo>
                  <a:pt x="3031550" y="2018601"/>
                  <a:pt x="3032158" y="2013129"/>
                  <a:pt x="3033374" y="2004617"/>
                </a:cubicBezTo>
                <a:cubicBezTo>
                  <a:pt x="3034590" y="1996105"/>
                  <a:pt x="3030334" y="1990632"/>
                  <a:pt x="3020606" y="1988200"/>
                </a:cubicBezTo>
                <a:lnTo>
                  <a:pt x="3031550" y="1969960"/>
                </a:lnTo>
                <a:cubicBezTo>
                  <a:pt x="3033982" y="1955368"/>
                  <a:pt x="3027902" y="1948071"/>
                  <a:pt x="3013310" y="1948071"/>
                </a:cubicBezTo>
                <a:cubicBezTo>
                  <a:pt x="3010877" y="1945640"/>
                  <a:pt x="3009053" y="1944423"/>
                  <a:pt x="3007837" y="1944423"/>
                </a:cubicBezTo>
                <a:cubicBezTo>
                  <a:pt x="3006621" y="1944423"/>
                  <a:pt x="3006013" y="1943207"/>
                  <a:pt x="3006013" y="1940775"/>
                </a:cubicBezTo>
                <a:lnTo>
                  <a:pt x="2991421" y="1933479"/>
                </a:lnTo>
                <a:cubicBezTo>
                  <a:pt x="2998717" y="1933479"/>
                  <a:pt x="3004797" y="1932263"/>
                  <a:pt x="3009662" y="1929831"/>
                </a:cubicBezTo>
                <a:lnTo>
                  <a:pt x="3016958" y="1944423"/>
                </a:lnTo>
                <a:lnTo>
                  <a:pt x="3035198" y="1944423"/>
                </a:lnTo>
                <a:cubicBezTo>
                  <a:pt x="3037630" y="1951720"/>
                  <a:pt x="3038846" y="1962664"/>
                  <a:pt x="3038846" y="1977256"/>
                </a:cubicBezTo>
                <a:cubicBezTo>
                  <a:pt x="3053438" y="1982120"/>
                  <a:pt x="3061343" y="1992456"/>
                  <a:pt x="3062559" y="2008265"/>
                </a:cubicBezTo>
                <a:cubicBezTo>
                  <a:pt x="3063775" y="2024073"/>
                  <a:pt x="3065599" y="2035625"/>
                  <a:pt x="3068031" y="2042921"/>
                </a:cubicBezTo>
                <a:cubicBezTo>
                  <a:pt x="3065599" y="2045354"/>
                  <a:pt x="3063775" y="2047178"/>
                  <a:pt x="3062559" y="2048393"/>
                </a:cubicBezTo>
                <a:cubicBezTo>
                  <a:pt x="3061343" y="2049610"/>
                  <a:pt x="3060735" y="2051434"/>
                  <a:pt x="3060735" y="2053866"/>
                </a:cubicBezTo>
                <a:cubicBezTo>
                  <a:pt x="3065599" y="2061162"/>
                  <a:pt x="3068031" y="2069674"/>
                  <a:pt x="3068031" y="2079402"/>
                </a:cubicBezTo>
                <a:cubicBezTo>
                  <a:pt x="3068031" y="2089131"/>
                  <a:pt x="3065599" y="2098859"/>
                  <a:pt x="3060735" y="2108587"/>
                </a:cubicBezTo>
                <a:cubicBezTo>
                  <a:pt x="3055871" y="2115883"/>
                  <a:pt x="3053438" y="2124395"/>
                  <a:pt x="3053438" y="2134123"/>
                </a:cubicBezTo>
                <a:cubicBezTo>
                  <a:pt x="3053438" y="2168172"/>
                  <a:pt x="3055871" y="2192493"/>
                  <a:pt x="3060735" y="2207085"/>
                </a:cubicBezTo>
                <a:cubicBezTo>
                  <a:pt x="3063167" y="2211949"/>
                  <a:pt x="3065599" y="2216205"/>
                  <a:pt x="3068031" y="2219853"/>
                </a:cubicBezTo>
                <a:cubicBezTo>
                  <a:pt x="3070463" y="2223501"/>
                  <a:pt x="3072895" y="2225325"/>
                  <a:pt x="3075327" y="2225325"/>
                </a:cubicBezTo>
                <a:lnTo>
                  <a:pt x="3078975" y="2210733"/>
                </a:lnTo>
                <a:cubicBezTo>
                  <a:pt x="3081407" y="2210733"/>
                  <a:pt x="3083839" y="2211949"/>
                  <a:pt x="3086271" y="2214381"/>
                </a:cubicBezTo>
                <a:cubicBezTo>
                  <a:pt x="3088703" y="2216813"/>
                  <a:pt x="3089919" y="2219245"/>
                  <a:pt x="3089919" y="2221677"/>
                </a:cubicBezTo>
                <a:cubicBezTo>
                  <a:pt x="3097215" y="2243566"/>
                  <a:pt x="3114240" y="2259374"/>
                  <a:pt x="3140992" y="2269102"/>
                </a:cubicBezTo>
                <a:cubicBezTo>
                  <a:pt x="3165313" y="2283695"/>
                  <a:pt x="3176257" y="2299503"/>
                  <a:pt x="3173825" y="2316527"/>
                </a:cubicBezTo>
                <a:cubicBezTo>
                  <a:pt x="3181121" y="2321391"/>
                  <a:pt x="3189633" y="2332335"/>
                  <a:pt x="3199361" y="2349360"/>
                </a:cubicBezTo>
                <a:cubicBezTo>
                  <a:pt x="3201793" y="2349360"/>
                  <a:pt x="3202401" y="2351184"/>
                  <a:pt x="3201185" y="2354832"/>
                </a:cubicBezTo>
                <a:cubicBezTo>
                  <a:pt x="3199969" y="2358480"/>
                  <a:pt x="3199361" y="2360304"/>
                  <a:pt x="3199361" y="2360304"/>
                </a:cubicBezTo>
                <a:cubicBezTo>
                  <a:pt x="3196929" y="2353008"/>
                  <a:pt x="3194497" y="2346928"/>
                  <a:pt x="3192065" y="2342064"/>
                </a:cubicBezTo>
                <a:cubicBezTo>
                  <a:pt x="3189633" y="2337199"/>
                  <a:pt x="3183553" y="2335983"/>
                  <a:pt x="3173825" y="2338416"/>
                </a:cubicBezTo>
                <a:cubicBezTo>
                  <a:pt x="3173825" y="2345712"/>
                  <a:pt x="3176257" y="2353008"/>
                  <a:pt x="3181121" y="2360304"/>
                </a:cubicBezTo>
                <a:cubicBezTo>
                  <a:pt x="3185985" y="2367600"/>
                  <a:pt x="3187809" y="2373072"/>
                  <a:pt x="3186593" y="2376720"/>
                </a:cubicBezTo>
                <a:cubicBezTo>
                  <a:pt x="3185377" y="2380368"/>
                  <a:pt x="3179905" y="2383408"/>
                  <a:pt x="3170177" y="2385841"/>
                </a:cubicBezTo>
                <a:cubicBezTo>
                  <a:pt x="3170177" y="2393137"/>
                  <a:pt x="3173825" y="2402865"/>
                  <a:pt x="3181121" y="2415025"/>
                </a:cubicBezTo>
                <a:cubicBezTo>
                  <a:pt x="3183553" y="2417457"/>
                  <a:pt x="3184769" y="2422321"/>
                  <a:pt x="3184769" y="2429617"/>
                </a:cubicBezTo>
                <a:lnTo>
                  <a:pt x="3177473" y="2455154"/>
                </a:lnTo>
                <a:cubicBezTo>
                  <a:pt x="3167745" y="2450290"/>
                  <a:pt x="3160449" y="2449074"/>
                  <a:pt x="3155585" y="2451506"/>
                </a:cubicBezTo>
                <a:cubicBezTo>
                  <a:pt x="3155585" y="2453938"/>
                  <a:pt x="3156193" y="2458194"/>
                  <a:pt x="3157409" y="2464274"/>
                </a:cubicBezTo>
                <a:cubicBezTo>
                  <a:pt x="3158625" y="2470354"/>
                  <a:pt x="3156800" y="2474610"/>
                  <a:pt x="3151937" y="2477042"/>
                </a:cubicBezTo>
                <a:lnTo>
                  <a:pt x="3155585" y="2491635"/>
                </a:lnTo>
                <a:cubicBezTo>
                  <a:pt x="3150721" y="2484339"/>
                  <a:pt x="3144640" y="2478259"/>
                  <a:pt x="3137344" y="2473394"/>
                </a:cubicBezTo>
                <a:lnTo>
                  <a:pt x="3133696" y="2487987"/>
                </a:lnTo>
                <a:lnTo>
                  <a:pt x="3115456" y="2487987"/>
                </a:lnTo>
                <a:cubicBezTo>
                  <a:pt x="3117888" y="2502579"/>
                  <a:pt x="3122752" y="2517171"/>
                  <a:pt x="3130048" y="2531763"/>
                </a:cubicBezTo>
                <a:cubicBezTo>
                  <a:pt x="3113024" y="2531763"/>
                  <a:pt x="3098431" y="2532980"/>
                  <a:pt x="3086271" y="2535412"/>
                </a:cubicBezTo>
                <a:cubicBezTo>
                  <a:pt x="3088703" y="2542708"/>
                  <a:pt x="3088703" y="2547572"/>
                  <a:pt x="3086271" y="2550004"/>
                </a:cubicBezTo>
                <a:cubicBezTo>
                  <a:pt x="3083839" y="2552436"/>
                  <a:pt x="3082623" y="2553652"/>
                  <a:pt x="3082623" y="2553652"/>
                </a:cubicBezTo>
                <a:cubicBezTo>
                  <a:pt x="3097215" y="2568244"/>
                  <a:pt x="3104511" y="2575540"/>
                  <a:pt x="3104511" y="2575540"/>
                </a:cubicBezTo>
                <a:lnTo>
                  <a:pt x="3071679" y="2575540"/>
                </a:lnTo>
                <a:cubicBezTo>
                  <a:pt x="3071679" y="2570676"/>
                  <a:pt x="3068031" y="2568244"/>
                  <a:pt x="3060735" y="2568244"/>
                </a:cubicBezTo>
                <a:cubicBezTo>
                  <a:pt x="3048574" y="2563380"/>
                  <a:pt x="3040062" y="2564596"/>
                  <a:pt x="3035198" y="2571892"/>
                </a:cubicBezTo>
                <a:cubicBezTo>
                  <a:pt x="3035198" y="2571892"/>
                  <a:pt x="3032766" y="2571892"/>
                  <a:pt x="3027902" y="2571892"/>
                </a:cubicBezTo>
                <a:cubicBezTo>
                  <a:pt x="3023038" y="2571892"/>
                  <a:pt x="3018782" y="2573108"/>
                  <a:pt x="3015134" y="2575540"/>
                </a:cubicBezTo>
                <a:cubicBezTo>
                  <a:pt x="3011486" y="2577972"/>
                  <a:pt x="3006013" y="2580405"/>
                  <a:pt x="2998717" y="2582836"/>
                </a:cubicBezTo>
                <a:cubicBezTo>
                  <a:pt x="2993853" y="2570676"/>
                  <a:pt x="2987165" y="2565812"/>
                  <a:pt x="2978653" y="2568244"/>
                </a:cubicBezTo>
                <a:cubicBezTo>
                  <a:pt x="2970141" y="2570676"/>
                  <a:pt x="2963453" y="2571892"/>
                  <a:pt x="2958589" y="2571892"/>
                </a:cubicBezTo>
                <a:lnTo>
                  <a:pt x="2958589" y="2597429"/>
                </a:lnTo>
                <a:cubicBezTo>
                  <a:pt x="2943996" y="2597429"/>
                  <a:pt x="2933052" y="2598645"/>
                  <a:pt x="2925756" y="2601077"/>
                </a:cubicBezTo>
                <a:lnTo>
                  <a:pt x="2922108" y="2601077"/>
                </a:lnTo>
                <a:cubicBezTo>
                  <a:pt x="2917244" y="2598645"/>
                  <a:pt x="2909948" y="2595605"/>
                  <a:pt x="2900219" y="2591957"/>
                </a:cubicBezTo>
                <a:cubicBezTo>
                  <a:pt x="2890491" y="2588309"/>
                  <a:pt x="2884411" y="2582836"/>
                  <a:pt x="2881979" y="2575540"/>
                </a:cubicBezTo>
                <a:cubicBezTo>
                  <a:pt x="2874683" y="2565812"/>
                  <a:pt x="2864955" y="2563380"/>
                  <a:pt x="2852794" y="2568244"/>
                </a:cubicBezTo>
                <a:cubicBezTo>
                  <a:pt x="2850362" y="2570676"/>
                  <a:pt x="2850970" y="2574324"/>
                  <a:pt x="2854618" y="2579188"/>
                </a:cubicBezTo>
                <a:cubicBezTo>
                  <a:pt x="2858267" y="2584053"/>
                  <a:pt x="2860091" y="2587701"/>
                  <a:pt x="2860091" y="2590133"/>
                </a:cubicBezTo>
                <a:lnTo>
                  <a:pt x="2885627" y="2612021"/>
                </a:lnTo>
                <a:cubicBezTo>
                  <a:pt x="2883195" y="2616885"/>
                  <a:pt x="2880763" y="2619317"/>
                  <a:pt x="2878331" y="2619317"/>
                </a:cubicBezTo>
                <a:lnTo>
                  <a:pt x="2885627" y="2626613"/>
                </a:lnTo>
                <a:lnTo>
                  <a:pt x="2878331" y="2626613"/>
                </a:lnTo>
                <a:cubicBezTo>
                  <a:pt x="2871035" y="2626613"/>
                  <a:pt x="2862523" y="2621749"/>
                  <a:pt x="2852794" y="2612021"/>
                </a:cubicBezTo>
                <a:cubicBezTo>
                  <a:pt x="2838202" y="2602293"/>
                  <a:pt x="2827258" y="2597429"/>
                  <a:pt x="2819961" y="2597429"/>
                </a:cubicBezTo>
                <a:cubicBezTo>
                  <a:pt x="2817529" y="2597429"/>
                  <a:pt x="2811449" y="2594997"/>
                  <a:pt x="2801721" y="2590133"/>
                </a:cubicBezTo>
                <a:cubicBezTo>
                  <a:pt x="2796857" y="2592565"/>
                  <a:pt x="2791385" y="2597429"/>
                  <a:pt x="2785305" y="2604725"/>
                </a:cubicBezTo>
                <a:cubicBezTo>
                  <a:pt x="2779225" y="2612021"/>
                  <a:pt x="2774969" y="2618101"/>
                  <a:pt x="2772537" y="2622965"/>
                </a:cubicBezTo>
                <a:cubicBezTo>
                  <a:pt x="2765241" y="2625397"/>
                  <a:pt x="2756729" y="2635126"/>
                  <a:pt x="2747000" y="2652150"/>
                </a:cubicBezTo>
                <a:lnTo>
                  <a:pt x="2750648" y="2637558"/>
                </a:lnTo>
                <a:lnTo>
                  <a:pt x="2739704" y="2641206"/>
                </a:lnTo>
                <a:cubicBezTo>
                  <a:pt x="2739704" y="2626613"/>
                  <a:pt x="2747000" y="2613237"/>
                  <a:pt x="2761593" y="2601077"/>
                </a:cubicBezTo>
                <a:cubicBezTo>
                  <a:pt x="2754297" y="2601077"/>
                  <a:pt x="2749432" y="2599861"/>
                  <a:pt x="2747000" y="2597429"/>
                </a:cubicBezTo>
                <a:lnTo>
                  <a:pt x="2768889" y="2582836"/>
                </a:lnTo>
                <a:cubicBezTo>
                  <a:pt x="2764025" y="2577972"/>
                  <a:pt x="2759769" y="2574933"/>
                  <a:pt x="2756121" y="2573716"/>
                </a:cubicBezTo>
                <a:cubicBezTo>
                  <a:pt x="2752472" y="2572500"/>
                  <a:pt x="2749432" y="2571892"/>
                  <a:pt x="2747000" y="2571892"/>
                </a:cubicBezTo>
                <a:cubicBezTo>
                  <a:pt x="2725111" y="2591349"/>
                  <a:pt x="2695927" y="2627830"/>
                  <a:pt x="2659447" y="2681334"/>
                </a:cubicBezTo>
                <a:lnTo>
                  <a:pt x="2677687" y="2641206"/>
                </a:lnTo>
                <a:cubicBezTo>
                  <a:pt x="2682551" y="2636342"/>
                  <a:pt x="2688631" y="2625397"/>
                  <a:pt x="2695927" y="2608373"/>
                </a:cubicBezTo>
                <a:cubicBezTo>
                  <a:pt x="2691063" y="2605941"/>
                  <a:pt x="2687415" y="2607157"/>
                  <a:pt x="2684983" y="2612021"/>
                </a:cubicBezTo>
                <a:cubicBezTo>
                  <a:pt x="2680119" y="2624181"/>
                  <a:pt x="2674039" y="2630261"/>
                  <a:pt x="2666743" y="2630261"/>
                </a:cubicBezTo>
                <a:cubicBezTo>
                  <a:pt x="2664310" y="2630261"/>
                  <a:pt x="2662486" y="2632085"/>
                  <a:pt x="2661271" y="2635734"/>
                </a:cubicBezTo>
                <a:cubicBezTo>
                  <a:pt x="2660055" y="2639382"/>
                  <a:pt x="2659447" y="2642422"/>
                  <a:pt x="2659447" y="2644854"/>
                </a:cubicBezTo>
                <a:cubicBezTo>
                  <a:pt x="2654582" y="2657014"/>
                  <a:pt x="2646678" y="2670390"/>
                  <a:pt x="2635734" y="2684983"/>
                </a:cubicBezTo>
                <a:cubicBezTo>
                  <a:pt x="2624789" y="2699575"/>
                  <a:pt x="2616885" y="2710519"/>
                  <a:pt x="2612021" y="2717815"/>
                </a:cubicBezTo>
                <a:lnTo>
                  <a:pt x="2608373" y="2721463"/>
                </a:lnTo>
                <a:lnTo>
                  <a:pt x="2604725" y="2706871"/>
                </a:lnTo>
                <a:cubicBezTo>
                  <a:pt x="2594997" y="2714167"/>
                  <a:pt x="2590133" y="2720248"/>
                  <a:pt x="2590133" y="2725111"/>
                </a:cubicBezTo>
                <a:cubicBezTo>
                  <a:pt x="2582837" y="2725111"/>
                  <a:pt x="2579189" y="2727544"/>
                  <a:pt x="2579189" y="2732408"/>
                </a:cubicBezTo>
                <a:cubicBezTo>
                  <a:pt x="2579189" y="2737272"/>
                  <a:pt x="2579189" y="2744568"/>
                  <a:pt x="2579189" y="2754296"/>
                </a:cubicBezTo>
                <a:lnTo>
                  <a:pt x="2590133" y="2747000"/>
                </a:lnTo>
                <a:cubicBezTo>
                  <a:pt x="2590133" y="2756728"/>
                  <a:pt x="2594997" y="2761592"/>
                  <a:pt x="2604725" y="2761592"/>
                </a:cubicBezTo>
                <a:lnTo>
                  <a:pt x="2633910" y="2776185"/>
                </a:lnTo>
                <a:cubicBezTo>
                  <a:pt x="2643638" y="2776185"/>
                  <a:pt x="2650934" y="2778617"/>
                  <a:pt x="2655798" y="2783481"/>
                </a:cubicBezTo>
                <a:lnTo>
                  <a:pt x="2663095" y="2787129"/>
                </a:lnTo>
                <a:lnTo>
                  <a:pt x="2670391" y="2787129"/>
                </a:lnTo>
                <a:cubicBezTo>
                  <a:pt x="2687415" y="2794425"/>
                  <a:pt x="2708087" y="2798073"/>
                  <a:pt x="2732408" y="2798073"/>
                </a:cubicBezTo>
                <a:cubicBezTo>
                  <a:pt x="2756729" y="2798073"/>
                  <a:pt x="2773753" y="2798073"/>
                  <a:pt x="2783481" y="2798073"/>
                </a:cubicBezTo>
                <a:lnTo>
                  <a:pt x="2772537" y="2805369"/>
                </a:lnTo>
                <a:cubicBezTo>
                  <a:pt x="2779833" y="2805369"/>
                  <a:pt x="2785913" y="2806585"/>
                  <a:pt x="2790777" y="2809017"/>
                </a:cubicBezTo>
                <a:cubicBezTo>
                  <a:pt x="2795641" y="2811449"/>
                  <a:pt x="2801721" y="2812665"/>
                  <a:pt x="2809017" y="2812665"/>
                </a:cubicBezTo>
                <a:cubicBezTo>
                  <a:pt x="2826042" y="2812665"/>
                  <a:pt x="2841850" y="2811449"/>
                  <a:pt x="2856443" y="2809017"/>
                </a:cubicBezTo>
                <a:cubicBezTo>
                  <a:pt x="2871035" y="2806585"/>
                  <a:pt x="2885627" y="2804153"/>
                  <a:pt x="2900219" y="2801721"/>
                </a:cubicBezTo>
                <a:cubicBezTo>
                  <a:pt x="2914811" y="2801721"/>
                  <a:pt x="2941564" y="2799289"/>
                  <a:pt x="2980477" y="2794425"/>
                </a:cubicBezTo>
                <a:cubicBezTo>
                  <a:pt x="2999933" y="2789561"/>
                  <a:pt x="3018173" y="2785913"/>
                  <a:pt x="3035198" y="2783481"/>
                </a:cubicBezTo>
                <a:cubicBezTo>
                  <a:pt x="3052223" y="2781049"/>
                  <a:pt x="3065599" y="2778617"/>
                  <a:pt x="3075327" y="2776185"/>
                </a:cubicBezTo>
                <a:cubicBezTo>
                  <a:pt x="3077759" y="2776185"/>
                  <a:pt x="3080799" y="2774969"/>
                  <a:pt x="3084447" y="2772536"/>
                </a:cubicBezTo>
                <a:cubicBezTo>
                  <a:pt x="3088095" y="2770104"/>
                  <a:pt x="3089919" y="2772536"/>
                  <a:pt x="3089919" y="2779833"/>
                </a:cubicBezTo>
                <a:cubicBezTo>
                  <a:pt x="3104511" y="2779833"/>
                  <a:pt x="3114240" y="2778617"/>
                  <a:pt x="3119104" y="2776185"/>
                </a:cubicBezTo>
                <a:lnTo>
                  <a:pt x="3126400" y="2776185"/>
                </a:lnTo>
                <a:cubicBezTo>
                  <a:pt x="3126400" y="2776185"/>
                  <a:pt x="3125792" y="2776793"/>
                  <a:pt x="3124576" y="2778009"/>
                </a:cubicBezTo>
                <a:cubicBezTo>
                  <a:pt x="3123360" y="2779225"/>
                  <a:pt x="3122752" y="2779833"/>
                  <a:pt x="3122752" y="2779833"/>
                </a:cubicBezTo>
                <a:cubicBezTo>
                  <a:pt x="3117888" y="2782265"/>
                  <a:pt x="3111199" y="2785913"/>
                  <a:pt x="3102687" y="2790777"/>
                </a:cubicBezTo>
                <a:cubicBezTo>
                  <a:pt x="3094175" y="2795641"/>
                  <a:pt x="3088703" y="2799289"/>
                  <a:pt x="3086271" y="2801721"/>
                </a:cubicBezTo>
                <a:cubicBezTo>
                  <a:pt x="3083839" y="2804153"/>
                  <a:pt x="3078975" y="2805977"/>
                  <a:pt x="3071679" y="2807193"/>
                </a:cubicBezTo>
                <a:cubicBezTo>
                  <a:pt x="3064383" y="2808409"/>
                  <a:pt x="3060735" y="2810233"/>
                  <a:pt x="3060735" y="2812665"/>
                </a:cubicBezTo>
                <a:cubicBezTo>
                  <a:pt x="3060735" y="2812665"/>
                  <a:pt x="3092351" y="2806585"/>
                  <a:pt x="3155585" y="2794425"/>
                </a:cubicBezTo>
                <a:lnTo>
                  <a:pt x="3155585" y="2798073"/>
                </a:lnTo>
                <a:lnTo>
                  <a:pt x="3093567" y="2838202"/>
                </a:lnTo>
                <a:lnTo>
                  <a:pt x="3122752" y="2834554"/>
                </a:lnTo>
                <a:cubicBezTo>
                  <a:pt x="3122752" y="2836986"/>
                  <a:pt x="3120320" y="2838202"/>
                  <a:pt x="3115456" y="2838202"/>
                </a:cubicBezTo>
                <a:cubicBezTo>
                  <a:pt x="3103295" y="2840634"/>
                  <a:pt x="3094783" y="2846714"/>
                  <a:pt x="3089919" y="2856442"/>
                </a:cubicBezTo>
                <a:lnTo>
                  <a:pt x="3060735" y="2867387"/>
                </a:lnTo>
                <a:cubicBezTo>
                  <a:pt x="3060735" y="2872250"/>
                  <a:pt x="3064383" y="2874683"/>
                  <a:pt x="3071679" y="2874683"/>
                </a:cubicBezTo>
                <a:cubicBezTo>
                  <a:pt x="3078975" y="2874683"/>
                  <a:pt x="3083839" y="2874683"/>
                  <a:pt x="3086271" y="2874683"/>
                </a:cubicBezTo>
                <a:cubicBezTo>
                  <a:pt x="3083839" y="2877115"/>
                  <a:pt x="3082623" y="2881979"/>
                  <a:pt x="3082623" y="2889275"/>
                </a:cubicBezTo>
                <a:cubicBezTo>
                  <a:pt x="3080191" y="2886843"/>
                  <a:pt x="3075935" y="2886843"/>
                  <a:pt x="3069855" y="2889275"/>
                </a:cubicBezTo>
                <a:cubicBezTo>
                  <a:pt x="3063775" y="2891707"/>
                  <a:pt x="3060735" y="2892923"/>
                  <a:pt x="3060735" y="2892923"/>
                </a:cubicBezTo>
                <a:lnTo>
                  <a:pt x="3082623" y="2889275"/>
                </a:lnTo>
                <a:cubicBezTo>
                  <a:pt x="3085055" y="2884411"/>
                  <a:pt x="3089919" y="2881979"/>
                  <a:pt x="3097215" y="2881979"/>
                </a:cubicBezTo>
                <a:cubicBezTo>
                  <a:pt x="3102079" y="2881979"/>
                  <a:pt x="3104511" y="2884411"/>
                  <a:pt x="3104511" y="2889275"/>
                </a:cubicBezTo>
                <a:cubicBezTo>
                  <a:pt x="3089919" y="2891707"/>
                  <a:pt x="3077151" y="2895963"/>
                  <a:pt x="3066207" y="2902043"/>
                </a:cubicBezTo>
                <a:cubicBezTo>
                  <a:pt x="3055262" y="2908123"/>
                  <a:pt x="3044926" y="2913595"/>
                  <a:pt x="3035198" y="2918460"/>
                </a:cubicBezTo>
                <a:cubicBezTo>
                  <a:pt x="3035198" y="2920891"/>
                  <a:pt x="3036414" y="2922108"/>
                  <a:pt x="3038846" y="2922108"/>
                </a:cubicBezTo>
                <a:cubicBezTo>
                  <a:pt x="3041278" y="2922108"/>
                  <a:pt x="3042494" y="2922108"/>
                  <a:pt x="3042494" y="2922108"/>
                </a:cubicBezTo>
                <a:cubicBezTo>
                  <a:pt x="3044926" y="2924540"/>
                  <a:pt x="3044318" y="2926972"/>
                  <a:pt x="3040670" y="2929404"/>
                </a:cubicBezTo>
                <a:cubicBezTo>
                  <a:pt x="3037022" y="2931836"/>
                  <a:pt x="3035198" y="2934268"/>
                  <a:pt x="3035198" y="2936700"/>
                </a:cubicBezTo>
                <a:lnTo>
                  <a:pt x="2998717" y="2962236"/>
                </a:lnTo>
                <a:cubicBezTo>
                  <a:pt x="3001149" y="2962236"/>
                  <a:pt x="3002365" y="2963452"/>
                  <a:pt x="3002365" y="2965885"/>
                </a:cubicBezTo>
                <a:cubicBezTo>
                  <a:pt x="3007229" y="2958588"/>
                  <a:pt x="3018173" y="2952508"/>
                  <a:pt x="3035198" y="2947644"/>
                </a:cubicBezTo>
                <a:cubicBezTo>
                  <a:pt x="3037630" y="2947644"/>
                  <a:pt x="3038846" y="2948860"/>
                  <a:pt x="3038846" y="2951292"/>
                </a:cubicBezTo>
                <a:cubicBezTo>
                  <a:pt x="3036414" y="2956156"/>
                  <a:pt x="3033374" y="2960412"/>
                  <a:pt x="3029726" y="2964061"/>
                </a:cubicBezTo>
                <a:cubicBezTo>
                  <a:pt x="3026078" y="2967709"/>
                  <a:pt x="3021822" y="2970749"/>
                  <a:pt x="3016958" y="2973181"/>
                </a:cubicBezTo>
                <a:cubicBezTo>
                  <a:pt x="3019390" y="2973181"/>
                  <a:pt x="3020606" y="2978045"/>
                  <a:pt x="3020606" y="2987773"/>
                </a:cubicBezTo>
                <a:cubicBezTo>
                  <a:pt x="3018173" y="2985341"/>
                  <a:pt x="3014525" y="2984125"/>
                  <a:pt x="3009662" y="2984125"/>
                </a:cubicBezTo>
                <a:cubicBezTo>
                  <a:pt x="3007229" y="2984125"/>
                  <a:pt x="3004797" y="2987165"/>
                  <a:pt x="3002365" y="2993245"/>
                </a:cubicBezTo>
                <a:cubicBezTo>
                  <a:pt x="2999933" y="2999325"/>
                  <a:pt x="2997501" y="3003581"/>
                  <a:pt x="2995069" y="3006013"/>
                </a:cubicBezTo>
                <a:cubicBezTo>
                  <a:pt x="2995069" y="3008445"/>
                  <a:pt x="2996893" y="3012701"/>
                  <a:pt x="3000541" y="3018782"/>
                </a:cubicBezTo>
                <a:cubicBezTo>
                  <a:pt x="3004189" y="3024861"/>
                  <a:pt x="3004797" y="3031550"/>
                  <a:pt x="3002365" y="3038846"/>
                </a:cubicBezTo>
                <a:cubicBezTo>
                  <a:pt x="2980477" y="3043710"/>
                  <a:pt x="2963453" y="3048574"/>
                  <a:pt x="2951292" y="3053438"/>
                </a:cubicBezTo>
                <a:cubicBezTo>
                  <a:pt x="2948860" y="3053438"/>
                  <a:pt x="2945820" y="3054046"/>
                  <a:pt x="2942172" y="3055262"/>
                </a:cubicBezTo>
                <a:cubicBezTo>
                  <a:pt x="2938524" y="3056479"/>
                  <a:pt x="2935484" y="3058303"/>
                  <a:pt x="2933052" y="3060735"/>
                </a:cubicBezTo>
                <a:lnTo>
                  <a:pt x="2947644" y="3068031"/>
                </a:lnTo>
                <a:lnTo>
                  <a:pt x="2962237" y="3068031"/>
                </a:lnTo>
                <a:lnTo>
                  <a:pt x="2940348" y="3086271"/>
                </a:lnTo>
                <a:lnTo>
                  <a:pt x="2940348" y="3071679"/>
                </a:lnTo>
                <a:lnTo>
                  <a:pt x="2933052" y="3071679"/>
                </a:lnTo>
                <a:cubicBezTo>
                  <a:pt x="2930620" y="3071679"/>
                  <a:pt x="2929404" y="3073503"/>
                  <a:pt x="2929404" y="3077151"/>
                </a:cubicBezTo>
                <a:cubicBezTo>
                  <a:pt x="2929404" y="3080799"/>
                  <a:pt x="2926971" y="3082623"/>
                  <a:pt x="2922108" y="3082623"/>
                </a:cubicBezTo>
                <a:cubicBezTo>
                  <a:pt x="2922108" y="3080191"/>
                  <a:pt x="2919675" y="3079583"/>
                  <a:pt x="2914811" y="3080799"/>
                </a:cubicBezTo>
                <a:cubicBezTo>
                  <a:pt x="2909948" y="3082015"/>
                  <a:pt x="2905083" y="3083839"/>
                  <a:pt x="2900219" y="3086271"/>
                </a:cubicBezTo>
                <a:cubicBezTo>
                  <a:pt x="2895355" y="3086271"/>
                  <a:pt x="2890491" y="3087487"/>
                  <a:pt x="2885627" y="3089919"/>
                </a:cubicBezTo>
                <a:cubicBezTo>
                  <a:pt x="2883195" y="3092351"/>
                  <a:pt x="2879547" y="3094175"/>
                  <a:pt x="2874683" y="3095391"/>
                </a:cubicBezTo>
                <a:cubicBezTo>
                  <a:pt x="2869819" y="3096607"/>
                  <a:pt x="2867387" y="3099647"/>
                  <a:pt x="2867387" y="3104511"/>
                </a:cubicBezTo>
                <a:cubicBezTo>
                  <a:pt x="2864955" y="3106944"/>
                  <a:pt x="2861307" y="3108159"/>
                  <a:pt x="2856443" y="3108159"/>
                </a:cubicBezTo>
                <a:cubicBezTo>
                  <a:pt x="2851578" y="3108159"/>
                  <a:pt x="2849146" y="3108159"/>
                  <a:pt x="2849146" y="3108159"/>
                </a:cubicBezTo>
                <a:lnTo>
                  <a:pt x="2849146" y="3126400"/>
                </a:lnTo>
                <a:cubicBezTo>
                  <a:pt x="2844282" y="3126400"/>
                  <a:pt x="2841242" y="3124576"/>
                  <a:pt x="2840026" y="3120928"/>
                </a:cubicBezTo>
                <a:cubicBezTo>
                  <a:pt x="2838810" y="3117280"/>
                  <a:pt x="2839418" y="3113024"/>
                  <a:pt x="2841850" y="3108159"/>
                </a:cubicBezTo>
                <a:cubicBezTo>
                  <a:pt x="2827258" y="3108159"/>
                  <a:pt x="2816313" y="3110592"/>
                  <a:pt x="2809017" y="3115456"/>
                </a:cubicBezTo>
                <a:cubicBezTo>
                  <a:pt x="2809017" y="3113024"/>
                  <a:pt x="2810233" y="3111200"/>
                  <a:pt x="2812665" y="3109983"/>
                </a:cubicBezTo>
                <a:cubicBezTo>
                  <a:pt x="2815098" y="3108768"/>
                  <a:pt x="2816313" y="3108159"/>
                  <a:pt x="2816313" y="3108159"/>
                </a:cubicBezTo>
                <a:lnTo>
                  <a:pt x="2812665" y="3104511"/>
                </a:lnTo>
                <a:cubicBezTo>
                  <a:pt x="2812665" y="3106944"/>
                  <a:pt x="2806585" y="3108159"/>
                  <a:pt x="2794425" y="3108159"/>
                </a:cubicBezTo>
                <a:cubicBezTo>
                  <a:pt x="2801721" y="3108159"/>
                  <a:pt x="2806585" y="3110592"/>
                  <a:pt x="2809017" y="3115456"/>
                </a:cubicBezTo>
                <a:cubicBezTo>
                  <a:pt x="2811449" y="3120320"/>
                  <a:pt x="2810233" y="3123968"/>
                  <a:pt x="2805369" y="3126400"/>
                </a:cubicBezTo>
                <a:cubicBezTo>
                  <a:pt x="2800505" y="3128832"/>
                  <a:pt x="2796857" y="3131264"/>
                  <a:pt x="2794425" y="3133696"/>
                </a:cubicBezTo>
                <a:cubicBezTo>
                  <a:pt x="2811449" y="3145856"/>
                  <a:pt x="2824825" y="3148288"/>
                  <a:pt x="2834554" y="3140992"/>
                </a:cubicBezTo>
                <a:lnTo>
                  <a:pt x="2892923" y="3133696"/>
                </a:lnTo>
                <a:lnTo>
                  <a:pt x="2892923" y="3137344"/>
                </a:lnTo>
                <a:cubicBezTo>
                  <a:pt x="2917244" y="3134912"/>
                  <a:pt x="2933052" y="3131264"/>
                  <a:pt x="2940348" y="3126400"/>
                </a:cubicBezTo>
                <a:lnTo>
                  <a:pt x="2943996" y="3126400"/>
                </a:lnTo>
                <a:cubicBezTo>
                  <a:pt x="2941564" y="3131264"/>
                  <a:pt x="2936700" y="3133696"/>
                  <a:pt x="2929404" y="3133696"/>
                </a:cubicBezTo>
                <a:lnTo>
                  <a:pt x="2903867" y="3148288"/>
                </a:lnTo>
                <a:cubicBezTo>
                  <a:pt x="2886843" y="3158017"/>
                  <a:pt x="2873467" y="3162881"/>
                  <a:pt x="2863739" y="3162881"/>
                </a:cubicBezTo>
                <a:cubicBezTo>
                  <a:pt x="2856443" y="3162881"/>
                  <a:pt x="2852794" y="3164097"/>
                  <a:pt x="2852794" y="3166529"/>
                </a:cubicBezTo>
                <a:cubicBezTo>
                  <a:pt x="2850362" y="3176257"/>
                  <a:pt x="2847930" y="3178689"/>
                  <a:pt x="2845498" y="3173825"/>
                </a:cubicBezTo>
                <a:cubicBezTo>
                  <a:pt x="2838202" y="3173825"/>
                  <a:pt x="2828474" y="3176257"/>
                  <a:pt x="2816313" y="3181121"/>
                </a:cubicBezTo>
                <a:cubicBezTo>
                  <a:pt x="2811449" y="3176257"/>
                  <a:pt x="2809017" y="3173825"/>
                  <a:pt x="2809017" y="3173825"/>
                </a:cubicBezTo>
                <a:cubicBezTo>
                  <a:pt x="2801721" y="3173825"/>
                  <a:pt x="2793209" y="3174433"/>
                  <a:pt x="2783481" y="3175649"/>
                </a:cubicBezTo>
                <a:cubicBezTo>
                  <a:pt x="2773753" y="3176865"/>
                  <a:pt x="2761593" y="3176257"/>
                  <a:pt x="2747000" y="3173825"/>
                </a:cubicBezTo>
                <a:lnTo>
                  <a:pt x="2747000" y="3162881"/>
                </a:lnTo>
                <a:lnTo>
                  <a:pt x="2659447" y="3155584"/>
                </a:lnTo>
                <a:cubicBezTo>
                  <a:pt x="2659447" y="3160449"/>
                  <a:pt x="2659447" y="3166529"/>
                  <a:pt x="2659447" y="3173825"/>
                </a:cubicBezTo>
                <a:lnTo>
                  <a:pt x="2608373" y="3155584"/>
                </a:lnTo>
                <a:cubicBezTo>
                  <a:pt x="2608373" y="3158017"/>
                  <a:pt x="2608373" y="3160449"/>
                  <a:pt x="2608373" y="3162881"/>
                </a:cubicBezTo>
                <a:lnTo>
                  <a:pt x="2601077" y="3162881"/>
                </a:lnTo>
                <a:cubicBezTo>
                  <a:pt x="2591349" y="3160449"/>
                  <a:pt x="2570677" y="3148288"/>
                  <a:pt x="2539060" y="3126400"/>
                </a:cubicBezTo>
                <a:cubicBezTo>
                  <a:pt x="2509875" y="3111807"/>
                  <a:pt x="2475827" y="3098431"/>
                  <a:pt x="2436914" y="3086271"/>
                </a:cubicBezTo>
                <a:lnTo>
                  <a:pt x="2415025" y="3078975"/>
                </a:lnTo>
                <a:cubicBezTo>
                  <a:pt x="2402865" y="3071679"/>
                  <a:pt x="2394353" y="3072895"/>
                  <a:pt x="2389489" y="3082623"/>
                </a:cubicBezTo>
                <a:lnTo>
                  <a:pt x="2389489" y="3097215"/>
                </a:lnTo>
                <a:cubicBezTo>
                  <a:pt x="2382193" y="3099647"/>
                  <a:pt x="2376721" y="3099039"/>
                  <a:pt x="2373072" y="3095391"/>
                </a:cubicBezTo>
                <a:cubicBezTo>
                  <a:pt x="2369424" y="3091743"/>
                  <a:pt x="2366384" y="3088703"/>
                  <a:pt x="2363952" y="3086271"/>
                </a:cubicBezTo>
                <a:cubicBezTo>
                  <a:pt x="2359088" y="3091135"/>
                  <a:pt x="2353616" y="3091743"/>
                  <a:pt x="2347536" y="3088095"/>
                </a:cubicBezTo>
                <a:cubicBezTo>
                  <a:pt x="2341455" y="3084447"/>
                  <a:pt x="2338416" y="3082623"/>
                  <a:pt x="2338416" y="3082623"/>
                </a:cubicBezTo>
                <a:cubicBezTo>
                  <a:pt x="2338416" y="3082623"/>
                  <a:pt x="2340848" y="3082015"/>
                  <a:pt x="2345712" y="3080799"/>
                </a:cubicBezTo>
                <a:cubicBezTo>
                  <a:pt x="2350576" y="3079583"/>
                  <a:pt x="2353008" y="3075327"/>
                  <a:pt x="2353008" y="3068031"/>
                </a:cubicBezTo>
                <a:cubicBezTo>
                  <a:pt x="2343280" y="3063167"/>
                  <a:pt x="2337200" y="3060735"/>
                  <a:pt x="2334768" y="3060735"/>
                </a:cubicBezTo>
                <a:cubicBezTo>
                  <a:pt x="2327471" y="3060735"/>
                  <a:pt x="2320175" y="3068031"/>
                  <a:pt x="2312879" y="3082623"/>
                </a:cubicBezTo>
                <a:cubicBezTo>
                  <a:pt x="2305583" y="3075327"/>
                  <a:pt x="2299503" y="3070463"/>
                  <a:pt x="2294639" y="3068031"/>
                </a:cubicBezTo>
                <a:cubicBezTo>
                  <a:pt x="2284911" y="3058303"/>
                  <a:pt x="2280047" y="3053438"/>
                  <a:pt x="2280047" y="3053438"/>
                </a:cubicBezTo>
                <a:lnTo>
                  <a:pt x="2305583" y="3053438"/>
                </a:lnTo>
                <a:cubicBezTo>
                  <a:pt x="2312879" y="3055870"/>
                  <a:pt x="2317743" y="3056479"/>
                  <a:pt x="2320175" y="3055262"/>
                </a:cubicBezTo>
                <a:cubicBezTo>
                  <a:pt x="2322607" y="3054046"/>
                  <a:pt x="2325039" y="3048574"/>
                  <a:pt x="2327471" y="3038846"/>
                </a:cubicBezTo>
                <a:cubicBezTo>
                  <a:pt x="2322607" y="3031550"/>
                  <a:pt x="2316527" y="3025470"/>
                  <a:pt x="2309231" y="3020606"/>
                </a:cubicBezTo>
                <a:cubicBezTo>
                  <a:pt x="2301935" y="3015741"/>
                  <a:pt x="2293423" y="3014525"/>
                  <a:pt x="2283695" y="3016958"/>
                </a:cubicBezTo>
                <a:cubicBezTo>
                  <a:pt x="2283695" y="3009661"/>
                  <a:pt x="2284911" y="3006013"/>
                  <a:pt x="2287343" y="3006013"/>
                </a:cubicBezTo>
                <a:cubicBezTo>
                  <a:pt x="2282479" y="3003581"/>
                  <a:pt x="2278223" y="3002973"/>
                  <a:pt x="2274575" y="3004189"/>
                </a:cubicBezTo>
                <a:cubicBezTo>
                  <a:pt x="2270926" y="3005405"/>
                  <a:pt x="2266670" y="3006013"/>
                  <a:pt x="2261806" y="3006013"/>
                </a:cubicBezTo>
                <a:cubicBezTo>
                  <a:pt x="2259374" y="3008445"/>
                  <a:pt x="2253294" y="3009661"/>
                  <a:pt x="2243566" y="3009661"/>
                </a:cubicBezTo>
                <a:lnTo>
                  <a:pt x="2243566" y="3013309"/>
                </a:lnTo>
                <a:cubicBezTo>
                  <a:pt x="2250862" y="3020606"/>
                  <a:pt x="2255726" y="3024254"/>
                  <a:pt x="2258158" y="3024254"/>
                </a:cubicBezTo>
                <a:cubicBezTo>
                  <a:pt x="2253294" y="3024254"/>
                  <a:pt x="2246606" y="3025470"/>
                  <a:pt x="2238093" y="3027902"/>
                </a:cubicBezTo>
                <a:cubicBezTo>
                  <a:pt x="2229582" y="3030334"/>
                  <a:pt x="2221677" y="3029118"/>
                  <a:pt x="2214381" y="3024254"/>
                </a:cubicBezTo>
                <a:lnTo>
                  <a:pt x="2214381" y="3009661"/>
                </a:lnTo>
                <a:cubicBezTo>
                  <a:pt x="2209517" y="3007229"/>
                  <a:pt x="2202221" y="3003581"/>
                  <a:pt x="2192493" y="2998717"/>
                </a:cubicBezTo>
                <a:cubicBezTo>
                  <a:pt x="2182765" y="2993853"/>
                  <a:pt x="2174252" y="2991421"/>
                  <a:pt x="2166956" y="2991421"/>
                </a:cubicBezTo>
                <a:cubicBezTo>
                  <a:pt x="2157228" y="2991421"/>
                  <a:pt x="2148716" y="2990205"/>
                  <a:pt x="2141419" y="2987773"/>
                </a:cubicBezTo>
                <a:cubicBezTo>
                  <a:pt x="2141419" y="2987773"/>
                  <a:pt x="2139595" y="2985949"/>
                  <a:pt x="2135947" y="2982301"/>
                </a:cubicBezTo>
                <a:cubicBezTo>
                  <a:pt x="2132299" y="2978653"/>
                  <a:pt x="2129259" y="2979261"/>
                  <a:pt x="2126827" y="2984125"/>
                </a:cubicBezTo>
                <a:cubicBezTo>
                  <a:pt x="2124395" y="2984125"/>
                  <a:pt x="2121963" y="2982301"/>
                  <a:pt x="2119531" y="2978653"/>
                </a:cubicBezTo>
                <a:cubicBezTo>
                  <a:pt x="2117099" y="2975005"/>
                  <a:pt x="2113451" y="2973181"/>
                  <a:pt x="2108587" y="2973181"/>
                </a:cubicBezTo>
                <a:lnTo>
                  <a:pt x="2104939" y="2980477"/>
                </a:lnTo>
                <a:cubicBezTo>
                  <a:pt x="2104939" y="2987773"/>
                  <a:pt x="2106155" y="2993245"/>
                  <a:pt x="2108587" y="2996893"/>
                </a:cubicBezTo>
                <a:cubicBezTo>
                  <a:pt x="2111019" y="3000541"/>
                  <a:pt x="2112235" y="3004797"/>
                  <a:pt x="2112235" y="3009661"/>
                </a:cubicBezTo>
                <a:cubicBezTo>
                  <a:pt x="2112235" y="3016958"/>
                  <a:pt x="2113451" y="3023038"/>
                  <a:pt x="2115883" y="3027902"/>
                </a:cubicBezTo>
                <a:cubicBezTo>
                  <a:pt x="2118315" y="3032766"/>
                  <a:pt x="2119531" y="3040062"/>
                  <a:pt x="2119531" y="3049790"/>
                </a:cubicBezTo>
                <a:cubicBezTo>
                  <a:pt x="2114667" y="3049790"/>
                  <a:pt x="2109803" y="3046142"/>
                  <a:pt x="2104939" y="3038846"/>
                </a:cubicBezTo>
                <a:cubicBezTo>
                  <a:pt x="2100075" y="3031550"/>
                  <a:pt x="2096427" y="3026686"/>
                  <a:pt x="2093995" y="3024254"/>
                </a:cubicBezTo>
                <a:cubicBezTo>
                  <a:pt x="2091563" y="3031550"/>
                  <a:pt x="2090347" y="3043710"/>
                  <a:pt x="2090347" y="3060735"/>
                </a:cubicBezTo>
                <a:cubicBezTo>
                  <a:pt x="2090347" y="3072895"/>
                  <a:pt x="2091563" y="3081407"/>
                  <a:pt x="2093995" y="3086271"/>
                </a:cubicBezTo>
                <a:cubicBezTo>
                  <a:pt x="2076970" y="3083839"/>
                  <a:pt x="2061162" y="3072895"/>
                  <a:pt x="2046570" y="3053438"/>
                </a:cubicBezTo>
                <a:cubicBezTo>
                  <a:pt x="2034409" y="3060735"/>
                  <a:pt x="2028329" y="3070463"/>
                  <a:pt x="2028329" y="3082623"/>
                </a:cubicBezTo>
                <a:cubicBezTo>
                  <a:pt x="2028329" y="3097215"/>
                  <a:pt x="2033193" y="3109376"/>
                  <a:pt x="2042922" y="3119104"/>
                </a:cubicBezTo>
                <a:lnTo>
                  <a:pt x="2031977" y="3122752"/>
                </a:lnTo>
                <a:cubicBezTo>
                  <a:pt x="2027113" y="3132480"/>
                  <a:pt x="2021033" y="3133696"/>
                  <a:pt x="2013737" y="3126400"/>
                </a:cubicBezTo>
                <a:lnTo>
                  <a:pt x="2002793" y="3122752"/>
                </a:lnTo>
                <a:cubicBezTo>
                  <a:pt x="1995497" y="3122752"/>
                  <a:pt x="1991849" y="3123968"/>
                  <a:pt x="1991849" y="3126400"/>
                </a:cubicBezTo>
                <a:cubicBezTo>
                  <a:pt x="1986985" y="3143424"/>
                  <a:pt x="1972392" y="3155584"/>
                  <a:pt x="1948072" y="3162881"/>
                </a:cubicBezTo>
                <a:cubicBezTo>
                  <a:pt x="1945639" y="3165313"/>
                  <a:pt x="1940775" y="3166529"/>
                  <a:pt x="1933479" y="3166529"/>
                </a:cubicBezTo>
                <a:cubicBezTo>
                  <a:pt x="1923751" y="3164097"/>
                  <a:pt x="1909159" y="3160449"/>
                  <a:pt x="1889703" y="3155584"/>
                </a:cubicBezTo>
                <a:cubicBezTo>
                  <a:pt x="1882406" y="3138560"/>
                  <a:pt x="1877542" y="3128832"/>
                  <a:pt x="1875110" y="3126400"/>
                </a:cubicBezTo>
                <a:cubicBezTo>
                  <a:pt x="1867814" y="3131264"/>
                  <a:pt x="1864166" y="3139168"/>
                  <a:pt x="1864166" y="3150112"/>
                </a:cubicBezTo>
                <a:cubicBezTo>
                  <a:pt x="1864166" y="3161056"/>
                  <a:pt x="1864166" y="3170177"/>
                  <a:pt x="1864166" y="3177473"/>
                </a:cubicBezTo>
                <a:cubicBezTo>
                  <a:pt x="1859302" y="3177473"/>
                  <a:pt x="1855046" y="3175649"/>
                  <a:pt x="1851398" y="3172001"/>
                </a:cubicBezTo>
                <a:cubicBezTo>
                  <a:pt x="1847749" y="3168353"/>
                  <a:pt x="1844710" y="3165313"/>
                  <a:pt x="1842277" y="3162881"/>
                </a:cubicBezTo>
                <a:cubicBezTo>
                  <a:pt x="1825253" y="3158017"/>
                  <a:pt x="1814309" y="3143424"/>
                  <a:pt x="1809445" y="3119104"/>
                </a:cubicBezTo>
                <a:cubicBezTo>
                  <a:pt x="1807013" y="3111807"/>
                  <a:pt x="1800933" y="3099647"/>
                  <a:pt x="1791205" y="3082623"/>
                </a:cubicBezTo>
                <a:cubicBezTo>
                  <a:pt x="1783908" y="3087487"/>
                  <a:pt x="1782692" y="3094783"/>
                  <a:pt x="1787557" y="3104511"/>
                </a:cubicBezTo>
                <a:cubicBezTo>
                  <a:pt x="1787557" y="3106944"/>
                  <a:pt x="1788772" y="3108159"/>
                  <a:pt x="1791205" y="3108159"/>
                </a:cubicBezTo>
                <a:cubicBezTo>
                  <a:pt x="1798501" y="3113024"/>
                  <a:pt x="1802757" y="3117888"/>
                  <a:pt x="1803973" y="3122752"/>
                </a:cubicBezTo>
                <a:cubicBezTo>
                  <a:pt x="1805189" y="3127616"/>
                  <a:pt x="1805797" y="3132480"/>
                  <a:pt x="1805797" y="3137344"/>
                </a:cubicBezTo>
                <a:lnTo>
                  <a:pt x="1798501" y="3148288"/>
                </a:lnTo>
                <a:cubicBezTo>
                  <a:pt x="1796069" y="3145856"/>
                  <a:pt x="1794245" y="3142208"/>
                  <a:pt x="1793029" y="3137344"/>
                </a:cubicBezTo>
                <a:cubicBezTo>
                  <a:pt x="1791813" y="3132480"/>
                  <a:pt x="1788772" y="3128832"/>
                  <a:pt x="1783908" y="3126400"/>
                </a:cubicBezTo>
                <a:cubicBezTo>
                  <a:pt x="1783908" y="3116672"/>
                  <a:pt x="1780260" y="3109983"/>
                  <a:pt x="1772964" y="3106335"/>
                </a:cubicBezTo>
                <a:cubicBezTo>
                  <a:pt x="1765668" y="3102687"/>
                  <a:pt x="1760804" y="3100863"/>
                  <a:pt x="1758372" y="3100863"/>
                </a:cubicBezTo>
                <a:cubicBezTo>
                  <a:pt x="1753508" y="3093567"/>
                  <a:pt x="1751076" y="3087487"/>
                  <a:pt x="1751076" y="3082623"/>
                </a:cubicBezTo>
                <a:cubicBezTo>
                  <a:pt x="1751076" y="3068031"/>
                  <a:pt x="1742563" y="3051006"/>
                  <a:pt x="1725539" y="3031550"/>
                </a:cubicBezTo>
                <a:cubicBezTo>
                  <a:pt x="1725539" y="3029118"/>
                  <a:pt x="1723107" y="3025470"/>
                  <a:pt x="1718243" y="3020606"/>
                </a:cubicBezTo>
                <a:cubicBezTo>
                  <a:pt x="1713379" y="3015741"/>
                  <a:pt x="1709731" y="3010877"/>
                  <a:pt x="1707299" y="3006013"/>
                </a:cubicBezTo>
                <a:cubicBezTo>
                  <a:pt x="1704867" y="3003581"/>
                  <a:pt x="1701827" y="3000541"/>
                  <a:pt x="1698179" y="2996893"/>
                </a:cubicBezTo>
                <a:cubicBezTo>
                  <a:pt x="1694530" y="2993245"/>
                  <a:pt x="1691491" y="2990205"/>
                  <a:pt x="1689058" y="2987773"/>
                </a:cubicBezTo>
                <a:lnTo>
                  <a:pt x="1681762" y="2991421"/>
                </a:lnTo>
                <a:cubicBezTo>
                  <a:pt x="1674466" y="2971964"/>
                  <a:pt x="1663522" y="2963452"/>
                  <a:pt x="1648930" y="2965885"/>
                </a:cubicBezTo>
                <a:cubicBezTo>
                  <a:pt x="1646498" y="2953724"/>
                  <a:pt x="1645281" y="2946428"/>
                  <a:pt x="1645281" y="2943996"/>
                </a:cubicBezTo>
                <a:cubicBezTo>
                  <a:pt x="1637985" y="2926972"/>
                  <a:pt x="1630689" y="2914812"/>
                  <a:pt x="1623393" y="2907515"/>
                </a:cubicBezTo>
                <a:cubicBezTo>
                  <a:pt x="1620961" y="2907515"/>
                  <a:pt x="1617313" y="2907515"/>
                  <a:pt x="1612449" y="2907515"/>
                </a:cubicBezTo>
                <a:cubicBezTo>
                  <a:pt x="1607585" y="2907515"/>
                  <a:pt x="1602721" y="2905083"/>
                  <a:pt x="1597857" y="2900219"/>
                </a:cubicBezTo>
                <a:cubicBezTo>
                  <a:pt x="1602721" y="2897787"/>
                  <a:pt x="1608801" y="2895963"/>
                  <a:pt x="1616097" y="2894747"/>
                </a:cubicBezTo>
                <a:cubicBezTo>
                  <a:pt x="1623393" y="2893531"/>
                  <a:pt x="1625825" y="2891707"/>
                  <a:pt x="1623393" y="2889275"/>
                </a:cubicBezTo>
                <a:cubicBezTo>
                  <a:pt x="1591776" y="2877115"/>
                  <a:pt x="1575968" y="2871035"/>
                  <a:pt x="1575968" y="2871035"/>
                </a:cubicBezTo>
                <a:cubicBezTo>
                  <a:pt x="1573536" y="2871035"/>
                  <a:pt x="1571104" y="2867387"/>
                  <a:pt x="1568672" y="2860090"/>
                </a:cubicBezTo>
                <a:lnTo>
                  <a:pt x="1590560" y="2867387"/>
                </a:lnTo>
                <a:lnTo>
                  <a:pt x="1586912" y="2860090"/>
                </a:lnTo>
                <a:cubicBezTo>
                  <a:pt x="1589344" y="2847930"/>
                  <a:pt x="1586912" y="2841850"/>
                  <a:pt x="1579616" y="2841850"/>
                </a:cubicBezTo>
                <a:cubicBezTo>
                  <a:pt x="1572320" y="2841850"/>
                  <a:pt x="1567456" y="2841850"/>
                  <a:pt x="1565024" y="2841850"/>
                </a:cubicBezTo>
                <a:cubicBezTo>
                  <a:pt x="1565024" y="2824825"/>
                  <a:pt x="1562592" y="2815097"/>
                  <a:pt x="1557728" y="2812665"/>
                </a:cubicBezTo>
                <a:cubicBezTo>
                  <a:pt x="1562592" y="2812665"/>
                  <a:pt x="1565024" y="2810233"/>
                  <a:pt x="1565024" y="2805369"/>
                </a:cubicBezTo>
                <a:cubicBezTo>
                  <a:pt x="1560160" y="2802937"/>
                  <a:pt x="1555903" y="2800505"/>
                  <a:pt x="1552255" y="2798073"/>
                </a:cubicBezTo>
                <a:cubicBezTo>
                  <a:pt x="1548607" y="2795641"/>
                  <a:pt x="1545567" y="2793209"/>
                  <a:pt x="1543135" y="2790777"/>
                </a:cubicBezTo>
                <a:cubicBezTo>
                  <a:pt x="1543135" y="2793209"/>
                  <a:pt x="1543743" y="2796249"/>
                  <a:pt x="1544959" y="2799897"/>
                </a:cubicBezTo>
                <a:cubicBezTo>
                  <a:pt x="1546175" y="2803545"/>
                  <a:pt x="1543135" y="2805369"/>
                  <a:pt x="1535839" y="2805369"/>
                </a:cubicBezTo>
                <a:cubicBezTo>
                  <a:pt x="1535839" y="2805369"/>
                  <a:pt x="1534623" y="2799289"/>
                  <a:pt x="1532191" y="2787129"/>
                </a:cubicBezTo>
                <a:cubicBezTo>
                  <a:pt x="1532191" y="2787129"/>
                  <a:pt x="1531583" y="2787737"/>
                  <a:pt x="1530367" y="2788953"/>
                </a:cubicBezTo>
                <a:cubicBezTo>
                  <a:pt x="1529151" y="2790169"/>
                  <a:pt x="1528543" y="2791993"/>
                  <a:pt x="1528543" y="2794425"/>
                </a:cubicBezTo>
                <a:cubicBezTo>
                  <a:pt x="1528543" y="2782265"/>
                  <a:pt x="1527327" y="2771321"/>
                  <a:pt x="1524895" y="2761592"/>
                </a:cubicBezTo>
                <a:cubicBezTo>
                  <a:pt x="1510303" y="2778617"/>
                  <a:pt x="1503007" y="2787129"/>
                  <a:pt x="1503007" y="2787129"/>
                </a:cubicBezTo>
                <a:lnTo>
                  <a:pt x="1503007" y="2776185"/>
                </a:lnTo>
                <a:cubicBezTo>
                  <a:pt x="1507871" y="2768888"/>
                  <a:pt x="1512735" y="2760984"/>
                  <a:pt x="1517599" y="2752472"/>
                </a:cubicBezTo>
                <a:cubicBezTo>
                  <a:pt x="1522463" y="2743960"/>
                  <a:pt x="1528543" y="2734840"/>
                  <a:pt x="1535839" y="2725111"/>
                </a:cubicBezTo>
                <a:lnTo>
                  <a:pt x="1510303" y="2703223"/>
                </a:lnTo>
                <a:lnTo>
                  <a:pt x="1524895" y="2670390"/>
                </a:lnTo>
                <a:cubicBezTo>
                  <a:pt x="1517599" y="2670390"/>
                  <a:pt x="1512735" y="2671606"/>
                  <a:pt x="1510303" y="2674038"/>
                </a:cubicBezTo>
                <a:cubicBezTo>
                  <a:pt x="1512735" y="2669174"/>
                  <a:pt x="1513951" y="2663702"/>
                  <a:pt x="1513951" y="2657622"/>
                </a:cubicBezTo>
                <a:cubicBezTo>
                  <a:pt x="1513951" y="2651542"/>
                  <a:pt x="1512735" y="2646070"/>
                  <a:pt x="1510303" y="2641206"/>
                </a:cubicBezTo>
                <a:cubicBezTo>
                  <a:pt x="1510303" y="2633910"/>
                  <a:pt x="1506655" y="2624181"/>
                  <a:pt x="1499359" y="2612021"/>
                </a:cubicBezTo>
                <a:cubicBezTo>
                  <a:pt x="1492062" y="2599861"/>
                  <a:pt x="1489630" y="2587701"/>
                  <a:pt x="1492062" y="2575540"/>
                </a:cubicBezTo>
                <a:cubicBezTo>
                  <a:pt x="1494494" y="2573108"/>
                  <a:pt x="1495103" y="2570068"/>
                  <a:pt x="1493886" y="2566420"/>
                </a:cubicBezTo>
                <a:cubicBezTo>
                  <a:pt x="1492670" y="2562772"/>
                  <a:pt x="1492062" y="2559732"/>
                  <a:pt x="1492062" y="2557300"/>
                </a:cubicBezTo>
                <a:cubicBezTo>
                  <a:pt x="1487198" y="2545140"/>
                  <a:pt x="1487198" y="2530547"/>
                  <a:pt x="1492062" y="2513523"/>
                </a:cubicBezTo>
                <a:cubicBezTo>
                  <a:pt x="1496927" y="2511091"/>
                  <a:pt x="1499359" y="2508659"/>
                  <a:pt x="1499359" y="2506227"/>
                </a:cubicBezTo>
                <a:cubicBezTo>
                  <a:pt x="1494494" y="2501363"/>
                  <a:pt x="1489630" y="2498931"/>
                  <a:pt x="1484766" y="2498931"/>
                </a:cubicBezTo>
                <a:lnTo>
                  <a:pt x="1484766" y="2477042"/>
                </a:lnTo>
                <a:lnTo>
                  <a:pt x="1488414" y="2455154"/>
                </a:lnTo>
                <a:cubicBezTo>
                  <a:pt x="1488414" y="2445426"/>
                  <a:pt x="1487198" y="2436914"/>
                  <a:pt x="1484766" y="2429617"/>
                </a:cubicBezTo>
                <a:cubicBezTo>
                  <a:pt x="1484766" y="2429617"/>
                  <a:pt x="1477470" y="2406513"/>
                  <a:pt x="1462878" y="2360304"/>
                </a:cubicBezTo>
                <a:cubicBezTo>
                  <a:pt x="1460446" y="2357872"/>
                  <a:pt x="1456797" y="2349968"/>
                  <a:pt x="1451933" y="2336592"/>
                </a:cubicBezTo>
                <a:cubicBezTo>
                  <a:pt x="1447069" y="2323215"/>
                  <a:pt x="1439773" y="2312879"/>
                  <a:pt x="1430045" y="2305583"/>
                </a:cubicBezTo>
                <a:cubicBezTo>
                  <a:pt x="1425181" y="2303151"/>
                  <a:pt x="1419709" y="2298287"/>
                  <a:pt x="1413629" y="2290991"/>
                </a:cubicBezTo>
                <a:cubicBezTo>
                  <a:pt x="1410589" y="2287343"/>
                  <a:pt x="1408005" y="2283999"/>
                  <a:pt x="1405877" y="2280958"/>
                </a:cubicBezTo>
                <a:lnTo>
                  <a:pt x="1401591" y="2273946"/>
                </a:lnTo>
                <a:lnTo>
                  <a:pt x="1399036" y="2276398"/>
                </a:lnTo>
                <a:cubicBezTo>
                  <a:pt x="1390524" y="2283695"/>
                  <a:pt x="1383836" y="2290991"/>
                  <a:pt x="1378972" y="2298287"/>
                </a:cubicBezTo>
                <a:cubicBezTo>
                  <a:pt x="1376540" y="2298287"/>
                  <a:pt x="1375324" y="2300719"/>
                  <a:pt x="1375324" y="2305583"/>
                </a:cubicBezTo>
                <a:cubicBezTo>
                  <a:pt x="1375324" y="2305583"/>
                  <a:pt x="1375324" y="2306799"/>
                  <a:pt x="1375324" y="2309231"/>
                </a:cubicBezTo>
                <a:cubicBezTo>
                  <a:pt x="1375324" y="2311663"/>
                  <a:pt x="1374108" y="2312879"/>
                  <a:pt x="1371676" y="2312879"/>
                </a:cubicBezTo>
                <a:cubicBezTo>
                  <a:pt x="1359515" y="2312879"/>
                  <a:pt x="1352219" y="2320175"/>
                  <a:pt x="1349787" y="2334768"/>
                </a:cubicBezTo>
                <a:cubicBezTo>
                  <a:pt x="1349787" y="2334768"/>
                  <a:pt x="1348571" y="2335983"/>
                  <a:pt x="1346139" y="2338416"/>
                </a:cubicBezTo>
                <a:cubicBezTo>
                  <a:pt x="1343707" y="2340848"/>
                  <a:pt x="1341275" y="2342064"/>
                  <a:pt x="1338843" y="2342064"/>
                </a:cubicBezTo>
                <a:lnTo>
                  <a:pt x="1309659" y="2360304"/>
                </a:lnTo>
                <a:cubicBezTo>
                  <a:pt x="1292634" y="2377328"/>
                  <a:pt x="1284122" y="2385841"/>
                  <a:pt x="1284122" y="2385841"/>
                </a:cubicBezTo>
                <a:cubicBezTo>
                  <a:pt x="1279258" y="2388272"/>
                  <a:pt x="1275002" y="2391921"/>
                  <a:pt x="1271354" y="2396785"/>
                </a:cubicBezTo>
                <a:cubicBezTo>
                  <a:pt x="1267706" y="2401649"/>
                  <a:pt x="1263450" y="2405297"/>
                  <a:pt x="1258585" y="2407729"/>
                </a:cubicBezTo>
                <a:cubicBezTo>
                  <a:pt x="1253721" y="2407729"/>
                  <a:pt x="1251289" y="2410161"/>
                  <a:pt x="1251289" y="2415025"/>
                </a:cubicBezTo>
                <a:lnTo>
                  <a:pt x="1109014" y="2517171"/>
                </a:lnTo>
                <a:cubicBezTo>
                  <a:pt x="1033621" y="2568244"/>
                  <a:pt x="986196" y="2601077"/>
                  <a:pt x="966739" y="2615669"/>
                </a:cubicBezTo>
                <a:cubicBezTo>
                  <a:pt x="920531" y="2644854"/>
                  <a:pt x="887698" y="2675255"/>
                  <a:pt x="868242" y="2706871"/>
                </a:cubicBezTo>
                <a:cubicBezTo>
                  <a:pt x="865810" y="2711735"/>
                  <a:pt x="862162" y="2717207"/>
                  <a:pt x="857297" y="2723287"/>
                </a:cubicBezTo>
                <a:cubicBezTo>
                  <a:pt x="852433" y="2729368"/>
                  <a:pt x="848785" y="2737272"/>
                  <a:pt x="846353" y="2747000"/>
                </a:cubicBezTo>
                <a:cubicBezTo>
                  <a:pt x="807440" y="2805369"/>
                  <a:pt x="787984" y="2834554"/>
                  <a:pt x="787984" y="2834554"/>
                </a:cubicBezTo>
                <a:lnTo>
                  <a:pt x="777040" y="2867387"/>
                </a:lnTo>
                <a:cubicBezTo>
                  <a:pt x="777040" y="2872250"/>
                  <a:pt x="774608" y="2878331"/>
                  <a:pt x="769744" y="2885627"/>
                </a:cubicBezTo>
                <a:cubicBezTo>
                  <a:pt x="764880" y="2892923"/>
                  <a:pt x="762447" y="2899003"/>
                  <a:pt x="762447" y="2903867"/>
                </a:cubicBezTo>
                <a:cubicBezTo>
                  <a:pt x="760015" y="2906299"/>
                  <a:pt x="756975" y="2909947"/>
                  <a:pt x="753327" y="2914812"/>
                </a:cubicBezTo>
                <a:cubicBezTo>
                  <a:pt x="749679" y="2919675"/>
                  <a:pt x="747855" y="2923323"/>
                  <a:pt x="747855" y="2925756"/>
                </a:cubicBezTo>
                <a:cubicBezTo>
                  <a:pt x="750287" y="2928188"/>
                  <a:pt x="749071" y="2933052"/>
                  <a:pt x="744207" y="2940348"/>
                </a:cubicBezTo>
                <a:cubicBezTo>
                  <a:pt x="741775" y="2942780"/>
                  <a:pt x="739343" y="2945212"/>
                  <a:pt x="736911" y="2947644"/>
                </a:cubicBezTo>
                <a:cubicBezTo>
                  <a:pt x="734479" y="2950076"/>
                  <a:pt x="733263" y="2953724"/>
                  <a:pt x="733263" y="2958588"/>
                </a:cubicBezTo>
                <a:cubicBezTo>
                  <a:pt x="733263" y="2961020"/>
                  <a:pt x="732047" y="2964061"/>
                  <a:pt x="729615" y="2967709"/>
                </a:cubicBezTo>
                <a:cubicBezTo>
                  <a:pt x="727183" y="2971357"/>
                  <a:pt x="724751" y="2975613"/>
                  <a:pt x="722319" y="2980477"/>
                </a:cubicBezTo>
                <a:cubicBezTo>
                  <a:pt x="722319" y="2982909"/>
                  <a:pt x="720495" y="2986557"/>
                  <a:pt x="716847" y="2991421"/>
                </a:cubicBezTo>
                <a:cubicBezTo>
                  <a:pt x="713198" y="2996285"/>
                  <a:pt x="710158" y="2999933"/>
                  <a:pt x="707726" y="3002365"/>
                </a:cubicBezTo>
                <a:cubicBezTo>
                  <a:pt x="702862" y="3012093"/>
                  <a:pt x="701646" y="3020606"/>
                  <a:pt x="704078" y="3027902"/>
                </a:cubicBezTo>
                <a:cubicBezTo>
                  <a:pt x="701646" y="3037630"/>
                  <a:pt x="695566" y="3046750"/>
                  <a:pt x="685838" y="3055262"/>
                </a:cubicBezTo>
                <a:cubicBezTo>
                  <a:pt x="676110" y="3063775"/>
                  <a:pt x="666382" y="3069247"/>
                  <a:pt x="656653" y="3071679"/>
                </a:cubicBezTo>
                <a:cubicBezTo>
                  <a:pt x="639629" y="3071679"/>
                  <a:pt x="629901" y="3075327"/>
                  <a:pt x="627469" y="3082623"/>
                </a:cubicBezTo>
                <a:lnTo>
                  <a:pt x="638413" y="3082623"/>
                </a:lnTo>
                <a:cubicBezTo>
                  <a:pt x="633549" y="3082623"/>
                  <a:pt x="628685" y="3086271"/>
                  <a:pt x="623821" y="3093567"/>
                </a:cubicBezTo>
                <a:cubicBezTo>
                  <a:pt x="621389" y="3093567"/>
                  <a:pt x="617741" y="3094783"/>
                  <a:pt x="612876" y="3097215"/>
                </a:cubicBezTo>
                <a:cubicBezTo>
                  <a:pt x="608012" y="3099647"/>
                  <a:pt x="603148" y="3103295"/>
                  <a:pt x="598284" y="3108159"/>
                </a:cubicBezTo>
                <a:cubicBezTo>
                  <a:pt x="581260" y="3115456"/>
                  <a:pt x="567884" y="3119104"/>
                  <a:pt x="558155" y="3119104"/>
                </a:cubicBezTo>
                <a:lnTo>
                  <a:pt x="543563" y="3122752"/>
                </a:lnTo>
                <a:cubicBezTo>
                  <a:pt x="541131" y="3122752"/>
                  <a:pt x="537483" y="3120320"/>
                  <a:pt x="532619" y="3115456"/>
                </a:cubicBezTo>
                <a:lnTo>
                  <a:pt x="528971" y="3108159"/>
                </a:lnTo>
                <a:cubicBezTo>
                  <a:pt x="521675" y="3105727"/>
                  <a:pt x="515594" y="3104511"/>
                  <a:pt x="510730" y="3104511"/>
                </a:cubicBezTo>
                <a:cubicBezTo>
                  <a:pt x="505866" y="3104511"/>
                  <a:pt x="501002" y="3105727"/>
                  <a:pt x="496138" y="3108159"/>
                </a:cubicBezTo>
                <a:cubicBezTo>
                  <a:pt x="491274" y="3120320"/>
                  <a:pt x="490058" y="3128832"/>
                  <a:pt x="492490" y="3133696"/>
                </a:cubicBezTo>
                <a:cubicBezTo>
                  <a:pt x="492490" y="3136128"/>
                  <a:pt x="488842" y="3137344"/>
                  <a:pt x="481546" y="3137344"/>
                </a:cubicBezTo>
                <a:cubicBezTo>
                  <a:pt x="474250" y="3137344"/>
                  <a:pt x="469386" y="3138560"/>
                  <a:pt x="466953" y="3140992"/>
                </a:cubicBezTo>
                <a:cubicBezTo>
                  <a:pt x="459657" y="3136128"/>
                  <a:pt x="451145" y="3130656"/>
                  <a:pt x="441417" y="3124576"/>
                </a:cubicBezTo>
                <a:cubicBezTo>
                  <a:pt x="431689" y="3118496"/>
                  <a:pt x="423177" y="3113024"/>
                  <a:pt x="415880" y="3108159"/>
                </a:cubicBezTo>
                <a:cubicBezTo>
                  <a:pt x="413448" y="3108159"/>
                  <a:pt x="409192" y="3108768"/>
                  <a:pt x="403112" y="3109983"/>
                </a:cubicBezTo>
                <a:cubicBezTo>
                  <a:pt x="397032" y="3111200"/>
                  <a:pt x="391560" y="3110592"/>
                  <a:pt x="386696" y="3108159"/>
                </a:cubicBezTo>
                <a:cubicBezTo>
                  <a:pt x="379400" y="3105727"/>
                  <a:pt x="372104" y="3099647"/>
                  <a:pt x="364807" y="3089919"/>
                </a:cubicBezTo>
                <a:cubicBezTo>
                  <a:pt x="362375" y="3082623"/>
                  <a:pt x="358727" y="3075327"/>
                  <a:pt x="353863" y="3068031"/>
                </a:cubicBezTo>
                <a:cubicBezTo>
                  <a:pt x="339271" y="3060735"/>
                  <a:pt x="330759" y="3051006"/>
                  <a:pt x="328327" y="3038846"/>
                </a:cubicBezTo>
                <a:lnTo>
                  <a:pt x="313734" y="3035198"/>
                </a:lnTo>
                <a:cubicBezTo>
                  <a:pt x="291846" y="3032766"/>
                  <a:pt x="280902" y="3019389"/>
                  <a:pt x="280902" y="2995069"/>
                </a:cubicBezTo>
                <a:lnTo>
                  <a:pt x="280902" y="2984125"/>
                </a:lnTo>
                <a:lnTo>
                  <a:pt x="266309" y="2980477"/>
                </a:lnTo>
                <a:lnTo>
                  <a:pt x="262661" y="2973181"/>
                </a:lnTo>
                <a:lnTo>
                  <a:pt x="229829" y="2962236"/>
                </a:lnTo>
                <a:cubicBezTo>
                  <a:pt x="229829" y="2962236"/>
                  <a:pt x="223748" y="2952508"/>
                  <a:pt x="211588" y="2933052"/>
                </a:cubicBezTo>
                <a:cubicBezTo>
                  <a:pt x="199428" y="2925756"/>
                  <a:pt x="193348" y="2912379"/>
                  <a:pt x="193348" y="2892923"/>
                </a:cubicBezTo>
                <a:lnTo>
                  <a:pt x="193348" y="2860090"/>
                </a:lnTo>
                <a:cubicBezTo>
                  <a:pt x="193348" y="2852794"/>
                  <a:pt x="188484" y="2846714"/>
                  <a:pt x="178756" y="2841850"/>
                </a:cubicBezTo>
                <a:cubicBezTo>
                  <a:pt x="173891" y="2832122"/>
                  <a:pt x="173891" y="2822394"/>
                  <a:pt x="178756" y="2812665"/>
                </a:cubicBezTo>
                <a:cubicBezTo>
                  <a:pt x="183620" y="2812665"/>
                  <a:pt x="186052" y="2807801"/>
                  <a:pt x="186052" y="2798073"/>
                </a:cubicBezTo>
                <a:cubicBezTo>
                  <a:pt x="188484" y="2790777"/>
                  <a:pt x="190916" y="2784089"/>
                  <a:pt x="193348" y="2778009"/>
                </a:cubicBezTo>
                <a:cubicBezTo>
                  <a:pt x="195780" y="2771928"/>
                  <a:pt x="198212" y="2766456"/>
                  <a:pt x="200644" y="2761592"/>
                </a:cubicBezTo>
                <a:lnTo>
                  <a:pt x="193348" y="2761592"/>
                </a:lnTo>
                <a:cubicBezTo>
                  <a:pt x="200644" y="2759160"/>
                  <a:pt x="204292" y="2750648"/>
                  <a:pt x="204292" y="2736056"/>
                </a:cubicBezTo>
                <a:cubicBezTo>
                  <a:pt x="204292" y="2723896"/>
                  <a:pt x="205508" y="2714167"/>
                  <a:pt x="207940" y="2706871"/>
                </a:cubicBezTo>
                <a:cubicBezTo>
                  <a:pt x="227397" y="2682551"/>
                  <a:pt x="238341" y="2667958"/>
                  <a:pt x="240773" y="2663094"/>
                </a:cubicBezTo>
                <a:cubicBezTo>
                  <a:pt x="243205" y="2660662"/>
                  <a:pt x="245637" y="2658230"/>
                  <a:pt x="248069" y="2655798"/>
                </a:cubicBezTo>
                <a:cubicBezTo>
                  <a:pt x="250501" y="2653366"/>
                  <a:pt x="251717" y="2649718"/>
                  <a:pt x="251717" y="2644854"/>
                </a:cubicBezTo>
                <a:lnTo>
                  <a:pt x="251717" y="2641206"/>
                </a:lnTo>
                <a:cubicBezTo>
                  <a:pt x="266309" y="2614453"/>
                  <a:pt x="273605" y="2596213"/>
                  <a:pt x="273605" y="2586485"/>
                </a:cubicBezTo>
                <a:cubicBezTo>
                  <a:pt x="273605" y="2586485"/>
                  <a:pt x="274214" y="2585877"/>
                  <a:pt x="275430" y="2584661"/>
                </a:cubicBezTo>
                <a:cubicBezTo>
                  <a:pt x="276645" y="2583445"/>
                  <a:pt x="278470" y="2582836"/>
                  <a:pt x="280902" y="2582836"/>
                </a:cubicBezTo>
                <a:cubicBezTo>
                  <a:pt x="285766" y="2575540"/>
                  <a:pt x="293062" y="2566420"/>
                  <a:pt x="302790" y="2555476"/>
                </a:cubicBezTo>
                <a:cubicBezTo>
                  <a:pt x="312518" y="2544532"/>
                  <a:pt x="322246" y="2536628"/>
                  <a:pt x="331975" y="2531763"/>
                </a:cubicBezTo>
                <a:cubicBezTo>
                  <a:pt x="341703" y="2529332"/>
                  <a:pt x="348999" y="2520819"/>
                  <a:pt x="353863" y="2506227"/>
                </a:cubicBezTo>
                <a:cubicBezTo>
                  <a:pt x="378184" y="2442994"/>
                  <a:pt x="413448" y="2368816"/>
                  <a:pt x="459657" y="2283695"/>
                </a:cubicBezTo>
                <a:cubicBezTo>
                  <a:pt x="462089" y="2276398"/>
                  <a:pt x="468169" y="2265454"/>
                  <a:pt x="477898" y="2250862"/>
                </a:cubicBezTo>
                <a:cubicBezTo>
                  <a:pt x="482762" y="2248430"/>
                  <a:pt x="485194" y="2244782"/>
                  <a:pt x="485194" y="2239918"/>
                </a:cubicBezTo>
                <a:cubicBezTo>
                  <a:pt x="470601" y="2247214"/>
                  <a:pt x="462089" y="2255726"/>
                  <a:pt x="459657" y="2265454"/>
                </a:cubicBezTo>
                <a:lnTo>
                  <a:pt x="445065" y="2280046"/>
                </a:lnTo>
                <a:cubicBezTo>
                  <a:pt x="437769" y="2280046"/>
                  <a:pt x="434121" y="2281262"/>
                  <a:pt x="434121" y="2283695"/>
                </a:cubicBezTo>
                <a:cubicBezTo>
                  <a:pt x="417096" y="2293423"/>
                  <a:pt x="403720" y="2297071"/>
                  <a:pt x="393992" y="2294639"/>
                </a:cubicBezTo>
                <a:cubicBezTo>
                  <a:pt x="393992" y="2292206"/>
                  <a:pt x="391560" y="2288558"/>
                  <a:pt x="386696" y="2283695"/>
                </a:cubicBezTo>
                <a:lnTo>
                  <a:pt x="346567" y="2305583"/>
                </a:lnTo>
                <a:lnTo>
                  <a:pt x="346567" y="2294639"/>
                </a:lnTo>
                <a:cubicBezTo>
                  <a:pt x="346567" y="2284910"/>
                  <a:pt x="344135" y="2280046"/>
                  <a:pt x="339271" y="2280046"/>
                </a:cubicBezTo>
                <a:lnTo>
                  <a:pt x="339271" y="2254510"/>
                </a:lnTo>
                <a:lnTo>
                  <a:pt x="324679" y="2250862"/>
                </a:lnTo>
                <a:cubicBezTo>
                  <a:pt x="324679" y="2243566"/>
                  <a:pt x="325894" y="2238702"/>
                  <a:pt x="328327" y="2236270"/>
                </a:cubicBezTo>
                <a:cubicBezTo>
                  <a:pt x="328327" y="2228973"/>
                  <a:pt x="325894" y="2221677"/>
                  <a:pt x="321030" y="2214381"/>
                </a:cubicBezTo>
                <a:cubicBezTo>
                  <a:pt x="321030" y="2211949"/>
                  <a:pt x="319206" y="2210125"/>
                  <a:pt x="315558" y="2208909"/>
                </a:cubicBezTo>
                <a:cubicBezTo>
                  <a:pt x="311910" y="2207693"/>
                  <a:pt x="308870" y="2208301"/>
                  <a:pt x="306438" y="2210733"/>
                </a:cubicBezTo>
                <a:cubicBezTo>
                  <a:pt x="304006" y="2213165"/>
                  <a:pt x="297926" y="2214381"/>
                  <a:pt x="288198" y="2214381"/>
                </a:cubicBezTo>
                <a:cubicBezTo>
                  <a:pt x="285766" y="2214381"/>
                  <a:pt x="283942" y="2214381"/>
                  <a:pt x="282726" y="2214381"/>
                </a:cubicBezTo>
                <a:cubicBezTo>
                  <a:pt x="281510" y="2214381"/>
                  <a:pt x="280902" y="2214381"/>
                  <a:pt x="280902" y="2214381"/>
                </a:cubicBezTo>
                <a:cubicBezTo>
                  <a:pt x="276037" y="2209517"/>
                  <a:pt x="273605" y="2203437"/>
                  <a:pt x="273605" y="2196141"/>
                </a:cubicBezTo>
                <a:cubicBezTo>
                  <a:pt x="271173" y="2181548"/>
                  <a:pt x="269957" y="2162092"/>
                  <a:pt x="269957" y="2137771"/>
                </a:cubicBezTo>
                <a:lnTo>
                  <a:pt x="266309" y="2079402"/>
                </a:lnTo>
                <a:cubicBezTo>
                  <a:pt x="266309" y="2069674"/>
                  <a:pt x="262661" y="2064810"/>
                  <a:pt x="255365" y="2064810"/>
                </a:cubicBezTo>
                <a:cubicBezTo>
                  <a:pt x="238341" y="2057514"/>
                  <a:pt x="228613" y="2051434"/>
                  <a:pt x="226180" y="2046569"/>
                </a:cubicBezTo>
                <a:cubicBezTo>
                  <a:pt x="216452" y="2036841"/>
                  <a:pt x="212804" y="2025897"/>
                  <a:pt x="215236" y="2013737"/>
                </a:cubicBezTo>
                <a:lnTo>
                  <a:pt x="226180" y="2010089"/>
                </a:lnTo>
                <a:lnTo>
                  <a:pt x="233477" y="1995496"/>
                </a:lnTo>
                <a:cubicBezTo>
                  <a:pt x="245637" y="1988200"/>
                  <a:pt x="250501" y="1978472"/>
                  <a:pt x="248069" y="1966312"/>
                </a:cubicBezTo>
                <a:cubicBezTo>
                  <a:pt x="248069" y="1959016"/>
                  <a:pt x="249285" y="1954152"/>
                  <a:pt x="251717" y="1951720"/>
                </a:cubicBezTo>
                <a:lnTo>
                  <a:pt x="255365" y="1937127"/>
                </a:lnTo>
                <a:cubicBezTo>
                  <a:pt x="257797" y="1937127"/>
                  <a:pt x="259621" y="1936519"/>
                  <a:pt x="260837" y="1935303"/>
                </a:cubicBezTo>
                <a:cubicBezTo>
                  <a:pt x="262053" y="1934087"/>
                  <a:pt x="262661" y="1933479"/>
                  <a:pt x="262661" y="1933479"/>
                </a:cubicBezTo>
                <a:cubicBezTo>
                  <a:pt x="265093" y="1931047"/>
                  <a:pt x="266309" y="1926183"/>
                  <a:pt x="266309" y="1918887"/>
                </a:cubicBezTo>
                <a:cubicBezTo>
                  <a:pt x="271173" y="1909159"/>
                  <a:pt x="273605" y="1901863"/>
                  <a:pt x="273605" y="1896998"/>
                </a:cubicBezTo>
                <a:cubicBezTo>
                  <a:pt x="280902" y="1887270"/>
                  <a:pt x="283334" y="1878758"/>
                  <a:pt x="280902" y="1871462"/>
                </a:cubicBezTo>
                <a:lnTo>
                  <a:pt x="280902" y="1864166"/>
                </a:lnTo>
                <a:cubicBezTo>
                  <a:pt x="283334" y="1859302"/>
                  <a:pt x="285158" y="1853829"/>
                  <a:pt x="286374" y="1847749"/>
                </a:cubicBezTo>
                <a:cubicBezTo>
                  <a:pt x="287590" y="1841669"/>
                  <a:pt x="289414" y="1836197"/>
                  <a:pt x="291846" y="1831333"/>
                </a:cubicBezTo>
                <a:lnTo>
                  <a:pt x="302790" y="1820389"/>
                </a:lnTo>
                <a:cubicBezTo>
                  <a:pt x="307654" y="1815525"/>
                  <a:pt x="313734" y="1808837"/>
                  <a:pt x="321030" y="1800325"/>
                </a:cubicBezTo>
                <a:cubicBezTo>
                  <a:pt x="328327" y="1791812"/>
                  <a:pt x="335623" y="1785124"/>
                  <a:pt x="342919" y="1780260"/>
                </a:cubicBezTo>
                <a:cubicBezTo>
                  <a:pt x="345351" y="1777828"/>
                  <a:pt x="346567" y="1774788"/>
                  <a:pt x="346567" y="1771140"/>
                </a:cubicBezTo>
                <a:cubicBezTo>
                  <a:pt x="346567" y="1767492"/>
                  <a:pt x="347783" y="1764452"/>
                  <a:pt x="350215" y="1762020"/>
                </a:cubicBezTo>
                <a:cubicBezTo>
                  <a:pt x="359943" y="1764452"/>
                  <a:pt x="368455" y="1762020"/>
                  <a:pt x="375752" y="1754724"/>
                </a:cubicBezTo>
                <a:lnTo>
                  <a:pt x="404936" y="1729187"/>
                </a:lnTo>
                <a:lnTo>
                  <a:pt x="408584" y="1729187"/>
                </a:lnTo>
                <a:cubicBezTo>
                  <a:pt x="418312" y="1719459"/>
                  <a:pt x="423177" y="1714595"/>
                  <a:pt x="423177" y="1714595"/>
                </a:cubicBezTo>
                <a:cubicBezTo>
                  <a:pt x="428041" y="1712163"/>
                  <a:pt x="432905" y="1704866"/>
                  <a:pt x="437769" y="1692706"/>
                </a:cubicBezTo>
                <a:cubicBezTo>
                  <a:pt x="437769" y="1692706"/>
                  <a:pt x="438377" y="1692706"/>
                  <a:pt x="439593" y="1692706"/>
                </a:cubicBezTo>
                <a:cubicBezTo>
                  <a:pt x="440809" y="1692706"/>
                  <a:pt x="441417" y="1692706"/>
                  <a:pt x="441417" y="1692706"/>
                </a:cubicBezTo>
                <a:cubicBezTo>
                  <a:pt x="451145" y="1687842"/>
                  <a:pt x="462089" y="1676898"/>
                  <a:pt x="474250" y="1659874"/>
                </a:cubicBezTo>
                <a:cubicBezTo>
                  <a:pt x="479114" y="1650145"/>
                  <a:pt x="485194" y="1642849"/>
                  <a:pt x="492490" y="1637985"/>
                </a:cubicBezTo>
                <a:cubicBezTo>
                  <a:pt x="502218" y="1635553"/>
                  <a:pt x="513162" y="1625825"/>
                  <a:pt x="525323" y="1608801"/>
                </a:cubicBezTo>
                <a:cubicBezTo>
                  <a:pt x="530187" y="1594208"/>
                  <a:pt x="539915" y="1575968"/>
                  <a:pt x="554507" y="1554079"/>
                </a:cubicBezTo>
                <a:cubicBezTo>
                  <a:pt x="554507" y="1546783"/>
                  <a:pt x="556939" y="1539487"/>
                  <a:pt x="561803" y="1532191"/>
                </a:cubicBezTo>
                <a:lnTo>
                  <a:pt x="496138" y="1495710"/>
                </a:lnTo>
                <a:cubicBezTo>
                  <a:pt x="496138" y="1498142"/>
                  <a:pt x="490058" y="1505438"/>
                  <a:pt x="477898" y="1517599"/>
                </a:cubicBezTo>
                <a:lnTo>
                  <a:pt x="477898" y="1510302"/>
                </a:lnTo>
                <a:cubicBezTo>
                  <a:pt x="487626" y="1505438"/>
                  <a:pt x="492490" y="1500574"/>
                  <a:pt x="492490" y="1495710"/>
                </a:cubicBezTo>
                <a:cubicBezTo>
                  <a:pt x="490058" y="1490846"/>
                  <a:pt x="487626" y="1488414"/>
                  <a:pt x="485194" y="1488414"/>
                </a:cubicBezTo>
                <a:cubicBezTo>
                  <a:pt x="477898" y="1485982"/>
                  <a:pt x="473034" y="1484766"/>
                  <a:pt x="470601" y="1484766"/>
                </a:cubicBezTo>
                <a:cubicBezTo>
                  <a:pt x="468169" y="1484766"/>
                  <a:pt x="465737" y="1488414"/>
                  <a:pt x="463305" y="1495710"/>
                </a:cubicBezTo>
                <a:cubicBezTo>
                  <a:pt x="456009" y="1498142"/>
                  <a:pt x="452361" y="1503006"/>
                  <a:pt x="452361" y="1510302"/>
                </a:cubicBezTo>
                <a:cubicBezTo>
                  <a:pt x="445065" y="1522463"/>
                  <a:pt x="436553" y="1528543"/>
                  <a:pt x="426825" y="1528543"/>
                </a:cubicBezTo>
                <a:cubicBezTo>
                  <a:pt x="414664" y="1528543"/>
                  <a:pt x="404936" y="1529759"/>
                  <a:pt x="397640" y="1532191"/>
                </a:cubicBezTo>
                <a:cubicBezTo>
                  <a:pt x="380616" y="1546783"/>
                  <a:pt x="368455" y="1554079"/>
                  <a:pt x="361159" y="1554079"/>
                </a:cubicBezTo>
                <a:cubicBezTo>
                  <a:pt x="348999" y="1554079"/>
                  <a:pt x="339271" y="1556512"/>
                  <a:pt x="331975" y="1561376"/>
                </a:cubicBezTo>
                <a:lnTo>
                  <a:pt x="324679" y="1579616"/>
                </a:lnTo>
                <a:lnTo>
                  <a:pt x="310086" y="1568672"/>
                </a:lnTo>
                <a:cubicBezTo>
                  <a:pt x="312518" y="1566240"/>
                  <a:pt x="313734" y="1562592"/>
                  <a:pt x="313734" y="1557727"/>
                </a:cubicBezTo>
                <a:lnTo>
                  <a:pt x="306438" y="1554079"/>
                </a:lnTo>
                <a:lnTo>
                  <a:pt x="302790" y="1543135"/>
                </a:lnTo>
                <a:cubicBezTo>
                  <a:pt x="293062" y="1545567"/>
                  <a:pt x="285766" y="1549823"/>
                  <a:pt x="280902" y="1555903"/>
                </a:cubicBezTo>
                <a:cubicBezTo>
                  <a:pt x="276037" y="1561984"/>
                  <a:pt x="272389" y="1566240"/>
                  <a:pt x="269957" y="1568672"/>
                </a:cubicBezTo>
                <a:lnTo>
                  <a:pt x="262661" y="1583264"/>
                </a:lnTo>
                <a:cubicBezTo>
                  <a:pt x="260229" y="1590560"/>
                  <a:pt x="254149" y="1594208"/>
                  <a:pt x="244421" y="1594208"/>
                </a:cubicBezTo>
                <a:cubicBezTo>
                  <a:pt x="237125" y="1586912"/>
                  <a:pt x="233477" y="1580832"/>
                  <a:pt x="233477" y="1575968"/>
                </a:cubicBezTo>
                <a:cubicBezTo>
                  <a:pt x="233477" y="1571104"/>
                  <a:pt x="235301" y="1565024"/>
                  <a:pt x="238949" y="1557727"/>
                </a:cubicBezTo>
                <a:cubicBezTo>
                  <a:pt x="242597" y="1550431"/>
                  <a:pt x="245637" y="1544351"/>
                  <a:pt x="248069" y="1539487"/>
                </a:cubicBezTo>
                <a:lnTo>
                  <a:pt x="251717" y="1528543"/>
                </a:lnTo>
                <a:cubicBezTo>
                  <a:pt x="251717" y="1526111"/>
                  <a:pt x="253541" y="1523071"/>
                  <a:pt x="257189" y="1519423"/>
                </a:cubicBezTo>
                <a:cubicBezTo>
                  <a:pt x="260837" y="1515775"/>
                  <a:pt x="262661" y="1512735"/>
                  <a:pt x="262661" y="1510302"/>
                </a:cubicBezTo>
                <a:cubicBezTo>
                  <a:pt x="267525" y="1505438"/>
                  <a:pt x="267525" y="1498142"/>
                  <a:pt x="262661" y="1488414"/>
                </a:cubicBezTo>
                <a:cubicBezTo>
                  <a:pt x="255365" y="1498142"/>
                  <a:pt x="248069" y="1498142"/>
                  <a:pt x="240773" y="1488414"/>
                </a:cubicBezTo>
                <a:cubicBezTo>
                  <a:pt x="240773" y="1490846"/>
                  <a:pt x="239557" y="1492670"/>
                  <a:pt x="237125" y="1493886"/>
                </a:cubicBezTo>
                <a:cubicBezTo>
                  <a:pt x="234693" y="1495102"/>
                  <a:pt x="233477" y="1496926"/>
                  <a:pt x="233477" y="1499358"/>
                </a:cubicBezTo>
                <a:cubicBezTo>
                  <a:pt x="228613" y="1504222"/>
                  <a:pt x="226788" y="1507871"/>
                  <a:pt x="228005" y="1510302"/>
                </a:cubicBezTo>
                <a:cubicBezTo>
                  <a:pt x="229221" y="1512735"/>
                  <a:pt x="233477" y="1516383"/>
                  <a:pt x="240773" y="1521247"/>
                </a:cubicBezTo>
                <a:cubicBezTo>
                  <a:pt x="231045" y="1523679"/>
                  <a:pt x="226180" y="1526111"/>
                  <a:pt x="226180" y="1528543"/>
                </a:cubicBezTo>
                <a:cubicBezTo>
                  <a:pt x="214020" y="1528543"/>
                  <a:pt x="203076" y="1534623"/>
                  <a:pt x="193348" y="1546783"/>
                </a:cubicBezTo>
                <a:cubicBezTo>
                  <a:pt x="190916" y="1554079"/>
                  <a:pt x="187268" y="1558336"/>
                  <a:pt x="182404" y="1559552"/>
                </a:cubicBezTo>
                <a:cubicBezTo>
                  <a:pt x="177539" y="1560768"/>
                  <a:pt x="173891" y="1560160"/>
                  <a:pt x="171459" y="1557727"/>
                </a:cubicBezTo>
                <a:cubicBezTo>
                  <a:pt x="171459" y="1555296"/>
                  <a:pt x="172675" y="1551647"/>
                  <a:pt x="175107" y="1546783"/>
                </a:cubicBezTo>
                <a:lnTo>
                  <a:pt x="200644" y="1503006"/>
                </a:lnTo>
                <a:cubicBezTo>
                  <a:pt x="200644" y="1500574"/>
                  <a:pt x="200644" y="1498750"/>
                  <a:pt x="200644" y="1497534"/>
                </a:cubicBezTo>
                <a:cubicBezTo>
                  <a:pt x="200644" y="1496318"/>
                  <a:pt x="200644" y="1494494"/>
                  <a:pt x="200644" y="1492062"/>
                </a:cubicBezTo>
                <a:lnTo>
                  <a:pt x="186052" y="1492062"/>
                </a:lnTo>
                <a:cubicBezTo>
                  <a:pt x="183620" y="1492062"/>
                  <a:pt x="179972" y="1494494"/>
                  <a:pt x="175107" y="1499358"/>
                </a:cubicBezTo>
                <a:lnTo>
                  <a:pt x="171459" y="1484766"/>
                </a:lnTo>
                <a:cubicBezTo>
                  <a:pt x="164163" y="1489630"/>
                  <a:pt x="156867" y="1501790"/>
                  <a:pt x="149571" y="1521247"/>
                </a:cubicBezTo>
                <a:lnTo>
                  <a:pt x="145923" y="1521247"/>
                </a:lnTo>
                <a:cubicBezTo>
                  <a:pt x="143491" y="1526111"/>
                  <a:pt x="137411" y="1529759"/>
                  <a:pt x="127682" y="1532191"/>
                </a:cubicBezTo>
                <a:lnTo>
                  <a:pt x="127682" y="1521247"/>
                </a:lnTo>
                <a:lnTo>
                  <a:pt x="120386" y="1528543"/>
                </a:lnTo>
                <a:cubicBezTo>
                  <a:pt x="108226" y="1528543"/>
                  <a:pt x="107010" y="1524895"/>
                  <a:pt x="116738" y="1517599"/>
                </a:cubicBezTo>
                <a:lnTo>
                  <a:pt x="127682" y="1492062"/>
                </a:lnTo>
                <a:cubicBezTo>
                  <a:pt x="130114" y="1489630"/>
                  <a:pt x="132547" y="1488414"/>
                  <a:pt x="134979" y="1488414"/>
                </a:cubicBezTo>
                <a:cubicBezTo>
                  <a:pt x="137411" y="1488414"/>
                  <a:pt x="138627" y="1487198"/>
                  <a:pt x="138627" y="1484766"/>
                </a:cubicBezTo>
                <a:cubicBezTo>
                  <a:pt x="128899" y="1482334"/>
                  <a:pt x="122210" y="1482942"/>
                  <a:pt x="118562" y="1486590"/>
                </a:cubicBezTo>
                <a:cubicBezTo>
                  <a:pt x="114914" y="1490238"/>
                  <a:pt x="110658" y="1493278"/>
                  <a:pt x="105794" y="1495710"/>
                </a:cubicBezTo>
                <a:lnTo>
                  <a:pt x="102146" y="1419100"/>
                </a:lnTo>
                <a:cubicBezTo>
                  <a:pt x="92418" y="1421533"/>
                  <a:pt x="87554" y="1426397"/>
                  <a:pt x="87554" y="1433693"/>
                </a:cubicBezTo>
                <a:cubicBezTo>
                  <a:pt x="77825" y="1450717"/>
                  <a:pt x="62017" y="1458013"/>
                  <a:pt x="40129" y="1455581"/>
                </a:cubicBezTo>
                <a:cubicBezTo>
                  <a:pt x="32833" y="1455581"/>
                  <a:pt x="31617" y="1454365"/>
                  <a:pt x="36481" y="1451933"/>
                </a:cubicBezTo>
                <a:cubicBezTo>
                  <a:pt x="36481" y="1444637"/>
                  <a:pt x="35265" y="1437949"/>
                  <a:pt x="32833" y="1431869"/>
                </a:cubicBezTo>
                <a:cubicBezTo>
                  <a:pt x="30400" y="1425789"/>
                  <a:pt x="27968" y="1420317"/>
                  <a:pt x="25536" y="1415452"/>
                </a:cubicBezTo>
                <a:cubicBezTo>
                  <a:pt x="25536" y="1408156"/>
                  <a:pt x="24928" y="1401468"/>
                  <a:pt x="23712" y="1395388"/>
                </a:cubicBezTo>
                <a:cubicBezTo>
                  <a:pt x="22496" y="1389308"/>
                  <a:pt x="23104" y="1381404"/>
                  <a:pt x="25536" y="1371676"/>
                </a:cubicBezTo>
                <a:cubicBezTo>
                  <a:pt x="35265" y="1361948"/>
                  <a:pt x="36481" y="1352219"/>
                  <a:pt x="29184" y="1342491"/>
                </a:cubicBezTo>
                <a:cubicBezTo>
                  <a:pt x="29184" y="1327899"/>
                  <a:pt x="27968" y="1319387"/>
                  <a:pt x="25536" y="1316954"/>
                </a:cubicBezTo>
                <a:lnTo>
                  <a:pt x="18240" y="1298714"/>
                </a:lnTo>
                <a:cubicBezTo>
                  <a:pt x="10944" y="1291418"/>
                  <a:pt x="4864" y="1278042"/>
                  <a:pt x="0" y="1258585"/>
                </a:cubicBezTo>
                <a:cubicBezTo>
                  <a:pt x="0" y="1243993"/>
                  <a:pt x="4864" y="1233049"/>
                  <a:pt x="14592" y="1225753"/>
                </a:cubicBezTo>
                <a:cubicBezTo>
                  <a:pt x="43777" y="1194136"/>
                  <a:pt x="60801" y="1172248"/>
                  <a:pt x="65665" y="1160087"/>
                </a:cubicBezTo>
                <a:cubicBezTo>
                  <a:pt x="65665" y="1157655"/>
                  <a:pt x="72353" y="1150359"/>
                  <a:pt x="85730" y="1138199"/>
                </a:cubicBezTo>
                <a:cubicBezTo>
                  <a:pt x="99106" y="1126039"/>
                  <a:pt x="115522" y="1117526"/>
                  <a:pt x="134979" y="1112662"/>
                </a:cubicBezTo>
                <a:cubicBezTo>
                  <a:pt x="142275" y="1112662"/>
                  <a:pt x="152003" y="1106582"/>
                  <a:pt x="164163" y="1094422"/>
                </a:cubicBezTo>
                <a:cubicBezTo>
                  <a:pt x="169027" y="1091990"/>
                  <a:pt x="173283" y="1089558"/>
                  <a:pt x="176931" y="1087126"/>
                </a:cubicBezTo>
                <a:cubicBezTo>
                  <a:pt x="180580" y="1084694"/>
                  <a:pt x="184836" y="1082262"/>
                  <a:pt x="189700" y="1079830"/>
                </a:cubicBezTo>
                <a:cubicBezTo>
                  <a:pt x="196996" y="1077398"/>
                  <a:pt x="205508" y="1071317"/>
                  <a:pt x="215236" y="1061589"/>
                </a:cubicBezTo>
                <a:cubicBezTo>
                  <a:pt x="222532" y="1051861"/>
                  <a:pt x="234693" y="1038485"/>
                  <a:pt x="251717" y="1021461"/>
                </a:cubicBezTo>
                <a:lnTo>
                  <a:pt x="335623" y="922963"/>
                </a:lnTo>
                <a:cubicBezTo>
                  <a:pt x="386696" y="864593"/>
                  <a:pt x="420745" y="823249"/>
                  <a:pt x="437769" y="798928"/>
                </a:cubicBezTo>
                <a:lnTo>
                  <a:pt x="518026" y="682190"/>
                </a:lnTo>
                <a:cubicBezTo>
                  <a:pt x="552075" y="640845"/>
                  <a:pt x="576396" y="608012"/>
                  <a:pt x="590988" y="583692"/>
                </a:cubicBezTo>
                <a:cubicBezTo>
                  <a:pt x="649357" y="510730"/>
                  <a:pt x="706510" y="429256"/>
                  <a:pt x="762447" y="339271"/>
                </a:cubicBezTo>
                <a:cubicBezTo>
                  <a:pt x="772176" y="331974"/>
                  <a:pt x="782512" y="319206"/>
                  <a:pt x="793456" y="300966"/>
                </a:cubicBezTo>
                <a:cubicBezTo>
                  <a:pt x="804400" y="282725"/>
                  <a:pt x="812305" y="271173"/>
                  <a:pt x="817169" y="266309"/>
                </a:cubicBezTo>
                <a:cubicBezTo>
                  <a:pt x="824465" y="259013"/>
                  <a:pt x="828113" y="249285"/>
                  <a:pt x="828113" y="237125"/>
                </a:cubicBezTo>
                <a:cubicBezTo>
                  <a:pt x="828113" y="232260"/>
                  <a:pt x="830545" y="217668"/>
                  <a:pt x="835409" y="193348"/>
                </a:cubicBezTo>
                <a:cubicBezTo>
                  <a:pt x="835409" y="188484"/>
                  <a:pt x="836625" y="184227"/>
                  <a:pt x="839057" y="180579"/>
                </a:cubicBezTo>
                <a:cubicBezTo>
                  <a:pt x="841489" y="176931"/>
                  <a:pt x="842705" y="172675"/>
                  <a:pt x="842705" y="167811"/>
                </a:cubicBezTo>
                <a:lnTo>
                  <a:pt x="846353" y="167811"/>
                </a:lnTo>
                <a:cubicBezTo>
                  <a:pt x="853649" y="162947"/>
                  <a:pt x="858513" y="158691"/>
                  <a:pt x="860946" y="155043"/>
                </a:cubicBezTo>
                <a:cubicBezTo>
                  <a:pt x="863378" y="151395"/>
                  <a:pt x="862162" y="147139"/>
                  <a:pt x="857297" y="142275"/>
                </a:cubicBezTo>
                <a:cubicBezTo>
                  <a:pt x="862162" y="134978"/>
                  <a:pt x="862162" y="126466"/>
                  <a:pt x="857297" y="116738"/>
                </a:cubicBezTo>
                <a:cubicBezTo>
                  <a:pt x="850001" y="116738"/>
                  <a:pt x="846353" y="114306"/>
                  <a:pt x="846353" y="109442"/>
                </a:cubicBezTo>
                <a:lnTo>
                  <a:pt x="860946" y="98498"/>
                </a:lnTo>
                <a:cubicBezTo>
                  <a:pt x="870674" y="91202"/>
                  <a:pt x="884050" y="85121"/>
                  <a:pt x="901074" y="80257"/>
                </a:cubicBezTo>
                <a:lnTo>
                  <a:pt x="908370" y="76609"/>
                </a:lnTo>
                <a:cubicBezTo>
                  <a:pt x="913234" y="66881"/>
                  <a:pt x="927827" y="59585"/>
                  <a:pt x="952147" y="54721"/>
                </a:cubicBezTo>
                <a:lnTo>
                  <a:pt x="984980" y="40128"/>
                </a:lnTo>
                <a:cubicBezTo>
                  <a:pt x="994708" y="35264"/>
                  <a:pt x="1008084" y="32832"/>
                  <a:pt x="1025109" y="32832"/>
                </a:cubicBezTo>
                <a:cubicBezTo>
                  <a:pt x="1039701" y="32832"/>
                  <a:pt x="1051861" y="31616"/>
                  <a:pt x="1061589" y="29184"/>
                </a:cubicBezTo>
                <a:cubicBezTo>
                  <a:pt x="1068886" y="26752"/>
                  <a:pt x="1078614" y="22496"/>
                  <a:pt x="1090774" y="16416"/>
                </a:cubicBezTo>
                <a:cubicBezTo>
                  <a:pt x="1102934" y="10336"/>
                  <a:pt x="1113879" y="7296"/>
                  <a:pt x="1123607" y="7296"/>
                </a:cubicBezTo>
                <a:lnTo>
                  <a:pt x="1127255" y="7296"/>
                </a:lnTo>
                <a:cubicBezTo>
                  <a:pt x="1139415" y="2432"/>
                  <a:pt x="1147927" y="0"/>
                  <a:pt x="1152791" y="0"/>
                </a:cubicBezTo>
                <a:close/>
                <a:moveTo>
                  <a:pt x="638413" y="1014164"/>
                </a:moveTo>
                <a:cubicBezTo>
                  <a:pt x="638413" y="1016596"/>
                  <a:pt x="637805" y="1018420"/>
                  <a:pt x="636589" y="1019636"/>
                </a:cubicBezTo>
                <a:cubicBezTo>
                  <a:pt x="635373" y="1020853"/>
                  <a:pt x="635981" y="1025109"/>
                  <a:pt x="638413" y="1032405"/>
                </a:cubicBezTo>
                <a:lnTo>
                  <a:pt x="631117" y="1032405"/>
                </a:lnTo>
                <a:lnTo>
                  <a:pt x="601932" y="1061589"/>
                </a:lnTo>
                <a:lnTo>
                  <a:pt x="612876" y="1054293"/>
                </a:lnTo>
                <a:cubicBezTo>
                  <a:pt x="627469" y="1044565"/>
                  <a:pt x="635981" y="1037269"/>
                  <a:pt x="638413" y="1032405"/>
                </a:cubicBezTo>
                <a:cubicBezTo>
                  <a:pt x="638413" y="1025109"/>
                  <a:pt x="639629" y="1020244"/>
                  <a:pt x="642061" y="1017812"/>
                </a:cubicBezTo>
                <a:cubicBezTo>
                  <a:pt x="642061" y="1015380"/>
                  <a:pt x="640845" y="1014164"/>
                  <a:pt x="638413" y="1014164"/>
                </a:cubicBezTo>
                <a:close/>
                <a:moveTo>
                  <a:pt x="576396" y="1109014"/>
                </a:moveTo>
                <a:cubicBezTo>
                  <a:pt x="576396" y="1111446"/>
                  <a:pt x="575788" y="1112662"/>
                  <a:pt x="574572" y="1112662"/>
                </a:cubicBezTo>
                <a:cubicBezTo>
                  <a:pt x="573356" y="1112662"/>
                  <a:pt x="571532" y="1113878"/>
                  <a:pt x="569100" y="1116310"/>
                </a:cubicBezTo>
                <a:lnTo>
                  <a:pt x="569100" y="1119959"/>
                </a:lnTo>
                <a:lnTo>
                  <a:pt x="580044" y="1112662"/>
                </a:lnTo>
                <a:cubicBezTo>
                  <a:pt x="580044" y="1112662"/>
                  <a:pt x="579436" y="1112054"/>
                  <a:pt x="578220" y="1110838"/>
                </a:cubicBezTo>
                <a:cubicBezTo>
                  <a:pt x="577004" y="1109622"/>
                  <a:pt x="576396" y="1109014"/>
                  <a:pt x="576396" y="1109014"/>
                </a:cubicBezTo>
                <a:close/>
                <a:moveTo>
                  <a:pt x="594636" y="1112662"/>
                </a:moveTo>
                <a:cubicBezTo>
                  <a:pt x="594636" y="1112662"/>
                  <a:pt x="592204" y="1113878"/>
                  <a:pt x="587340" y="1116310"/>
                </a:cubicBezTo>
                <a:cubicBezTo>
                  <a:pt x="582476" y="1118743"/>
                  <a:pt x="582476" y="1122391"/>
                  <a:pt x="587340" y="1127255"/>
                </a:cubicBezTo>
                <a:cubicBezTo>
                  <a:pt x="592204" y="1124823"/>
                  <a:pt x="594636" y="1119959"/>
                  <a:pt x="594636" y="1112662"/>
                </a:cubicBezTo>
                <a:close/>
                <a:moveTo>
                  <a:pt x="599163" y="1145803"/>
                </a:moveTo>
                <a:lnTo>
                  <a:pt x="595776" y="1146179"/>
                </a:lnTo>
                <a:cubicBezTo>
                  <a:pt x="590760" y="1147547"/>
                  <a:pt x="589164" y="1150967"/>
                  <a:pt x="590988" y="1156439"/>
                </a:cubicBezTo>
                <a:cubicBezTo>
                  <a:pt x="592204" y="1155223"/>
                  <a:pt x="593724" y="1153399"/>
                  <a:pt x="595548" y="1150967"/>
                </a:cubicBezTo>
                <a:lnTo>
                  <a:pt x="599163" y="1145803"/>
                </a:lnTo>
                <a:close/>
                <a:moveTo>
                  <a:pt x="572748" y="1149143"/>
                </a:moveTo>
                <a:cubicBezTo>
                  <a:pt x="572748" y="1149143"/>
                  <a:pt x="569708" y="1150359"/>
                  <a:pt x="563627" y="1152791"/>
                </a:cubicBezTo>
                <a:cubicBezTo>
                  <a:pt x="557547" y="1155223"/>
                  <a:pt x="555723" y="1160087"/>
                  <a:pt x="558155" y="1167383"/>
                </a:cubicBezTo>
                <a:cubicBezTo>
                  <a:pt x="563019" y="1164951"/>
                  <a:pt x="567884" y="1158871"/>
                  <a:pt x="572748" y="1149143"/>
                </a:cubicBezTo>
                <a:close/>
                <a:moveTo>
                  <a:pt x="1169116" y="1307267"/>
                </a:moveTo>
                <a:lnTo>
                  <a:pt x="1163736" y="1309658"/>
                </a:lnTo>
                <a:cubicBezTo>
                  <a:pt x="1152791" y="1315738"/>
                  <a:pt x="1141847" y="1324251"/>
                  <a:pt x="1130903" y="1335195"/>
                </a:cubicBezTo>
                <a:cubicBezTo>
                  <a:pt x="1118743" y="1344923"/>
                  <a:pt x="1111446" y="1353435"/>
                  <a:pt x="1109014" y="1360731"/>
                </a:cubicBezTo>
                <a:cubicBezTo>
                  <a:pt x="1099286" y="1368027"/>
                  <a:pt x="1095638" y="1376540"/>
                  <a:pt x="1098070" y="1386268"/>
                </a:cubicBezTo>
                <a:cubicBezTo>
                  <a:pt x="1105366" y="1391132"/>
                  <a:pt x="1104150" y="1394780"/>
                  <a:pt x="1094422" y="1397212"/>
                </a:cubicBezTo>
                <a:lnTo>
                  <a:pt x="1094422" y="1408156"/>
                </a:lnTo>
                <a:lnTo>
                  <a:pt x="1090774" y="1415452"/>
                </a:lnTo>
                <a:cubicBezTo>
                  <a:pt x="1085910" y="1417885"/>
                  <a:pt x="1083478" y="1423965"/>
                  <a:pt x="1083478" y="1433693"/>
                </a:cubicBezTo>
                <a:lnTo>
                  <a:pt x="1083478" y="1451933"/>
                </a:lnTo>
                <a:cubicBezTo>
                  <a:pt x="1083478" y="1456797"/>
                  <a:pt x="1087126" y="1461662"/>
                  <a:pt x="1094422" y="1466525"/>
                </a:cubicBezTo>
                <a:cubicBezTo>
                  <a:pt x="1106583" y="1471390"/>
                  <a:pt x="1112663" y="1482334"/>
                  <a:pt x="1112663" y="1499358"/>
                </a:cubicBezTo>
                <a:lnTo>
                  <a:pt x="1116311" y="1521247"/>
                </a:lnTo>
                <a:lnTo>
                  <a:pt x="1127255" y="1528543"/>
                </a:lnTo>
                <a:cubicBezTo>
                  <a:pt x="1122391" y="1528543"/>
                  <a:pt x="1118743" y="1530975"/>
                  <a:pt x="1116311" y="1535839"/>
                </a:cubicBezTo>
                <a:cubicBezTo>
                  <a:pt x="1113879" y="1540703"/>
                  <a:pt x="1111446" y="1544351"/>
                  <a:pt x="1109014" y="1546783"/>
                </a:cubicBezTo>
                <a:cubicBezTo>
                  <a:pt x="1109014" y="1549215"/>
                  <a:pt x="1112663" y="1551647"/>
                  <a:pt x="1119959" y="1554079"/>
                </a:cubicBezTo>
                <a:cubicBezTo>
                  <a:pt x="1127255" y="1556512"/>
                  <a:pt x="1132119" y="1557727"/>
                  <a:pt x="1134551" y="1557727"/>
                </a:cubicBezTo>
                <a:lnTo>
                  <a:pt x="1156439" y="1557727"/>
                </a:lnTo>
                <a:lnTo>
                  <a:pt x="1174680" y="1568672"/>
                </a:lnTo>
                <a:cubicBezTo>
                  <a:pt x="1181976" y="1571104"/>
                  <a:pt x="1185624" y="1574144"/>
                  <a:pt x="1185624" y="1577792"/>
                </a:cubicBezTo>
                <a:cubicBezTo>
                  <a:pt x="1185624" y="1581440"/>
                  <a:pt x="1185624" y="1583264"/>
                  <a:pt x="1185624" y="1583264"/>
                </a:cubicBezTo>
                <a:cubicBezTo>
                  <a:pt x="1188056" y="1590560"/>
                  <a:pt x="1190488" y="1594208"/>
                  <a:pt x="1192920" y="1594208"/>
                </a:cubicBezTo>
                <a:cubicBezTo>
                  <a:pt x="1183192" y="1599072"/>
                  <a:pt x="1177112" y="1599072"/>
                  <a:pt x="1174680" y="1594208"/>
                </a:cubicBezTo>
                <a:lnTo>
                  <a:pt x="1163735" y="1601504"/>
                </a:lnTo>
                <a:lnTo>
                  <a:pt x="1203865" y="1608801"/>
                </a:lnTo>
                <a:cubicBezTo>
                  <a:pt x="1206296" y="1611233"/>
                  <a:pt x="1205081" y="1613665"/>
                  <a:pt x="1200216" y="1616097"/>
                </a:cubicBezTo>
                <a:cubicBezTo>
                  <a:pt x="1195352" y="1618529"/>
                  <a:pt x="1192920" y="1620961"/>
                  <a:pt x="1192920" y="1623393"/>
                </a:cubicBezTo>
                <a:lnTo>
                  <a:pt x="1189272" y="1619745"/>
                </a:lnTo>
                <a:lnTo>
                  <a:pt x="1185624" y="1612449"/>
                </a:lnTo>
                <a:lnTo>
                  <a:pt x="1156439" y="1612449"/>
                </a:lnTo>
                <a:lnTo>
                  <a:pt x="1178328" y="1619745"/>
                </a:lnTo>
                <a:cubicBezTo>
                  <a:pt x="1173464" y="1631905"/>
                  <a:pt x="1168600" y="1635553"/>
                  <a:pt x="1163735" y="1630689"/>
                </a:cubicBezTo>
                <a:cubicBezTo>
                  <a:pt x="1163735" y="1635553"/>
                  <a:pt x="1164951" y="1637985"/>
                  <a:pt x="1167384" y="1637985"/>
                </a:cubicBezTo>
                <a:cubicBezTo>
                  <a:pt x="1172248" y="1637985"/>
                  <a:pt x="1178328" y="1637985"/>
                  <a:pt x="1185624" y="1637985"/>
                </a:cubicBezTo>
                <a:cubicBezTo>
                  <a:pt x="1188056" y="1635553"/>
                  <a:pt x="1190488" y="1634337"/>
                  <a:pt x="1192920" y="1634337"/>
                </a:cubicBezTo>
                <a:cubicBezTo>
                  <a:pt x="1195352" y="1634337"/>
                  <a:pt x="1199000" y="1634337"/>
                  <a:pt x="1203865" y="1634337"/>
                </a:cubicBezTo>
                <a:cubicBezTo>
                  <a:pt x="1208729" y="1634337"/>
                  <a:pt x="1212377" y="1633121"/>
                  <a:pt x="1214809" y="1630689"/>
                </a:cubicBezTo>
                <a:cubicBezTo>
                  <a:pt x="1214809" y="1625825"/>
                  <a:pt x="1216633" y="1625217"/>
                  <a:pt x="1220281" y="1628865"/>
                </a:cubicBezTo>
                <a:cubicBezTo>
                  <a:pt x="1223929" y="1632513"/>
                  <a:pt x="1223321" y="1635553"/>
                  <a:pt x="1218457" y="1637985"/>
                </a:cubicBezTo>
                <a:cubicBezTo>
                  <a:pt x="1218457" y="1640417"/>
                  <a:pt x="1217241" y="1641633"/>
                  <a:pt x="1214809" y="1641633"/>
                </a:cubicBezTo>
                <a:cubicBezTo>
                  <a:pt x="1209945" y="1644065"/>
                  <a:pt x="1205081" y="1646497"/>
                  <a:pt x="1200216" y="1648929"/>
                </a:cubicBezTo>
                <a:cubicBezTo>
                  <a:pt x="1195352" y="1651361"/>
                  <a:pt x="1191704" y="1653793"/>
                  <a:pt x="1189272" y="1656226"/>
                </a:cubicBezTo>
                <a:cubicBezTo>
                  <a:pt x="1189272" y="1658658"/>
                  <a:pt x="1187448" y="1659265"/>
                  <a:pt x="1183800" y="1658050"/>
                </a:cubicBezTo>
                <a:cubicBezTo>
                  <a:pt x="1180152" y="1656833"/>
                  <a:pt x="1177112" y="1656226"/>
                  <a:pt x="1174680" y="1656226"/>
                </a:cubicBezTo>
                <a:lnTo>
                  <a:pt x="1163735" y="1652578"/>
                </a:lnTo>
                <a:cubicBezTo>
                  <a:pt x="1163735" y="1659874"/>
                  <a:pt x="1160695" y="1663522"/>
                  <a:pt x="1154615" y="1663522"/>
                </a:cubicBezTo>
                <a:cubicBezTo>
                  <a:pt x="1148535" y="1663522"/>
                  <a:pt x="1141847" y="1662306"/>
                  <a:pt x="1134551" y="1659874"/>
                </a:cubicBezTo>
                <a:cubicBezTo>
                  <a:pt x="1132119" y="1657441"/>
                  <a:pt x="1128471" y="1657441"/>
                  <a:pt x="1123607" y="1659874"/>
                </a:cubicBezTo>
                <a:cubicBezTo>
                  <a:pt x="1118743" y="1662306"/>
                  <a:pt x="1115095" y="1664738"/>
                  <a:pt x="1112663" y="1667170"/>
                </a:cubicBezTo>
                <a:lnTo>
                  <a:pt x="1112663" y="1663522"/>
                </a:lnTo>
                <a:lnTo>
                  <a:pt x="1116311" y="1659874"/>
                </a:lnTo>
                <a:lnTo>
                  <a:pt x="1112663" y="1659874"/>
                </a:lnTo>
                <a:cubicBezTo>
                  <a:pt x="1110231" y="1659874"/>
                  <a:pt x="1107190" y="1660482"/>
                  <a:pt x="1103542" y="1661698"/>
                </a:cubicBezTo>
                <a:cubicBezTo>
                  <a:pt x="1099894" y="1662914"/>
                  <a:pt x="1095638" y="1663522"/>
                  <a:pt x="1090774" y="1663522"/>
                </a:cubicBezTo>
                <a:lnTo>
                  <a:pt x="1083478" y="1663522"/>
                </a:lnTo>
                <a:cubicBezTo>
                  <a:pt x="1083478" y="1663522"/>
                  <a:pt x="1082870" y="1663522"/>
                  <a:pt x="1081654" y="1663522"/>
                </a:cubicBezTo>
                <a:cubicBezTo>
                  <a:pt x="1080438" y="1663522"/>
                  <a:pt x="1078614" y="1663522"/>
                  <a:pt x="1076182" y="1663522"/>
                </a:cubicBezTo>
                <a:lnTo>
                  <a:pt x="1083478" y="1667170"/>
                </a:lnTo>
                <a:cubicBezTo>
                  <a:pt x="1085910" y="1669602"/>
                  <a:pt x="1089558" y="1670818"/>
                  <a:pt x="1094422" y="1670818"/>
                </a:cubicBezTo>
                <a:cubicBezTo>
                  <a:pt x="1104150" y="1668386"/>
                  <a:pt x="1113271" y="1667778"/>
                  <a:pt x="1121783" y="1668994"/>
                </a:cubicBezTo>
                <a:cubicBezTo>
                  <a:pt x="1130295" y="1670210"/>
                  <a:pt x="1138199" y="1669602"/>
                  <a:pt x="1145495" y="1667170"/>
                </a:cubicBezTo>
                <a:cubicBezTo>
                  <a:pt x="1155223" y="1664738"/>
                  <a:pt x="1168600" y="1663522"/>
                  <a:pt x="1185624" y="1663522"/>
                </a:cubicBezTo>
                <a:lnTo>
                  <a:pt x="1218457" y="1663522"/>
                </a:lnTo>
                <a:cubicBezTo>
                  <a:pt x="1225753" y="1663522"/>
                  <a:pt x="1231833" y="1662914"/>
                  <a:pt x="1236697" y="1661698"/>
                </a:cubicBezTo>
                <a:cubicBezTo>
                  <a:pt x="1241561" y="1660482"/>
                  <a:pt x="1245209" y="1656226"/>
                  <a:pt x="1247641" y="1648929"/>
                </a:cubicBezTo>
                <a:cubicBezTo>
                  <a:pt x="1252505" y="1653793"/>
                  <a:pt x="1257977" y="1655617"/>
                  <a:pt x="1264058" y="1654402"/>
                </a:cubicBezTo>
                <a:cubicBezTo>
                  <a:pt x="1270138" y="1653185"/>
                  <a:pt x="1275610" y="1652578"/>
                  <a:pt x="1280474" y="1652578"/>
                </a:cubicBezTo>
                <a:cubicBezTo>
                  <a:pt x="1282906" y="1652578"/>
                  <a:pt x="1285338" y="1651361"/>
                  <a:pt x="1287770" y="1648929"/>
                </a:cubicBezTo>
                <a:cubicBezTo>
                  <a:pt x="1290202" y="1646497"/>
                  <a:pt x="1292634" y="1646497"/>
                  <a:pt x="1295066" y="1648929"/>
                </a:cubicBezTo>
                <a:lnTo>
                  <a:pt x="1295066" y="1652578"/>
                </a:lnTo>
                <a:cubicBezTo>
                  <a:pt x="1297498" y="1647713"/>
                  <a:pt x="1302362" y="1646497"/>
                  <a:pt x="1309659" y="1648929"/>
                </a:cubicBezTo>
                <a:cubicBezTo>
                  <a:pt x="1316955" y="1651361"/>
                  <a:pt x="1321819" y="1652578"/>
                  <a:pt x="1324251" y="1652578"/>
                </a:cubicBezTo>
                <a:lnTo>
                  <a:pt x="1320603" y="1663522"/>
                </a:lnTo>
                <a:lnTo>
                  <a:pt x="1309659" y="1656226"/>
                </a:lnTo>
                <a:cubicBezTo>
                  <a:pt x="1302362" y="1661090"/>
                  <a:pt x="1297498" y="1668386"/>
                  <a:pt x="1295066" y="1678114"/>
                </a:cubicBezTo>
                <a:lnTo>
                  <a:pt x="1295066" y="1685410"/>
                </a:lnTo>
                <a:cubicBezTo>
                  <a:pt x="1295066" y="1697570"/>
                  <a:pt x="1297498" y="1703651"/>
                  <a:pt x="1302362" y="1703651"/>
                </a:cubicBezTo>
                <a:lnTo>
                  <a:pt x="1316955" y="1707299"/>
                </a:lnTo>
                <a:cubicBezTo>
                  <a:pt x="1302362" y="1707299"/>
                  <a:pt x="1292634" y="1713379"/>
                  <a:pt x="1287770" y="1725539"/>
                </a:cubicBezTo>
                <a:cubicBezTo>
                  <a:pt x="1287770" y="1727971"/>
                  <a:pt x="1288986" y="1729795"/>
                  <a:pt x="1291418" y="1731011"/>
                </a:cubicBezTo>
                <a:cubicBezTo>
                  <a:pt x="1293850" y="1732227"/>
                  <a:pt x="1295066" y="1734051"/>
                  <a:pt x="1295066" y="1736483"/>
                </a:cubicBezTo>
                <a:cubicBezTo>
                  <a:pt x="1290202" y="1736483"/>
                  <a:pt x="1287162" y="1734659"/>
                  <a:pt x="1285946" y="1731011"/>
                </a:cubicBezTo>
                <a:cubicBezTo>
                  <a:pt x="1284730" y="1727363"/>
                  <a:pt x="1284122" y="1724323"/>
                  <a:pt x="1284122" y="1721891"/>
                </a:cubicBezTo>
                <a:lnTo>
                  <a:pt x="1276826" y="1725539"/>
                </a:lnTo>
                <a:cubicBezTo>
                  <a:pt x="1279258" y="1730403"/>
                  <a:pt x="1278042" y="1734051"/>
                  <a:pt x="1273178" y="1736483"/>
                </a:cubicBezTo>
                <a:cubicBezTo>
                  <a:pt x="1268314" y="1738915"/>
                  <a:pt x="1264665" y="1741347"/>
                  <a:pt x="1262233" y="1743779"/>
                </a:cubicBezTo>
                <a:lnTo>
                  <a:pt x="1276826" y="1747428"/>
                </a:lnTo>
                <a:cubicBezTo>
                  <a:pt x="1271962" y="1749859"/>
                  <a:pt x="1265274" y="1752900"/>
                  <a:pt x="1256762" y="1756548"/>
                </a:cubicBezTo>
                <a:cubicBezTo>
                  <a:pt x="1248249" y="1760196"/>
                  <a:pt x="1241561" y="1764452"/>
                  <a:pt x="1236697" y="1769316"/>
                </a:cubicBezTo>
                <a:cubicBezTo>
                  <a:pt x="1241561" y="1769316"/>
                  <a:pt x="1250073" y="1767492"/>
                  <a:pt x="1262233" y="1763844"/>
                </a:cubicBezTo>
                <a:cubicBezTo>
                  <a:pt x="1274394" y="1760196"/>
                  <a:pt x="1285338" y="1759588"/>
                  <a:pt x="1295066" y="1762020"/>
                </a:cubicBezTo>
                <a:cubicBezTo>
                  <a:pt x="1295066" y="1764452"/>
                  <a:pt x="1293850" y="1769316"/>
                  <a:pt x="1291418" y="1776612"/>
                </a:cubicBezTo>
                <a:cubicBezTo>
                  <a:pt x="1288986" y="1783908"/>
                  <a:pt x="1282906" y="1786340"/>
                  <a:pt x="1273178" y="1783908"/>
                </a:cubicBezTo>
                <a:lnTo>
                  <a:pt x="1262233" y="1783908"/>
                </a:lnTo>
                <a:cubicBezTo>
                  <a:pt x="1257369" y="1791204"/>
                  <a:pt x="1253113" y="1795460"/>
                  <a:pt x="1249465" y="1796676"/>
                </a:cubicBezTo>
                <a:cubicBezTo>
                  <a:pt x="1245817" y="1797892"/>
                  <a:pt x="1239129" y="1798501"/>
                  <a:pt x="1229401" y="1798501"/>
                </a:cubicBezTo>
                <a:lnTo>
                  <a:pt x="1211161" y="1798501"/>
                </a:lnTo>
                <a:lnTo>
                  <a:pt x="1171032" y="1809445"/>
                </a:lnTo>
                <a:lnTo>
                  <a:pt x="1174680" y="1827685"/>
                </a:lnTo>
                <a:lnTo>
                  <a:pt x="1167384" y="1827685"/>
                </a:lnTo>
                <a:cubicBezTo>
                  <a:pt x="1164951" y="1827685"/>
                  <a:pt x="1160695" y="1830117"/>
                  <a:pt x="1154615" y="1834981"/>
                </a:cubicBezTo>
                <a:cubicBezTo>
                  <a:pt x="1148535" y="1839845"/>
                  <a:pt x="1144279" y="1843493"/>
                  <a:pt x="1141847" y="1845925"/>
                </a:cubicBezTo>
                <a:cubicBezTo>
                  <a:pt x="1139415" y="1845925"/>
                  <a:pt x="1136375" y="1847142"/>
                  <a:pt x="1132727" y="1849574"/>
                </a:cubicBezTo>
                <a:cubicBezTo>
                  <a:pt x="1129079" y="1852005"/>
                  <a:pt x="1126039" y="1852005"/>
                  <a:pt x="1123607" y="1849574"/>
                </a:cubicBezTo>
                <a:lnTo>
                  <a:pt x="1109014" y="1849574"/>
                </a:lnTo>
                <a:cubicBezTo>
                  <a:pt x="1099286" y="1849574"/>
                  <a:pt x="1090774" y="1852005"/>
                  <a:pt x="1083478" y="1856870"/>
                </a:cubicBezTo>
                <a:cubicBezTo>
                  <a:pt x="1049429" y="1878758"/>
                  <a:pt x="995924" y="1909159"/>
                  <a:pt x="922963" y="1948071"/>
                </a:cubicBezTo>
                <a:lnTo>
                  <a:pt x="802576" y="2035625"/>
                </a:lnTo>
                <a:cubicBezTo>
                  <a:pt x="802576" y="2035625"/>
                  <a:pt x="777040" y="2057514"/>
                  <a:pt x="725967" y="2101291"/>
                </a:cubicBezTo>
                <a:cubicBezTo>
                  <a:pt x="716239" y="2108587"/>
                  <a:pt x="707118" y="2117099"/>
                  <a:pt x="698606" y="2126827"/>
                </a:cubicBezTo>
                <a:cubicBezTo>
                  <a:pt x="690094" y="2136556"/>
                  <a:pt x="679758" y="2145068"/>
                  <a:pt x="667598" y="2152364"/>
                </a:cubicBezTo>
                <a:cubicBezTo>
                  <a:pt x="657869" y="2159660"/>
                  <a:pt x="648141" y="2168172"/>
                  <a:pt x="638413" y="2177900"/>
                </a:cubicBezTo>
                <a:cubicBezTo>
                  <a:pt x="621389" y="2209517"/>
                  <a:pt x="606796" y="2231405"/>
                  <a:pt x="594636" y="2243566"/>
                </a:cubicBezTo>
                <a:cubicBezTo>
                  <a:pt x="580044" y="2250862"/>
                  <a:pt x="566668" y="2254510"/>
                  <a:pt x="554507" y="2254510"/>
                </a:cubicBezTo>
                <a:cubicBezTo>
                  <a:pt x="525323" y="2288558"/>
                  <a:pt x="507082" y="2311663"/>
                  <a:pt x="499786" y="2323823"/>
                </a:cubicBezTo>
                <a:cubicBezTo>
                  <a:pt x="494922" y="2335983"/>
                  <a:pt x="488234" y="2350576"/>
                  <a:pt x="479722" y="2367600"/>
                </a:cubicBezTo>
                <a:cubicBezTo>
                  <a:pt x="471210" y="2384624"/>
                  <a:pt x="464521" y="2398001"/>
                  <a:pt x="459657" y="2407729"/>
                </a:cubicBezTo>
                <a:cubicBezTo>
                  <a:pt x="445065" y="2441778"/>
                  <a:pt x="434121" y="2473394"/>
                  <a:pt x="426825" y="2502579"/>
                </a:cubicBezTo>
                <a:cubicBezTo>
                  <a:pt x="436553" y="2497715"/>
                  <a:pt x="443241" y="2492851"/>
                  <a:pt x="446889" y="2487987"/>
                </a:cubicBezTo>
                <a:cubicBezTo>
                  <a:pt x="450537" y="2483122"/>
                  <a:pt x="454793" y="2479474"/>
                  <a:pt x="459657" y="2477042"/>
                </a:cubicBezTo>
                <a:lnTo>
                  <a:pt x="456009" y="2484339"/>
                </a:lnTo>
                <a:lnTo>
                  <a:pt x="459657" y="2484339"/>
                </a:lnTo>
                <a:cubicBezTo>
                  <a:pt x="471818" y="2472178"/>
                  <a:pt x="484586" y="2461234"/>
                  <a:pt x="497962" y="2451506"/>
                </a:cubicBezTo>
                <a:cubicBezTo>
                  <a:pt x="511338" y="2441778"/>
                  <a:pt x="524107" y="2432049"/>
                  <a:pt x="536267" y="2422321"/>
                </a:cubicBezTo>
                <a:lnTo>
                  <a:pt x="539915" y="2415025"/>
                </a:lnTo>
                <a:lnTo>
                  <a:pt x="543563" y="2415025"/>
                </a:lnTo>
                <a:lnTo>
                  <a:pt x="536267" y="2433266"/>
                </a:lnTo>
                <a:lnTo>
                  <a:pt x="539915" y="2440562"/>
                </a:lnTo>
                <a:lnTo>
                  <a:pt x="539915" y="2444210"/>
                </a:lnTo>
                <a:cubicBezTo>
                  <a:pt x="537483" y="2446642"/>
                  <a:pt x="533835" y="2450898"/>
                  <a:pt x="528971" y="2456978"/>
                </a:cubicBezTo>
                <a:cubicBezTo>
                  <a:pt x="524107" y="2463058"/>
                  <a:pt x="519242" y="2464882"/>
                  <a:pt x="514378" y="2462450"/>
                </a:cubicBezTo>
                <a:lnTo>
                  <a:pt x="514378" y="2466098"/>
                </a:lnTo>
                <a:cubicBezTo>
                  <a:pt x="507082" y="2468530"/>
                  <a:pt x="501610" y="2474002"/>
                  <a:pt x="497962" y="2482515"/>
                </a:cubicBezTo>
                <a:cubicBezTo>
                  <a:pt x="494314" y="2491027"/>
                  <a:pt x="492490" y="2496499"/>
                  <a:pt x="492490" y="2498931"/>
                </a:cubicBezTo>
                <a:cubicBezTo>
                  <a:pt x="492490" y="2498931"/>
                  <a:pt x="494314" y="2497715"/>
                  <a:pt x="497962" y="2495283"/>
                </a:cubicBezTo>
                <a:cubicBezTo>
                  <a:pt x="501610" y="2492851"/>
                  <a:pt x="507082" y="2491635"/>
                  <a:pt x="514378" y="2491635"/>
                </a:cubicBezTo>
                <a:cubicBezTo>
                  <a:pt x="553291" y="2457586"/>
                  <a:pt x="593420" y="2429617"/>
                  <a:pt x="634765" y="2407729"/>
                </a:cubicBezTo>
                <a:lnTo>
                  <a:pt x="653005" y="2393137"/>
                </a:lnTo>
                <a:cubicBezTo>
                  <a:pt x="657869" y="2388272"/>
                  <a:pt x="663950" y="2384624"/>
                  <a:pt x="671246" y="2382193"/>
                </a:cubicBezTo>
                <a:lnTo>
                  <a:pt x="725967" y="2342064"/>
                </a:lnTo>
                <a:cubicBezTo>
                  <a:pt x="730831" y="2337199"/>
                  <a:pt x="734479" y="2334768"/>
                  <a:pt x="736911" y="2334768"/>
                </a:cubicBezTo>
                <a:lnTo>
                  <a:pt x="842705" y="2272750"/>
                </a:lnTo>
                <a:cubicBezTo>
                  <a:pt x="864594" y="2258158"/>
                  <a:pt x="877970" y="2249646"/>
                  <a:pt x="882834" y="2247214"/>
                </a:cubicBezTo>
                <a:cubicBezTo>
                  <a:pt x="882834" y="2247214"/>
                  <a:pt x="883442" y="2247214"/>
                  <a:pt x="884658" y="2247214"/>
                </a:cubicBezTo>
                <a:cubicBezTo>
                  <a:pt x="885874" y="2247214"/>
                  <a:pt x="886482" y="2247214"/>
                  <a:pt x="886482" y="2247214"/>
                </a:cubicBezTo>
                <a:cubicBezTo>
                  <a:pt x="884050" y="2252078"/>
                  <a:pt x="876754" y="2259374"/>
                  <a:pt x="864594" y="2269102"/>
                </a:cubicBezTo>
                <a:lnTo>
                  <a:pt x="868242" y="2272750"/>
                </a:lnTo>
                <a:cubicBezTo>
                  <a:pt x="873106" y="2270318"/>
                  <a:pt x="878578" y="2266062"/>
                  <a:pt x="884658" y="2259982"/>
                </a:cubicBezTo>
                <a:cubicBezTo>
                  <a:pt x="890738" y="2253902"/>
                  <a:pt x="897426" y="2248430"/>
                  <a:pt x="904722" y="2243566"/>
                </a:cubicBezTo>
                <a:cubicBezTo>
                  <a:pt x="909587" y="2241133"/>
                  <a:pt x="920531" y="2231405"/>
                  <a:pt x="937555" y="2214381"/>
                </a:cubicBezTo>
                <a:lnTo>
                  <a:pt x="941203" y="2214381"/>
                </a:lnTo>
                <a:cubicBezTo>
                  <a:pt x="938771" y="2219245"/>
                  <a:pt x="937555" y="2225325"/>
                  <a:pt x="937555" y="2232621"/>
                </a:cubicBezTo>
                <a:cubicBezTo>
                  <a:pt x="930259" y="2235054"/>
                  <a:pt x="924179" y="2239309"/>
                  <a:pt x="919315" y="2245390"/>
                </a:cubicBezTo>
                <a:cubicBezTo>
                  <a:pt x="914450" y="2251470"/>
                  <a:pt x="908370" y="2255726"/>
                  <a:pt x="901074" y="2258158"/>
                </a:cubicBezTo>
                <a:cubicBezTo>
                  <a:pt x="903506" y="2263022"/>
                  <a:pt x="908370" y="2265454"/>
                  <a:pt x="915667" y="2265454"/>
                </a:cubicBezTo>
                <a:cubicBezTo>
                  <a:pt x="927827" y="2248430"/>
                  <a:pt x="935123" y="2237485"/>
                  <a:pt x="937555" y="2232621"/>
                </a:cubicBezTo>
                <a:lnTo>
                  <a:pt x="944851" y="2228973"/>
                </a:lnTo>
                <a:cubicBezTo>
                  <a:pt x="944851" y="2221677"/>
                  <a:pt x="947283" y="2216813"/>
                  <a:pt x="952147" y="2214381"/>
                </a:cubicBezTo>
                <a:cubicBezTo>
                  <a:pt x="961875" y="2209517"/>
                  <a:pt x="967956" y="2203437"/>
                  <a:pt x="970387" y="2196141"/>
                </a:cubicBezTo>
                <a:cubicBezTo>
                  <a:pt x="977684" y="2183981"/>
                  <a:pt x="987412" y="2176684"/>
                  <a:pt x="999572" y="2174252"/>
                </a:cubicBezTo>
                <a:lnTo>
                  <a:pt x="1010516" y="2170604"/>
                </a:lnTo>
                <a:cubicBezTo>
                  <a:pt x="1005652" y="2182764"/>
                  <a:pt x="995316" y="2194925"/>
                  <a:pt x="979508" y="2207085"/>
                </a:cubicBezTo>
                <a:cubicBezTo>
                  <a:pt x="963699" y="2219245"/>
                  <a:pt x="953363" y="2228973"/>
                  <a:pt x="948499" y="2236270"/>
                </a:cubicBezTo>
                <a:cubicBezTo>
                  <a:pt x="948499" y="2236270"/>
                  <a:pt x="948499" y="2236878"/>
                  <a:pt x="948499" y="2238094"/>
                </a:cubicBezTo>
                <a:cubicBezTo>
                  <a:pt x="948499" y="2239309"/>
                  <a:pt x="948499" y="2239918"/>
                  <a:pt x="948499" y="2239918"/>
                </a:cubicBezTo>
                <a:lnTo>
                  <a:pt x="963091" y="2232621"/>
                </a:lnTo>
                <a:cubicBezTo>
                  <a:pt x="977684" y="2220461"/>
                  <a:pt x="992276" y="2209517"/>
                  <a:pt x="1006868" y="2199789"/>
                </a:cubicBezTo>
                <a:cubicBezTo>
                  <a:pt x="1021461" y="2190060"/>
                  <a:pt x="1033621" y="2181548"/>
                  <a:pt x="1043349" y="2174252"/>
                </a:cubicBezTo>
                <a:cubicBezTo>
                  <a:pt x="1050645" y="2164524"/>
                  <a:pt x="1054293" y="2157228"/>
                  <a:pt x="1054293" y="2152364"/>
                </a:cubicBezTo>
                <a:cubicBezTo>
                  <a:pt x="1054293" y="2147500"/>
                  <a:pt x="1056725" y="2145068"/>
                  <a:pt x="1061589" y="2145068"/>
                </a:cubicBezTo>
                <a:cubicBezTo>
                  <a:pt x="1066454" y="2137771"/>
                  <a:pt x="1073750" y="2131083"/>
                  <a:pt x="1083478" y="2125003"/>
                </a:cubicBezTo>
                <a:cubicBezTo>
                  <a:pt x="1093206" y="2118923"/>
                  <a:pt x="1101718" y="2112235"/>
                  <a:pt x="1109014" y="2104939"/>
                </a:cubicBezTo>
                <a:cubicBezTo>
                  <a:pt x="1109014" y="2104939"/>
                  <a:pt x="1110231" y="2103723"/>
                  <a:pt x="1112663" y="2101291"/>
                </a:cubicBezTo>
                <a:cubicBezTo>
                  <a:pt x="1115095" y="2098859"/>
                  <a:pt x="1116311" y="2096427"/>
                  <a:pt x="1116311" y="2093994"/>
                </a:cubicBezTo>
                <a:cubicBezTo>
                  <a:pt x="1116311" y="2093994"/>
                  <a:pt x="1116919" y="2093994"/>
                  <a:pt x="1118135" y="2093994"/>
                </a:cubicBezTo>
                <a:cubicBezTo>
                  <a:pt x="1119351" y="2093994"/>
                  <a:pt x="1119959" y="2093994"/>
                  <a:pt x="1119959" y="2093994"/>
                </a:cubicBezTo>
                <a:cubicBezTo>
                  <a:pt x="1124823" y="2093994"/>
                  <a:pt x="1128471" y="2090346"/>
                  <a:pt x="1130903" y="2083050"/>
                </a:cubicBezTo>
                <a:cubicBezTo>
                  <a:pt x="1130903" y="2080618"/>
                  <a:pt x="1134551" y="2079402"/>
                  <a:pt x="1141847" y="2079402"/>
                </a:cubicBezTo>
                <a:cubicBezTo>
                  <a:pt x="1136983" y="2086698"/>
                  <a:pt x="1127255" y="2096427"/>
                  <a:pt x="1112663" y="2108587"/>
                </a:cubicBezTo>
                <a:cubicBezTo>
                  <a:pt x="1098070" y="2120747"/>
                  <a:pt x="1088342" y="2131691"/>
                  <a:pt x="1083478" y="2141419"/>
                </a:cubicBezTo>
                <a:lnTo>
                  <a:pt x="1083478" y="2134123"/>
                </a:lnTo>
                <a:cubicBezTo>
                  <a:pt x="1083478" y="2134123"/>
                  <a:pt x="1081046" y="2136556"/>
                  <a:pt x="1076182" y="2141419"/>
                </a:cubicBezTo>
                <a:lnTo>
                  <a:pt x="1083478" y="2141419"/>
                </a:lnTo>
                <a:lnTo>
                  <a:pt x="1061589" y="2166956"/>
                </a:lnTo>
                <a:cubicBezTo>
                  <a:pt x="1066454" y="2166956"/>
                  <a:pt x="1068886" y="2165740"/>
                  <a:pt x="1068886" y="2163308"/>
                </a:cubicBezTo>
                <a:cubicBezTo>
                  <a:pt x="1068886" y="2170604"/>
                  <a:pt x="1067669" y="2174252"/>
                  <a:pt x="1065238" y="2174252"/>
                </a:cubicBezTo>
                <a:cubicBezTo>
                  <a:pt x="1057941" y="2174252"/>
                  <a:pt x="1054293" y="2175468"/>
                  <a:pt x="1054293" y="2177900"/>
                </a:cubicBezTo>
                <a:lnTo>
                  <a:pt x="1028757" y="2214381"/>
                </a:lnTo>
                <a:lnTo>
                  <a:pt x="1028757" y="2218029"/>
                </a:lnTo>
                <a:cubicBezTo>
                  <a:pt x="1031189" y="2218029"/>
                  <a:pt x="1034837" y="2215597"/>
                  <a:pt x="1039701" y="2210733"/>
                </a:cubicBezTo>
                <a:cubicBezTo>
                  <a:pt x="1039701" y="2210733"/>
                  <a:pt x="1040309" y="2210125"/>
                  <a:pt x="1041525" y="2208909"/>
                </a:cubicBezTo>
                <a:cubicBezTo>
                  <a:pt x="1042741" y="2207693"/>
                  <a:pt x="1043349" y="2207085"/>
                  <a:pt x="1043349" y="2207085"/>
                </a:cubicBezTo>
                <a:cubicBezTo>
                  <a:pt x="1053077" y="2202221"/>
                  <a:pt x="1059158" y="2196141"/>
                  <a:pt x="1061589" y="2188844"/>
                </a:cubicBezTo>
                <a:cubicBezTo>
                  <a:pt x="1064022" y="2181548"/>
                  <a:pt x="1065238" y="2176684"/>
                  <a:pt x="1065238" y="2174252"/>
                </a:cubicBezTo>
                <a:lnTo>
                  <a:pt x="1068886" y="2177900"/>
                </a:lnTo>
                <a:cubicBezTo>
                  <a:pt x="1078614" y="2175468"/>
                  <a:pt x="1083478" y="2169388"/>
                  <a:pt x="1083478" y="2159660"/>
                </a:cubicBezTo>
                <a:lnTo>
                  <a:pt x="1079830" y="2163308"/>
                </a:lnTo>
                <a:lnTo>
                  <a:pt x="1068886" y="2166956"/>
                </a:lnTo>
                <a:cubicBezTo>
                  <a:pt x="1076182" y="2162092"/>
                  <a:pt x="1079830" y="2158444"/>
                  <a:pt x="1079830" y="2156012"/>
                </a:cubicBezTo>
                <a:cubicBezTo>
                  <a:pt x="1082262" y="2148716"/>
                  <a:pt x="1087126" y="2143852"/>
                  <a:pt x="1094422" y="2141419"/>
                </a:cubicBezTo>
                <a:cubicBezTo>
                  <a:pt x="1104150" y="2129259"/>
                  <a:pt x="1112663" y="2121963"/>
                  <a:pt x="1119959" y="2119531"/>
                </a:cubicBezTo>
                <a:lnTo>
                  <a:pt x="1119959" y="2126827"/>
                </a:lnTo>
                <a:cubicBezTo>
                  <a:pt x="1129687" y="2121963"/>
                  <a:pt x="1134551" y="2114667"/>
                  <a:pt x="1134551" y="2104939"/>
                </a:cubicBezTo>
                <a:cubicBezTo>
                  <a:pt x="1132119" y="2114667"/>
                  <a:pt x="1127255" y="2119531"/>
                  <a:pt x="1119959" y="2119531"/>
                </a:cubicBezTo>
                <a:cubicBezTo>
                  <a:pt x="1124823" y="2109803"/>
                  <a:pt x="1130903" y="2101291"/>
                  <a:pt x="1138199" y="2093994"/>
                </a:cubicBezTo>
                <a:cubicBezTo>
                  <a:pt x="1145495" y="2086698"/>
                  <a:pt x="1151575" y="2081834"/>
                  <a:pt x="1156439" y="2079402"/>
                </a:cubicBezTo>
                <a:cubicBezTo>
                  <a:pt x="1156439" y="2079402"/>
                  <a:pt x="1158871" y="2075754"/>
                  <a:pt x="1163735" y="2068458"/>
                </a:cubicBezTo>
                <a:cubicBezTo>
                  <a:pt x="1171032" y="2063594"/>
                  <a:pt x="1179544" y="2062378"/>
                  <a:pt x="1189272" y="2064810"/>
                </a:cubicBezTo>
                <a:cubicBezTo>
                  <a:pt x="1181976" y="2072106"/>
                  <a:pt x="1178328" y="2076970"/>
                  <a:pt x="1178328" y="2079402"/>
                </a:cubicBezTo>
                <a:cubicBezTo>
                  <a:pt x="1183192" y="2084266"/>
                  <a:pt x="1179544" y="2089131"/>
                  <a:pt x="1167384" y="2093994"/>
                </a:cubicBezTo>
                <a:cubicBezTo>
                  <a:pt x="1162519" y="2096427"/>
                  <a:pt x="1150359" y="2111019"/>
                  <a:pt x="1130903" y="2137771"/>
                </a:cubicBezTo>
                <a:lnTo>
                  <a:pt x="1134551" y="2134123"/>
                </a:lnTo>
                <a:lnTo>
                  <a:pt x="1189272" y="2086698"/>
                </a:lnTo>
                <a:cubicBezTo>
                  <a:pt x="1213593" y="2059946"/>
                  <a:pt x="1225753" y="2046569"/>
                  <a:pt x="1225753" y="2046569"/>
                </a:cubicBezTo>
                <a:lnTo>
                  <a:pt x="1229401" y="2039273"/>
                </a:lnTo>
                <a:lnTo>
                  <a:pt x="1225753" y="2031977"/>
                </a:lnTo>
                <a:lnTo>
                  <a:pt x="1189272" y="2068458"/>
                </a:lnTo>
                <a:lnTo>
                  <a:pt x="1189272" y="2064810"/>
                </a:lnTo>
                <a:cubicBezTo>
                  <a:pt x="1186840" y="2064810"/>
                  <a:pt x="1185624" y="2062378"/>
                  <a:pt x="1185624" y="2057514"/>
                </a:cubicBezTo>
                <a:lnTo>
                  <a:pt x="1189272" y="2057514"/>
                </a:lnTo>
                <a:cubicBezTo>
                  <a:pt x="1194136" y="2057514"/>
                  <a:pt x="1198392" y="2054474"/>
                  <a:pt x="1202040" y="2048393"/>
                </a:cubicBezTo>
                <a:cubicBezTo>
                  <a:pt x="1205689" y="2042313"/>
                  <a:pt x="1208729" y="2038057"/>
                  <a:pt x="1211161" y="2035625"/>
                </a:cubicBezTo>
                <a:lnTo>
                  <a:pt x="1203865" y="2024681"/>
                </a:lnTo>
                <a:cubicBezTo>
                  <a:pt x="1235481" y="1997929"/>
                  <a:pt x="1257369" y="1971176"/>
                  <a:pt x="1269530" y="1944423"/>
                </a:cubicBezTo>
                <a:lnTo>
                  <a:pt x="1269530" y="1933479"/>
                </a:lnTo>
                <a:cubicBezTo>
                  <a:pt x="1269530" y="1914023"/>
                  <a:pt x="1274394" y="1904295"/>
                  <a:pt x="1284122" y="1904295"/>
                </a:cubicBezTo>
                <a:lnTo>
                  <a:pt x="1295066" y="1878758"/>
                </a:lnTo>
                <a:cubicBezTo>
                  <a:pt x="1295066" y="1878758"/>
                  <a:pt x="1295066" y="1876934"/>
                  <a:pt x="1295066" y="1873286"/>
                </a:cubicBezTo>
                <a:cubicBezTo>
                  <a:pt x="1295066" y="1869638"/>
                  <a:pt x="1295066" y="1867814"/>
                  <a:pt x="1295066" y="1867814"/>
                </a:cubicBezTo>
                <a:lnTo>
                  <a:pt x="1291418" y="1867814"/>
                </a:lnTo>
                <a:lnTo>
                  <a:pt x="1269530" y="1882406"/>
                </a:lnTo>
                <a:cubicBezTo>
                  <a:pt x="1262233" y="1882406"/>
                  <a:pt x="1257369" y="1884838"/>
                  <a:pt x="1254937" y="1889702"/>
                </a:cubicBezTo>
                <a:lnTo>
                  <a:pt x="1247641" y="1904295"/>
                </a:lnTo>
                <a:lnTo>
                  <a:pt x="1233049" y="1904295"/>
                </a:lnTo>
                <a:cubicBezTo>
                  <a:pt x="1233049" y="1904295"/>
                  <a:pt x="1240345" y="1895782"/>
                  <a:pt x="1254937" y="1878758"/>
                </a:cubicBezTo>
                <a:cubicBezTo>
                  <a:pt x="1267098" y="1871462"/>
                  <a:pt x="1280474" y="1856870"/>
                  <a:pt x="1295066" y="1834981"/>
                </a:cubicBezTo>
                <a:cubicBezTo>
                  <a:pt x="1295066" y="1832549"/>
                  <a:pt x="1296282" y="1827685"/>
                  <a:pt x="1298714" y="1820389"/>
                </a:cubicBezTo>
                <a:cubicBezTo>
                  <a:pt x="1301146" y="1813093"/>
                  <a:pt x="1309659" y="1809445"/>
                  <a:pt x="1324251" y="1809445"/>
                </a:cubicBezTo>
                <a:lnTo>
                  <a:pt x="1324251" y="1805797"/>
                </a:lnTo>
                <a:cubicBezTo>
                  <a:pt x="1324251" y="1803365"/>
                  <a:pt x="1325467" y="1797892"/>
                  <a:pt x="1327899" y="1789380"/>
                </a:cubicBezTo>
                <a:cubicBezTo>
                  <a:pt x="1330331" y="1780868"/>
                  <a:pt x="1329115" y="1772964"/>
                  <a:pt x="1324251" y="1765668"/>
                </a:cubicBezTo>
                <a:lnTo>
                  <a:pt x="1324251" y="1758372"/>
                </a:lnTo>
                <a:cubicBezTo>
                  <a:pt x="1326683" y="1755940"/>
                  <a:pt x="1329115" y="1756548"/>
                  <a:pt x="1331547" y="1760196"/>
                </a:cubicBezTo>
                <a:cubicBezTo>
                  <a:pt x="1333979" y="1763844"/>
                  <a:pt x="1335195" y="1765668"/>
                  <a:pt x="1335195" y="1765668"/>
                </a:cubicBezTo>
                <a:cubicBezTo>
                  <a:pt x="1344923" y="1736483"/>
                  <a:pt x="1349787" y="1718243"/>
                  <a:pt x="1349787" y="1710947"/>
                </a:cubicBezTo>
                <a:cubicBezTo>
                  <a:pt x="1352219" y="1706082"/>
                  <a:pt x="1354651" y="1701827"/>
                  <a:pt x="1357084" y="1698179"/>
                </a:cubicBezTo>
                <a:cubicBezTo>
                  <a:pt x="1359515" y="1694530"/>
                  <a:pt x="1361948" y="1691490"/>
                  <a:pt x="1364380" y="1689058"/>
                </a:cubicBezTo>
                <a:cubicBezTo>
                  <a:pt x="1366812" y="1686626"/>
                  <a:pt x="1368028" y="1681762"/>
                  <a:pt x="1368028" y="1674466"/>
                </a:cubicBezTo>
                <a:lnTo>
                  <a:pt x="1375230" y="1663662"/>
                </a:lnTo>
                <a:lnTo>
                  <a:pt x="1375081" y="1663522"/>
                </a:lnTo>
                <a:lnTo>
                  <a:pt x="1364380" y="1663522"/>
                </a:lnTo>
                <a:lnTo>
                  <a:pt x="1366783" y="1653908"/>
                </a:lnTo>
                <a:lnTo>
                  <a:pt x="1364380" y="1650753"/>
                </a:lnTo>
                <a:cubicBezTo>
                  <a:pt x="1359515" y="1643457"/>
                  <a:pt x="1354651" y="1634337"/>
                  <a:pt x="1349787" y="1623393"/>
                </a:cubicBezTo>
                <a:cubicBezTo>
                  <a:pt x="1349787" y="1616097"/>
                  <a:pt x="1347355" y="1612449"/>
                  <a:pt x="1342491" y="1612449"/>
                </a:cubicBezTo>
                <a:lnTo>
                  <a:pt x="1295066" y="1557727"/>
                </a:lnTo>
                <a:cubicBezTo>
                  <a:pt x="1295066" y="1557727"/>
                  <a:pt x="1292634" y="1556512"/>
                  <a:pt x="1287770" y="1554079"/>
                </a:cubicBezTo>
                <a:cubicBezTo>
                  <a:pt x="1285338" y="1551647"/>
                  <a:pt x="1282298" y="1549215"/>
                  <a:pt x="1278650" y="1546783"/>
                </a:cubicBezTo>
                <a:cubicBezTo>
                  <a:pt x="1275002" y="1544351"/>
                  <a:pt x="1275610" y="1540703"/>
                  <a:pt x="1280474" y="1535839"/>
                </a:cubicBezTo>
                <a:cubicBezTo>
                  <a:pt x="1282906" y="1533407"/>
                  <a:pt x="1281690" y="1530975"/>
                  <a:pt x="1276826" y="1528543"/>
                </a:cubicBezTo>
                <a:cubicBezTo>
                  <a:pt x="1271962" y="1526111"/>
                  <a:pt x="1268314" y="1524895"/>
                  <a:pt x="1265882" y="1524895"/>
                </a:cubicBezTo>
                <a:cubicBezTo>
                  <a:pt x="1261018" y="1522463"/>
                  <a:pt x="1254937" y="1521247"/>
                  <a:pt x="1247641" y="1521247"/>
                </a:cubicBezTo>
                <a:cubicBezTo>
                  <a:pt x="1240345" y="1513951"/>
                  <a:pt x="1236089" y="1509087"/>
                  <a:pt x="1234873" y="1506654"/>
                </a:cubicBezTo>
                <a:cubicBezTo>
                  <a:pt x="1233657" y="1504222"/>
                  <a:pt x="1235481" y="1498142"/>
                  <a:pt x="1240345" y="1488414"/>
                </a:cubicBezTo>
                <a:cubicBezTo>
                  <a:pt x="1242777" y="1481118"/>
                  <a:pt x="1239129" y="1477470"/>
                  <a:pt x="1229401" y="1477470"/>
                </a:cubicBezTo>
                <a:cubicBezTo>
                  <a:pt x="1236697" y="1470174"/>
                  <a:pt x="1240345" y="1461662"/>
                  <a:pt x="1240345" y="1451933"/>
                </a:cubicBezTo>
                <a:cubicBezTo>
                  <a:pt x="1240345" y="1442205"/>
                  <a:pt x="1236697" y="1432477"/>
                  <a:pt x="1229401" y="1422749"/>
                </a:cubicBezTo>
                <a:cubicBezTo>
                  <a:pt x="1224537" y="1405724"/>
                  <a:pt x="1222105" y="1394780"/>
                  <a:pt x="1222105" y="1389916"/>
                </a:cubicBezTo>
                <a:cubicBezTo>
                  <a:pt x="1222105" y="1380188"/>
                  <a:pt x="1220889" y="1374108"/>
                  <a:pt x="1218457" y="1371676"/>
                </a:cubicBezTo>
                <a:cubicBezTo>
                  <a:pt x="1213593" y="1366812"/>
                  <a:pt x="1209337" y="1360731"/>
                  <a:pt x="1205689" y="1353435"/>
                </a:cubicBezTo>
                <a:cubicBezTo>
                  <a:pt x="1202040" y="1346139"/>
                  <a:pt x="1200216" y="1342491"/>
                  <a:pt x="1200216" y="1342491"/>
                </a:cubicBezTo>
                <a:cubicBezTo>
                  <a:pt x="1197784" y="1335195"/>
                  <a:pt x="1194136" y="1331547"/>
                  <a:pt x="1189272" y="1331547"/>
                </a:cubicBezTo>
                <a:cubicBezTo>
                  <a:pt x="1183192" y="1326683"/>
                  <a:pt x="1177872" y="1321135"/>
                  <a:pt x="1173312" y="1314902"/>
                </a:cubicBezTo>
                <a:lnTo>
                  <a:pt x="1169116" y="1307267"/>
                </a:lnTo>
                <a:close/>
                <a:moveTo>
                  <a:pt x="2422321" y="1313306"/>
                </a:moveTo>
                <a:cubicBezTo>
                  <a:pt x="2419889" y="1318171"/>
                  <a:pt x="2418673" y="1327899"/>
                  <a:pt x="2418673" y="1342491"/>
                </a:cubicBezTo>
                <a:cubicBezTo>
                  <a:pt x="2418673" y="1357083"/>
                  <a:pt x="2417457" y="1368027"/>
                  <a:pt x="2415025" y="1375324"/>
                </a:cubicBezTo>
                <a:cubicBezTo>
                  <a:pt x="2415025" y="1389916"/>
                  <a:pt x="2413809" y="1402684"/>
                  <a:pt x="2411377" y="1413628"/>
                </a:cubicBezTo>
                <a:cubicBezTo>
                  <a:pt x="2408945" y="1424573"/>
                  <a:pt x="2407729" y="1434909"/>
                  <a:pt x="2407729" y="1444637"/>
                </a:cubicBezTo>
                <a:cubicBezTo>
                  <a:pt x="2407729" y="1449501"/>
                  <a:pt x="2407121" y="1458621"/>
                  <a:pt x="2405905" y="1471998"/>
                </a:cubicBezTo>
                <a:cubicBezTo>
                  <a:pt x="2404689" y="1485374"/>
                  <a:pt x="2405297" y="1496926"/>
                  <a:pt x="2407729" y="1506654"/>
                </a:cubicBezTo>
                <a:cubicBezTo>
                  <a:pt x="2415025" y="1484766"/>
                  <a:pt x="2419281" y="1457405"/>
                  <a:pt x="2420497" y="1424573"/>
                </a:cubicBezTo>
                <a:cubicBezTo>
                  <a:pt x="2421713" y="1391740"/>
                  <a:pt x="2423537" y="1366812"/>
                  <a:pt x="2425970" y="1349787"/>
                </a:cubicBezTo>
                <a:lnTo>
                  <a:pt x="2425970" y="1313306"/>
                </a:lnTo>
                <a:lnTo>
                  <a:pt x="2422321" y="1313306"/>
                </a:lnTo>
                <a:close/>
                <a:moveTo>
                  <a:pt x="2363952" y="1371676"/>
                </a:moveTo>
                <a:lnTo>
                  <a:pt x="2360304" y="1386268"/>
                </a:lnTo>
                <a:cubicBezTo>
                  <a:pt x="2357872" y="1393564"/>
                  <a:pt x="2355440" y="1400252"/>
                  <a:pt x="2353008" y="1406332"/>
                </a:cubicBezTo>
                <a:cubicBezTo>
                  <a:pt x="2350576" y="1412413"/>
                  <a:pt x="2349360" y="1419100"/>
                  <a:pt x="2349360" y="1426397"/>
                </a:cubicBezTo>
                <a:cubicBezTo>
                  <a:pt x="2346928" y="1436125"/>
                  <a:pt x="2345712" y="1445853"/>
                  <a:pt x="2345712" y="1455581"/>
                </a:cubicBezTo>
                <a:cubicBezTo>
                  <a:pt x="2345712" y="1462877"/>
                  <a:pt x="2345104" y="1470782"/>
                  <a:pt x="2343888" y="1479294"/>
                </a:cubicBezTo>
                <a:cubicBezTo>
                  <a:pt x="2342672" y="1487806"/>
                  <a:pt x="2343280" y="1496926"/>
                  <a:pt x="2345712" y="1506654"/>
                </a:cubicBezTo>
                <a:cubicBezTo>
                  <a:pt x="2345712" y="1509087"/>
                  <a:pt x="2345104" y="1512735"/>
                  <a:pt x="2343888" y="1517599"/>
                </a:cubicBezTo>
                <a:cubicBezTo>
                  <a:pt x="2342672" y="1522463"/>
                  <a:pt x="2343280" y="1526111"/>
                  <a:pt x="2345712" y="1528543"/>
                </a:cubicBezTo>
                <a:cubicBezTo>
                  <a:pt x="2348144" y="1533407"/>
                  <a:pt x="2355440" y="1535839"/>
                  <a:pt x="2367600" y="1535839"/>
                </a:cubicBezTo>
                <a:lnTo>
                  <a:pt x="2367600" y="1528543"/>
                </a:lnTo>
                <a:lnTo>
                  <a:pt x="2360304" y="1528543"/>
                </a:lnTo>
                <a:lnTo>
                  <a:pt x="2356656" y="1524895"/>
                </a:lnTo>
                <a:cubicBezTo>
                  <a:pt x="2356656" y="1522463"/>
                  <a:pt x="2356048" y="1518815"/>
                  <a:pt x="2354832" y="1513951"/>
                </a:cubicBezTo>
                <a:cubicBezTo>
                  <a:pt x="2353616" y="1509087"/>
                  <a:pt x="2356656" y="1506654"/>
                  <a:pt x="2363952" y="1506654"/>
                </a:cubicBezTo>
                <a:cubicBezTo>
                  <a:pt x="2363952" y="1509087"/>
                  <a:pt x="2364560" y="1509695"/>
                  <a:pt x="2365776" y="1508478"/>
                </a:cubicBezTo>
                <a:cubicBezTo>
                  <a:pt x="2366992" y="1507263"/>
                  <a:pt x="2366384" y="1506047"/>
                  <a:pt x="2363952" y="1504830"/>
                </a:cubicBezTo>
                <a:cubicBezTo>
                  <a:pt x="2361520" y="1503615"/>
                  <a:pt x="2359088" y="1501790"/>
                  <a:pt x="2356656" y="1499358"/>
                </a:cubicBezTo>
                <a:cubicBezTo>
                  <a:pt x="2359088" y="1494494"/>
                  <a:pt x="2361520" y="1488414"/>
                  <a:pt x="2363952" y="1481118"/>
                </a:cubicBezTo>
                <a:cubicBezTo>
                  <a:pt x="2366384" y="1473822"/>
                  <a:pt x="2370032" y="1468958"/>
                  <a:pt x="2374897" y="1466525"/>
                </a:cubicBezTo>
                <a:lnTo>
                  <a:pt x="2363952" y="1440989"/>
                </a:lnTo>
                <a:cubicBezTo>
                  <a:pt x="2368816" y="1436125"/>
                  <a:pt x="2372465" y="1431869"/>
                  <a:pt x="2374897" y="1428221"/>
                </a:cubicBezTo>
                <a:cubicBezTo>
                  <a:pt x="2377329" y="1424573"/>
                  <a:pt x="2377329" y="1419100"/>
                  <a:pt x="2374897" y="1411804"/>
                </a:cubicBezTo>
                <a:cubicBezTo>
                  <a:pt x="2374897" y="1409372"/>
                  <a:pt x="2373681" y="1405116"/>
                  <a:pt x="2371248" y="1399036"/>
                </a:cubicBezTo>
                <a:cubicBezTo>
                  <a:pt x="2368816" y="1392956"/>
                  <a:pt x="2368816" y="1387484"/>
                  <a:pt x="2371248" y="1382620"/>
                </a:cubicBezTo>
                <a:lnTo>
                  <a:pt x="2363952" y="1371676"/>
                </a:lnTo>
                <a:close/>
                <a:moveTo>
                  <a:pt x="2093995" y="1495710"/>
                </a:moveTo>
                <a:lnTo>
                  <a:pt x="2097643" y="1521247"/>
                </a:lnTo>
                <a:cubicBezTo>
                  <a:pt x="2100075" y="1521247"/>
                  <a:pt x="2102507" y="1518815"/>
                  <a:pt x="2104939" y="1513951"/>
                </a:cubicBezTo>
                <a:cubicBezTo>
                  <a:pt x="2104939" y="1504222"/>
                  <a:pt x="2102507" y="1498142"/>
                  <a:pt x="2097643" y="1495710"/>
                </a:cubicBezTo>
                <a:lnTo>
                  <a:pt x="2093995" y="1495710"/>
                </a:lnTo>
                <a:close/>
                <a:moveTo>
                  <a:pt x="1378972" y="1667170"/>
                </a:moveTo>
                <a:lnTo>
                  <a:pt x="1371676" y="1710947"/>
                </a:lnTo>
                <a:cubicBezTo>
                  <a:pt x="1376540" y="1710947"/>
                  <a:pt x="1378972" y="1710947"/>
                  <a:pt x="1378972" y="1710947"/>
                </a:cubicBezTo>
                <a:cubicBezTo>
                  <a:pt x="1386268" y="1703651"/>
                  <a:pt x="1389916" y="1697570"/>
                  <a:pt x="1389916" y="1692706"/>
                </a:cubicBezTo>
                <a:lnTo>
                  <a:pt x="1398005" y="1679224"/>
                </a:lnTo>
                <a:lnTo>
                  <a:pt x="1378972" y="1667170"/>
                </a:lnTo>
                <a:close/>
                <a:moveTo>
                  <a:pt x="1419138" y="1693914"/>
                </a:moveTo>
                <a:lnTo>
                  <a:pt x="1419101" y="1696354"/>
                </a:lnTo>
                <a:lnTo>
                  <a:pt x="1419699" y="1694326"/>
                </a:lnTo>
                <a:lnTo>
                  <a:pt x="1419138" y="1693914"/>
                </a:lnTo>
                <a:close/>
                <a:moveTo>
                  <a:pt x="1430842" y="1702520"/>
                </a:moveTo>
                <a:lnTo>
                  <a:pt x="1427309" y="1723715"/>
                </a:lnTo>
                <a:cubicBezTo>
                  <a:pt x="1424269" y="1744387"/>
                  <a:pt x="1421533" y="1768100"/>
                  <a:pt x="1419101" y="1794852"/>
                </a:cubicBezTo>
                <a:cubicBezTo>
                  <a:pt x="1425181" y="1776612"/>
                  <a:pt x="1430501" y="1757612"/>
                  <a:pt x="1435061" y="1737851"/>
                </a:cubicBezTo>
                <a:lnTo>
                  <a:pt x="1440348" y="1709303"/>
                </a:lnTo>
                <a:lnTo>
                  <a:pt x="1437341" y="1707299"/>
                </a:lnTo>
                <a:lnTo>
                  <a:pt x="1430842" y="1702520"/>
                </a:lnTo>
                <a:close/>
                <a:moveTo>
                  <a:pt x="1251289" y="1988200"/>
                </a:moveTo>
                <a:cubicBezTo>
                  <a:pt x="1246425" y="1993064"/>
                  <a:pt x="1241561" y="1998537"/>
                  <a:pt x="1236697" y="2004617"/>
                </a:cubicBezTo>
                <a:cubicBezTo>
                  <a:pt x="1231833" y="2010697"/>
                  <a:pt x="1228185" y="2014953"/>
                  <a:pt x="1225753" y="2017385"/>
                </a:cubicBezTo>
                <a:cubicBezTo>
                  <a:pt x="1240345" y="2007657"/>
                  <a:pt x="1248857" y="1997929"/>
                  <a:pt x="1251289" y="1988200"/>
                </a:cubicBezTo>
                <a:close/>
                <a:moveTo>
                  <a:pt x="1247641" y="2013737"/>
                </a:moveTo>
                <a:lnTo>
                  <a:pt x="1240345" y="2021033"/>
                </a:lnTo>
                <a:lnTo>
                  <a:pt x="1243993" y="2024681"/>
                </a:lnTo>
                <a:lnTo>
                  <a:pt x="1247641" y="2013737"/>
                </a:lnTo>
                <a:close/>
                <a:moveTo>
                  <a:pt x="1243993" y="2053866"/>
                </a:moveTo>
                <a:cubicBezTo>
                  <a:pt x="1243993" y="2058730"/>
                  <a:pt x="1242777" y="2062378"/>
                  <a:pt x="1240345" y="2064810"/>
                </a:cubicBezTo>
                <a:cubicBezTo>
                  <a:pt x="1240345" y="2064810"/>
                  <a:pt x="1236697" y="2067242"/>
                  <a:pt x="1229401" y="2072106"/>
                </a:cubicBezTo>
                <a:cubicBezTo>
                  <a:pt x="1239129" y="2072106"/>
                  <a:pt x="1244601" y="2070890"/>
                  <a:pt x="1245817" y="2068458"/>
                </a:cubicBezTo>
                <a:cubicBezTo>
                  <a:pt x="1247033" y="2066026"/>
                  <a:pt x="1248857" y="2063594"/>
                  <a:pt x="1251289" y="2061162"/>
                </a:cubicBezTo>
                <a:lnTo>
                  <a:pt x="1243993" y="2053866"/>
                </a:lnTo>
                <a:close/>
                <a:moveTo>
                  <a:pt x="1163735" y="2090346"/>
                </a:moveTo>
                <a:cubicBezTo>
                  <a:pt x="1154007" y="2092779"/>
                  <a:pt x="1147927" y="2097643"/>
                  <a:pt x="1145495" y="2104939"/>
                </a:cubicBezTo>
                <a:cubicBezTo>
                  <a:pt x="1145495" y="2104939"/>
                  <a:pt x="1151575" y="2100075"/>
                  <a:pt x="1163735" y="2090346"/>
                </a:cubicBezTo>
                <a:close/>
                <a:moveTo>
                  <a:pt x="1109014" y="2141419"/>
                </a:moveTo>
                <a:cubicBezTo>
                  <a:pt x="1109014" y="2143852"/>
                  <a:pt x="1105366" y="2146284"/>
                  <a:pt x="1098070" y="2148716"/>
                </a:cubicBezTo>
                <a:cubicBezTo>
                  <a:pt x="1090774" y="2151148"/>
                  <a:pt x="1088342" y="2156012"/>
                  <a:pt x="1090774" y="2163308"/>
                </a:cubicBezTo>
                <a:cubicBezTo>
                  <a:pt x="1100502" y="2163308"/>
                  <a:pt x="1107190" y="2160268"/>
                  <a:pt x="1110838" y="2154188"/>
                </a:cubicBezTo>
                <a:cubicBezTo>
                  <a:pt x="1114487" y="2148108"/>
                  <a:pt x="1117527" y="2143852"/>
                  <a:pt x="1119959" y="2141419"/>
                </a:cubicBezTo>
                <a:lnTo>
                  <a:pt x="1109014" y="2141419"/>
                </a:lnTo>
                <a:close/>
                <a:moveTo>
                  <a:pt x="1445549" y="2209821"/>
                </a:moveTo>
                <a:cubicBezTo>
                  <a:pt x="1443421" y="2212557"/>
                  <a:pt x="1441065" y="2215825"/>
                  <a:pt x="1438481" y="2219625"/>
                </a:cubicBezTo>
                <a:lnTo>
                  <a:pt x="1436583" y="2222549"/>
                </a:lnTo>
                <a:lnTo>
                  <a:pt x="1443725" y="2223501"/>
                </a:lnTo>
                <a:cubicBezTo>
                  <a:pt x="1447981" y="2224717"/>
                  <a:pt x="1451933" y="2226541"/>
                  <a:pt x="1455581" y="2228973"/>
                </a:cubicBezTo>
                <a:lnTo>
                  <a:pt x="1462878" y="2228973"/>
                </a:lnTo>
                <a:lnTo>
                  <a:pt x="1459230" y="2225325"/>
                </a:lnTo>
                <a:cubicBezTo>
                  <a:pt x="1454365" y="2220461"/>
                  <a:pt x="1450717" y="2216813"/>
                  <a:pt x="1448285" y="2214381"/>
                </a:cubicBezTo>
                <a:cubicBezTo>
                  <a:pt x="1447069" y="2213165"/>
                  <a:pt x="1446157" y="2211645"/>
                  <a:pt x="1445549" y="2209821"/>
                </a:cubicBezTo>
                <a:close/>
                <a:moveTo>
                  <a:pt x="1134551" y="2221677"/>
                </a:moveTo>
                <a:cubicBezTo>
                  <a:pt x="1122391" y="2236270"/>
                  <a:pt x="1113879" y="2247214"/>
                  <a:pt x="1109014" y="2254510"/>
                </a:cubicBezTo>
                <a:cubicBezTo>
                  <a:pt x="1113879" y="2254510"/>
                  <a:pt x="1119351" y="2251470"/>
                  <a:pt x="1125431" y="2245390"/>
                </a:cubicBezTo>
                <a:cubicBezTo>
                  <a:pt x="1131511" y="2239309"/>
                  <a:pt x="1136983" y="2232621"/>
                  <a:pt x="1141847" y="2225325"/>
                </a:cubicBezTo>
                <a:lnTo>
                  <a:pt x="1134551" y="2221677"/>
                </a:lnTo>
                <a:close/>
                <a:moveTo>
                  <a:pt x="1432249" y="2229226"/>
                </a:moveTo>
                <a:lnTo>
                  <a:pt x="1430045" y="2232621"/>
                </a:lnTo>
                <a:cubicBezTo>
                  <a:pt x="1430045" y="2235054"/>
                  <a:pt x="1428829" y="2238702"/>
                  <a:pt x="1426397" y="2243566"/>
                </a:cubicBezTo>
                <a:cubicBezTo>
                  <a:pt x="1423965" y="2248430"/>
                  <a:pt x="1421533" y="2252078"/>
                  <a:pt x="1419101" y="2254510"/>
                </a:cubicBezTo>
                <a:lnTo>
                  <a:pt x="1412894" y="2262350"/>
                </a:lnTo>
                <a:lnTo>
                  <a:pt x="1433693" y="2272750"/>
                </a:lnTo>
                <a:cubicBezTo>
                  <a:pt x="1436125" y="2272750"/>
                  <a:pt x="1438557" y="2273358"/>
                  <a:pt x="1440989" y="2274574"/>
                </a:cubicBezTo>
                <a:cubicBezTo>
                  <a:pt x="1443421" y="2275790"/>
                  <a:pt x="1445853" y="2275182"/>
                  <a:pt x="1448285" y="2272750"/>
                </a:cubicBezTo>
                <a:cubicBezTo>
                  <a:pt x="1450717" y="2267886"/>
                  <a:pt x="1450717" y="2264238"/>
                  <a:pt x="1448285" y="2261806"/>
                </a:cubicBezTo>
                <a:cubicBezTo>
                  <a:pt x="1440989" y="2254510"/>
                  <a:pt x="1440989" y="2247214"/>
                  <a:pt x="1448285" y="2239918"/>
                </a:cubicBezTo>
                <a:lnTo>
                  <a:pt x="1432249" y="2229226"/>
                </a:lnTo>
                <a:close/>
                <a:moveTo>
                  <a:pt x="981332" y="2228973"/>
                </a:moveTo>
                <a:cubicBezTo>
                  <a:pt x="978900" y="2231405"/>
                  <a:pt x="975252" y="2234445"/>
                  <a:pt x="970387" y="2238094"/>
                </a:cubicBezTo>
                <a:cubicBezTo>
                  <a:pt x="965523" y="2241742"/>
                  <a:pt x="963091" y="2245998"/>
                  <a:pt x="963091" y="2250862"/>
                </a:cubicBezTo>
                <a:cubicBezTo>
                  <a:pt x="972820" y="2245998"/>
                  <a:pt x="978900" y="2238702"/>
                  <a:pt x="981332" y="2228973"/>
                </a:cubicBezTo>
                <a:close/>
                <a:moveTo>
                  <a:pt x="955795" y="2254510"/>
                </a:moveTo>
                <a:cubicBezTo>
                  <a:pt x="950931" y="2254510"/>
                  <a:pt x="947283" y="2255726"/>
                  <a:pt x="944851" y="2258158"/>
                </a:cubicBezTo>
                <a:cubicBezTo>
                  <a:pt x="942419" y="2260590"/>
                  <a:pt x="941203" y="2264238"/>
                  <a:pt x="941203" y="2269102"/>
                </a:cubicBezTo>
                <a:lnTo>
                  <a:pt x="955795" y="2254510"/>
                </a:lnTo>
                <a:close/>
                <a:moveTo>
                  <a:pt x="919315" y="2276398"/>
                </a:moveTo>
                <a:cubicBezTo>
                  <a:pt x="909587" y="2281262"/>
                  <a:pt x="899858" y="2284910"/>
                  <a:pt x="890130" y="2287343"/>
                </a:cubicBezTo>
                <a:lnTo>
                  <a:pt x="890130" y="2294639"/>
                </a:lnTo>
                <a:cubicBezTo>
                  <a:pt x="899858" y="2289775"/>
                  <a:pt x="907154" y="2286126"/>
                  <a:pt x="912019" y="2283695"/>
                </a:cubicBezTo>
                <a:cubicBezTo>
                  <a:pt x="916883" y="2281262"/>
                  <a:pt x="919315" y="2278830"/>
                  <a:pt x="919315" y="2276398"/>
                </a:cubicBezTo>
                <a:close/>
                <a:moveTo>
                  <a:pt x="868242" y="2305583"/>
                </a:moveTo>
                <a:cubicBezTo>
                  <a:pt x="868242" y="2305583"/>
                  <a:pt x="868242" y="2306191"/>
                  <a:pt x="868242" y="2307407"/>
                </a:cubicBezTo>
                <a:cubicBezTo>
                  <a:pt x="868242" y="2308623"/>
                  <a:pt x="868242" y="2309231"/>
                  <a:pt x="868242" y="2309231"/>
                </a:cubicBezTo>
                <a:lnTo>
                  <a:pt x="879186" y="2305583"/>
                </a:lnTo>
                <a:lnTo>
                  <a:pt x="868242" y="2305583"/>
                </a:lnTo>
                <a:close/>
                <a:moveTo>
                  <a:pt x="152079" y="1458318"/>
                </a:moveTo>
                <a:cubicBezTo>
                  <a:pt x="147975" y="1458318"/>
                  <a:pt x="145923" y="1461053"/>
                  <a:pt x="145923" y="1466525"/>
                </a:cubicBezTo>
                <a:lnTo>
                  <a:pt x="156867" y="1459229"/>
                </a:lnTo>
                <a:cubicBezTo>
                  <a:pt x="155043" y="1458622"/>
                  <a:pt x="153447" y="1458318"/>
                  <a:pt x="152079" y="1458318"/>
                </a:cubicBezTo>
                <a:close/>
                <a:moveTo>
                  <a:pt x="171459" y="1462877"/>
                </a:moveTo>
                <a:cubicBezTo>
                  <a:pt x="154435" y="1472606"/>
                  <a:pt x="145923" y="1484766"/>
                  <a:pt x="145923" y="1499358"/>
                </a:cubicBezTo>
                <a:cubicBezTo>
                  <a:pt x="158083" y="1489630"/>
                  <a:pt x="166595" y="1477470"/>
                  <a:pt x="171459" y="1462877"/>
                </a:cubicBezTo>
                <a:close/>
                <a:moveTo>
                  <a:pt x="1152791" y="1791204"/>
                </a:moveTo>
                <a:cubicBezTo>
                  <a:pt x="1140631" y="1791204"/>
                  <a:pt x="1133943" y="1793028"/>
                  <a:pt x="1132727" y="1796676"/>
                </a:cubicBezTo>
                <a:cubicBezTo>
                  <a:pt x="1131511" y="1800325"/>
                  <a:pt x="1130903" y="1802149"/>
                  <a:pt x="1130903" y="1802149"/>
                </a:cubicBezTo>
                <a:cubicBezTo>
                  <a:pt x="1133335" y="1802149"/>
                  <a:pt x="1136375" y="1801541"/>
                  <a:pt x="1140023" y="1800325"/>
                </a:cubicBezTo>
                <a:cubicBezTo>
                  <a:pt x="1143671" y="1799108"/>
                  <a:pt x="1147927" y="1796068"/>
                  <a:pt x="1152791" y="1791204"/>
                </a:cubicBezTo>
                <a:close/>
                <a:moveTo>
                  <a:pt x="1006868" y="1853222"/>
                </a:moveTo>
                <a:cubicBezTo>
                  <a:pt x="1002004" y="1855654"/>
                  <a:pt x="982548" y="1865382"/>
                  <a:pt x="948499" y="1882406"/>
                </a:cubicBezTo>
                <a:lnTo>
                  <a:pt x="948499" y="1889702"/>
                </a:lnTo>
                <a:cubicBezTo>
                  <a:pt x="960659" y="1882406"/>
                  <a:pt x="972212" y="1876326"/>
                  <a:pt x="983156" y="1871462"/>
                </a:cubicBezTo>
                <a:cubicBezTo>
                  <a:pt x="994100" y="1866598"/>
                  <a:pt x="1003220" y="1861734"/>
                  <a:pt x="1010516" y="1856870"/>
                </a:cubicBezTo>
                <a:lnTo>
                  <a:pt x="1006868" y="1853222"/>
                </a:lnTo>
                <a:close/>
                <a:moveTo>
                  <a:pt x="948499" y="1856870"/>
                </a:moveTo>
                <a:cubicBezTo>
                  <a:pt x="946067" y="1859302"/>
                  <a:pt x="941811" y="1861126"/>
                  <a:pt x="935731" y="1862342"/>
                </a:cubicBezTo>
                <a:cubicBezTo>
                  <a:pt x="929651" y="1863558"/>
                  <a:pt x="925395" y="1866598"/>
                  <a:pt x="922963" y="1871462"/>
                </a:cubicBezTo>
                <a:lnTo>
                  <a:pt x="922963" y="1867814"/>
                </a:lnTo>
                <a:cubicBezTo>
                  <a:pt x="920531" y="1870246"/>
                  <a:pt x="916274" y="1872070"/>
                  <a:pt x="910194" y="1873286"/>
                </a:cubicBezTo>
                <a:cubicBezTo>
                  <a:pt x="904114" y="1874502"/>
                  <a:pt x="898642" y="1876326"/>
                  <a:pt x="893778" y="1878758"/>
                </a:cubicBezTo>
                <a:lnTo>
                  <a:pt x="922963" y="1871462"/>
                </a:lnTo>
                <a:cubicBezTo>
                  <a:pt x="925395" y="1871462"/>
                  <a:pt x="929651" y="1870246"/>
                  <a:pt x="935731" y="1867814"/>
                </a:cubicBezTo>
                <a:cubicBezTo>
                  <a:pt x="941811" y="1865382"/>
                  <a:pt x="946067" y="1861734"/>
                  <a:pt x="948499" y="1856870"/>
                </a:cubicBezTo>
                <a:close/>
                <a:moveTo>
                  <a:pt x="937555" y="1889702"/>
                </a:moveTo>
                <a:lnTo>
                  <a:pt x="922963" y="1896998"/>
                </a:lnTo>
                <a:cubicBezTo>
                  <a:pt x="925395" y="1896998"/>
                  <a:pt x="926611" y="1898215"/>
                  <a:pt x="926611" y="1900647"/>
                </a:cubicBezTo>
                <a:lnTo>
                  <a:pt x="941203" y="1893350"/>
                </a:lnTo>
                <a:lnTo>
                  <a:pt x="937555" y="1889702"/>
                </a:lnTo>
                <a:close/>
                <a:moveTo>
                  <a:pt x="904722" y="1904295"/>
                </a:moveTo>
                <a:cubicBezTo>
                  <a:pt x="907154" y="1904295"/>
                  <a:pt x="908978" y="1904903"/>
                  <a:pt x="910194" y="1906119"/>
                </a:cubicBezTo>
                <a:cubicBezTo>
                  <a:pt x="911411" y="1907335"/>
                  <a:pt x="912019" y="1907943"/>
                  <a:pt x="912019" y="1907943"/>
                </a:cubicBezTo>
                <a:lnTo>
                  <a:pt x="919315" y="1904295"/>
                </a:lnTo>
                <a:lnTo>
                  <a:pt x="915667" y="1904295"/>
                </a:lnTo>
                <a:lnTo>
                  <a:pt x="904722" y="1904295"/>
                </a:lnTo>
                <a:close/>
                <a:moveTo>
                  <a:pt x="601932" y="3082623"/>
                </a:moveTo>
                <a:cubicBezTo>
                  <a:pt x="597068" y="3082623"/>
                  <a:pt x="592204" y="3083839"/>
                  <a:pt x="587340" y="3086271"/>
                </a:cubicBezTo>
                <a:cubicBezTo>
                  <a:pt x="582476" y="3088703"/>
                  <a:pt x="578828" y="3089919"/>
                  <a:pt x="576396" y="3089919"/>
                </a:cubicBezTo>
                <a:lnTo>
                  <a:pt x="580044" y="3097215"/>
                </a:lnTo>
                <a:cubicBezTo>
                  <a:pt x="589772" y="3102079"/>
                  <a:pt x="597068" y="3097215"/>
                  <a:pt x="601932" y="3082623"/>
                </a:cubicBezTo>
                <a:close/>
                <a:moveTo>
                  <a:pt x="563627" y="3093567"/>
                </a:moveTo>
                <a:cubicBezTo>
                  <a:pt x="559979" y="3093567"/>
                  <a:pt x="556939" y="3095999"/>
                  <a:pt x="554507" y="3100863"/>
                </a:cubicBezTo>
                <a:cubicBezTo>
                  <a:pt x="556939" y="3098431"/>
                  <a:pt x="563019" y="3097215"/>
                  <a:pt x="572748" y="3097215"/>
                </a:cubicBezTo>
                <a:cubicBezTo>
                  <a:pt x="570316" y="3094783"/>
                  <a:pt x="567275" y="3093567"/>
                  <a:pt x="563627" y="3093567"/>
                </a:cubicBezTo>
                <a:close/>
                <a:moveTo>
                  <a:pt x="558155" y="3106335"/>
                </a:moveTo>
                <a:cubicBezTo>
                  <a:pt x="554507" y="3106335"/>
                  <a:pt x="550859" y="3106944"/>
                  <a:pt x="547211" y="3108159"/>
                </a:cubicBezTo>
                <a:cubicBezTo>
                  <a:pt x="556939" y="3108159"/>
                  <a:pt x="564235" y="3108159"/>
                  <a:pt x="569100" y="3108159"/>
                </a:cubicBezTo>
                <a:cubicBezTo>
                  <a:pt x="565451" y="3106944"/>
                  <a:pt x="561803" y="3106335"/>
                  <a:pt x="558155" y="3106335"/>
                </a:cubicBezTo>
                <a:close/>
                <a:moveTo>
                  <a:pt x="1918887" y="2316527"/>
                </a:moveTo>
                <a:cubicBezTo>
                  <a:pt x="1916455" y="2321391"/>
                  <a:pt x="1916455" y="2325647"/>
                  <a:pt x="1918887" y="2329296"/>
                </a:cubicBezTo>
                <a:cubicBezTo>
                  <a:pt x="1921319" y="2332944"/>
                  <a:pt x="1923751" y="2334768"/>
                  <a:pt x="1926183" y="2334768"/>
                </a:cubicBezTo>
                <a:lnTo>
                  <a:pt x="1929831" y="2334768"/>
                </a:lnTo>
                <a:lnTo>
                  <a:pt x="1918887" y="2316527"/>
                </a:lnTo>
                <a:close/>
                <a:moveTo>
                  <a:pt x="1907943" y="2320175"/>
                </a:moveTo>
                <a:cubicBezTo>
                  <a:pt x="1903079" y="2322607"/>
                  <a:pt x="1901255" y="2326863"/>
                  <a:pt x="1902471" y="2332944"/>
                </a:cubicBezTo>
                <a:cubicBezTo>
                  <a:pt x="1903687" y="2339024"/>
                  <a:pt x="1904295" y="2343280"/>
                  <a:pt x="1904295" y="2345712"/>
                </a:cubicBezTo>
                <a:cubicBezTo>
                  <a:pt x="1906727" y="2343280"/>
                  <a:pt x="1909159" y="2341456"/>
                  <a:pt x="1911591" y="2340240"/>
                </a:cubicBezTo>
                <a:cubicBezTo>
                  <a:pt x="1914023" y="2339024"/>
                  <a:pt x="1915239" y="2337199"/>
                  <a:pt x="1915239" y="2334768"/>
                </a:cubicBezTo>
                <a:cubicBezTo>
                  <a:pt x="1915239" y="2332335"/>
                  <a:pt x="1912807" y="2327471"/>
                  <a:pt x="1907943" y="2320175"/>
                </a:cubicBezTo>
                <a:close/>
                <a:moveTo>
                  <a:pt x="2078491" y="2758856"/>
                </a:moveTo>
                <a:cubicBezTo>
                  <a:pt x="2076667" y="2759464"/>
                  <a:pt x="2076970" y="2761592"/>
                  <a:pt x="2079403" y="2765240"/>
                </a:cubicBezTo>
                <a:lnTo>
                  <a:pt x="2090347" y="2761592"/>
                </a:lnTo>
                <a:cubicBezTo>
                  <a:pt x="2084267" y="2759160"/>
                  <a:pt x="2080315" y="2758248"/>
                  <a:pt x="2078491" y="2758856"/>
                </a:cubicBezTo>
                <a:close/>
                <a:moveTo>
                  <a:pt x="2641206" y="2790777"/>
                </a:moveTo>
                <a:lnTo>
                  <a:pt x="2641206" y="2794425"/>
                </a:lnTo>
                <a:cubicBezTo>
                  <a:pt x="2650934" y="2794425"/>
                  <a:pt x="2657014" y="2795641"/>
                  <a:pt x="2659447" y="2798073"/>
                </a:cubicBezTo>
                <a:lnTo>
                  <a:pt x="2659447" y="2794425"/>
                </a:lnTo>
                <a:cubicBezTo>
                  <a:pt x="2657014" y="2791993"/>
                  <a:pt x="2650934" y="2790777"/>
                  <a:pt x="2641206" y="2790777"/>
                </a:cubicBezTo>
                <a:close/>
                <a:moveTo>
                  <a:pt x="1696354" y="2918460"/>
                </a:moveTo>
                <a:cubicBezTo>
                  <a:pt x="1701219" y="2930620"/>
                  <a:pt x="1706083" y="2948860"/>
                  <a:pt x="1710947" y="2973181"/>
                </a:cubicBezTo>
                <a:cubicBezTo>
                  <a:pt x="1718243" y="2973181"/>
                  <a:pt x="1721891" y="2973181"/>
                  <a:pt x="1721891" y="2973181"/>
                </a:cubicBezTo>
                <a:cubicBezTo>
                  <a:pt x="1724323" y="2973181"/>
                  <a:pt x="1725539" y="2971964"/>
                  <a:pt x="1725539" y="2969533"/>
                </a:cubicBezTo>
                <a:cubicBezTo>
                  <a:pt x="1725539" y="2967100"/>
                  <a:pt x="1724323" y="2959804"/>
                  <a:pt x="1721891" y="2947644"/>
                </a:cubicBezTo>
                <a:cubicBezTo>
                  <a:pt x="1719459" y="2935484"/>
                  <a:pt x="1710947" y="2925756"/>
                  <a:pt x="1696354" y="2918460"/>
                </a:cubicBezTo>
                <a:close/>
                <a:moveTo>
                  <a:pt x="1751076" y="2951292"/>
                </a:moveTo>
                <a:cubicBezTo>
                  <a:pt x="1748643" y="2956156"/>
                  <a:pt x="1748036" y="2959804"/>
                  <a:pt x="1749252" y="2962236"/>
                </a:cubicBezTo>
                <a:cubicBezTo>
                  <a:pt x="1750467" y="2964668"/>
                  <a:pt x="1751076" y="2965885"/>
                  <a:pt x="1751076" y="2965885"/>
                </a:cubicBezTo>
                <a:cubicBezTo>
                  <a:pt x="1751076" y="2963452"/>
                  <a:pt x="1751076" y="2958588"/>
                  <a:pt x="1751076" y="2951292"/>
                </a:cubicBezTo>
                <a:close/>
                <a:moveTo>
                  <a:pt x="2006441" y="2987773"/>
                </a:moveTo>
                <a:cubicBezTo>
                  <a:pt x="2006441" y="2992637"/>
                  <a:pt x="2004617" y="2998717"/>
                  <a:pt x="2000969" y="3006013"/>
                </a:cubicBezTo>
                <a:cubicBezTo>
                  <a:pt x="1997321" y="3013309"/>
                  <a:pt x="1999145" y="3020606"/>
                  <a:pt x="2006441" y="3027902"/>
                </a:cubicBezTo>
                <a:cubicBezTo>
                  <a:pt x="2008873" y="3023038"/>
                  <a:pt x="2011305" y="3017565"/>
                  <a:pt x="2013737" y="3011485"/>
                </a:cubicBezTo>
                <a:cubicBezTo>
                  <a:pt x="2016169" y="3005405"/>
                  <a:pt x="2019817" y="3001149"/>
                  <a:pt x="2024681" y="2998717"/>
                </a:cubicBezTo>
                <a:lnTo>
                  <a:pt x="2006441" y="2987773"/>
                </a:lnTo>
                <a:close/>
                <a:moveTo>
                  <a:pt x="2987773" y="3024254"/>
                </a:moveTo>
                <a:cubicBezTo>
                  <a:pt x="2982909" y="3026686"/>
                  <a:pt x="2973181" y="3029118"/>
                  <a:pt x="2958589" y="3031550"/>
                </a:cubicBezTo>
                <a:cubicBezTo>
                  <a:pt x="2943996" y="3033982"/>
                  <a:pt x="2933052" y="3037630"/>
                  <a:pt x="2925756" y="3042494"/>
                </a:cubicBezTo>
                <a:lnTo>
                  <a:pt x="2914811" y="3049790"/>
                </a:lnTo>
                <a:cubicBezTo>
                  <a:pt x="2941564" y="3042494"/>
                  <a:pt x="2959805" y="3036414"/>
                  <a:pt x="2969533" y="3031550"/>
                </a:cubicBezTo>
                <a:lnTo>
                  <a:pt x="2980477" y="3027902"/>
                </a:lnTo>
                <a:lnTo>
                  <a:pt x="2987773" y="3027902"/>
                </a:lnTo>
                <a:lnTo>
                  <a:pt x="2987773" y="3024254"/>
                </a:lnTo>
                <a:close/>
                <a:moveTo>
                  <a:pt x="2535412" y="3027902"/>
                </a:moveTo>
                <a:cubicBezTo>
                  <a:pt x="2542708" y="3035198"/>
                  <a:pt x="2552436" y="3039454"/>
                  <a:pt x="2564596" y="3040670"/>
                </a:cubicBezTo>
                <a:cubicBezTo>
                  <a:pt x="2576757" y="3041886"/>
                  <a:pt x="2586485" y="3043710"/>
                  <a:pt x="2593781" y="3046142"/>
                </a:cubicBezTo>
                <a:cubicBezTo>
                  <a:pt x="2581621" y="3033982"/>
                  <a:pt x="2562164" y="3027902"/>
                  <a:pt x="2535412" y="3027902"/>
                </a:cubicBezTo>
                <a:close/>
                <a:moveTo>
                  <a:pt x="2692279" y="3068031"/>
                </a:moveTo>
                <a:cubicBezTo>
                  <a:pt x="2684983" y="3068031"/>
                  <a:pt x="2680119" y="3069247"/>
                  <a:pt x="2677687" y="3071679"/>
                </a:cubicBezTo>
                <a:lnTo>
                  <a:pt x="2677687" y="3078975"/>
                </a:lnTo>
                <a:cubicBezTo>
                  <a:pt x="2684983" y="3081407"/>
                  <a:pt x="2694711" y="3082623"/>
                  <a:pt x="2706871" y="3082623"/>
                </a:cubicBezTo>
                <a:cubicBezTo>
                  <a:pt x="2709303" y="3082623"/>
                  <a:pt x="2711735" y="3082623"/>
                  <a:pt x="2714167" y="3082623"/>
                </a:cubicBezTo>
                <a:cubicBezTo>
                  <a:pt x="2716599" y="3082623"/>
                  <a:pt x="2719031" y="3083839"/>
                  <a:pt x="2721463" y="3086271"/>
                </a:cubicBezTo>
                <a:lnTo>
                  <a:pt x="2728759" y="3086271"/>
                </a:lnTo>
                <a:cubicBezTo>
                  <a:pt x="2723896" y="3078975"/>
                  <a:pt x="2717207" y="3074111"/>
                  <a:pt x="2708695" y="3071679"/>
                </a:cubicBezTo>
                <a:cubicBezTo>
                  <a:pt x="2700183" y="3069247"/>
                  <a:pt x="2694711" y="3068031"/>
                  <a:pt x="2692279" y="3068031"/>
                </a:cubicBezTo>
                <a:close/>
                <a:moveTo>
                  <a:pt x="2772537" y="3097215"/>
                </a:moveTo>
                <a:lnTo>
                  <a:pt x="2725111" y="3100863"/>
                </a:lnTo>
                <a:lnTo>
                  <a:pt x="2725111" y="3104511"/>
                </a:lnTo>
                <a:cubicBezTo>
                  <a:pt x="2729976" y="3104511"/>
                  <a:pt x="2737880" y="3104511"/>
                  <a:pt x="2748824" y="3104511"/>
                </a:cubicBezTo>
                <a:cubicBezTo>
                  <a:pt x="2759769" y="3104511"/>
                  <a:pt x="2767673" y="3103295"/>
                  <a:pt x="2772537" y="3100863"/>
                </a:cubicBezTo>
                <a:lnTo>
                  <a:pt x="2772537" y="3097215"/>
                </a:lnTo>
                <a:close/>
                <a:moveTo>
                  <a:pt x="2790777" y="3122752"/>
                </a:moveTo>
                <a:lnTo>
                  <a:pt x="2790777" y="3133696"/>
                </a:lnTo>
                <a:cubicBezTo>
                  <a:pt x="2793209" y="3133696"/>
                  <a:pt x="2794425" y="3131264"/>
                  <a:pt x="2794425" y="3126400"/>
                </a:cubicBezTo>
                <a:lnTo>
                  <a:pt x="2790777" y="3122752"/>
                </a:lnTo>
                <a:close/>
                <a:moveTo>
                  <a:pt x="2601077" y="3126400"/>
                </a:moveTo>
                <a:cubicBezTo>
                  <a:pt x="2610805" y="3131264"/>
                  <a:pt x="2616885" y="3133696"/>
                  <a:pt x="2619317" y="3133696"/>
                </a:cubicBezTo>
                <a:cubicBezTo>
                  <a:pt x="2616885" y="3131264"/>
                  <a:pt x="2614453" y="3129440"/>
                  <a:pt x="2612021" y="3128224"/>
                </a:cubicBezTo>
                <a:cubicBezTo>
                  <a:pt x="2609589" y="3127008"/>
                  <a:pt x="2605941" y="3126400"/>
                  <a:pt x="2601077" y="3126400"/>
                </a:cubicBezTo>
                <a:close/>
                <a:moveTo>
                  <a:pt x="2998717" y="2039273"/>
                </a:moveTo>
                <a:cubicBezTo>
                  <a:pt x="3006013" y="2061162"/>
                  <a:pt x="3010877" y="2078186"/>
                  <a:pt x="3013310" y="2090346"/>
                </a:cubicBezTo>
                <a:lnTo>
                  <a:pt x="3013310" y="2072106"/>
                </a:lnTo>
                <a:cubicBezTo>
                  <a:pt x="3013310" y="2055082"/>
                  <a:pt x="3008445" y="2044137"/>
                  <a:pt x="2998717" y="2039273"/>
                </a:cubicBezTo>
                <a:close/>
                <a:moveTo>
                  <a:pt x="2958589" y="2064810"/>
                </a:moveTo>
                <a:lnTo>
                  <a:pt x="2969533" y="2072106"/>
                </a:lnTo>
                <a:lnTo>
                  <a:pt x="2962237" y="2064810"/>
                </a:lnTo>
                <a:lnTo>
                  <a:pt x="2958589" y="2064810"/>
                </a:lnTo>
                <a:close/>
                <a:moveTo>
                  <a:pt x="2969533" y="2079402"/>
                </a:moveTo>
                <a:cubicBezTo>
                  <a:pt x="2962237" y="2089131"/>
                  <a:pt x="2962237" y="2098859"/>
                  <a:pt x="2969533" y="2108587"/>
                </a:cubicBezTo>
                <a:cubicBezTo>
                  <a:pt x="2974397" y="2115883"/>
                  <a:pt x="2976829" y="2121963"/>
                  <a:pt x="2976829" y="2126827"/>
                </a:cubicBezTo>
                <a:cubicBezTo>
                  <a:pt x="2976829" y="2136556"/>
                  <a:pt x="2975613" y="2144460"/>
                  <a:pt x="2973181" y="2150540"/>
                </a:cubicBezTo>
                <a:cubicBezTo>
                  <a:pt x="2970749" y="2156620"/>
                  <a:pt x="2969533" y="2164524"/>
                  <a:pt x="2969533" y="2174252"/>
                </a:cubicBezTo>
                <a:cubicBezTo>
                  <a:pt x="2964669" y="2174252"/>
                  <a:pt x="2961021" y="2176684"/>
                  <a:pt x="2958589" y="2181548"/>
                </a:cubicBezTo>
                <a:cubicBezTo>
                  <a:pt x="2965885" y="2181548"/>
                  <a:pt x="2973181" y="2183981"/>
                  <a:pt x="2980477" y="2188844"/>
                </a:cubicBezTo>
                <a:cubicBezTo>
                  <a:pt x="2990205" y="2179116"/>
                  <a:pt x="2995069" y="2160876"/>
                  <a:pt x="2995069" y="2134123"/>
                </a:cubicBezTo>
                <a:cubicBezTo>
                  <a:pt x="2992637" y="2129259"/>
                  <a:pt x="2992637" y="2125611"/>
                  <a:pt x="2995069" y="2123179"/>
                </a:cubicBezTo>
                <a:cubicBezTo>
                  <a:pt x="2999933" y="2111019"/>
                  <a:pt x="2999933" y="2100075"/>
                  <a:pt x="2995069" y="2090346"/>
                </a:cubicBezTo>
                <a:cubicBezTo>
                  <a:pt x="2995069" y="2087914"/>
                  <a:pt x="2994461" y="2086090"/>
                  <a:pt x="2993245" y="2084874"/>
                </a:cubicBezTo>
                <a:cubicBezTo>
                  <a:pt x="2992029" y="2083658"/>
                  <a:pt x="2991421" y="2081834"/>
                  <a:pt x="2991421" y="2079402"/>
                </a:cubicBezTo>
                <a:lnTo>
                  <a:pt x="2976829" y="2093994"/>
                </a:lnTo>
                <a:lnTo>
                  <a:pt x="2969533" y="2079402"/>
                </a:lnTo>
                <a:close/>
                <a:moveTo>
                  <a:pt x="3031550" y="2185196"/>
                </a:moveTo>
                <a:cubicBezTo>
                  <a:pt x="3029118" y="2192493"/>
                  <a:pt x="3030334" y="2199789"/>
                  <a:pt x="3035198" y="2207085"/>
                </a:cubicBezTo>
                <a:cubicBezTo>
                  <a:pt x="3035198" y="2202221"/>
                  <a:pt x="3035198" y="2197965"/>
                  <a:pt x="3035198" y="2194317"/>
                </a:cubicBezTo>
                <a:cubicBezTo>
                  <a:pt x="3035198" y="2190669"/>
                  <a:pt x="3033982" y="2187629"/>
                  <a:pt x="3031550" y="2185196"/>
                </a:cubicBezTo>
                <a:close/>
                <a:moveTo>
                  <a:pt x="2192493" y="2214381"/>
                </a:moveTo>
                <a:cubicBezTo>
                  <a:pt x="2187629" y="2219245"/>
                  <a:pt x="2183981" y="2222285"/>
                  <a:pt x="2181549" y="2223501"/>
                </a:cubicBezTo>
                <a:cubicBezTo>
                  <a:pt x="2179117" y="2224717"/>
                  <a:pt x="2176684" y="2225325"/>
                  <a:pt x="2174252" y="2225325"/>
                </a:cubicBezTo>
                <a:cubicBezTo>
                  <a:pt x="2179117" y="2227757"/>
                  <a:pt x="2185197" y="2224109"/>
                  <a:pt x="2192493" y="2214381"/>
                </a:cubicBezTo>
                <a:close/>
                <a:moveTo>
                  <a:pt x="2252230" y="2223045"/>
                </a:moveTo>
                <a:cubicBezTo>
                  <a:pt x="2250710" y="2222741"/>
                  <a:pt x="2249646" y="2222893"/>
                  <a:pt x="2249038" y="2223501"/>
                </a:cubicBezTo>
                <a:cubicBezTo>
                  <a:pt x="2247822" y="2224717"/>
                  <a:pt x="2247214" y="2226541"/>
                  <a:pt x="2247214" y="2228973"/>
                </a:cubicBezTo>
                <a:lnTo>
                  <a:pt x="2258158" y="2225325"/>
                </a:lnTo>
                <a:cubicBezTo>
                  <a:pt x="2255726" y="2224109"/>
                  <a:pt x="2253750" y="2223349"/>
                  <a:pt x="2252230" y="2223045"/>
                </a:cubicBezTo>
                <a:close/>
                <a:moveTo>
                  <a:pt x="2469746" y="2280046"/>
                </a:moveTo>
                <a:cubicBezTo>
                  <a:pt x="2423537" y="2294639"/>
                  <a:pt x="2377329" y="2314095"/>
                  <a:pt x="2331119" y="2338416"/>
                </a:cubicBezTo>
                <a:cubicBezTo>
                  <a:pt x="2284911" y="2362736"/>
                  <a:pt x="2254510" y="2378544"/>
                  <a:pt x="2239917" y="2385841"/>
                </a:cubicBezTo>
                <a:lnTo>
                  <a:pt x="2239917" y="2393137"/>
                </a:lnTo>
                <a:lnTo>
                  <a:pt x="2272750" y="2382193"/>
                </a:lnTo>
                <a:cubicBezTo>
                  <a:pt x="2270318" y="2391921"/>
                  <a:pt x="2260590" y="2396785"/>
                  <a:pt x="2243566" y="2396785"/>
                </a:cubicBezTo>
                <a:cubicBezTo>
                  <a:pt x="2231406" y="2396785"/>
                  <a:pt x="2221677" y="2401649"/>
                  <a:pt x="2214381" y="2411377"/>
                </a:cubicBezTo>
                <a:cubicBezTo>
                  <a:pt x="2211949" y="2413809"/>
                  <a:pt x="2208301" y="2416241"/>
                  <a:pt x="2203437" y="2418673"/>
                </a:cubicBezTo>
                <a:cubicBezTo>
                  <a:pt x="2198573" y="2421105"/>
                  <a:pt x="2194925" y="2422321"/>
                  <a:pt x="2192493" y="2422321"/>
                </a:cubicBezTo>
                <a:cubicBezTo>
                  <a:pt x="2182765" y="2429617"/>
                  <a:pt x="2170604" y="2436914"/>
                  <a:pt x="2156012" y="2444210"/>
                </a:cubicBezTo>
                <a:cubicBezTo>
                  <a:pt x="2141419" y="2451506"/>
                  <a:pt x="2128043" y="2458802"/>
                  <a:pt x="2115883" y="2466098"/>
                </a:cubicBezTo>
                <a:lnTo>
                  <a:pt x="2101291" y="2473394"/>
                </a:lnTo>
                <a:lnTo>
                  <a:pt x="2083051" y="2495283"/>
                </a:lnTo>
                <a:cubicBezTo>
                  <a:pt x="2092779" y="2514739"/>
                  <a:pt x="2097643" y="2543924"/>
                  <a:pt x="2097643" y="2582836"/>
                </a:cubicBezTo>
                <a:cubicBezTo>
                  <a:pt x="2097643" y="2577972"/>
                  <a:pt x="2093995" y="2574324"/>
                  <a:pt x="2086699" y="2571892"/>
                </a:cubicBezTo>
                <a:cubicBezTo>
                  <a:pt x="2084266" y="2569460"/>
                  <a:pt x="2081835" y="2564596"/>
                  <a:pt x="2079403" y="2557300"/>
                </a:cubicBezTo>
                <a:cubicBezTo>
                  <a:pt x="2076970" y="2550004"/>
                  <a:pt x="2075754" y="2546356"/>
                  <a:pt x="2075754" y="2546356"/>
                </a:cubicBezTo>
                <a:cubicBezTo>
                  <a:pt x="2073322" y="2541492"/>
                  <a:pt x="2072106" y="2535412"/>
                  <a:pt x="2072106" y="2528115"/>
                </a:cubicBezTo>
                <a:cubicBezTo>
                  <a:pt x="2069674" y="2523251"/>
                  <a:pt x="2066634" y="2519603"/>
                  <a:pt x="2062986" y="2517171"/>
                </a:cubicBezTo>
                <a:cubicBezTo>
                  <a:pt x="2059338" y="2514739"/>
                  <a:pt x="2056298" y="2512307"/>
                  <a:pt x="2053866" y="2509875"/>
                </a:cubicBezTo>
                <a:lnTo>
                  <a:pt x="2050218" y="2513523"/>
                </a:lnTo>
                <a:lnTo>
                  <a:pt x="2053866" y="2539060"/>
                </a:lnTo>
                <a:cubicBezTo>
                  <a:pt x="2049002" y="2539060"/>
                  <a:pt x="2046570" y="2537844"/>
                  <a:pt x="2046570" y="2535412"/>
                </a:cubicBezTo>
                <a:lnTo>
                  <a:pt x="2042922" y="2539060"/>
                </a:lnTo>
                <a:cubicBezTo>
                  <a:pt x="2045354" y="2543924"/>
                  <a:pt x="2046570" y="2546964"/>
                  <a:pt x="2046570" y="2548180"/>
                </a:cubicBezTo>
                <a:cubicBezTo>
                  <a:pt x="2046570" y="2549396"/>
                  <a:pt x="2047785" y="2551220"/>
                  <a:pt x="2050218" y="2553652"/>
                </a:cubicBezTo>
                <a:cubicBezTo>
                  <a:pt x="2047785" y="2556084"/>
                  <a:pt x="2042922" y="2557300"/>
                  <a:pt x="2035625" y="2557300"/>
                </a:cubicBezTo>
                <a:lnTo>
                  <a:pt x="2042922" y="2597429"/>
                </a:lnTo>
                <a:cubicBezTo>
                  <a:pt x="2045354" y="2599861"/>
                  <a:pt x="2047785" y="2613237"/>
                  <a:pt x="2050218" y="2637558"/>
                </a:cubicBezTo>
                <a:lnTo>
                  <a:pt x="2057514" y="2674038"/>
                </a:lnTo>
                <a:cubicBezTo>
                  <a:pt x="2059946" y="2678903"/>
                  <a:pt x="2060554" y="2684983"/>
                  <a:pt x="2059338" y="2692279"/>
                </a:cubicBezTo>
                <a:cubicBezTo>
                  <a:pt x="2058122" y="2699575"/>
                  <a:pt x="2058730" y="2704439"/>
                  <a:pt x="2061162" y="2706871"/>
                </a:cubicBezTo>
                <a:cubicBezTo>
                  <a:pt x="2066026" y="2716599"/>
                  <a:pt x="2068458" y="2729976"/>
                  <a:pt x="2068458" y="2747000"/>
                </a:cubicBezTo>
                <a:lnTo>
                  <a:pt x="2126827" y="2732408"/>
                </a:lnTo>
                <a:lnTo>
                  <a:pt x="2126827" y="2747000"/>
                </a:lnTo>
                <a:lnTo>
                  <a:pt x="2123179" y="2743352"/>
                </a:lnTo>
                <a:lnTo>
                  <a:pt x="2097643" y="2757944"/>
                </a:lnTo>
                <a:lnTo>
                  <a:pt x="2108587" y="2772536"/>
                </a:lnTo>
                <a:cubicBezTo>
                  <a:pt x="2113451" y="2772536"/>
                  <a:pt x="2117099" y="2771321"/>
                  <a:pt x="2119531" y="2768888"/>
                </a:cubicBezTo>
                <a:cubicBezTo>
                  <a:pt x="2121963" y="2766456"/>
                  <a:pt x="2124395" y="2765240"/>
                  <a:pt x="2126827" y="2765240"/>
                </a:cubicBezTo>
                <a:lnTo>
                  <a:pt x="2123179" y="2757944"/>
                </a:lnTo>
                <a:cubicBezTo>
                  <a:pt x="2125611" y="2755512"/>
                  <a:pt x="2128651" y="2753688"/>
                  <a:pt x="2132299" y="2752472"/>
                </a:cubicBezTo>
                <a:cubicBezTo>
                  <a:pt x="2135947" y="2751256"/>
                  <a:pt x="2138987" y="2748216"/>
                  <a:pt x="2141419" y="2743352"/>
                </a:cubicBezTo>
                <a:lnTo>
                  <a:pt x="2163308" y="2721463"/>
                </a:lnTo>
                <a:cubicBezTo>
                  <a:pt x="2163308" y="2719031"/>
                  <a:pt x="2163916" y="2717815"/>
                  <a:pt x="2165132" y="2717815"/>
                </a:cubicBezTo>
                <a:cubicBezTo>
                  <a:pt x="2166348" y="2717815"/>
                  <a:pt x="2168172" y="2717815"/>
                  <a:pt x="2170604" y="2717815"/>
                </a:cubicBezTo>
                <a:cubicBezTo>
                  <a:pt x="2175468" y="2717815"/>
                  <a:pt x="2184589" y="2716599"/>
                  <a:pt x="2197965" y="2714167"/>
                </a:cubicBezTo>
                <a:cubicBezTo>
                  <a:pt x="2211341" y="2711735"/>
                  <a:pt x="2222893" y="2708087"/>
                  <a:pt x="2232621" y="2703223"/>
                </a:cubicBezTo>
                <a:lnTo>
                  <a:pt x="2247214" y="2703223"/>
                </a:lnTo>
                <a:cubicBezTo>
                  <a:pt x="2254510" y="2705655"/>
                  <a:pt x="2266670" y="2706871"/>
                  <a:pt x="2283695" y="2706871"/>
                </a:cubicBezTo>
                <a:cubicBezTo>
                  <a:pt x="2290991" y="2706871"/>
                  <a:pt x="2295855" y="2705655"/>
                  <a:pt x="2298287" y="2703223"/>
                </a:cubicBezTo>
                <a:lnTo>
                  <a:pt x="2287343" y="2684983"/>
                </a:lnTo>
                <a:cubicBezTo>
                  <a:pt x="2294639" y="2687415"/>
                  <a:pt x="2300111" y="2688631"/>
                  <a:pt x="2303759" y="2688631"/>
                </a:cubicBezTo>
                <a:cubicBezTo>
                  <a:pt x="2307407" y="2688631"/>
                  <a:pt x="2310447" y="2686199"/>
                  <a:pt x="2312879" y="2681334"/>
                </a:cubicBezTo>
                <a:cubicBezTo>
                  <a:pt x="2312879" y="2681334"/>
                  <a:pt x="2308015" y="2681334"/>
                  <a:pt x="2298287" y="2681334"/>
                </a:cubicBezTo>
                <a:cubicBezTo>
                  <a:pt x="2303151" y="2674038"/>
                  <a:pt x="2309231" y="2667958"/>
                  <a:pt x="2316527" y="2663094"/>
                </a:cubicBezTo>
                <a:lnTo>
                  <a:pt x="2323823" y="2652150"/>
                </a:lnTo>
                <a:lnTo>
                  <a:pt x="2331119" y="2652150"/>
                </a:lnTo>
                <a:cubicBezTo>
                  <a:pt x="2331119" y="2654582"/>
                  <a:pt x="2329904" y="2657014"/>
                  <a:pt x="2327471" y="2659446"/>
                </a:cubicBezTo>
                <a:cubicBezTo>
                  <a:pt x="2325039" y="2661878"/>
                  <a:pt x="2323823" y="2664310"/>
                  <a:pt x="2323823" y="2666742"/>
                </a:cubicBezTo>
                <a:lnTo>
                  <a:pt x="2338416" y="2666742"/>
                </a:lnTo>
                <a:lnTo>
                  <a:pt x="2338416" y="2670390"/>
                </a:lnTo>
                <a:cubicBezTo>
                  <a:pt x="2333552" y="2677686"/>
                  <a:pt x="2331119" y="2681334"/>
                  <a:pt x="2331119" y="2681334"/>
                </a:cubicBezTo>
                <a:lnTo>
                  <a:pt x="2334768" y="2684983"/>
                </a:lnTo>
                <a:cubicBezTo>
                  <a:pt x="2329904" y="2687415"/>
                  <a:pt x="2325039" y="2690455"/>
                  <a:pt x="2320175" y="2694103"/>
                </a:cubicBezTo>
                <a:cubicBezTo>
                  <a:pt x="2315311" y="2697751"/>
                  <a:pt x="2310447" y="2700791"/>
                  <a:pt x="2305583" y="2703223"/>
                </a:cubicBezTo>
                <a:cubicBezTo>
                  <a:pt x="2315311" y="2705655"/>
                  <a:pt x="2321391" y="2705655"/>
                  <a:pt x="2323823" y="2703223"/>
                </a:cubicBezTo>
                <a:cubicBezTo>
                  <a:pt x="2328687" y="2700791"/>
                  <a:pt x="2332944" y="2697751"/>
                  <a:pt x="2336592" y="2694103"/>
                </a:cubicBezTo>
                <a:cubicBezTo>
                  <a:pt x="2340240" y="2690455"/>
                  <a:pt x="2344496" y="2687415"/>
                  <a:pt x="2349360" y="2684983"/>
                </a:cubicBezTo>
                <a:cubicBezTo>
                  <a:pt x="2361520" y="2672823"/>
                  <a:pt x="2374897" y="2667958"/>
                  <a:pt x="2389489" y="2670390"/>
                </a:cubicBezTo>
                <a:cubicBezTo>
                  <a:pt x="2389489" y="2672823"/>
                  <a:pt x="2387057" y="2675255"/>
                  <a:pt x="2382193" y="2677686"/>
                </a:cubicBezTo>
                <a:cubicBezTo>
                  <a:pt x="2377329" y="2680119"/>
                  <a:pt x="2376113" y="2683767"/>
                  <a:pt x="2378545" y="2688631"/>
                </a:cubicBezTo>
                <a:cubicBezTo>
                  <a:pt x="2388273" y="2686199"/>
                  <a:pt x="2399217" y="2681334"/>
                  <a:pt x="2411377" y="2674038"/>
                </a:cubicBezTo>
                <a:cubicBezTo>
                  <a:pt x="2411377" y="2678903"/>
                  <a:pt x="2412593" y="2681334"/>
                  <a:pt x="2415025" y="2681334"/>
                </a:cubicBezTo>
                <a:cubicBezTo>
                  <a:pt x="2412593" y="2681334"/>
                  <a:pt x="2408337" y="2683767"/>
                  <a:pt x="2402257" y="2688631"/>
                </a:cubicBezTo>
                <a:cubicBezTo>
                  <a:pt x="2396177" y="2693495"/>
                  <a:pt x="2393137" y="2699575"/>
                  <a:pt x="2393137" y="2706871"/>
                </a:cubicBezTo>
                <a:cubicBezTo>
                  <a:pt x="2390705" y="2711735"/>
                  <a:pt x="2385233" y="2717207"/>
                  <a:pt x="2376721" y="2723287"/>
                </a:cubicBezTo>
                <a:cubicBezTo>
                  <a:pt x="2368208" y="2729368"/>
                  <a:pt x="2361520" y="2734840"/>
                  <a:pt x="2356656" y="2739704"/>
                </a:cubicBezTo>
                <a:lnTo>
                  <a:pt x="2342064" y="2732408"/>
                </a:lnTo>
                <a:cubicBezTo>
                  <a:pt x="2349360" y="2739704"/>
                  <a:pt x="2354832" y="2743352"/>
                  <a:pt x="2358480" y="2743352"/>
                </a:cubicBezTo>
                <a:cubicBezTo>
                  <a:pt x="2362128" y="2743352"/>
                  <a:pt x="2366384" y="2740920"/>
                  <a:pt x="2371248" y="2736056"/>
                </a:cubicBezTo>
                <a:cubicBezTo>
                  <a:pt x="2371248" y="2736056"/>
                  <a:pt x="2378545" y="2729976"/>
                  <a:pt x="2393137" y="2717815"/>
                </a:cubicBezTo>
                <a:lnTo>
                  <a:pt x="2400433" y="2732408"/>
                </a:lnTo>
                <a:cubicBezTo>
                  <a:pt x="2410161" y="2727544"/>
                  <a:pt x="2418673" y="2719639"/>
                  <a:pt x="2425970" y="2708695"/>
                </a:cubicBezTo>
                <a:cubicBezTo>
                  <a:pt x="2433266" y="2697751"/>
                  <a:pt x="2439346" y="2689847"/>
                  <a:pt x="2444210" y="2684983"/>
                </a:cubicBezTo>
                <a:cubicBezTo>
                  <a:pt x="2444210" y="2684983"/>
                  <a:pt x="2444818" y="2686199"/>
                  <a:pt x="2446034" y="2688631"/>
                </a:cubicBezTo>
                <a:cubicBezTo>
                  <a:pt x="2447250" y="2691063"/>
                  <a:pt x="2447858" y="2692279"/>
                  <a:pt x="2447858" y="2692279"/>
                </a:cubicBezTo>
                <a:lnTo>
                  <a:pt x="2458802" y="2681334"/>
                </a:lnTo>
                <a:lnTo>
                  <a:pt x="2462450" y="2666742"/>
                </a:lnTo>
                <a:cubicBezTo>
                  <a:pt x="2457586" y="2654582"/>
                  <a:pt x="2461234" y="2644854"/>
                  <a:pt x="2473394" y="2637558"/>
                </a:cubicBezTo>
                <a:cubicBezTo>
                  <a:pt x="2473394" y="2630261"/>
                  <a:pt x="2473394" y="2626613"/>
                  <a:pt x="2473394" y="2626613"/>
                </a:cubicBezTo>
                <a:cubicBezTo>
                  <a:pt x="2480691" y="2626613"/>
                  <a:pt x="2484339" y="2621749"/>
                  <a:pt x="2484339" y="2612021"/>
                </a:cubicBezTo>
                <a:lnTo>
                  <a:pt x="2473394" y="2593781"/>
                </a:lnTo>
                <a:cubicBezTo>
                  <a:pt x="2483123" y="2593781"/>
                  <a:pt x="2487987" y="2587701"/>
                  <a:pt x="2487987" y="2575540"/>
                </a:cubicBezTo>
                <a:cubicBezTo>
                  <a:pt x="2478259" y="2573108"/>
                  <a:pt x="2472179" y="2575540"/>
                  <a:pt x="2469746" y="2582836"/>
                </a:cubicBezTo>
                <a:cubicBezTo>
                  <a:pt x="2467314" y="2590133"/>
                  <a:pt x="2466098" y="2593781"/>
                  <a:pt x="2466098" y="2593781"/>
                </a:cubicBezTo>
                <a:cubicBezTo>
                  <a:pt x="2468531" y="2596213"/>
                  <a:pt x="2470355" y="2598037"/>
                  <a:pt x="2471570" y="2599253"/>
                </a:cubicBezTo>
                <a:cubicBezTo>
                  <a:pt x="2472786" y="2600469"/>
                  <a:pt x="2473394" y="2603509"/>
                  <a:pt x="2473394" y="2608373"/>
                </a:cubicBezTo>
                <a:lnTo>
                  <a:pt x="2458802" y="2608373"/>
                </a:lnTo>
                <a:cubicBezTo>
                  <a:pt x="2453938" y="2608373"/>
                  <a:pt x="2451506" y="2609589"/>
                  <a:pt x="2451506" y="2612021"/>
                </a:cubicBezTo>
                <a:cubicBezTo>
                  <a:pt x="2449074" y="2616885"/>
                  <a:pt x="2450290" y="2619317"/>
                  <a:pt x="2455154" y="2619317"/>
                </a:cubicBezTo>
                <a:lnTo>
                  <a:pt x="2451506" y="2626613"/>
                </a:lnTo>
                <a:cubicBezTo>
                  <a:pt x="2446642" y="2626613"/>
                  <a:pt x="2441170" y="2630870"/>
                  <a:pt x="2435090" y="2639382"/>
                </a:cubicBezTo>
                <a:cubicBezTo>
                  <a:pt x="2429009" y="2647894"/>
                  <a:pt x="2423537" y="2654582"/>
                  <a:pt x="2418673" y="2659446"/>
                </a:cubicBezTo>
                <a:cubicBezTo>
                  <a:pt x="2416241" y="2654582"/>
                  <a:pt x="2415025" y="2649718"/>
                  <a:pt x="2415025" y="2644854"/>
                </a:cubicBezTo>
                <a:lnTo>
                  <a:pt x="2389489" y="2659446"/>
                </a:lnTo>
                <a:cubicBezTo>
                  <a:pt x="2391921" y="2649718"/>
                  <a:pt x="2399217" y="2642422"/>
                  <a:pt x="2411377" y="2637558"/>
                </a:cubicBezTo>
                <a:cubicBezTo>
                  <a:pt x="2421105" y="2632694"/>
                  <a:pt x="2425970" y="2622965"/>
                  <a:pt x="2425970" y="2608373"/>
                </a:cubicBezTo>
                <a:cubicBezTo>
                  <a:pt x="2421105" y="2608373"/>
                  <a:pt x="2416849" y="2609589"/>
                  <a:pt x="2413201" y="2612021"/>
                </a:cubicBezTo>
                <a:cubicBezTo>
                  <a:pt x="2409553" y="2614453"/>
                  <a:pt x="2406513" y="2613237"/>
                  <a:pt x="2404081" y="2608373"/>
                </a:cubicBezTo>
                <a:cubicBezTo>
                  <a:pt x="2408945" y="2603509"/>
                  <a:pt x="2413201" y="2598037"/>
                  <a:pt x="2416849" y="2591957"/>
                </a:cubicBezTo>
                <a:cubicBezTo>
                  <a:pt x="2420497" y="2585877"/>
                  <a:pt x="2424753" y="2580405"/>
                  <a:pt x="2429618" y="2575540"/>
                </a:cubicBezTo>
                <a:cubicBezTo>
                  <a:pt x="2422321" y="2575540"/>
                  <a:pt x="2417457" y="2577972"/>
                  <a:pt x="2415025" y="2582836"/>
                </a:cubicBezTo>
                <a:cubicBezTo>
                  <a:pt x="2415025" y="2575540"/>
                  <a:pt x="2413201" y="2571284"/>
                  <a:pt x="2409553" y="2570068"/>
                </a:cubicBezTo>
                <a:cubicBezTo>
                  <a:pt x="2405905" y="2568852"/>
                  <a:pt x="2401649" y="2569460"/>
                  <a:pt x="2396785" y="2571892"/>
                </a:cubicBezTo>
                <a:cubicBezTo>
                  <a:pt x="2401649" y="2567028"/>
                  <a:pt x="2404689" y="2562772"/>
                  <a:pt x="2405905" y="2559124"/>
                </a:cubicBezTo>
                <a:cubicBezTo>
                  <a:pt x="2407121" y="2555476"/>
                  <a:pt x="2408945" y="2552436"/>
                  <a:pt x="2411377" y="2550004"/>
                </a:cubicBezTo>
                <a:lnTo>
                  <a:pt x="2415025" y="2539060"/>
                </a:lnTo>
                <a:cubicBezTo>
                  <a:pt x="2424753" y="2539060"/>
                  <a:pt x="2430833" y="2536628"/>
                  <a:pt x="2433266" y="2531763"/>
                </a:cubicBezTo>
                <a:cubicBezTo>
                  <a:pt x="2435698" y="2526899"/>
                  <a:pt x="2436914" y="2524467"/>
                  <a:pt x="2436914" y="2524467"/>
                </a:cubicBezTo>
                <a:lnTo>
                  <a:pt x="2425970" y="2524467"/>
                </a:lnTo>
                <a:cubicBezTo>
                  <a:pt x="2418673" y="2524467"/>
                  <a:pt x="2412593" y="2528115"/>
                  <a:pt x="2407729" y="2535412"/>
                </a:cubicBezTo>
                <a:cubicBezTo>
                  <a:pt x="2402865" y="2542708"/>
                  <a:pt x="2399217" y="2546356"/>
                  <a:pt x="2396785" y="2546356"/>
                </a:cubicBezTo>
                <a:cubicBezTo>
                  <a:pt x="2394353" y="2548788"/>
                  <a:pt x="2392529" y="2552436"/>
                  <a:pt x="2391313" y="2557300"/>
                </a:cubicBezTo>
                <a:cubicBezTo>
                  <a:pt x="2390097" y="2562164"/>
                  <a:pt x="2387057" y="2565812"/>
                  <a:pt x="2382193" y="2568244"/>
                </a:cubicBezTo>
                <a:cubicBezTo>
                  <a:pt x="2384625" y="2565812"/>
                  <a:pt x="2385841" y="2562772"/>
                  <a:pt x="2385841" y="2559124"/>
                </a:cubicBezTo>
                <a:cubicBezTo>
                  <a:pt x="2385841" y="2555476"/>
                  <a:pt x="2387057" y="2552436"/>
                  <a:pt x="2389489" y="2550004"/>
                </a:cubicBezTo>
                <a:lnTo>
                  <a:pt x="2385841" y="2550004"/>
                </a:lnTo>
                <a:cubicBezTo>
                  <a:pt x="2385841" y="2550004"/>
                  <a:pt x="2384017" y="2551220"/>
                  <a:pt x="2380369" y="2553652"/>
                </a:cubicBezTo>
                <a:cubicBezTo>
                  <a:pt x="2376721" y="2556084"/>
                  <a:pt x="2373681" y="2559732"/>
                  <a:pt x="2371248" y="2564596"/>
                </a:cubicBezTo>
                <a:lnTo>
                  <a:pt x="2382193" y="2568244"/>
                </a:lnTo>
                <a:cubicBezTo>
                  <a:pt x="2382193" y="2568244"/>
                  <a:pt x="2378545" y="2570676"/>
                  <a:pt x="2371248" y="2575540"/>
                </a:cubicBezTo>
                <a:lnTo>
                  <a:pt x="2367600" y="2575540"/>
                </a:lnTo>
                <a:cubicBezTo>
                  <a:pt x="2360304" y="2585269"/>
                  <a:pt x="2354224" y="2593781"/>
                  <a:pt x="2349360" y="2601077"/>
                </a:cubicBezTo>
                <a:cubicBezTo>
                  <a:pt x="2337200" y="2615669"/>
                  <a:pt x="2327471" y="2624181"/>
                  <a:pt x="2320175" y="2626613"/>
                </a:cubicBezTo>
                <a:cubicBezTo>
                  <a:pt x="2327471" y="2633910"/>
                  <a:pt x="2326256" y="2642422"/>
                  <a:pt x="2316527" y="2652150"/>
                </a:cubicBezTo>
                <a:cubicBezTo>
                  <a:pt x="2314095" y="2654582"/>
                  <a:pt x="2303151" y="2661878"/>
                  <a:pt x="2283695" y="2674038"/>
                </a:cubicBezTo>
                <a:lnTo>
                  <a:pt x="2283695" y="2648502"/>
                </a:lnTo>
                <a:cubicBezTo>
                  <a:pt x="2303151" y="2646070"/>
                  <a:pt x="2312879" y="2631478"/>
                  <a:pt x="2312879" y="2604725"/>
                </a:cubicBezTo>
                <a:lnTo>
                  <a:pt x="2320175" y="2590133"/>
                </a:lnTo>
                <a:cubicBezTo>
                  <a:pt x="2337200" y="2563380"/>
                  <a:pt x="2349360" y="2543924"/>
                  <a:pt x="2356656" y="2531763"/>
                </a:cubicBezTo>
                <a:cubicBezTo>
                  <a:pt x="2363952" y="2522035"/>
                  <a:pt x="2371248" y="2509875"/>
                  <a:pt x="2378545" y="2495283"/>
                </a:cubicBezTo>
                <a:cubicBezTo>
                  <a:pt x="2385841" y="2480690"/>
                  <a:pt x="2394353" y="2466098"/>
                  <a:pt x="2404081" y="2451506"/>
                </a:cubicBezTo>
                <a:lnTo>
                  <a:pt x="2407729" y="2433266"/>
                </a:lnTo>
                <a:cubicBezTo>
                  <a:pt x="2417457" y="2423537"/>
                  <a:pt x="2425970" y="2411377"/>
                  <a:pt x="2433266" y="2396785"/>
                </a:cubicBezTo>
                <a:cubicBezTo>
                  <a:pt x="2440562" y="2382193"/>
                  <a:pt x="2445426" y="2371248"/>
                  <a:pt x="2447858" y="2363952"/>
                </a:cubicBezTo>
                <a:lnTo>
                  <a:pt x="2447858" y="2360304"/>
                </a:lnTo>
                <a:lnTo>
                  <a:pt x="2455154" y="2327471"/>
                </a:lnTo>
                <a:cubicBezTo>
                  <a:pt x="2455154" y="2322607"/>
                  <a:pt x="2455154" y="2320175"/>
                  <a:pt x="2455154" y="2320175"/>
                </a:cubicBezTo>
                <a:cubicBezTo>
                  <a:pt x="2452722" y="2312879"/>
                  <a:pt x="2453938" y="2305583"/>
                  <a:pt x="2458802" y="2298287"/>
                </a:cubicBezTo>
                <a:lnTo>
                  <a:pt x="2469746" y="2280046"/>
                </a:lnTo>
                <a:close/>
                <a:moveTo>
                  <a:pt x="2466098" y="2466098"/>
                </a:moveTo>
                <a:cubicBezTo>
                  <a:pt x="2463666" y="2466098"/>
                  <a:pt x="2460018" y="2468530"/>
                  <a:pt x="2455154" y="2473394"/>
                </a:cubicBezTo>
                <a:cubicBezTo>
                  <a:pt x="2455154" y="2473394"/>
                  <a:pt x="2452722" y="2475826"/>
                  <a:pt x="2447858" y="2480690"/>
                </a:cubicBezTo>
                <a:cubicBezTo>
                  <a:pt x="2447858" y="2487987"/>
                  <a:pt x="2445426" y="2492851"/>
                  <a:pt x="2440562" y="2495283"/>
                </a:cubicBezTo>
                <a:cubicBezTo>
                  <a:pt x="2435698" y="2497715"/>
                  <a:pt x="2432050" y="2501363"/>
                  <a:pt x="2429618" y="2506227"/>
                </a:cubicBezTo>
                <a:lnTo>
                  <a:pt x="2447858" y="2513523"/>
                </a:lnTo>
                <a:cubicBezTo>
                  <a:pt x="2447858" y="2508659"/>
                  <a:pt x="2450898" y="2501363"/>
                  <a:pt x="2456978" y="2491635"/>
                </a:cubicBezTo>
                <a:cubicBezTo>
                  <a:pt x="2463058" y="2481907"/>
                  <a:pt x="2466098" y="2473394"/>
                  <a:pt x="2466098" y="2466098"/>
                </a:cubicBezTo>
                <a:close/>
                <a:moveTo>
                  <a:pt x="2938980" y="2549548"/>
                </a:moveTo>
                <a:cubicBezTo>
                  <a:pt x="2937460" y="2549244"/>
                  <a:pt x="2935484" y="2549396"/>
                  <a:pt x="2933052" y="2550004"/>
                </a:cubicBezTo>
                <a:cubicBezTo>
                  <a:pt x="2937916" y="2554868"/>
                  <a:pt x="2940348" y="2559732"/>
                  <a:pt x="2940348" y="2564596"/>
                </a:cubicBezTo>
                <a:cubicBezTo>
                  <a:pt x="2943996" y="2555476"/>
                  <a:pt x="2943540" y="2550460"/>
                  <a:pt x="2938980" y="2549548"/>
                </a:cubicBezTo>
                <a:close/>
                <a:moveTo>
                  <a:pt x="2436914" y="2706871"/>
                </a:moveTo>
                <a:cubicBezTo>
                  <a:pt x="2429618" y="2706871"/>
                  <a:pt x="2426577" y="2708695"/>
                  <a:pt x="2427794" y="2712343"/>
                </a:cubicBezTo>
                <a:cubicBezTo>
                  <a:pt x="2429009" y="2715991"/>
                  <a:pt x="2429618" y="2719031"/>
                  <a:pt x="2429618" y="2721463"/>
                </a:cubicBezTo>
                <a:lnTo>
                  <a:pt x="2436914" y="2706871"/>
                </a:lnTo>
                <a:close/>
                <a:moveTo>
                  <a:pt x="1459230" y="2115883"/>
                </a:moveTo>
                <a:cubicBezTo>
                  <a:pt x="1456797" y="2118315"/>
                  <a:pt x="1455581" y="2121355"/>
                  <a:pt x="1455581" y="2125003"/>
                </a:cubicBezTo>
                <a:cubicBezTo>
                  <a:pt x="1455581" y="2128651"/>
                  <a:pt x="1455581" y="2130475"/>
                  <a:pt x="1455581" y="2130475"/>
                </a:cubicBezTo>
                <a:lnTo>
                  <a:pt x="1459230" y="2115883"/>
                </a:lnTo>
                <a:close/>
                <a:moveTo>
                  <a:pt x="2137771" y="1539487"/>
                </a:moveTo>
                <a:lnTo>
                  <a:pt x="2137771" y="1590560"/>
                </a:lnTo>
                <a:cubicBezTo>
                  <a:pt x="2145067" y="1575968"/>
                  <a:pt x="2148716" y="1566848"/>
                  <a:pt x="2148716" y="1563200"/>
                </a:cubicBezTo>
                <a:cubicBezTo>
                  <a:pt x="2148716" y="1559552"/>
                  <a:pt x="2145067" y="1551647"/>
                  <a:pt x="2137771" y="1539487"/>
                </a:cubicBezTo>
                <a:close/>
                <a:moveTo>
                  <a:pt x="2269102" y="1543135"/>
                </a:moveTo>
                <a:lnTo>
                  <a:pt x="2261806" y="1546783"/>
                </a:lnTo>
                <a:cubicBezTo>
                  <a:pt x="2264238" y="1549215"/>
                  <a:pt x="2264238" y="1553472"/>
                  <a:pt x="2261806" y="1559552"/>
                </a:cubicBezTo>
                <a:cubicBezTo>
                  <a:pt x="2259374" y="1565632"/>
                  <a:pt x="2263022" y="1571104"/>
                  <a:pt x="2272750" y="1575968"/>
                </a:cubicBezTo>
                <a:cubicBezTo>
                  <a:pt x="2270318" y="1566240"/>
                  <a:pt x="2269102" y="1555296"/>
                  <a:pt x="2269102" y="1543135"/>
                </a:cubicBezTo>
                <a:close/>
                <a:moveTo>
                  <a:pt x="2064810" y="1557727"/>
                </a:moveTo>
                <a:lnTo>
                  <a:pt x="2057514" y="1561376"/>
                </a:lnTo>
                <a:cubicBezTo>
                  <a:pt x="2062378" y="1563808"/>
                  <a:pt x="2064810" y="1567456"/>
                  <a:pt x="2064810" y="1572320"/>
                </a:cubicBezTo>
                <a:cubicBezTo>
                  <a:pt x="2067242" y="1572320"/>
                  <a:pt x="2068458" y="1571712"/>
                  <a:pt x="2068458" y="1570496"/>
                </a:cubicBezTo>
                <a:cubicBezTo>
                  <a:pt x="2068458" y="1569280"/>
                  <a:pt x="2068458" y="1567456"/>
                  <a:pt x="2068458" y="1565024"/>
                </a:cubicBezTo>
                <a:lnTo>
                  <a:pt x="2064810" y="1557727"/>
                </a:lnTo>
                <a:close/>
                <a:moveTo>
                  <a:pt x="2090347" y="1594208"/>
                </a:moveTo>
                <a:cubicBezTo>
                  <a:pt x="2083051" y="1601504"/>
                  <a:pt x="2082442" y="1606977"/>
                  <a:pt x="2088523" y="1610625"/>
                </a:cubicBezTo>
                <a:cubicBezTo>
                  <a:pt x="2094603" y="1614273"/>
                  <a:pt x="2097643" y="1616097"/>
                  <a:pt x="2097643" y="1616097"/>
                </a:cubicBezTo>
                <a:cubicBezTo>
                  <a:pt x="2097643" y="1611233"/>
                  <a:pt x="2096427" y="1606977"/>
                  <a:pt x="2093995" y="1603328"/>
                </a:cubicBezTo>
                <a:cubicBezTo>
                  <a:pt x="2091563" y="1599680"/>
                  <a:pt x="2090347" y="1596640"/>
                  <a:pt x="2090347" y="1594208"/>
                </a:cubicBezTo>
                <a:close/>
                <a:moveTo>
                  <a:pt x="2885627" y="1639809"/>
                </a:moveTo>
                <a:cubicBezTo>
                  <a:pt x="2880763" y="1638593"/>
                  <a:pt x="2874683" y="1641633"/>
                  <a:pt x="2867387" y="1648929"/>
                </a:cubicBezTo>
                <a:lnTo>
                  <a:pt x="2892923" y="1648929"/>
                </a:lnTo>
                <a:lnTo>
                  <a:pt x="2892923" y="1641633"/>
                </a:lnTo>
                <a:cubicBezTo>
                  <a:pt x="2892923" y="1641633"/>
                  <a:pt x="2890491" y="1641025"/>
                  <a:pt x="2885627" y="1639809"/>
                </a:cubicBezTo>
                <a:close/>
                <a:moveTo>
                  <a:pt x="2006441" y="1648929"/>
                </a:moveTo>
                <a:lnTo>
                  <a:pt x="2006441" y="1667170"/>
                </a:lnTo>
                <a:lnTo>
                  <a:pt x="2013737" y="1656226"/>
                </a:lnTo>
                <a:lnTo>
                  <a:pt x="2006441" y="1648929"/>
                </a:lnTo>
                <a:close/>
                <a:moveTo>
                  <a:pt x="1966312" y="1740131"/>
                </a:moveTo>
                <a:cubicBezTo>
                  <a:pt x="1961448" y="1740131"/>
                  <a:pt x="1957800" y="1740739"/>
                  <a:pt x="1955368" y="1741955"/>
                </a:cubicBezTo>
                <a:cubicBezTo>
                  <a:pt x="1952936" y="1743171"/>
                  <a:pt x="1950504" y="1743779"/>
                  <a:pt x="1948072" y="1743779"/>
                </a:cubicBezTo>
                <a:cubicBezTo>
                  <a:pt x="1950504" y="1746211"/>
                  <a:pt x="1953544" y="1746819"/>
                  <a:pt x="1957192" y="1745603"/>
                </a:cubicBezTo>
                <a:cubicBezTo>
                  <a:pt x="1960840" y="1744387"/>
                  <a:pt x="1963880" y="1742563"/>
                  <a:pt x="1966312" y="1740131"/>
                </a:cubicBezTo>
                <a:close/>
                <a:moveTo>
                  <a:pt x="2568245" y="1824037"/>
                </a:moveTo>
                <a:lnTo>
                  <a:pt x="2542708" y="1831333"/>
                </a:lnTo>
                <a:cubicBezTo>
                  <a:pt x="2552436" y="1838629"/>
                  <a:pt x="2558516" y="1841669"/>
                  <a:pt x="2560948" y="1840453"/>
                </a:cubicBezTo>
                <a:cubicBezTo>
                  <a:pt x="2563381" y="1839237"/>
                  <a:pt x="2565812" y="1833765"/>
                  <a:pt x="2568245" y="1824037"/>
                </a:cubicBezTo>
                <a:close/>
                <a:moveTo>
                  <a:pt x="2528116" y="1827685"/>
                </a:moveTo>
                <a:cubicBezTo>
                  <a:pt x="2518387" y="1837413"/>
                  <a:pt x="2507443" y="1844709"/>
                  <a:pt x="2495283" y="1849574"/>
                </a:cubicBezTo>
                <a:lnTo>
                  <a:pt x="2487987" y="1849574"/>
                </a:lnTo>
                <a:cubicBezTo>
                  <a:pt x="2480691" y="1844709"/>
                  <a:pt x="2475827" y="1844709"/>
                  <a:pt x="2473394" y="1849574"/>
                </a:cubicBezTo>
                <a:cubicBezTo>
                  <a:pt x="2470962" y="1854438"/>
                  <a:pt x="2467314" y="1858086"/>
                  <a:pt x="2462450" y="1860518"/>
                </a:cubicBezTo>
                <a:cubicBezTo>
                  <a:pt x="2477043" y="1855654"/>
                  <a:pt x="2497715" y="1852005"/>
                  <a:pt x="2524467" y="1849574"/>
                </a:cubicBezTo>
                <a:cubicBezTo>
                  <a:pt x="2531764" y="1839845"/>
                  <a:pt x="2532980" y="1832549"/>
                  <a:pt x="2528116" y="1827685"/>
                </a:cubicBezTo>
                <a:close/>
                <a:moveTo>
                  <a:pt x="2530851" y="1850942"/>
                </a:moveTo>
                <a:cubicBezTo>
                  <a:pt x="2523555" y="1850029"/>
                  <a:pt x="2518995" y="1853222"/>
                  <a:pt x="2517171" y="1860518"/>
                </a:cubicBezTo>
                <a:cubicBezTo>
                  <a:pt x="2522035" y="1855654"/>
                  <a:pt x="2529332" y="1853222"/>
                  <a:pt x="2539060" y="1853222"/>
                </a:cubicBezTo>
                <a:cubicBezTo>
                  <a:pt x="2536019" y="1852005"/>
                  <a:pt x="2533284" y="1851246"/>
                  <a:pt x="2530851" y="1850942"/>
                </a:cubicBezTo>
                <a:close/>
                <a:moveTo>
                  <a:pt x="2440562" y="1860518"/>
                </a:moveTo>
                <a:cubicBezTo>
                  <a:pt x="2445426" y="1870246"/>
                  <a:pt x="2447858" y="1876326"/>
                  <a:pt x="2447858" y="1878758"/>
                </a:cubicBezTo>
                <a:cubicBezTo>
                  <a:pt x="2435698" y="1866598"/>
                  <a:pt x="2428402" y="1866598"/>
                  <a:pt x="2425970" y="1878758"/>
                </a:cubicBezTo>
                <a:lnTo>
                  <a:pt x="2422321" y="1882406"/>
                </a:lnTo>
                <a:cubicBezTo>
                  <a:pt x="2410161" y="1879974"/>
                  <a:pt x="2404081" y="1886054"/>
                  <a:pt x="2404081" y="1900647"/>
                </a:cubicBezTo>
                <a:cubicBezTo>
                  <a:pt x="2421105" y="1893350"/>
                  <a:pt x="2437522" y="1886662"/>
                  <a:pt x="2453330" y="1880582"/>
                </a:cubicBezTo>
                <a:cubicBezTo>
                  <a:pt x="2469138" y="1874502"/>
                  <a:pt x="2484339" y="1869030"/>
                  <a:pt x="2498931" y="1864166"/>
                </a:cubicBezTo>
                <a:lnTo>
                  <a:pt x="2484339" y="1864166"/>
                </a:lnTo>
                <a:lnTo>
                  <a:pt x="2447858" y="1878758"/>
                </a:lnTo>
                <a:lnTo>
                  <a:pt x="2447858" y="1864166"/>
                </a:lnTo>
                <a:cubicBezTo>
                  <a:pt x="2445426" y="1864166"/>
                  <a:pt x="2442994" y="1862950"/>
                  <a:pt x="2440562" y="1860518"/>
                </a:cubicBezTo>
                <a:close/>
                <a:moveTo>
                  <a:pt x="2396785" y="1886054"/>
                </a:moveTo>
                <a:cubicBezTo>
                  <a:pt x="2391921" y="1888486"/>
                  <a:pt x="2385841" y="1893350"/>
                  <a:pt x="2378545" y="1900647"/>
                </a:cubicBezTo>
                <a:cubicBezTo>
                  <a:pt x="2383409" y="1900647"/>
                  <a:pt x="2387057" y="1899430"/>
                  <a:pt x="2389489" y="1896998"/>
                </a:cubicBezTo>
                <a:cubicBezTo>
                  <a:pt x="2391921" y="1894567"/>
                  <a:pt x="2394353" y="1890918"/>
                  <a:pt x="2396785" y="1886054"/>
                </a:cubicBezTo>
                <a:close/>
                <a:moveTo>
                  <a:pt x="2433266" y="1904295"/>
                </a:moveTo>
                <a:cubicBezTo>
                  <a:pt x="2428402" y="1906727"/>
                  <a:pt x="2422321" y="1907943"/>
                  <a:pt x="2415025" y="1907943"/>
                </a:cubicBezTo>
                <a:lnTo>
                  <a:pt x="2415025" y="1915239"/>
                </a:lnTo>
                <a:cubicBezTo>
                  <a:pt x="2424753" y="1915239"/>
                  <a:pt x="2430833" y="1912807"/>
                  <a:pt x="2433266" y="1907943"/>
                </a:cubicBezTo>
                <a:lnTo>
                  <a:pt x="2433266" y="1904295"/>
                </a:lnTo>
                <a:close/>
                <a:moveTo>
                  <a:pt x="2389945" y="1918431"/>
                </a:moveTo>
                <a:cubicBezTo>
                  <a:pt x="2386601" y="1918127"/>
                  <a:pt x="2383409" y="1918887"/>
                  <a:pt x="2380369" y="1920711"/>
                </a:cubicBezTo>
                <a:cubicBezTo>
                  <a:pt x="2374289" y="1924359"/>
                  <a:pt x="2370032" y="1926183"/>
                  <a:pt x="2367600" y="1926183"/>
                </a:cubicBezTo>
                <a:lnTo>
                  <a:pt x="2367600" y="1929831"/>
                </a:lnTo>
                <a:lnTo>
                  <a:pt x="2400433" y="1922535"/>
                </a:lnTo>
                <a:cubicBezTo>
                  <a:pt x="2396785" y="1920103"/>
                  <a:pt x="2393289" y="1918735"/>
                  <a:pt x="2389945" y="1918431"/>
                </a:cubicBezTo>
                <a:close/>
                <a:moveTo>
                  <a:pt x="2367600" y="1940775"/>
                </a:moveTo>
                <a:cubicBezTo>
                  <a:pt x="2345712" y="1950504"/>
                  <a:pt x="2328687" y="1956584"/>
                  <a:pt x="2316527" y="1959016"/>
                </a:cubicBezTo>
                <a:cubicBezTo>
                  <a:pt x="2314095" y="1959016"/>
                  <a:pt x="2300719" y="1965096"/>
                  <a:pt x="2276399" y="1977256"/>
                </a:cubicBezTo>
                <a:cubicBezTo>
                  <a:pt x="2273967" y="1977256"/>
                  <a:pt x="2266670" y="1979688"/>
                  <a:pt x="2254510" y="1984552"/>
                </a:cubicBezTo>
                <a:cubicBezTo>
                  <a:pt x="2259374" y="1984552"/>
                  <a:pt x="2263630" y="1984552"/>
                  <a:pt x="2267278" y="1984552"/>
                </a:cubicBezTo>
                <a:cubicBezTo>
                  <a:pt x="2270926" y="1984552"/>
                  <a:pt x="2273967" y="1982120"/>
                  <a:pt x="2276399" y="1977256"/>
                </a:cubicBezTo>
                <a:cubicBezTo>
                  <a:pt x="2283695" y="1984552"/>
                  <a:pt x="2288559" y="1990632"/>
                  <a:pt x="2290991" y="1995496"/>
                </a:cubicBezTo>
                <a:lnTo>
                  <a:pt x="2312879" y="1991848"/>
                </a:lnTo>
                <a:cubicBezTo>
                  <a:pt x="2310447" y="1989416"/>
                  <a:pt x="2303151" y="1988200"/>
                  <a:pt x="2290991" y="1988200"/>
                </a:cubicBezTo>
                <a:cubicBezTo>
                  <a:pt x="2300719" y="1985768"/>
                  <a:pt x="2314703" y="1981512"/>
                  <a:pt x="2332944" y="1975432"/>
                </a:cubicBezTo>
                <a:cubicBezTo>
                  <a:pt x="2351184" y="1969352"/>
                  <a:pt x="2366384" y="1960232"/>
                  <a:pt x="2378545" y="1948071"/>
                </a:cubicBezTo>
                <a:lnTo>
                  <a:pt x="2371248" y="1948071"/>
                </a:lnTo>
                <a:cubicBezTo>
                  <a:pt x="2368816" y="1943207"/>
                  <a:pt x="2367600" y="1940775"/>
                  <a:pt x="2367600" y="1940775"/>
                </a:cubicBezTo>
                <a:close/>
                <a:moveTo>
                  <a:pt x="1860518" y="2126827"/>
                </a:moveTo>
                <a:cubicBezTo>
                  <a:pt x="1850790" y="2136556"/>
                  <a:pt x="1841061" y="2146284"/>
                  <a:pt x="1831333" y="2156012"/>
                </a:cubicBezTo>
                <a:lnTo>
                  <a:pt x="1875110" y="2145068"/>
                </a:lnTo>
                <a:cubicBezTo>
                  <a:pt x="1875110" y="2140204"/>
                  <a:pt x="1870246" y="2134123"/>
                  <a:pt x="1860518" y="2126827"/>
                </a:cubicBezTo>
                <a:close/>
                <a:moveTo>
                  <a:pt x="1891071" y="2179724"/>
                </a:moveTo>
                <a:cubicBezTo>
                  <a:pt x="1888335" y="2179724"/>
                  <a:pt x="1886055" y="2180332"/>
                  <a:pt x="1884230" y="2181548"/>
                </a:cubicBezTo>
                <a:cubicBezTo>
                  <a:pt x="1880582" y="2183981"/>
                  <a:pt x="1877542" y="2188844"/>
                  <a:pt x="1875110" y="2196141"/>
                </a:cubicBezTo>
                <a:cubicBezTo>
                  <a:pt x="1879974" y="2196141"/>
                  <a:pt x="1888487" y="2191277"/>
                  <a:pt x="1900647" y="2181548"/>
                </a:cubicBezTo>
                <a:cubicBezTo>
                  <a:pt x="1896999" y="2180332"/>
                  <a:pt x="1893807" y="2179724"/>
                  <a:pt x="1891071" y="2179724"/>
                </a:cubicBezTo>
                <a:close/>
                <a:moveTo>
                  <a:pt x="2772537" y="1878758"/>
                </a:moveTo>
                <a:lnTo>
                  <a:pt x="2794425" y="1882406"/>
                </a:lnTo>
                <a:lnTo>
                  <a:pt x="2794425" y="1878758"/>
                </a:lnTo>
                <a:lnTo>
                  <a:pt x="2772537" y="1878758"/>
                </a:lnTo>
                <a:close/>
                <a:moveTo>
                  <a:pt x="2874683" y="1181976"/>
                </a:moveTo>
                <a:cubicBezTo>
                  <a:pt x="2862523" y="1181976"/>
                  <a:pt x="2855226" y="1188056"/>
                  <a:pt x="2852794" y="1200216"/>
                </a:cubicBezTo>
                <a:cubicBezTo>
                  <a:pt x="2860091" y="1202648"/>
                  <a:pt x="2865563" y="1202040"/>
                  <a:pt x="2869211" y="1198392"/>
                </a:cubicBezTo>
                <a:cubicBezTo>
                  <a:pt x="2872859" y="1194744"/>
                  <a:pt x="2874683" y="1189272"/>
                  <a:pt x="2874683" y="1181976"/>
                </a:cubicBezTo>
                <a:close/>
                <a:moveTo>
                  <a:pt x="2787129" y="1205688"/>
                </a:moveTo>
                <a:cubicBezTo>
                  <a:pt x="2782265" y="1204472"/>
                  <a:pt x="2779833" y="1208728"/>
                  <a:pt x="2779833" y="1218456"/>
                </a:cubicBezTo>
                <a:lnTo>
                  <a:pt x="2772537" y="1222105"/>
                </a:lnTo>
                <a:lnTo>
                  <a:pt x="2790777" y="1222105"/>
                </a:lnTo>
                <a:cubicBezTo>
                  <a:pt x="2793209" y="1222105"/>
                  <a:pt x="2796857" y="1221497"/>
                  <a:pt x="2801721" y="1220281"/>
                </a:cubicBezTo>
                <a:cubicBezTo>
                  <a:pt x="2806585" y="1219065"/>
                  <a:pt x="2810233" y="1219673"/>
                  <a:pt x="2812665" y="1222105"/>
                </a:cubicBezTo>
                <a:cubicBezTo>
                  <a:pt x="2815098" y="1224537"/>
                  <a:pt x="2817529" y="1225753"/>
                  <a:pt x="2819961" y="1225753"/>
                </a:cubicBezTo>
                <a:cubicBezTo>
                  <a:pt x="2822394" y="1225753"/>
                  <a:pt x="2824825" y="1224537"/>
                  <a:pt x="2827258" y="1222105"/>
                </a:cubicBezTo>
                <a:cubicBezTo>
                  <a:pt x="2829690" y="1219673"/>
                  <a:pt x="2833946" y="1218456"/>
                  <a:pt x="2840026" y="1218456"/>
                </a:cubicBezTo>
                <a:cubicBezTo>
                  <a:pt x="2846106" y="1218456"/>
                  <a:pt x="2849146" y="1217240"/>
                  <a:pt x="2849146" y="1214808"/>
                </a:cubicBezTo>
                <a:cubicBezTo>
                  <a:pt x="2851578" y="1214808"/>
                  <a:pt x="2854010" y="1214200"/>
                  <a:pt x="2856443" y="1212984"/>
                </a:cubicBezTo>
                <a:cubicBezTo>
                  <a:pt x="2858875" y="1211768"/>
                  <a:pt x="2861307" y="1209944"/>
                  <a:pt x="2863739" y="1207512"/>
                </a:cubicBezTo>
                <a:lnTo>
                  <a:pt x="2856443" y="1207512"/>
                </a:lnTo>
                <a:cubicBezTo>
                  <a:pt x="2851578" y="1209944"/>
                  <a:pt x="2843674" y="1211160"/>
                  <a:pt x="2832730" y="1211160"/>
                </a:cubicBezTo>
                <a:cubicBezTo>
                  <a:pt x="2821785" y="1211160"/>
                  <a:pt x="2809017" y="1212376"/>
                  <a:pt x="2794425" y="1214808"/>
                </a:cubicBezTo>
                <a:cubicBezTo>
                  <a:pt x="2794425" y="1212376"/>
                  <a:pt x="2795033" y="1211160"/>
                  <a:pt x="2796249" y="1211160"/>
                </a:cubicBezTo>
                <a:cubicBezTo>
                  <a:pt x="2797465" y="1211160"/>
                  <a:pt x="2798073" y="1209944"/>
                  <a:pt x="2798073" y="1207512"/>
                </a:cubicBezTo>
                <a:cubicBezTo>
                  <a:pt x="2795641" y="1207512"/>
                  <a:pt x="2791993" y="1206904"/>
                  <a:pt x="2787129" y="1205688"/>
                </a:cubicBezTo>
                <a:close/>
                <a:moveTo>
                  <a:pt x="2867387" y="1214808"/>
                </a:moveTo>
                <a:cubicBezTo>
                  <a:pt x="2857659" y="1217240"/>
                  <a:pt x="2851578" y="1219673"/>
                  <a:pt x="2849146" y="1222105"/>
                </a:cubicBezTo>
                <a:cubicBezTo>
                  <a:pt x="2858875" y="1222105"/>
                  <a:pt x="2864955" y="1220889"/>
                  <a:pt x="2867387" y="1218456"/>
                </a:cubicBezTo>
                <a:lnTo>
                  <a:pt x="2867387" y="1214808"/>
                </a:lnTo>
                <a:close/>
                <a:moveTo>
                  <a:pt x="2472483" y="151395"/>
                </a:moveTo>
                <a:cubicBezTo>
                  <a:pt x="2469442" y="151395"/>
                  <a:pt x="2466098" y="153219"/>
                  <a:pt x="2462450" y="156867"/>
                </a:cubicBezTo>
                <a:cubicBezTo>
                  <a:pt x="2467314" y="159299"/>
                  <a:pt x="2473394" y="159299"/>
                  <a:pt x="2480691" y="156867"/>
                </a:cubicBezTo>
                <a:cubicBezTo>
                  <a:pt x="2478259" y="153219"/>
                  <a:pt x="2475523" y="151395"/>
                  <a:pt x="2472483" y="151395"/>
                </a:cubicBezTo>
                <a:close/>
                <a:moveTo>
                  <a:pt x="2498931" y="167811"/>
                </a:moveTo>
                <a:cubicBezTo>
                  <a:pt x="2501363" y="172675"/>
                  <a:pt x="2502579" y="178755"/>
                  <a:pt x="2502579" y="186051"/>
                </a:cubicBezTo>
                <a:lnTo>
                  <a:pt x="2513523" y="189700"/>
                </a:lnTo>
                <a:cubicBezTo>
                  <a:pt x="2515955" y="187267"/>
                  <a:pt x="2518995" y="186659"/>
                  <a:pt x="2522643" y="187876"/>
                </a:cubicBezTo>
                <a:cubicBezTo>
                  <a:pt x="2526292" y="189091"/>
                  <a:pt x="2529332" y="189700"/>
                  <a:pt x="2531764" y="189700"/>
                </a:cubicBezTo>
                <a:lnTo>
                  <a:pt x="2553652" y="193348"/>
                </a:lnTo>
                <a:cubicBezTo>
                  <a:pt x="2548788" y="183619"/>
                  <a:pt x="2540276" y="176931"/>
                  <a:pt x="2528116" y="173283"/>
                </a:cubicBezTo>
                <a:cubicBezTo>
                  <a:pt x="2515955" y="169635"/>
                  <a:pt x="2506227" y="167811"/>
                  <a:pt x="2498931" y="167811"/>
                </a:cubicBezTo>
                <a:close/>
                <a:moveTo>
                  <a:pt x="2546356" y="645709"/>
                </a:moveTo>
                <a:cubicBezTo>
                  <a:pt x="2541492" y="648141"/>
                  <a:pt x="2539060" y="653005"/>
                  <a:pt x="2539060" y="660301"/>
                </a:cubicBezTo>
                <a:cubicBezTo>
                  <a:pt x="2585269" y="684622"/>
                  <a:pt x="2629045" y="700430"/>
                  <a:pt x="2670391" y="707726"/>
                </a:cubicBezTo>
                <a:lnTo>
                  <a:pt x="2666743" y="693134"/>
                </a:lnTo>
                <a:lnTo>
                  <a:pt x="2655798" y="693134"/>
                </a:lnTo>
                <a:cubicBezTo>
                  <a:pt x="2641206" y="693134"/>
                  <a:pt x="2632694" y="690702"/>
                  <a:pt x="2630262" y="685838"/>
                </a:cubicBezTo>
                <a:lnTo>
                  <a:pt x="2586485" y="660301"/>
                </a:lnTo>
                <a:cubicBezTo>
                  <a:pt x="2581621" y="657869"/>
                  <a:pt x="2576149" y="655437"/>
                  <a:pt x="2570069" y="653005"/>
                </a:cubicBezTo>
                <a:cubicBezTo>
                  <a:pt x="2563988" y="650573"/>
                  <a:pt x="2558516" y="648141"/>
                  <a:pt x="2553652" y="645709"/>
                </a:cubicBezTo>
                <a:lnTo>
                  <a:pt x="2546356" y="645709"/>
                </a:lnTo>
                <a:close/>
                <a:moveTo>
                  <a:pt x="2535412" y="674894"/>
                </a:moveTo>
                <a:cubicBezTo>
                  <a:pt x="2535412" y="682190"/>
                  <a:pt x="2534196" y="685838"/>
                  <a:pt x="2531764" y="685838"/>
                </a:cubicBezTo>
                <a:cubicBezTo>
                  <a:pt x="2546356" y="697998"/>
                  <a:pt x="2560948" y="706510"/>
                  <a:pt x="2575541" y="711374"/>
                </a:cubicBezTo>
                <a:cubicBezTo>
                  <a:pt x="2577973" y="711374"/>
                  <a:pt x="2579189" y="710766"/>
                  <a:pt x="2579189" y="709550"/>
                </a:cubicBezTo>
                <a:cubicBezTo>
                  <a:pt x="2579189" y="708334"/>
                  <a:pt x="2580405" y="707726"/>
                  <a:pt x="2582837" y="707726"/>
                </a:cubicBezTo>
                <a:cubicBezTo>
                  <a:pt x="2577973" y="702862"/>
                  <a:pt x="2562164" y="691918"/>
                  <a:pt x="2535412" y="674894"/>
                </a:cubicBezTo>
                <a:close/>
                <a:moveTo>
                  <a:pt x="2528116" y="700430"/>
                </a:moveTo>
                <a:cubicBezTo>
                  <a:pt x="2530548" y="712590"/>
                  <a:pt x="2535412" y="719886"/>
                  <a:pt x="2542708" y="722318"/>
                </a:cubicBezTo>
                <a:cubicBezTo>
                  <a:pt x="2550004" y="724750"/>
                  <a:pt x="2554868" y="727182"/>
                  <a:pt x="2557300" y="729615"/>
                </a:cubicBezTo>
                <a:cubicBezTo>
                  <a:pt x="2569460" y="739343"/>
                  <a:pt x="2580405" y="745423"/>
                  <a:pt x="2590133" y="747855"/>
                </a:cubicBezTo>
                <a:cubicBezTo>
                  <a:pt x="2597429" y="757583"/>
                  <a:pt x="2609589" y="762447"/>
                  <a:pt x="2626613" y="762447"/>
                </a:cubicBezTo>
                <a:lnTo>
                  <a:pt x="2528116" y="700430"/>
                </a:lnTo>
                <a:close/>
                <a:moveTo>
                  <a:pt x="3020606" y="714110"/>
                </a:moveTo>
                <a:cubicBezTo>
                  <a:pt x="3019390" y="714718"/>
                  <a:pt x="3018173" y="716238"/>
                  <a:pt x="3016958" y="718670"/>
                </a:cubicBezTo>
                <a:lnTo>
                  <a:pt x="3016958" y="722318"/>
                </a:lnTo>
                <a:cubicBezTo>
                  <a:pt x="3019390" y="727182"/>
                  <a:pt x="3023038" y="727182"/>
                  <a:pt x="3027902" y="722318"/>
                </a:cubicBezTo>
                <a:cubicBezTo>
                  <a:pt x="3027902" y="719886"/>
                  <a:pt x="3026686" y="717454"/>
                  <a:pt x="3024254" y="715022"/>
                </a:cubicBezTo>
                <a:cubicBezTo>
                  <a:pt x="3023038" y="713806"/>
                  <a:pt x="3021822" y="713502"/>
                  <a:pt x="3020606" y="714110"/>
                </a:cubicBezTo>
                <a:close/>
                <a:moveTo>
                  <a:pt x="2126827" y="725967"/>
                </a:moveTo>
                <a:lnTo>
                  <a:pt x="2126827" y="729615"/>
                </a:lnTo>
                <a:cubicBezTo>
                  <a:pt x="2119531" y="741775"/>
                  <a:pt x="2115883" y="758799"/>
                  <a:pt x="2115883" y="780688"/>
                </a:cubicBezTo>
                <a:cubicBezTo>
                  <a:pt x="2115883" y="780688"/>
                  <a:pt x="2114059" y="781296"/>
                  <a:pt x="2110411" y="782512"/>
                </a:cubicBezTo>
                <a:cubicBezTo>
                  <a:pt x="2106763" y="783728"/>
                  <a:pt x="2106155" y="785552"/>
                  <a:pt x="2108587" y="787984"/>
                </a:cubicBezTo>
                <a:cubicBezTo>
                  <a:pt x="2115883" y="792848"/>
                  <a:pt x="2117707" y="797104"/>
                  <a:pt x="2114059" y="800752"/>
                </a:cubicBezTo>
                <a:cubicBezTo>
                  <a:pt x="2110411" y="804400"/>
                  <a:pt x="2107371" y="807440"/>
                  <a:pt x="2104939" y="809872"/>
                </a:cubicBezTo>
                <a:cubicBezTo>
                  <a:pt x="2104939" y="814736"/>
                  <a:pt x="2106155" y="818384"/>
                  <a:pt x="2108587" y="820816"/>
                </a:cubicBezTo>
                <a:cubicBezTo>
                  <a:pt x="2111019" y="830545"/>
                  <a:pt x="2109803" y="840273"/>
                  <a:pt x="2104939" y="850001"/>
                </a:cubicBezTo>
                <a:cubicBezTo>
                  <a:pt x="2102507" y="845137"/>
                  <a:pt x="2101291" y="840273"/>
                  <a:pt x="2101291" y="835409"/>
                </a:cubicBezTo>
                <a:cubicBezTo>
                  <a:pt x="2089131" y="847569"/>
                  <a:pt x="2086699" y="859729"/>
                  <a:pt x="2093995" y="871889"/>
                </a:cubicBezTo>
                <a:cubicBezTo>
                  <a:pt x="2096427" y="867025"/>
                  <a:pt x="2099467" y="863985"/>
                  <a:pt x="2103115" y="862769"/>
                </a:cubicBezTo>
                <a:cubicBezTo>
                  <a:pt x="2106763" y="861553"/>
                  <a:pt x="2109803" y="859729"/>
                  <a:pt x="2112235" y="857297"/>
                </a:cubicBezTo>
                <a:cubicBezTo>
                  <a:pt x="2107371" y="869457"/>
                  <a:pt x="2100075" y="880402"/>
                  <a:pt x="2090347" y="890130"/>
                </a:cubicBezTo>
                <a:lnTo>
                  <a:pt x="2083052" y="926607"/>
                </a:lnTo>
                <a:lnTo>
                  <a:pt x="2083049" y="926616"/>
                </a:lnTo>
                <a:lnTo>
                  <a:pt x="2075754" y="943027"/>
                </a:lnTo>
                <a:cubicBezTo>
                  <a:pt x="2070890" y="949107"/>
                  <a:pt x="2069674" y="954579"/>
                  <a:pt x="2072106" y="959443"/>
                </a:cubicBezTo>
                <a:lnTo>
                  <a:pt x="2083049" y="926616"/>
                </a:lnTo>
                <a:lnTo>
                  <a:pt x="2083051" y="926611"/>
                </a:lnTo>
                <a:lnTo>
                  <a:pt x="2083052" y="926607"/>
                </a:lnTo>
                <a:lnTo>
                  <a:pt x="2086699" y="915666"/>
                </a:lnTo>
                <a:cubicBezTo>
                  <a:pt x="2096427" y="915666"/>
                  <a:pt x="2098859" y="920531"/>
                  <a:pt x="2093995" y="930259"/>
                </a:cubicBezTo>
                <a:lnTo>
                  <a:pt x="2083051" y="959443"/>
                </a:lnTo>
                <a:cubicBezTo>
                  <a:pt x="2090347" y="961875"/>
                  <a:pt x="2097035" y="961875"/>
                  <a:pt x="2103115" y="959443"/>
                </a:cubicBezTo>
                <a:cubicBezTo>
                  <a:pt x="2109195" y="957011"/>
                  <a:pt x="2114667" y="955795"/>
                  <a:pt x="2119531" y="955795"/>
                </a:cubicBezTo>
                <a:cubicBezTo>
                  <a:pt x="2119531" y="943635"/>
                  <a:pt x="2121963" y="920531"/>
                  <a:pt x="2126827" y="886482"/>
                </a:cubicBezTo>
                <a:cubicBezTo>
                  <a:pt x="2129259" y="842705"/>
                  <a:pt x="2130475" y="807440"/>
                  <a:pt x="2130475" y="780688"/>
                </a:cubicBezTo>
                <a:cubicBezTo>
                  <a:pt x="2130475" y="756367"/>
                  <a:pt x="2129259" y="738127"/>
                  <a:pt x="2126827" y="725967"/>
                </a:cubicBezTo>
                <a:close/>
                <a:moveTo>
                  <a:pt x="2528116" y="725967"/>
                </a:moveTo>
                <a:cubicBezTo>
                  <a:pt x="2520819" y="738127"/>
                  <a:pt x="2514739" y="756367"/>
                  <a:pt x="2509875" y="780688"/>
                </a:cubicBezTo>
                <a:lnTo>
                  <a:pt x="2575541" y="835409"/>
                </a:lnTo>
                <a:cubicBezTo>
                  <a:pt x="2585269" y="842705"/>
                  <a:pt x="2596213" y="842705"/>
                  <a:pt x="2608373" y="835409"/>
                </a:cubicBezTo>
                <a:cubicBezTo>
                  <a:pt x="2610805" y="832977"/>
                  <a:pt x="2616885" y="826897"/>
                  <a:pt x="2626613" y="817168"/>
                </a:cubicBezTo>
                <a:cubicBezTo>
                  <a:pt x="2631478" y="812304"/>
                  <a:pt x="2632694" y="806224"/>
                  <a:pt x="2630262" y="798928"/>
                </a:cubicBezTo>
                <a:lnTo>
                  <a:pt x="2612021" y="784336"/>
                </a:lnTo>
                <a:cubicBezTo>
                  <a:pt x="2602293" y="774607"/>
                  <a:pt x="2588309" y="763663"/>
                  <a:pt x="2570069" y="751503"/>
                </a:cubicBezTo>
                <a:cubicBezTo>
                  <a:pt x="2551828" y="739343"/>
                  <a:pt x="2537844" y="730830"/>
                  <a:pt x="2528116" y="725967"/>
                </a:cubicBezTo>
                <a:close/>
                <a:moveTo>
                  <a:pt x="2210733" y="747855"/>
                </a:moveTo>
                <a:lnTo>
                  <a:pt x="2199789" y="777040"/>
                </a:lnTo>
                <a:cubicBezTo>
                  <a:pt x="2194925" y="769743"/>
                  <a:pt x="2188845" y="764879"/>
                  <a:pt x="2181549" y="762447"/>
                </a:cubicBezTo>
                <a:lnTo>
                  <a:pt x="2177901" y="784336"/>
                </a:lnTo>
                <a:cubicBezTo>
                  <a:pt x="2177901" y="786768"/>
                  <a:pt x="2179725" y="791024"/>
                  <a:pt x="2183373" y="797104"/>
                </a:cubicBezTo>
                <a:cubicBezTo>
                  <a:pt x="2187021" y="803184"/>
                  <a:pt x="2185197" y="807440"/>
                  <a:pt x="2177901" y="809872"/>
                </a:cubicBezTo>
                <a:cubicBezTo>
                  <a:pt x="2175468" y="809872"/>
                  <a:pt x="2174252" y="810480"/>
                  <a:pt x="2174252" y="811696"/>
                </a:cubicBezTo>
                <a:cubicBezTo>
                  <a:pt x="2174252" y="812912"/>
                  <a:pt x="2174252" y="814736"/>
                  <a:pt x="2174252" y="817168"/>
                </a:cubicBezTo>
                <a:cubicBezTo>
                  <a:pt x="2174252" y="826897"/>
                  <a:pt x="2171820" y="832977"/>
                  <a:pt x="2166956" y="835409"/>
                </a:cubicBezTo>
                <a:cubicBezTo>
                  <a:pt x="2162092" y="842705"/>
                  <a:pt x="2157228" y="859729"/>
                  <a:pt x="2152364" y="886482"/>
                </a:cubicBezTo>
                <a:cubicBezTo>
                  <a:pt x="2152364" y="891346"/>
                  <a:pt x="2151148" y="898034"/>
                  <a:pt x="2148716" y="906546"/>
                </a:cubicBezTo>
                <a:cubicBezTo>
                  <a:pt x="2146283" y="915058"/>
                  <a:pt x="2142635" y="922963"/>
                  <a:pt x="2137771" y="930259"/>
                </a:cubicBezTo>
                <a:lnTo>
                  <a:pt x="2134123" y="915666"/>
                </a:lnTo>
                <a:cubicBezTo>
                  <a:pt x="2134123" y="908370"/>
                  <a:pt x="2135947" y="901074"/>
                  <a:pt x="2139595" y="893778"/>
                </a:cubicBezTo>
                <a:cubicBezTo>
                  <a:pt x="2143243" y="886482"/>
                  <a:pt x="2146283" y="879186"/>
                  <a:pt x="2148716" y="871889"/>
                </a:cubicBezTo>
                <a:cubicBezTo>
                  <a:pt x="2148716" y="859729"/>
                  <a:pt x="2149324" y="847569"/>
                  <a:pt x="2150540" y="835409"/>
                </a:cubicBezTo>
                <a:cubicBezTo>
                  <a:pt x="2151756" y="823249"/>
                  <a:pt x="2153580" y="812304"/>
                  <a:pt x="2156012" y="802576"/>
                </a:cubicBezTo>
                <a:cubicBezTo>
                  <a:pt x="2148716" y="807440"/>
                  <a:pt x="2144459" y="813520"/>
                  <a:pt x="2143243" y="820816"/>
                </a:cubicBezTo>
                <a:cubicBezTo>
                  <a:pt x="2142028" y="828113"/>
                  <a:pt x="2141419" y="832977"/>
                  <a:pt x="2141419" y="835409"/>
                </a:cubicBezTo>
                <a:cubicBezTo>
                  <a:pt x="2141419" y="857297"/>
                  <a:pt x="2137771" y="884050"/>
                  <a:pt x="2130475" y="915666"/>
                </a:cubicBezTo>
                <a:lnTo>
                  <a:pt x="2126827" y="952147"/>
                </a:lnTo>
                <a:cubicBezTo>
                  <a:pt x="2143852" y="949715"/>
                  <a:pt x="2159660" y="946067"/>
                  <a:pt x="2174252" y="941203"/>
                </a:cubicBezTo>
                <a:lnTo>
                  <a:pt x="2225325" y="930259"/>
                </a:lnTo>
                <a:cubicBezTo>
                  <a:pt x="2222893" y="915666"/>
                  <a:pt x="2220461" y="896818"/>
                  <a:pt x="2218029" y="873713"/>
                </a:cubicBezTo>
                <a:cubicBezTo>
                  <a:pt x="2215597" y="850609"/>
                  <a:pt x="2214381" y="826897"/>
                  <a:pt x="2214381" y="802576"/>
                </a:cubicBezTo>
                <a:lnTo>
                  <a:pt x="2199789" y="802576"/>
                </a:lnTo>
                <a:lnTo>
                  <a:pt x="2196141" y="784336"/>
                </a:lnTo>
                <a:lnTo>
                  <a:pt x="2210733" y="784336"/>
                </a:lnTo>
                <a:cubicBezTo>
                  <a:pt x="2218029" y="774607"/>
                  <a:pt x="2218029" y="762447"/>
                  <a:pt x="2210733" y="747855"/>
                </a:cubicBezTo>
                <a:close/>
                <a:moveTo>
                  <a:pt x="2513523" y="787984"/>
                </a:moveTo>
                <a:cubicBezTo>
                  <a:pt x="2513523" y="795280"/>
                  <a:pt x="2511091" y="801360"/>
                  <a:pt x="2506227" y="806224"/>
                </a:cubicBezTo>
                <a:cubicBezTo>
                  <a:pt x="2511091" y="808656"/>
                  <a:pt x="2519603" y="814736"/>
                  <a:pt x="2531764" y="824464"/>
                </a:cubicBezTo>
                <a:cubicBezTo>
                  <a:pt x="2543924" y="834193"/>
                  <a:pt x="2558516" y="839057"/>
                  <a:pt x="2575541" y="839057"/>
                </a:cubicBezTo>
                <a:cubicBezTo>
                  <a:pt x="2537236" y="807136"/>
                  <a:pt x="2516620" y="790112"/>
                  <a:pt x="2513694" y="787984"/>
                </a:cubicBezTo>
                <a:cubicBezTo>
                  <a:pt x="2513276" y="787680"/>
                  <a:pt x="2513219" y="787680"/>
                  <a:pt x="2513523" y="787984"/>
                </a:cubicBezTo>
                <a:close/>
                <a:moveTo>
                  <a:pt x="2509875" y="835409"/>
                </a:moveTo>
                <a:cubicBezTo>
                  <a:pt x="2509875" y="837841"/>
                  <a:pt x="2509267" y="840881"/>
                  <a:pt x="2508051" y="844529"/>
                </a:cubicBezTo>
                <a:cubicBezTo>
                  <a:pt x="2506835" y="848177"/>
                  <a:pt x="2503795" y="852433"/>
                  <a:pt x="2498931" y="857297"/>
                </a:cubicBezTo>
                <a:lnTo>
                  <a:pt x="2520819" y="857297"/>
                </a:lnTo>
                <a:lnTo>
                  <a:pt x="2509875" y="835409"/>
                </a:lnTo>
                <a:close/>
                <a:moveTo>
                  <a:pt x="2243566" y="875538"/>
                </a:moveTo>
                <a:cubicBezTo>
                  <a:pt x="2236269" y="882834"/>
                  <a:pt x="2232621" y="889522"/>
                  <a:pt x="2232621" y="895602"/>
                </a:cubicBezTo>
                <a:cubicBezTo>
                  <a:pt x="2232621" y="901682"/>
                  <a:pt x="2232621" y="909586"/>
                  <a:pt x="2232621" y="919314"/>
                </a:cubicBezTo>
                <a:lnTo>
                  <a:pt x="2243566" y="919314"/>
                </a:lnTo>
                <a:cubicBezTo>
                  <a:pt x="2241133" y="916883"/>
                  <a:pt x="2239917" y="912018"/>
                  <a:pt x="2239917" y="904722"/>
                </a:cubicBezTo>
                <a:cubicBezTo>
                  <a:pt x="2239917" y="892562"/>
                  <a:pt x="2241133" y="882834"/>
                  <a:pt x="2243566" y="875538"/>
                </a:cubicBezTo>
                <a:close/>
                <a:moveTo>
                  <a:pt x="2090347" y="882834"/>
                </a:moveTo>
                <a:cubicBezTo>
                  <a:pt x="2085483" y="882834"/>
                  <a:pt x="2082442" y="884050"/>
                  <a:pt x="2081227" y="886482"/>
                </a:cubicBezTo>
                <a:cubicBezTo>
                  <a:pt x="2080011" y="888914"/>
                  <a:pt x="2079403" y="891346"/>
                  <a:pt x="2079403" y="893778"/>
                </a:cubicBezTo>
                <a:lnTo>
                  <a:pt x="2090347" y="882834"/>
                </a:lnTo>
                <a:close/>
                <a:moveTo>
                  <a:pt x="2659447" y="1141847"/>
                </a:moveTo>
                <a:lnTo>
                  <a:pt x="2648502" y="1149143"/>
                </a:lnTo>
                <a:cubicBezTo>
                  <a:pt x="2643638" y="1149143"/>
                  <a:pt x="2644854" y="1151575"/>
                  <a:pt x="2652150" y="1156439"/>
                </a:cubicBezTo>
                <a:cubicBezTo>
                  <a:pt x="2654582" y="1156439"/>
                  <a:pt x="2655798" y="1154615"/>
                  <a:pt x="2655798" y="1150967"/>
                </a:cubicBezTo>
                <a:cubicBezTo>
                  <a:pt x="2655798" y="1147319"/>
                  <a:pt x="2657014" y="1144279"/>
                  <a:pt x="2659447" y="1141847"/>
                </a:cubicBezTo>
                <a:close/>
                <a:moveTo>
                  <a:pt x="2473394" y="1156439"/>
                </a:moveTo>
                <a:cubicBezTo>
                  <a:pt x="2475827" y="1158871"/>
                  <a:pt x="2475219" y="1163127"/>
                  <a:pt x="2471570" y="1169208"/>
                </a:cubicBezTo>
                <a:cubicBezTo>
                  <a:pt x="2467922" y="1175288"/>
                  <a:pt x="2466098" y="1179544"/>
                  <a:pt x="2466098" y="1181976"/>
                </a:cubicBezTo>
                <a:cubicBezTo>
                  <a:pt x="2478259" y="1181976"/>
                  <a:pt x="2489203" y="1181976"/>
                  <a:pt x="2498931" y="1181976"/>
                </a:cubicBezTo>
                <a:cubicBezTo>
                  <a:pt x="2496499" y="1181976"/>
                  <a:pt x="2491635" y="1186840"/>
                  <a:pt x="2484339" y="1196568"/>
                </a:cubicBezTo>
                <a:cubicBezTo>
                  <a:pt x="2491635" y="1191704"/>
                  <a:pt x="2503187" y="1188056"/>
                  <a:pt x="2518995" y="1185624"/>
                </a:cubicBezTo>
                <a:cubicBezTo>
                  <a:pt x="2534804" y="1183192"/>
                  <a:pt x="2546356" y="1180760"/>
                  <a:pt x="2553652" y="1178328"/>
                </a:cubicBezTo>
                <a:cubicBezTo>
                  <a:pt x="2536628" y="1180760"/>
                  <a:pt x="2524467" y="1181368"/>
                  <a:pt x="2517171" y="1180152"/>
                </a:cubicBezTo>
                <a:cubicBezTo>
                  <a:pt x="2509875" y="1178936"/>
                  <a:pt x="2503795" y="1177112"/>
                  <a:pt x="2498931" y="1174680"/>
                </a:cubicBezTo>
                <a:cubicBezTo>
                  <a:pt x="2503795" y="1174680"/>
                  <a:pt x="2508051" y="1173464"/>
                  <a:pt x="2511699" y="1171032"/>
                </a:cubicBezTo>
                <a:cubicBezTo>
                  <a:pt x="2515347" y="1168599"/>
                  <a:pt x="2518387" y="1167383"/>
                  <a:pt x="2520819" y="1167383"/>
                </a:cubicBezTo>
                <a:cubicBezTo>
                  <a:pt x="2508659" y="1160087"/>
                  <a:pt x="2501363" y="1158871"/>
                  <a:pt x="2498931" y="1163735"/>
                </a:cubicBezTo>
                <a:cubicBezTo>
                  <a:pt x="2496499" y="1168599"/>
                  <a:pt x="2493459" y="1172248"/>
                  <a:pt x="2489811" y="1174680"/>
                </a:cubicBezTo>
                <a:cubicBezTo>
                  <a:pt x="2486163" y="1177112"/>
                  <a:pt x="2481907" y="1177112"/>
                  <a:pt x="2477043" y="1174680"/>
                </a:cubicBezTo>
                <a:cubicBezTo>
                  <a:pt x="2477043" y="1174680"/>
                  <a:pt x="2483123" y="1168599"/>
                  <a:pt x="2495283" y="1156439"/>
                </a:cubicBezTo>
                <a:lnTo>
                  <a:pt x="2473394" y="1156439"/>
                </a:lnTo>
                <a:close/>
                <a:moveTo>
                  <a:pt x="2630262" y="1160087"/>
                </a:moveTo>
                <a:lnTo>
                  <a:pt x="2597429" y="1167383"/>
                </a:lnTo>
                <a:lnTo>
                  <a:pt x="2597429" y="1174680"/>
                </a:lnTo>
                <a:cubicBezTo>
                  <a:pt x="2609589" y="1167383"/>
                  <a:pt x="2620533" y="1163735"/>
                  <a:pt x="2630262" y="1163735"/>
                </a:cubicBezTo>
                <a:lnTo>
                  <a:pt x="2630262" y="1160087"/>
                </a:lnTo>
                <a:close/>
                <a:moveTo>
                  <a:pt x="2575541" y="1181976"/>
                </a:moveTo>
                <a:lnTo>
                  <a:pt x="2575541" y="1196568"/>
                </a:lnTo>
                <a:cubicBezTo>
                  <a:pt x="2577973" y="1196568"/>
                  <a:pt x="2579189" y="1197784"/>
                  <a:pt x="2579189" y="1200216"/>
                </a:cubicBezTo>
                <a:cubicBezTo>
                  <a:pt x="2586485" y="1195352"/>
                  <a:pt x="2591349" y="1190488"/>
                  <a:pt x="2593781" y="1185624"/>
                </a:cubicBezTo>
                <a:cubicBezTo>
                  <a:pt x="2593781" y="1195352"/>
                  <a:pt x="2594997" y="1201432"/>
                  <a:pt x="2597429" y="1203864"/>
                </a:cubicBezTo>
                <a:cubicBezTo>
                  <a:pt x="2597429" y="1203864"/>
                  <a:pt x="2599253" y="1202648"/>
                  <a:pt x="2602901" y="1200216"/>
                </a:cubicBezTo>
                <a:cubicBezTo>
                  <a:pt x="2606549" y="1197784"/>
                  <a:pt x="2609589" y="1192920"/>
                  <a:pt x="2612021" y="1185624"/>
                </a:cubicBezTo>
                <a:cubicBezTo>
                  <a:pt x="2604725" y="1183192"/>
                  <a:pt x="2592565" y="1181976"/>
                  <a:pt x="2575541" y="1181976"/>
                </a:cubicBezTo>
                <a:close/>
                <a:moveTo>
                  <a:pt x="2546356" y="1207512"/>
                </a:moveTo>
                <a:cubicBezTo>
                  <a:pt x="2541492" y="1207512"/>
                  <a:pt x="2532980" y="1209944"/>
                  <a:pt x="2520819" y="1214808"/>
                </a:cubicBezTo>
                <a:lnTo>
                  <a:pt x="2520819" y="1218456"/>
                </a:lnTo>
                <a:cubicBezTo>
                  <a:pt x="2540276" y="1213592"/>
                  <a:pt x="2551220" y="1211160"/>
                  <a:pt x="2553652" y="1211160"/>
                </a:cubicBezTo>
                <a:lnTo>
                  <a:pt x="2546356" y="1207512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4000">
                <a:schemeClr val="bg1">
                  <a:alpha val="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80E2234-610D-AC8A-E0AA-77667078F60F}"/>
              </a:ext>
            </a:extLst>
          </p:cNvPr>
          <p:cNvGrpSpPr/>
          <p:nvPr userDrawn="1"/>
        </p:nvGrpSpPr>
        <p:grpSpPr>
          <a:xfrm>
            <a:off x="-553289" y="-725663"/>
            <a:ext cx="4737674" cy="5084679"/>
            <a:chOff x="1775691" y="975795"/>
            <a:chExt cx="3254083" cy="3492424"/>
          </a:xfrm>
          <a:gradFill>
            <a:gsLst>
              <a:gs pos="49000">
                <a:schemeClr val="bg1"/>
              </a:gs>
              <a:gs pos="20000">
                <a:schemeClr val="bg1">
                  <a:alpha val="0"/>
                </a:schemeClr>
              </a:gs>
            </a:gsLst>
            <a:lin ang="13500000" scaled="1"/>
          </a:gradFill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120FB2E-8848-AF69-1CC8-4200213A94BE}"/>
                </a:ext>
              </a:extLst>
            </p:cNvPr>
            <p:cNvSpPr txBox="1"/>
            <p:nvPr/>
          </p:nvSpPr>
          <p:spPr>
            <a:xfrm>
              <a:off x="2947765" y="975795"/>
              <a:ext cx="1199174" cy="1088168"/>
            </a:xfrm>
            <a:custGeom>
              <a:avLst/>
              <a:gdLst/>
              <a:ahLst/>
              <a:cxnLst/>
              <a:rect l="l" t="t" r="r" b="b"/>
              <a:pathLst>
                <a:path w="1199174" h="1088168">
                  <a:moveTo>
                    <a:pt x="699388" y="0"/>
                  </a:moveTo>
                  <a:lnTo>
                    <a:pt x="735869" y="7296"/>
                  </a:lnTo>
                  <a:lnTo>
                    <a:pt x="808831" y="10944"/>
                  </a:lnTo>
                  <a:cubicBezTo>
                    <a:pt x="820991" y="15808"/>
                    <a:pt x="831935" y="17024"/>
                    <a:pt x="841663" y="14592"/>
                  </a:cubicBezTo>
                  <a:cubicBezTo>
                    <a:pt x="875712" y="21888"/>
                    <a:pt x="903681" y="24321"/>
                    <a:pt x="925569" y="21888"/>
                  </a:cubicBezTo>
                  <a:lnTo>
                    <a:pt x="936513" y="21888"/>
                  </a:lnTo>
                  <a:cubicBezTo>
                    <a:pt x="946241" y="21888"/>
                    <a:pt x="955970" y="21888"/>
                    <a:pt x="965698" y="21888"/>
                  </a:cubicBezTo>
                  <a:lnTo>
                    <a:pt x="998530" y="54721"/>
                  </a:lnTo>
                  <a:cubicBezTo>
                    <a:pt x="998530" y="66881"/>
                    <a:pt x="1005827" y="79042"/>
                    <a:pt x="1020419" y="91202"/>
                  </a:cubicBezTo>
                  <a:cubicBezTo>
                    <a:pt x="1025283" y="93634"/>
                    <a:pt x="1031971" y="102146"/>
                    <a:pt x="1040483" y="116738"/>
                  </a:cubicBezTo>
                  <a:cubicBezTo>
                    <a:pt x="1048995" y="131331"/>
                    <a:pt x="1055684" y="144707"/>
                    <a:pt x="1060548" y="156867"/>
                  </a:cubicBezTo>
                  <a:lnTo>
                    <a:pt x="1075140" y="182404"/>
                  </a:lnTo>
                  <a:cubicBezTo>
                    <a:pt x="1077572" y="182404"/>
                    <a:pt x="1080004" y="186660"/>
                    <a:pt x="1082436" y="195172"/>
                  </a:cubicBezTo>
                  <a:cubicBezTo>
                    <a:pt x="1084868" y="203684"/>
                    <a:pt x="1087300" y="209156"/>
                    <a:pt x="1089732" y="211588"/>
                  </a:cubicBezTo>
                  <a:cubicBezTo>
                    <a:pt x="1092164" y="226181"/>
                    <a:pt x="1095204" y="235301"/>
                    <a:pt x="1098852" y="238949"/>
                  </a:cubicBezTo>
                  <a:cubicBezTo>
                    <a:pt x="1102500" y="242597"/>
                    <a:pt x="1109189" y="245637"/>
                    <a:pt x="1118917" y="248069"/>
                  </a:cubicBezTo>
                  <a:cubicBezTo>
                    <a:pt x="1123781" y="250501"/>
                    <a:pt x="1124997" y="254149"/>
                    <a:pt x="1122565" y="259013"/>
                  </a:cubicBezTo>
                  <a:lnTo>
                    <a:pt x="1126213" y="266309"/>
                  </a:lnTo>
                  <a:cubicBezTo>
                    <a:pt x="1145669" y="278470"/>
                    <a:pt x="1155398" y="288198"/>
                    <a:pt x="1155398" y="295494"/>
                  </a:cubicBezTo>
                  <a:lnTo>
                    <a:pt x="1162694" y="317382"/>
                  </a:lnTo>
                  <a:cubicBezTo>
                    <a:pt x="1167558" y="319815"/>
                    <a:pt x="1168774" y="323463"/>
                    <a:pt x="1166342" y="328327"/>
                  </a:cubicBezTo>
                  <a:lnTo>
                    <a:pt x="1177286" y="339271"/>
                  </a:lnTo>
                  <a:lnTo>
                    <a:pt x="1180934" y="361159"/>
                  </a:lnTo>
                  <a:cubicBezTo>
                    <a:pt x="1188230" y="387912"/>
                    <a:pt x="1190663" y="417096"/>
                    <a:pt x="1188230" y="448713"/>
                  </a:cubicBezTo>
                  <a:lnTo>
                    <a:pt x="1195526" y="466954"/>
                  </a:lnTo>
                  <a:lnTo>
                    <a:pt x="1199174" y="492490"/>
                  </a:lnTo>
                  <a:lnTo>
                    <a:pt x="1199174" y="503434"/>
                  </a:lnTo>
                  <a:cubicBezTo>
                    <a:pt x="1199174" y="510730"/>
                    <a:pt x="1193094" y="535051"/>
                    <a:pt x="1180934" y="576396"/>
                  </a:cubicBezTo>
                  <a:lnTo>
                    <a:pt x="1162694" y="645709"/>
                  </a:lnTo>
                  <a:lnTo>
                    <a:pt x="1155398" y="649357"/>
                  </a:lnTo>
                  <a:cubicBezTo>
                    <a:pt x="1152966" y="651789"/>
                    <a:pt x="1150534" y="654829"/>
                    <a:pt x="1148101" y="658477"/>
                  </a:cubicBezTo>
                  <a:cubicBezTo>
                    <a:pt x="1145669" y="662126"/>
                    <a:pt x="1143238" y="662734"/>
                    <a:pt x="1140805" y="660301"/>
                  </a:cubicBezTo>
                  <a:cubicBezTo>
                    <a:pt x="1128645" y="672462"/>
                    <a:pt x="1122565" y="678542"/>
                    <a:pt x="1122565" y="678542"/>
                  </a:cubicBezTo>
                  <a:cubicBezTo>
                    <a:pt x="1110405" y="685838"/>
                    <a:pt x="1098244" y="691918"/>
                    <a:pt x="1086084" y="696782"/>
                  </a:cubicBezTo>
                  <a:cubicBezTo>
                    <a:pt x="1073924" y="701646"/>
                    <a:pt x="1065412" y="701646"/>
                    <a:pt x="1060548" y="696782"/>
                  </a:cubicBezTo>
                  <a:cubicBezTo>
                    <a:pt x="1058116" y="691918"/>
                    <a:pt x="1053860" y="690094"/>
                    <a:pt x="1047779" y="691310"/>
                  </a:cubicBezTo>
                  <a:cubicBezTo>
                    <a:pt x="1041699" y="692526"/>
                    <a:pt x="1033795" y="693134"/>
                    <a:pt x="1024067" y="693134"/>
                  </a:cubicBezTo>
                  <a:lnTo>
                    <a:pt x="994882" y="700430"/>
                  </a:lnTo>
                  <a:cubicBezTo>
                    <a:pt x="990018" y="702863"/>
                    <a:pt x="983938" y="711374"/>
                    <a:pt x="976642" y="725967"/>
                  </a:cubicBezTo>
                  <a:cubicBezTo>
                    <a:pt x="971778" y="728399"/>
                    <a:pt x="965698" y="732655"/>
                    <a:pt x="958402" y="738735"/>
                  </a:cubicBezTo>
                  <a:cubicBezTo>
                    <a:pt x="951105" y="744815"/>
                    <a:pt x="946241" y="750287"/>
                    <a:pt x="943809" y="755151"/>
                  </a:cubicBezTo>
                  <a:cubicBezTo>
                    <a:pt x="938945" y="757584"/>
                    <a:pt x="934081" y="760015"/>
                    <a:pt x="929217" y="762448"/>
                  </a:cubicBezTo>
                  <a:cubicBezTo>
                    <a:pt x="924353" y="764880"/>
                    <a:pt x="920705" y="764880"/>
                    <a:pt x="918273" y="762448"/>
                  </a:cubicBezTo>
                  <a:cubicBezTo>
                    <a:pt x="915841" y="757584"/>
                    <a:pt x="917057" y="752719"/>
                    <a:pt x="921921" y="747855"/>
                  </a:cubicBezTo>
                  <a:cubicBezTo>
                    <a:pt x="934081" y="730831"/>
                    <a:pt x="934081" y="721103"/>
                    <a:pt x="921921" y="718671"/>
                  </a:cubicBezTo>
                  <a:cubicBezTo>
                    <a:pt x="919489" y="718671"/>
                    <a:pt x="917665" y="719887"/>
                    <a:pt x="916449" y="722319"/>
                  </a:cubicBezTo>
                  <a:cubicBezTo>
                    <a:pt x="915233" y="724751"/>
                    <a:pt x="913409" y="727183"/>
                    <a:pt x="910977" y="729615"/>
                  </a:cubicBezTo>
                  <a:lnTo>
                    <a:pt x="896384" y="733263"/>
                  </a:lnTo>
                  <a:lnTo>
                    <a:pt x="881792" y="744207"/>
                  </a:lnTo>
                  <a:lnTo>
                    <a:pt x="859904" y="755151"/>
                  </a:lnTo>
                  <a:lnTo>
                    <a:pt x="819775" y="780688"/>
                  </a:lnTo>
                  <a:lnTo>
                    <a:pt x="805182" y="791632"/>
                  </a:lnTo>
                  <a:lnTo>
                    <a:pt x="808831" y="777040"/>
                  </a:lnTo>
                  <a:cubicBezTo>
                    <a:pt x="818559" y="760015"/>
                    <a:pt x="813695" y="753936"/>
                    <a:pt x="794238" y="758799"/>
                  </a:cubicBezTo>
                  <a:lnTo>
                    <a:pt x="786942" y="762448"/>
                  </a:lnTo>
                  <a:lnTo>
                    <a:pt x="783294" y="755151"/>
                  </a:lnTo>
                  <a:lnTo>
                    <a:pt x="783294" y="747855"/>
                  </a:lnTo>
                  <a:cubicBezTo>
                    <a:pt x="783294" y="745423"/>
                    <a:pt x="782686" y="744207"/>
                    <a:pt x="781470" y="744207"/>
                  </a:cubicBezTo>
                  <a:cubicBezTo>
                    <a:pt x="780254" y="744207"/>
                    <a:pt x="777214" y="746639"/>
                    <a:pt x="772350" y="751503"/>
                  </a:cubicBezTo>
                  <a:cubicBezTo>
                    <a:pt x="767486" y="753936"/>
                    <a:pt x="762621" y="756367"/>
                    <a:pt x="757758" y="758799"/>
                  </a:cubicBezTo>
                  <a:cubicBezTo>
                    <a:pt x="752893" y="761232"/>
                    <a:pt x="749245" y="761232"/>
                    <a:pt x="746813" y="758799"/>
                  </a:cubicBezTo>
                  <a:lnTo>
                    <a:pt x="728573" y="762448"/>
                  </a:lnTo>
                  <a:lnTo>
                    <a:pt x="739517" y="751503"/>
                  </a:lnTo>
                  <a:cubicBezTo>
                    <a:pt x="763838" y="734479"/>
                    <a:pt x="777214" y="721103"/>
                    <a:pt x="779646" y="711374"/>
                  </a:cubicBezTo>
                  <a:lnTo>
                    <a:pt x="783294" y="693134"/>
                  </a:lnTo>
                  <a:cubicBezTo>
                    <a:pt x="783294" y="690702"/>
                    <a:pt x="782078" y="689486"/>
                    <a:pt x="779646" y="689486"/>
                  </a:cubicBezTo>
                  <a:cubicBezTo>
                    <a:pt x="779646" y="689486"/>
                    <a:pt x="776606" y="689486"/>
                    <a:pt x="770526" y="689486"/>
                  </a:cubicBezTo>
                  <a:cubicBezTo>
                    <a:pt x="764446" y="689486"/>
                    <a:pt x="763838" y="688270"/>
                    <a:pt x="768702" y="685838"/>
                  </a:cubicBezTo>
                  <a:cubicBezTo>
                    <a:pt x="768702" y="680974"/>
                    <a:pt x="765054" y="679758"/>
                    <a:pt x="757758" y="682190"/>
                  </a:cubicBezTo>
                  <a:lnTo>
                    <a:pt x="754109" y="682190"/>
                  </a:lnTo>
                  <a:cubicBezTo>
                    <a:pt x="751677" y="687054"/>
                    <a:pt x="748029" y="688270"/>
                    <a:pt x="743165" y="685838"/>
                  </a:cubicBezTo>
                  <a:cubicBezTo>
                    <a:pt x="743165" y="688270"/>
                    <a:pt x="738909" y="690702"/>
                    <a:pt x="730397" y="693134"/>
                  </a:cubicBezTo>
                  <a:cubicBezTo>
                    <a:pt x="721885" y="695566"/>
                    <a:pt x="713981" y="699214"/>
                    <a:pt x="706685" y="704078"/>
                  </a:cubicBezTo>
                  <a:lnTo>
                    <a:pt x="655611" y="736911"/>
                  </a:lnTo>
                  <a:lnTo>
                    <a:pt x="641019" y="744207"/>
                  </a:lnTo>
                  <a:cubicBezTo>
                    <a:pt x="638587" y="746639"/>
                    <a:pt x="635547" y="749679"/>
                    <a:pt x="631899" y="753327"/>
                  </a:cubicBezTo>
                  <a:cubicBezTo>
                    <a:pt x="628251" y="756975"/>
                    <a:pt x="623995" y="757584"/>
                    <a:pt x="619131" y="755151"/>
                  </a:cubicBezTo>
                  <a:cubicBezTo>
                    <a:pt x="619131" y="755151"/>
                    <a:pt x="617915" y="755151"/>
                    <a:pt x="615483" y="755151"/>
                  </a:cubicBezTo>
                  <a:cubicBezTo>
                    <a:pt x="613050" y="760015"/>
                    <a:pt x="610619" y="761232"/>
                    <a:pt x="608186" y="758799"/>
                  </a:cubicBezTo>
                  <a:lnTo>
                    <a:pt x="604538" y="766096"/>
                  </a:lnTo>
                  <a:cubicBezTo>
                    <a:pt x="604538" y="768528"/>
                    <a:pt x="602714" y="770960"/>
                    <a:pt x="599066" y="773392"/>
                  </a:cubicBezTo>
                  <a:cubicBezTo>
                    <a:pt x="595418" y="775824"/>
                    <a:pt x="591162" y="777040"/>
                    <a:pt x="586298" y="777040"/>
                  </a:cubicBezTo>
                  <a:lnTo>
                    <a:pt x="579002" y="780688"/>
                  </a:lnTo>
                  <a:cubicBezTo>
                    <a:pt x="576570" y="783120"/>
                    <a:pt x="574138" y="784944"/>
                    <a:pt x="571706" y="786160"/>
                  </a:cubicBezTo>
                  <a:cubicBezTo>
                    <a:pt x="569274" y="787376"/>
                    <a:pt x="568058" y="790416"/>
                    <a:pt x="568058" y="795280"/>
                  </a:cubicBezTo>
                  <a:lnTo>
                    <a:pt x="564409" y="791632"/>
                  </a:lnTo>
                  <a:cubicBezTo>
                    <a:pt x="561977" y="794064"/>
                    <a:pt x="558937" y="795888"/>
                    <a:pt x="555289" y="797104"/>
                  </a:cubicBezTo>
                  <a:cubicBezTo>
                    <a:pt x="551641" y="798320"/>
                    <a:pt x="549817" y="798928"/>
                    <a:pt x="549817" y="798928"/>
                  </a:cubicBezTo>
                  <a:cubicBezTo>
                    <a:pt x="544953" y="798928"/>
                    <a:pt x="542521" y="797712"/>
                    <a:pt x="542521" y="795280"/>
                  </a:cubicBezTo>
                  <a:lnTo>
                    <a:pt x="538873" y="798928"/>
                  </a:lnTo>
                  <a:cubicBezTo>
                    <a:pt x="541305" y="798928"/>
                    <a:pt x="541305" y="801360"/>
                    <a:pt x="538873" y="806225"/>
                  </a:cubicBezTo>
                  <a:cubicBezTo>
                    <a:pt x="526713" y="815953"/>
                    <a:pt x="519417" y="815953"/>
                    <a:pt x="516985" y="806225"/>
                  </a:cubicBezTo>
                  <a:cubicBezTo>
                    <a:pt x="509688" y="811088"/>
                    <a:pt x="504824" y="815953"/>
                    <a:pt x="502392" y="820817"/>
                  </a:cubicBezTo>
                  <a:cubicBezTo>
                    <a:pt x="499960" y="820817"/>
                    <a:pt x="498136" y="821425"/>
                    <a:pt x="496920" y="822641"/>
                  </a:cubicBezTo>
                  <a:cubicBezTo>
                    <a:pt x="495704" y="823857"/>
                    <a:pt x="495096" y="824465"/>
                    <a:pt x="495096" y="824465"/>
                  </a:cubicBezTo>
                  <a:lnTo>
                    <a:pt x="440375" y="853650"/>
                  </a:lnTo>
                  <a:cubicBezTo>
                    <a:pt x="437943" y="858513"/>
                    <a:pt x="435511" y="862161"/>
                    <a:pt x="433079" y="864594"/>
                  </a:cubicBezTo>
                  <a:lnTo>
                    <a:pt x="433079" y="871890"/>
                  </a:lnTo>
                  <a:lnTo>
                    <a:pt x="422135" y="871890"/>
                  </a:lnTo>
                  <a:cubicBezTo>
                    <a:pt x="409974" y="876754"/>
                    <a:pt x="407542" y="873106"/>
                    <a:pt x="414839" y="860946"/>
                  </a:cubicBezTo>
                  <a:cubicBezTo>
                    <a:pt x="422135" y="858513"/>
                    <a:pt x="436119" y="848785"/>
                    <a:pt x="456791" y="831761"/>
                  </a:cubicBezTo>
                  <a:cubicBezTo>
                    <a:pt x="477464" y="814737"/>
                    <a:pt x="492664" y="803792"/>
                    <a:pt x="502392" y="798928"/>
                  </a:cubicBezTo>
                  <a:lnTo>
                    <a:pt x="509688" y="791632"/>
                  </a:lnTo>
                  <a:lnTo>
                    <a:pt x="484152" y="798928"/>
                  </a:lnTo>
                  <a:lnTo>
                    <a:pt x="458615" y="817169"/>
                  </a:lnTo>
                  <a:cubicBezTo>
                    <a:pt x="458615" y="819601"/>
                    <a:pt x="454359" y="823249"/>
                    <a:pt x="445847" y="828113"/>
                  </a:cubicBezTo>
                  <a:cubicBezTo>
                    <a:pt x="437335" y="832977"/>
                    <a:pt x="429431" y="835409"/>
                    <a:pt x="422135" y="835409"/>
                  </a:cubicBezTo>
                  <a:cubicBezTo>
                    <a:pt x="429431" y="828113"/>
                    <a:pt x="426999" y="826897"/>
                    <a:pt x="414839" y="831761"/>
                  </a:cubicBezTo>
                  <a:cubicBezTo>
                    <a:pt x="409974" y="839057"/>
                    <a:pt x="405110" y="842705"/>
                    <a:pt x="400246" y="842705"/>
                  </a:cubicBezTo>
                  <a:cubicBezTo>
                    <a:pt x="400246" y="847569"/>
                    <a:pt x="398422" y="850001"/>
                    <a:pt x="394774" y="850001"/>
                  </a:cubicBezTo>
                  <a:cubicBezTo>
                    <a:pt x="391126" y="850001"/>
                    <a:pt x="388086" y="851217"/>
                    <a:pt x="385654" y="853650"/>
                  </a:cubicBezTo>
                  <a:lnTo>
                    <a:pt x="378358" y="860946"/>
                  </a:lnTo>
                  <a:cubicBezTo>
                    <a:pt x="375926" y="858513"/>
                    <a:pt x="372278" y="858513"/>
                    <a:pt x="367414" y="860946"/>
                  </a:cubicBezTo>
                  <a:lnTo>
                    <a:pt x="349173" y="871890"/>
                  </a:lnTo>
                  <a:cubicBezTo>
                    <a:pt x="344309" y="871890"/>
                    <a:pt x="339445" y="874322"/>
                    <a:pt x="334581" y="879186"/>
                  </a:cubicBezTo>
                  <a:cubicBezTo>
                    <a:pt x="329717" y="884050"/>
                    <a:pt x="322421" y="888914"/>
                    <a:pt x="312692" y="893778"/>
                  </a:cubicBezTo>
                  <a:cubicBezTo>
                    <a:pt x="312692" y="893778"/>
                    <a:pt x="307828" y="898642"/>
                    <a:pt x="298100" y="908371"/>
                  </a:cubicBezTo>
                  <a:cubicBezTo>
                    <a:pt x="295668" y="905938"/>
                    <a:pt x="292628" y="906547"/>
                    <a:pt x="288980" y="910195"/>
                  </a:cubicBezTo>
                  <a:cubicBezTo>
                    <a:pt x="285332" y="913843"/>
                    <a:pt x="283508" y="918099"/>
                    <a:pt x="283508" y="922963"/>
                  </a:cubicBezTo>
                  <a:lnTo>
                    <a:pt x="276212" y="922963"/>
                  </a:lnTo>
                  <a:lnTo>
                    <a:pt x="268916" y="926611"/>
                  </a:lnTo>
                  <a:cubicBezTo>
                    <a:pt x="268916" y="929043"/>
                    <a:pt x="266484" y="930259"/>
                    <a:pt x="261619" y="930259"/>
                  </a:cubicBezTo>
                  <a:lnTo>
                    <a:pt x="239731" y="948499"/>
                  </a:lnTo>
                  <a:cubicBezTo>
                    <a:pt x="222707" y="953363"/>
                    <a:pt x="206898" y="963092"/>
                    <a:pt x="192306" y="977684"/>
                  </a:cubicBezTo>
                  <a:cubicBezTo>
                    <a:pt x="192306" y="982548"/>
                    <a:pt x="191090" y="984980"/>
                    <a:pt x="188658" y="984980"/>
                  </a:cubicBezTo>
                  <a:cubicBezTo>
                    <a:pt x="186226" y="984980"/>
                    <a:pt x="182578" y="984980"/>
                    <a:pt x="177714" y="984980"/>
                  </a:cubicBezTo>
                  <a:lnTo>
                    <a:pt x="177714" y="988628"/>
                  </a:lnTo>
                  <a:lnTo>
                    <a:pt x="170417" y="984980"/>
                  </a:lnTo>
                  <a:lnTo>
                    <a:pt x="163121" y="992276"/>
                  </a:lnTo>
                  <a:cubicBezTo>
                    <a:pt x="158257" y="994708"/>
                    <a:pt x="159473" y="992276"/>
                    <a:pt x="166769" y="984980"/>
                  </a:cubicBezTo>
                  <a:lnTo>
                    <a:pt x="181362" y="974036"/>
                  </a:lnTo>
                  <a:cubicBezTo>
                    <a:pt x="181362" y="969172"/>
                    <a:pt x="185010" y="965524"/>
                    <a:pt x="192306" y="963092"/>
                  </a:cubicBezTo>
                  <a:lnTo>
                    <a:pt x="203250" y="952147"/>
                  </a:lnTo>
                  <a:cubicBezTo>
                    <a:pt x="198386" y="952147"/>
                    <a:pt x="195346" y="953363"/>
                    <a:pt x="194130" y="955796"/>
                  </a:cubicBezTo>
                  <a:cubicBezTo>
                    <a:pt x="192914" y="958228"/>
                    <a:pt x="191090" y="959444"/>
                    <a:pt x="188658" y="959444"/>
                  </a:cubicBezTo>
                  <a:cubicBezTo>
                    <a:pt x="186226" y="961876"/>
                    <a:pt x="182578" y="966740"/>
                    <a:pt x="177714" y="974036"/>
                  </a:cubicBezTo>
                  <a:cubicBezTo>
                    <a:pt x="172850" y="981332"/>
                    <a:pt x="169201" y="982548"/>
                    <a:pt x="166769" y="977684"/>
                  </a:cubicBezTo>
                  <a:cubicBezTo>
                    <a:pt x="161905" y="982548"/>
                    <a:pt x="156433" y="987412"/>
                    <a:pt x="150353" y="992276"/>
                  </a:cubicBezTo>
                  <a:lnTo>
                    <a:pt x="145611" y="995924"/>
                  </a:lnTo>
                  <a:lnTo>
                    <a:pt x="155825" y="995924"/>
                  </a:lnTo>
                  <a:cubicBezTo>
                    <a:pt x="150961" y="1000788"/>
                    <a:pt x="146097" y="1003220"/>
                    <a:pt x="141233" y="1003220"/>
                  </a:cubicBezTo>
                  <a:lnTo>
                    <a:pt x="137585" y="999572"/>
                  </a:lnTo>
                  <a:cubicBezTo>
                    <a:pt x="140017" y="1002005"/>
                    <a:pt x="141233" y="1005653"/>
                    <a:pt x="141233" y="1010517"/>
                  </a:cubicBezTo>
                  <a:cubicBezTo>
                    <a:pt x="138801" y="1010517"/>
                    <a:pt x="136369" y="1010517"/>
                    <a:pt x="133937" y="1010517"/>
                  </a:cubicBezTo>
                  <a:cubicBezTo>
                    <a:pt x="131505" y="1010517"/>
                    <a:pt x="132721" y="1009301"/>
                    <a:pt x="137585" y="1006869"/>
                  </a:cubicBezTo>
                  <a:cubicBezTo>
                    <a:pt x="137585" y="1004437"/>
                    <a:pt x="135761" y="1004437"/>
                    <a:pt x="132113" y="1006869"/>
                  </a:cubicBezTo>
                  <a:cubicBezTo>
                    <a:pt x="128465" y="1009301"/>
                    <a:pt x="125425" y="1010517"/>
                    <a:pt x="122993" y="1010517"/>
                  </a:cubicBezTo>
                  <a:cubicBezTo>
                    <a:pt x="120560" y="1012949"/>
                    <a:pt x="113264" y="1019029"/>
                    <a:pt x="101104" y="1028757"/>
                  </a:cubicBezTo>
                  <a:cubicBezTo>
                    <a:pt x="91376" y="1036053"/>
                    <a:pt x="81648" y="1043958"/>
                    <a:pt x="71920" y="1052470"/>
                  </a:cubicBezTo>
                  <a:cubicBezTo>
                    <a:pt x="62191" y="1060982"/>
                    <a:pt x="52463" y="1068886"/>
                    <a:pt x="42735" y="1076182"/>
                  </a:cubicBezTo>
                  <a:cubicBezTo>
                    <a:pt x="40303" y="1083478"/>
                    <a:pt x="36655" y="1084694"/>
                    <a:pt x="31791" y="1079830"/>
                  </a:cubicBezTo>
                  <a:cubicBezTo>
                    <a:pt x="39087" y="1077398"/>
                    <a:pt x="43951" y="1072534"/>
                    <a:pt x="46383" y="1065238"/>
                  </a:cubicBezTo>
                  <a:cubicBezTo>
                    <a:pt x="51247" y="1062806"/>
                    <a:pt x="54895" y="1060374"/>
                    <a:pt x="57327" y="1057942"/>
                  </a:cubicBezTo>
                  <a:cubicBezTo>
                    <a:pt x="59759" y="1055510"/>
                    <a:pt x="59759" y="1054294"/>
                    <a:pt x="57327" y="1054294"/>
                  </a:cubicBezTo>
                  <a:cubicBezTo>
                    <a:pt x="57327" y="1046997"/>
                    <a:pt x="59759" y="1046997"/>
                    <a:pt x="64623" y="1054294"/>
                  </a:cubicBezTo>
                  <a:lnTo>
                    <a:pt x="64623" y="1043349"/>
                  </a:lnTo>
                  <a:lnTo>
                    <a:pt x="68271" y="1036053"/>
                  </a:lnTo>
                  <a:cubicBezTo>
                    <a:pt x="70703" y="1033621"/>
                    <a:pt x="74352" y="1030581"/>
                    <a:pt x="79216" y="1026933"/>
                  </a:cubicBezTo>
                  <a:cubicBezTo>
                    <a:pt x="84080" y="1023285"/>
                    <a:pt x="87728" y="1020245"/>
                    <a:pt x="90160" y="1017813"/>
                  </a:cubicBezTo>
                  <a:cubicBezTo>
                    <a:pt x="90160" y="1012949"/>
                    <a:pt x="93808" y="1008085"/>
                    <a:pt x="101104" y="1003220"/>
                  </a:cubicBezTo>
                  <a:lnTo>
                    <a:pt x="101104" y="999572"/>
                  </a:lnTo>
                  <a:cubicBezTo>
                    <a:pt x="96240" y="1002005"/>
                    <a:pt x="86512" y="1011733"/>
                    <a:pt x="71920" y="1028757"/>
                  </a:cubicBezTo>
                  <a:cubicBezTo>
                    <a:pt x="67055" y="1028757"/>
                    <a:pt x="63407" y="1029365"/>
                    <a:pt x="60975" y="1030581"/>
                  </a:cubicBezTo>
                  <a:cubicBezTo>
                    <a:pt x="58543" y="1031797"/>
                    <a:pt x="57327" y="1033621"/>
                    <a:pt x="57327" y="1036053"/>
                  </a:cubicBezTo>
                  <a:lnTo>
                    <a:pt x="42735" y="1050645"/>
                  </a:lnTo>
                  <a:cubicBezTo>
                    <a:pt x="37871" y="1045782"/>
                    <a:pt x="33007" y="1049430"/>
                    <a:pt x="28143" y="1061590"/>
                  </a:cubicBezTo>
                  <a:cubicBezTo>
                    <a:pt x="28143" y="1064022"/>
                    <a:pt x="25711" y="1065238"/>
                    <a:pt x="20846" y="1065238"/>
                  </a:cubicBezTo>
                  <a:cubicBezTo>
                    <a:pt x="15982" y="1072534"/>
                    <a:pt x="11118" y="1077398"/>
                    <a:pt x="6254" y="1079830"/>
                  </a:cubicBezTo>
                  <a:lnTo>
                    <a:pt x="0" y="1088168"/>
                  </a:lnTo>
                  <a:lnTo>
                    <a:pt x="6254" y="1072534"/>
                  </a:lnTo>
                  <a:cubicBezTo>
                    <a:pt x="15982" y="1067670"/>
                    <a:pt x="24495" y="1057942"/>
                    <a:pt x="31791" y="1043349"/>
                  </a:cubicBezTo>
                  <a:cubicBezTo>
                    <a:pt x="34223" y="1040917"/>
                    <a:pt x="38479" y="1036053"/>
                    <a:pt x="44559" y="1028757"/>
                  </a:cubicBezTo>
                  <a:cubicBezTo>
                    <a:pt x="50639" y="1021461"/>
                    <a:pt x="54895" y="1015381"/>
                    <a:pt x="57327" y="1010517"/>
                  </a:cubicBezTo>
                  <a:cubicBezTo>
                    <a:pt x="147313" y="915667"/>
                    <a:pt x="192306" y="865810"/>
                    <a:pt x="192306" y="860946"/>
                  </a:cubicBezTo>
                  <a:cubicBezTo>
                    <a:pt x="194738" y="860946"/>
                    <a:pt x="197170" y="858513"/>
                    <a:pt x="199602" y="853650"/>
                  </a:cubicBezTo>
                  <a:lnTo>
                    <a:pt x="199602" y="850001"/>
                  </a:lnTo>
                  <a:cubicBezTo>
                    <a:pt x="202034" y="842705"/>
                    <a:pt x="205682" y="837841"/>
                    <a:pt x="210546" y="835409"/>
                  </a:cubicBezTo>
                  <a:cubicBezTo>
                    <a:pt x="217842" y="832977"/>
                    <a:pt x="221490" y="829329"/>
                    <a:pt x="221490" y="824465"/>
                  </a:cubicBezTo>
                  <a:lnTo>
                    <a:pt x="232435" y="813521"/>
                  </a:lnTo>
                  <a:lnTo>
                    <a:pt x="247027" y="798928"/>
                  </a:lnTo>
                  <a:cubicBezTo>
                    <a:pt x="247027" y="796496"/>
                    <a:pt x="266484" y="773392"/>
                    <a:pt x="305396" y="729615"/>
                  </a:cubicBezTo>
                  <a:lnTo>
                    <a:pt x="378358" y="645709"/>
                  </a:lnTo>
                  <a:cubicBezTo>
                    <a:pt x="392950" y="626253"/>
                    <a:pt x="402678" y="616525"/>
                    <a:pt x="407542" y="616525"/>
                  </a:cubicBezTo>
                  <a:lnTo>
                    <a:pt x="549817" y="448713"/>
                  </a:lnTo>
                  <a:cubicBezTo>
                    <a:pt x="549817" y="448713"/>
                    <a:pt x="552857" y="444457"/>
                    <a:pt x="558937" y="435945"/>
                  </a:cubicBezTo>
                  <a:cubicBezTo>
                    <a:pt x="565018" y="427433"/>
                    <a:pt x="569274" y="421961"/>
                    <a:pt x="571706" y="419528"/>
                  </a:cubicBezTo>
                  <a:cubicBezTo>
                    <a:pt x="583866" y="397640"/>
                    <a:pt x="596026" y="378184"/>
                    <a:pt x="608186" y="361159"/>
                  </a:cubicBezTo>
                  <a:cubicBezTo>
                    <a:pt x="620347" y="344135"/>
                    <a:pt x="630075" y="329543"/>
                    <a:pt x="637371" y="317382"/>
                  </a:cubicBezTo>
                  <a:cubicBezTo>
                    <a:pt x="637371" y="314950"/>
                    <a:pt x="639195" y="309478"/>
                    <a:pt x="642843" y="300966"/>
                  </a:cubicBezTo>
                  <a:cubicBezTo>
                    <a:pt x="646491" y="292454"/>
                    <a:pt x="649531" y="285766"/>
                    <a:pt x="651963" y="280902"/>
                  </a:cubicBezTo>
                  <a:cubicBezTo>
                    <a:pt x="656827" y="266309"/>
                    <a:pt x="658044" y="251717"/>
                    <a:pt x="655611" y="237125"/>
                  </a:cubicBezTo>
                  <a:lnTo>
                    <a:pt x="648315" y="207940"/>
                  </a:lnTo>
                  <a:cubicBezTo>
                    <a:pt x="650747" y="203076"/>
                    <a:pt x="650747" y="196996"/>
                    <a:pt x="648315" y="189700"/>
                  </a:cubicBezTo>
                  <a:cubicBezTo>
                    <a:pt x="648315" y="184836"/>
                    <a:pt x="648315" y="177540"/>
                    <a:pt x="648315" y="167811"/>
                  </a:cubicBezTo>
                  <a:lnTo>
                    <a:pt x="648315" y="160515"/>
                  </a:lnTo>
                  <a:cubicBezTo>
                    <a:pt x="648315" y="153219"/>
                    <a:pt x="647099" y="141059"/>
                    <a:pt x="644667" y="124035"/>
                  </a:cubicBezTo>
                  <a:cubicBezTo>
                    <a:pt x="642235" y="107010"/>
                    <a:pt x="642235" y="96066"/>
                    <a:pt x="644667" y="91202"/>
                  </a:cubicBezTo>
                  <a:cubicBezTo>
                    <a:pt x="642235" y="86338"/>
                    <a:pt x="641627" y="82082"/>
                    <a:pt x="642843" y="78434"/>
                  </a:cubicBezTo>
                  <a:cubicBezTo>
                    <a:pt x="644059" y="74786"/>
                    <a:pt x="643451" y="70529"/>
                    <a:pt x="641019" y="65665"/>
                  </a:cubicBezTo>
                  <a:cubicBezTo>
                    <a:pt x="641019" y="58369"/>
                    <a:pt x="643451" y="54721"/>
                    <a:pt x="648315" y="54721"/>
                  </a:cubicBezTo>
                  <a:lnTo>
                    <a:pt x="651963" y="58369"/>
                  </a:lnTo>
                  <a:cubicBezTo>
                    <a:pt x="661692" y="53505"/>
                    <a:pt x="662908" y="51073"/>
                    <a:pt x="655611" y="51073"/>
                  </a:cubicBezTo>
                  <a:lnTo>
                    <a:pt x="655611" y="47425"/>
                  </a:lnTo>
                  <a:cubicBezTo>
                    <a:pt x="655611" y="44993"/>
                    <a:pt x="657435" y="43169"/>
                    <a:pt x="661084" y="41953"/>
                  </a:cubicBezTo>
                  <a:cubicBezTo>
                    <a:pt x="664732" y="40737"/>
                    <a:pt x="668988" y="41345"/>
                    <a:pt x="673852" y="43777"/>
                  </a:cubicBezTo>
                  <a:lnTo>
                    <a:pt x="677500" y="47425"/>
                  </a:lnTo>
                  <a:lnTo>
                    <a:pt x="681148" y="40129"/>
                  </a:lnTo>
                  <a:cubicBezTo>
                    <a:pt x="681148" y="37697"/>
                    <a:pt x="681756" y="34048"/>
                    <a:pt x="682972" y="29185"/>
                  </a:cubicBezTo>
                  <a:cubicBezTo>
                    <a:pt x="684188" y="24321"/>
                    <a:pt x="683580" y="19456"/>
                    <a:pt x="681148" y="14592"/>
                  </a:cubicBezTo>
                  <a:cubicBezTo>
                    <a:pt x="681148" y="9728"/>
                    <a:pt x="683580" y="8512"/>
                    <a:pt x="688444" y="10944"/>
                  </a:cubicBezTo>
                  <a:lnTo>
                    <a:pt x="695740" y="7296"/>
                  </a:lnTo>
                  <a:lnTo>
                    <a:pt x="69938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F4AE5FF-1F61-A624-C72E-4C0B95C49E36}"/>
                </a:ext>
              </a:extLst>
            </p:cNvPr>
            <p:cNvSpPr txBox="1"/>
            <p:nvPr/>
          </p:nvSpPr>
          <p:spPr>
            <a:xfrm>
              <a:off x="1775691" y="1121718"/>
              <a:ext cx="2360304" cy="3057087"/>
            </a:xfrm>
            <a:custGeom>
              <a:avLst/>
              <a:gdLst/>
              <a:ahLst/>
              <a:cxnLst/>
              <a:rect l="l" t="t" r="r" b="b"/>
              <a:pathLst>
                <a:path w="2360304" h="3057087">
                  <a:moveTo>
                    <a:pt x="1054294" y="0"/>
                  </a:moveTo>
                  <a:lnTo>
                    <a:pt x="1065238" y="0"/>
                  </a:lnTo>
                  <a:cubicBezTo>
                    <a:pt x="1084694" y="0"/>
                    <a:pt x="1107799" y="9728"/>
                    <a:pt x="1134551" y="29185"/>
                  </a:cubicBezTo>
                  <a:cubicBezTo>
                    <a:pt x="1144279" y="34049"/>
                    <a:pt x="1155832" y="49857"/>
                    <a:pt x="1169208" y="76609"/>
                  </a:cubicBezTo>
                  <a:cubicBezTo>
                    <a:pt x="1182584" y="103362"/>
                    <a:pt x="1190488" y="125250"/>
                    <a:pt x="1192920" y="142275"/>
                  </a:cubicBezTo>
                  <a:cubicBezTo>
                    <a:pt x="1197785" y="142275"/>
                    <a:pt x="1201433" y="148355"/>
                    <a:pt x="1203865" y="160515"/>
                  </a:cubicBezTo>
                  <a:cubicBezTo>
                    <a:pt x="1206297" y="165379"/>
                    <a:pt x="1206297" y="169027"/>
                    <a:pt x="1203865" y="171459"/>
                  </a:cubicBezTo>
                  <a:cubicBezTo>
                    <a:pt x="1206297" y="173892"/>
                    <a:pt x="1209337" y="178755"/>
                    <a:pt x="1212985" y="186052"/>
                  </a:cubicBezTo>
                  <a:cubicBezTo>
                    <a:pt x="1216633" y="193348"/>
                    <a:pt x="1218457" y="196996"/>
                    <a:pt x="1218457" y="196996"/>
                  </a:cubicBezTo>
                  <a:cubicBezTo>
                    <a:pt x="1228185" y="223748"/>
                    <a:pt x="1233049" y="238341"/>
                    <a:pt x="1233049" y="240773"/>
                  </a:cubicBezTo>
                  <a:cubicBezTo>
                    <a:pt x="1233049" y="252933"/>
                    <a:pt x="1236697" y="259013"/>
                    <a:pt x="1243994" y="259013"/>
                  </a:cubicBezTo>
                  <a:cubicBezTo>
                    <a:pt x="1253722" y="259013"/>
                    <a:pt x="1265882" y="256581"/>
                    <a:pt x="1280474" y="251717"/>
                  </a:cubicBezTo>
                  <a:lnTo>
                    <a:pt x="1309659" y="240773"/>
                  </a:lnTo>
                  <a:cubicBezTo>
                    <a:pt x="1321819" y="235909"/>
                    <a:pt x="1333979" y="229829"/>
                    <a:pt x="1346140" y="222532"/>
                  </a:cubicBezTo>
                  <a:cubicBezTo>
                    <a:pt x="1358300" y="215236"/>
                    <a:pt x="1377756" y="206724"/>
                    <a:pt x="1404509" y="196996"/>
                  </a:cubicBezTo>
                  <a:cubicBezTo>
                    <a:pt x="1431261" y="192132"/>
                    <a:pt x="1447070" y="186052"/>
                    <a:pt x="1451934" y="178755"/>
                  </a:cubicBezTo>
                  <a:lnTo>
                    <a:pt x="1605153" y="94850"/>
                  </a:lnTo>
                  <a:cubicBezTo>
                    <a:pt x="1605153" y="92418"/>
                    <a:pt x="1607585" y="88770"/>
                    <a:pt x="1612449" y="83906"/>
                  </a:cubicBezTo>
                  <a:lnTo>
                    <a:pt x="1627041" y="72961"/>
                  </a:lnTo>
                  <a:lnTo>
                    <a:pt x="1648930" y="58369"/>
                  </a:lnTo>
                  <a:lnTo>
                    <a:pt x="1674466" y="40129"/>
                  </a:lnTo>
                  <a:cubicBezTo>
                    <a:pt x="1676898" y="37697"/>
                    <a:pt x="1680546" y="36481"/>
                    <a:pt x="1685410" y="36481"/>
                  </a:cubicBezTo>
                  <a:cubicBezTo>
                    <a:pt x="1685410" y="36481"/>
                    <a:pt x="1686626" y="35873"/>
                    <a:pt x="1689059" y="34657"/>
                  </a:cubicBezTo>
                  <a:cubicBezTo>
                    <a:pt x="1690275" y="34049"/>
                    <a:pt x="1692099" y="33289"/>
                    <a:pt x="1694531" y="32377"/>
                  </a:cubicBezTo>
                  <a:lnTo>
                    <a:pt x="1703651" y="29185"/>
                  </a:lnTo>
                  <a:lnTo>
                    <a:pt x="1696355" y="36481"/>
                  </a:lnTo>
                  <a:cubicBezTo>
                    <a:pt x="1696355" y="38913"/>
                    <a:pt x="1694531" y="42561"/>
                    <a:pt x="1690883" y="47425"/>
                  </a:cubicBezTo>
                  <a:cubicBezTo>
                    <a:pt x="1687235" y="52289"/>
                    <a:pt x="1682978" y="55937"/>
                    <a:pt x="1678114" y="58369"/>
                  </a:cubicBezTo>
                  <a:cubicBezTo>
                    <a:pt x="1670818" y="65665"/>
                    <a:pt x="1661090" y="72961"/>
                    <a:pt x="1648930" y="80258"/>
                  </a:cubicBezTo>
                  <a:cubicBezTo>
                    <a:pt x="1641634" y="87554"/>
                    <a:pt x="1631905" y="96066"/>
                    <a:pt x="1619745" y="105794"/>
                  </a:cubicBezTo>
                  <a:cubicBezTo>
                    <a:pt x="1607585" y="115522"/>
                    <a:pt x="1592993" y="128899"/>
                    <a:pt x="1575968" y="145923"/>
                  </a:cubicBezTo>
                  <a:lnTo>
                    <a:pt x="1539488" y="167811"/>
                  </a:lnTo>
                  <a:cubicBezTo>
                    <a:pt x="1534623" y="170243"/>
                    <a:pt x="1529759" y="173892"/>
                    <a:pt x="1524895" y="178755"/>
                  </a:cubicBezTo>
                  <a:cubicBezTo>
                    <a:pt x="1520031" y="183620"/>
                    <a:pt x="1515167" y="187268"/>
                    <a:pt x="1510303" y="189700"/>
                  </a:cubicBezTo>
                  <a:cubicBezTo>
                    <a:pt x="1488415" y="199428"/>
                    <a:pt x="1473822" y="209156"/>
                    <a:pt x="1466526" y="218884"/>
                  </a:cubicBezTo>
                  <a:cubicBezTo>
                    <a:pt x="1456798" y="226180"/>
                    <a:pt x="1439773" y="238341"/>
                    <a:pt x="1415453" y="255365"/>
                  </a:cubicBezTo>
                  <a:cubicBezTo>
                    <a:pt x="1391133" y="272390"/>
                    <a:pt x="1374108" y="284550"/>
                    <a:pt x="1364380" y="291846"/>
                  </a:cubicBezTo>
                  <a:cubicBezTo>
                    <a:pt x="1364380" y="296710"/>
                    <a:pt x="1360732" y="300358"/>
                    <a:pt x="1353436" y="302790"/>
                  </a:cubicBezTo>
                  <a:lnTo>
                    <a:pt x="1335195" y="328327"/>
                  </a:lnTo>
                  <a:cubicBezTo>
                    <a:pt x="1323035" y="330759"/>
                    <a:pt x="1313915" y="335623"/>
                    <a:pt x="1307835" y="342919"/>
                  </a:cubicBezTo>
                  <a:cubicBezTo>
                    <a:pt x="1301755" y="350215"/>
                    <a:pt x="1293851" y="359944"/>
                    <a:pt x="1284122" y="372104"/>
                  </a:cubicBezTo>
                  <a:lnTo>
                    <a:pt x="1265882" y="393992"/>
                  </a:lnTo>
                  <a:lnTo>
                    <a:pt x="1254938" y="430473"/>
                  </a:lnTo>
                  <a:lnTo>
                    <a:pt x="1251290" y="441417"/>
                  </a:lnTo>
                  <a:lnTo>
                    <a:pt x="1243994" y="463305"/>
                  </a:lnTo>
                  <a:cubicBezTo>
                    <a:pt x="1248858" y="463305"/>
                    <a:pt x="1250682" y="465129"/>
                    <a:pt x="1249466" y="468778"/>
                  </a:cubicBezTo>
                  <a:cubicBezTo>
                    <a:pt x="1248250" y="472426"/>
                    <a:pt x="1245210" y="475466"/>
                    <a:pt x="1240345" y="477898"/>
                  </a:cubicBezTo>
                  <a:lnTo>
                    <a:pt x="1233049" y="503434"/>
                  </a:lnTo>
                  <a:cubicBezTo>
                    <a:pt x="1242777" y="501002"/>
                    <a:pt x="1251290" y="491274"/>
                    <a:pt x="1258586" y="474250"/>
                  </a:cubicBezTo>
                  <a:lnTo>
                    <a:pt x="1258586" y="476074"/>
                  </a:lnTo>
                  <a:cubicBezTo>
                    <a:pt x="1258586" y="479722"/>
                    <a:pt x="1259802" y="481546"/>
                    <a:pt x="1262234" y="481546"/>
                  </a:cubicBezTo>
                  <a:cubicBezTo>
                    <a:pt x="1267098" y="486410"/>
                    <a:pt x="1269530" y="490058"/>
                    <a:pt x="1269530" y="492490"/>
                  </a:cubicBezTo>
                  <a:cubicBezTo>
                    <a:pt x="1269530" y="499786"/>
                    <a:pt x="1267706" y="506474"/>
                    <a:pt x="1264058" y="512554"/>
                  </a:cubicBezTo>
                  <a:cubicBezTo>
                    <a:pt x="1260410" y="518635"/>
                    <a:pt x="1257370" y="522891"/>
                    <a:pt x="1254938" y="525323"/>
                  </a:cubicBezTo>
                  <a:cubicBezTo>
                    <a:pt x="1252506" y="527755"/>
                    <a:pt x="1252506" y="525323"/>
                    <a:pt x="1254938" y="518027"/>
                  </a:cubicBezTo>
                  <a:lnTo>
                    <a:pt x="1254938" y="510730"/>
                  </a:lnTo>
                  <a:cubicBezTo>
                    <a:pt x="1252506" y="503434"/>
                    <a:pt x="1247642" y="514378"/>
                    <a:pt x="1240345" y="543563"/>
                  </a:cubicBezTo>
                  <a:lnTo>
                    <a:pt x="1233049" y="565451"/>
                  </a:lnTo>
                  <a:cubicBezTo>
                    <a:pt x="1228185" y="567884"/>
                    <a:pt x="1225753" y="572748"/>
                    <a:pt x="1225753" y="580044"/>
                  </a:cubicBezTo>
                  <a:lnTo>
                    <a:pt x="1196569" y="634765"/>
                  </a:lnTo>
                  <a:cubicBezTo>
                    <a:pt x="1189272" y="642061"/>
                    <a:pt x="1181976" y="653613"/>
                    <a:pt x="1174680" y="669422"/>
                  </a:cubicBezTo>
                  <a:cubicBezTo>
                    <a:pt x="1167384" y="685230"/>
                    <a:pt x="1162520" y="696782"/>
                    <a:pt x="1160088" y="704078"/>
                  </a:cubicBezTo>
                  <a:lnTo>
                    <a:pt x="1156440" y="711375"/>
                  </a:lnTo>
                  <a:cubicBezTo>
                    <a:pt x="1151575" y="713807"/>
                    <a:pt x="1147927" y="718671"/>
                    <a:pt x="1145495" y="725967"/>
                  </a:cubicBezTo>
                  <a:cubicBezTo>
                    <a:pt x="1143063" y="733263"/>
                    <a:pt x="1144279" y="736911"/>
                    <a:pt x="1149144" y="736911"/>
                  </a:cubicBezTo>
                  <a:lnTo>
                    <a:pt x="1149144" y="744207"/>
                  </a:lnTo>
                  <a:cubicBezTo>
                    <a:pt x="1154008" y="746639"/>
                    <a:pt x="1156440" y="745423"/>
                    <a:pt x="1156440" y="740559"/>
                  </a:cubicBezTo>
                  <a:cubicBezTo>
                    <a:pt x="1158872" y="738127"/>
                    <a:pt x="1161304" y="736303"/>
                    <a:pt x="1163736" y="735087"/>
                  </a:cubicBezTo>
                  <a:cubicBezTo>
                    <a:pt x="1166168" y="733871"/>
                    <a:pt x="1167384" y="732047"/>
                    <a:pt x="1167384" y="729615"/>
                  </a:cubicBezTo>
                  <a:lnTo>
                    <a:pt x="1167384" y="736911"/>
                  </a:lnTo>
                  <a:lnTo>
                    <a:pt x="1163736" y="747855"/>
                  </a:lnTo>
                  <a:lnTo>
                    <a:pt x="1171032" y="751503"/>
                  </a:lnTo>
                  <a:lnTo>
                    <a:pt x="1167384" y="758800"/>
                  </a:lnTo>
                  <a:cubicBezTo>
                    <a:pt x="1174680" y="753935"/>
                    <a:pt x="1177112" y="753935"/>
                    <a:pt x="1174680" y="758800"/>
                  </a:cubicBezTo>
                  <a:cubicBezTo>
                    <a:pt x="1177112" y="758800"/>
                    <a:pt x="1186840" y="749679"/>
                    <a:pt x="1203865" y="731439"/>
                  </a:cubicBezTo>
                  <a:cubicBezTo>
                    <a:pt x="1220889" y="713199"/>
                    <a:pt x="1231833" y="697998"/>
                    <a:pt x="1236697" y="685838"/>
                  </a:cubicBezTo>
                  <a:cubicBezTo>
                    <a:pt x="1239129" y="680974"/>
                    <a:pt x="1241561" y="678542"/>
                    <a:pt x="1243994" y="678542"/>
                  </a:cubicBezTo>
                  <a:cubicBezTo>
                    <a:pt x="1246426" y="678542"/>
                    <a:pt x="1246426" y="679758"/>
                    <a:pt x="1243994" y="682190"/>
                  </a:cubicBezTo>
                  <a:lnTo>
                    <a:pt x="1243994" y="689486"/>
                  </a:lnTo>
                  <a:cubicBezTo>
                    <a:pt x="1236697" y="684622"/>
                    <a:pt x="1233049" y="689486"/>
                    <a:pt x="1233049" y="704078"/>
                  </a:cubicBezTo>
                  <a:cubicBezTo>
                    <a:pt x="1230617" y="706510"/>
                    <a:pt x="1228185" y="708942"/>
                    <a:pt x="1225753" y="711375"/>
                  </a:cubicBezTo>
                  <a:lnTo>
                    <a:pt x="1203865" y="736911"/>
                  </a:lnTo>
                  <a:cubicBezTo>
                    <a:pt x="1186840" y="761232"/>
                    <a:pt x="1178328" y="774608"/>
                    <a:pt x="1178328" y="777040"/>
                  </a:cubicBezTo>
                  <a:cubicBezTo>
                    <a:pt x="1163736" y="786768"/>
                    <a:pt x="1157656" y="797712"/>
                    <a:pt x="1160088" y="809873"/>
                  </a:cubicBezTo>
                  <a:cubicBezTo>
                    <a:pt x="1160088" y="812305"/>
                    <a:pt x="1158872" y="814129"/>
                    <a:pt x="1156440" y="815345"/>
                  </a:cubicBezTo>
                  <a:cubicBezTo>
                    <a:pt x="1154008" y="816561"/>
                    <a:pt x="1151575" y="815953"/>
                    <a:pt x="1149144" y="813521"/>
                  </a:cubicBezTo>
                  <a:cubicBezTo>
                    <a:pt x="1149144" y="813521"/>
                    <a:pt x="1148536" y="815345"/>
                    <a:pt x="1147319" y="818993"/>
                  </a:cubicBezTo>
                  <a:cubicBezTo>
                    <a:pt x="1146103" y="822641"/>
                    <a:pt x="1146712" y="824465"/>
                    <a:pt x="1149144" y="824465"/>
                  </a:cubicBezTo>
                  <a:lnTo>
                    <a:pt x="1145495" y="831761"/>
                  </a:lnTo>
                  <a:cubicBezTo>
                    <a:pt x="1145495" y="836625"/>
                    <a:pt x="1143063" y="840881"/>
                    <a:pt x="1138199" y="844529"/>
                  </a:cubicBezTo>
                  <a:cubicBezTo>
                    <a:pt x="1133335" y="848177"/>
                    <a:pt x="1128471" y="852434"/>
                    <a:pt x="1123607" y="857297"/>
                  </a:cubicBezTo>
                  <a:lnTo>
                    <a:pt x="1127255" y="850001"/>
                  </a:lnTo>
                  <a:lnTo>
                    <a:pt x="1123607" y="846353"/>
                  </a:lnTo>
                  <a:lnTo>
                    <a:pt x="1109015" y="890130"/>
                  </a:lnTo>
                  <a:cubicBezTo>
                    <a:pt x="1104151" y="892562"/>
                    <a:pt x="1102935" y="893778"/>
                    <a:pt x="1105367" y="893778"/>
                  </a:cubicBezTo>
                  <a:lnTo>
                    <a:pt x="1105367" y="904722"/>
                  </a:lnTo>
                  <a:cubicBezTo>
                    <a:pt x="1102935" y="909587"/>
                    <a:pt x="1100502" y="913235"/>
                    <a:pt x="1098070" y="915667"/>
                  </a:cubicBezTo>
                  <a:lnTo>
                    <a:pt x="1079830" y="919315"/>
                  </a:lnTo>
                  <a:cubicBezTo>
                    <a:pt x="1077398" y="924179"/>
                    <a:pt x="1072534" y="926611"/>
                    <a:pt x="1065238" y="926611"/>
                  </a:cubicBezTo>
                  <a:cubicBezTo>
                    <a:pt x="1055510" y="929043"/>
                    <a:pt x="1046997" y="932691"/>
                    <a:pt x="1039701" y="937555"/>
                  </a:cubicBezTo>
                  <a:cubicBezTo>
                    <a:pt x="1032405" y="942419"/>
                    <a:pt x="1027541" y="947284"/>
                    <a:pt x="1025109" y="952148"/>
                  </a:cubicBezTo>
                  <a:cubicBezTo>
                    <a:pt x="1025109" y="954580"/>
                    <a:pt x="1022677" y="958228"/>
                    <a:pt x="1017813" y="963092"/>
                  </a:cubicBezTo>
                  <a:cubicBezTo>
                    <a:pt x="1012949" y="967956"/>
                    <a:pt x="1009301" y="971604"/>
                    <a:pt x="1006869" y="974036"/>
                  </a:cubicBezTo>
                  <a:lnTo>
                    <a:pt x="988628" y="981332"/>
                  </a:lnTo>
                  <a:cubicBezTo>
                    <a:pt x="988628" y="983764"/>
                    <a:pt x="981940" y="987413"/>
                    <a:pt x="968564" y="992276"/>
                  </a:cubicBezTo>
                  <a:cubicBezTo>
                    <a:pt x="955188" y="997141"/>
                    <a:pt x="944851" y="999573"/>
                    <a:pt x="937555" y="999573"/>
                  </a:cubicBezTo>
                  <a:lnTo>
                    <a:pt x="933907" y="995924"/>
                  </a:lnTo>
                  <a:lnTo>
                    <a:pt x="919315" y="999573"/>
                  </a:lnTo>
                  <a:cubicBezTo>
                    <a:pt x="916883" y="999573"/>
                    <a:pt x="914451" y="999573"/>
                    <a:pt x="912019" y="999573"/>
                  </a:cubicBezTo>
                  <a:cubicBezTo>
                    <a:pt x="909587" y="999573"/>
                    <a:pt x="908371" y="999573"/>
                    <a:pt x="908371" y="999573"/>
                  </a:cubicBezTo>
                  <a:lnTo>
                    <a:pt x="901074" y="1010517"/>
                  </a:lnTo>
                  <a:lnTo>
                    <a:pt x="893778" y="1006869"/>
                  </a:lnTo>
                  <a:cubicBezTo>
                    <a:pt x="898642" y="997141"/>
                    <a:pt x="877970" y="989844"/>
                    <a:pt x="831761" y="984980"/>
                  </a:cubicBezTo>
                  <a:lnTo>
                    <a:pt x="802576" y="974036"/>
                  </a:lnTo>
                  <a:cubicBezTo>
                    <a:pt x="797712" y="969172"/>
                    <a:pt x="792848" y="965524"/>
                    <a:pt x="787984" y="963092"/>
                  </a:cubicBezTo>
                  <a:cubicBezTo>
                    <a:pt x="787984" y="967956"/>
                    <a:pt x="800752" y="988628"/>
                    <a:pt x="826289" y="1025109"/>
                  </a:cubicBezTo>
                  <a:cubicBezTo>
                    <a:pt x="851825" y="1061590"/>
                    <a:pt x="868242" y="1081046"/>
                    <a:pt x="875538" y="1083478"/>
                  </a:cubicBezTo>
                  <a:cubicBezTo>
                    <a:pt x="877970" y="1088343"/>
                    <a:pt x="881618" y="1091991"/>
                    <a:pt x="886482" y="1094423"/>
                  </a:cubicBezTo>
                  <a:cubicBezTo>
                    <a:pt x="888914" y="1099287"/>
                    <a:pt x="892562" y="1102935"/>
                    <a:pt x="897426" y="1105367"/>
                  </a:cubicBezTo>
                  <a:cubicBezTo>
                    <a:pt x="902291" y="1110231"/>
                    <a:pt x="905939" y="1112663"/>
                    <a:pt x="908371" y="1112663"/>
                  </a:cubicBezTo>
                  <a:lnTo>
                    <a:pt x="912019" y="1123607"/>
                  </a:lnTo>
                  <a:lnTo>
                    <a:pt x="922963" y="1123607"/>
                  </a:lnTo>
                  <a:cubicBezTo>
                    <a:pt x="918099" y="1126039"/>
                    <a:pt x="915059" y="1128471"/>
                    <a:pt x="913843" y="1130903"/>
                  </a:cubicBezTo>
                  <a:cubicBezTo>
                    <a:pt x="912627" y="1133335"/>
                    <a:pt x="914451" y="1134551"/>
                    <a:pt x="919315" y="1134551"/>
                  </a:cubicBezTo>
                  <a:lnTo>
                    <a:pt x="933907" y="1141847"/>
                  </a:lnTo>
                  <a:cubicBezTo>
                    <a:pt x="936339" y="1144279"/>
                    <a:pt x="938771" y="1147927"/>
                    <a:pt x="941203" y="1152792"/>
                  </a:cubicBezTo>
                  <a:cubicBezTo>
                    <a:pt x="941203" y="1155224"/>
                    <a:pt x="942419" y="1157048"/>
                    <a:pt x="944851" y="1158264"/>
                  </a:cubicBezTo>
                  <a:cubicBezTo>
                    <a:pt x="947283" y="1159480"/>
                    <a:pt x="952148" y="1158872"/>
                    <a:pt x="959444" y="1156440"/>
                  </a:cubicBezTo>
                  <a:cubicBezTo>
                    <a:pt x="961876" y="1156440"/>
                    <a:pt x="964308" y="1157048"/>
                    <a:pt x="966740" y="1158264"/>
                  </a:cubicBezTo>
                  <a:cubicBezTo>
                    <a:pt x="969172" y="1159480"/>
                    <a:pt x="969172" y="1161304"/>
                    <a:pt x="966740" y="1163736"/>
                  </a:cubicBezTo>
                  <a:cubicBezTo>
                    <a:pt x="969172" y="1171032"/>
                    <a:pt x="971604" y="1173464"/>
                    <a:pt x="974036" y="1171032"/>
                  </a:cubicBezTo>
                  <a:cubicBezTo>
                    <a:pt x="976468" y="1168600"/>
                    <a:pt x="978900" y="1167384"/>
                    <a:pt x="981332" y="1167384"/>
                  </a:cubicBezTo>
                  <a:cubicBezTo>
                    <a:pt x="981332" y="1174680"/>
                    <a:pt x="983764" y="1179544"/>
                    <a:pt x="988628" y="1181976"/>
                  </a:cubicBezTo>
                  <a:cubicBezTo>
                    <a:pt x="988628" y="1174680"/>
                    <a:pt x="991060" y="1174680"/>
                    <a:pt x="995924" y="1181976"/>
                  </a:cubicBezTo>
                  <a:lnTo>
                    <a:pt x="999572" y="1189272"/>
                  </a:lnTo>
                  <a:lnTo>
                    <a:pt x="1006869" y="1189272"/>
                  </a:lnTo>
                  <a:cubicBezTo>
                    <a:pt x="1011733" y="1191704"/>
                    <a:pt x="1011733" y="1193528"/>
                    <a:pt x="1006869" y="1194745"/>
                  </a:cubicBezTo>
                  <a:cubicBezTo>
                    <a:pt x="1002005" y="1195961"/>
                    <a:pt x="997140" y="1195352"/>
                    <a:pt x="992276" y="1192921"/>
                  </a:cubicBezTo>
                  <a:cubicBezTo>
                    <a:pt x="989844" y="1192921"/>
                    <a:pt x="986196" y="1195352"/>
                    <a:pt x="981332" y="1200217"/>
                  </a:cubicBezTo>
                  <a:cubicBezTo>
                    <a:pt x="981332" y="1205081"/>
                    <a:pt x="978900" y="1203865"/>
                    <a:pt x="974036" y="1196569"/>
                  </a:cubicBezTo>
                  <a:lnTo>
                    <a:pt x="974036" y="1203865"/>
                  </a:lnTo>
                  <a:lnTo>
                    <a:pt x="966740" y="1200217"/>
                  </a:lnTo>
                  <a:cubicBezTo>
                    <a:pt x="961876" y="1205081"/>
                    <a:pt x="960660" y="1207513"/>
                    <a:pt x="963092" y="1207513"/>
                  </a:cubicBezTo>
                  <a:lnTo>
                    <a:pt x="970388" y="1214809"/>
                  </a:lnTo>
                  <a:cubicBezTo>
                    <a:pt x="970388" y="1214809"/>
                    <a:pt x="972820" y="1214809"/>
                    <a:pt x="977684" y="1214809"/>
                  </a:cubicBezTo>
                  <a:cubicBezTo>
                    <a:pt x="982548" y="1214809"/>
                    <a:pt x="987412" y="1214809"/>
                    <a:pt x="992276" y="1214809"/>
                  </a:cubicBezTo>
                  <a:cubicBezTo>
                    <a:pt x="1002005" y="1209945"/>
                    <a:pt x="1009301" y="1202649"/>
                    <a:pt x="1014165" y="1192921"/>
                  </a:cubicBezTo>
                  <a:cubicBezTo>
                    <a:pt x="1016597" y="1192921"/>
                    <a:pt x="1026933" y="1187448"/>
                    <a:pt x="1045173" y="1176504"/>
                  </a:cubicBezTo>
                  <a:cubicBezTo>
                    <a:pt x="1063414" y="1165560"/>
                    <a:pt x="1074966" y="1157656"/>
                    <a:pt x="1079830" y="1152792"/>
                  </a:cubicBezTo>
                  <a:lnTo>
                    <a:pt x="1090774" y="1156440"/>
                  </a:lnTo>
                  <a:cubicBezTo>
                    <a:pt x="1107799" y="1146712"/>
                    <a:pt x="1126039" y="1134551"/>
                    <a:pt x="1145495" y="1119959"/>
                  </a:cubicBezTo>
                  <a:cubicBezTo>
                    <a:pt x="1184408" y="1100503"/>
                    <a:pt x="1218457" y="1079830"/>
                    <a:pt x="1247642" y="1057942"/>
                  </a:cubicBezTo>
                  <a:cubicBezTo>
                    <a:pt x="1262234" y="1053078"/>
                    <a:pt x="1278650" y="1045781"/>
                    <a:pt x="1296891" y="1036053"/>
                  </a:cubicBezTo>
                  <a:cubicBezTo>
                    <a:pt x="1315131" y="1026325"/>
                    <a:pt x="1327899" y="1019029"/>
                    <a:pt x="1335195" y="1014165"/>
                  </a:cubicBezTo>
                  <a:cubicBezTo>
                    <a:pt x="1352220" y="1002005"/>
                    <a:pt x="1375324" y="987413"/>
                    <a:pt x="1404509" y="970388"/>
                  </a:cubicBezTo>
                  <a:cubicBezTo>
                    <a:pt x="1433693" y="953363"/>
                    <a:pt x="1450718" y="943636"/>
                    <a:pt x="1455582" y="941203"/>
                  </a:cubicBezTo>
                  <a:cubicBezTo>
                    <a:pt x="1460446" y="936339"/>
                    <a:pt x="1468958" y="931475"/>
                    <a:pt x="1481118" y="926611"/>
                  </a:cubicBezTo>
                  <a:cubicBezTo>
                    <a:pt x="1493279" y="921747"/>
                    <a:pt x="1501791" y="918099"/>
                    <a:pt x="1506655" y="915667"/>
                  </a:cubicBezTo>
                  <a:cubicBezTo>
                    <a:pt x="1518815" y="908371"/>
                    <a:pt x="1530975" y="901683"/>
                    <a:pt x="1543136" y="895602"/>
                  </a:cubicBezTo>
                  <a:cubicBezTo>
                    <a:pt x="1555296" y="889522"/>
                    <a:pt x="1563808" y="884050"/>
                    <a:pt x="1568672" y="879186"/>
                  </a:cubicBezTo>
                  <a:cubicBezTo>
                    <a:pt x="1585697" y="867026"/>
                    <a:pt x="1594209" y="859730"/>
                    <a:pt x="1594209" y="857297"/>
                  </a:cubicBezTo>
                  <a:cubicBezTo>
                    <a:pt x="1594209" y="857297"/>
                    <a:pt x="1611233" y="840273"/>
                    <a:pt x="1645282" y="806224"/>
                  </a:cubicBezTo>
                  <a:cubicBezTo>
                    <a:pt x="1652578" y="803792"/>
                    <a:pt x="1656226" y="798928"/>
                    <a:pt x="1656226" y="791632"/>
                  </a:cubicBezTo>
                  <a:cubicBezTo>
                    <a:pt x="1678114" y="779472"/>
                    <a:pt x="1695139" y="772176"/>
                    <a:pt x="1707299" y="769744"/>
                  </a:cubicBezTo>
                  <a:cubicBezTo>
                    <a:pt x="1717027" y="764880"/>
                    <a:pt x="1736483" y="762448"/>
                    <a:pt x="1765668" y="762448"/>
                  </a:cubicBezTo>
                  <a:cubicBezTo>
                    <a:pt x="1765668" y="762448"/>
                    <a:pt x="1768708" y="763056"/>
                    <a:pt x="1774788" y="764272"/>
                  </a:cubicBezTo>
                  <a:cubicBezTo>
                    <a:pt x="1780869" y="765488"/>
                    <a:pt x="1786341" y="763664"/>
                    <a:pt x="1791205" y="758800"/>
                  </a:cubicBezTo>
                  <a:lnTo>
                    <a:pt x="1805797" y="762448"/>
                  </a:lnTo>
                  <a:cubicBezTo>
                    <a:pt x="1825253" y="777040"/>
                    <a:pt x="1839846" y="783120"/>
                    <a:pt x="1849574" y="780688"/>
                  </a:cubicBezTo>
                  <a:lnTo>
                    <a:pt x="1864166" y="777040"/>
                  </a:lnTo>
                  <a:lnTo>
                    <a:pt x="1893351" y="784336"/>
                  </a:lnTo>
                  <a:cubicBezTo>
                    <a:pt x="1915239" y="796496"/>
                    <a:pt x="1926183" y="802576"/>
                    <a:pt x="1926183" y="802576"/>
                  </a:cubicBezTo>
                  <a:cubicBezTo>
                    <a:pt x="1928615" y="807440"/>
                    <a:pt x="1935304" y="810481"/>
                    <a:pt x="1946248" y="811697"/>
                  </a:cubicBezTo>
                  <a:cubicBezTo>
                    <a:pt x="1957192" y="812913"/>
                    <a:pt x="1967528" y="813521"/>
                    <a:pt x="1977256" y="813521"/>
                  </a:cubicBezTo>
                  <a:lnTo>
                    <a:pt x="1980905" y="813521"/>
                  </a:lnTo>
                  <a:cubicBezTo>
                    <a:pt x="1995497" y="813521"/>
                    <a:pt x="2007657" y="813521"/>
                    <a:pt x="2017385" y="813521"/>
                  </a:cubicBezTo>
                  <a:cubicBezTo>
                    <a:pt x="2029546" y="815953"/>
                    <a:pt x="2044138" y="820817"/>
                    <a:pt x="2061162" y="828113"/>
                  </a:cubicBezTo>
                  <a:cubicBezTo>
                    <a:pt x="2058730" y="832977"/>
                    <a:pt x="2058122" y="836017"/>
                    <a:pt x="2059338" y="837233"/>
                  </a:cubicBezTo>
                  <a:cubicBezTo>
                    <a:pt x="2060554" y="838449"/>
                    <a:pt x="2063594" y="839057"/>
                    <a:pt x="2068458" y="839057"/>
                  </a:cubicBezTo>
                  <a:cubicBezTo>
                    <a:pt x="2075755" y="839057"/>
                    <a:pt x="2081835" y="839057"/>
                    <a:pt x="2086699" y="839057"/>
                  </a:cubicBezTo>
                  <a:cubicBezTo>
                    <a:pt x="2091563" y="839057"/>
                    <a:pt x="2096427" y="843921"/>
                    <a:pt x="2101291" y="853649"/>
                  </a:cubicBezTo>
                  <a:cubicBezTo>
                    <a:pt x="2106155" y="860946"/>
                    <a:pt x="2115883" y="881618"/>
                    <a:pt x="2130476" y="915667"/>
                  </a:cubicBezTo>
                  <a:cubicBezTo>
                    <a:pt x="2130476" y="918099"/>
                    <a:pt x="2130476" y="920531"/>
                    <a:pt x="2130476" y="922963"/>
                  </a:cubicBezTo>
                  <a:cubicBezTo>
                    <a:pt x="2130476" y="925395"/>
                    <a:pt x="2131692" y="926611"/>
                    <a:pt x="2134124" y="926611"/>
                  </a:cubicBezTo>
                  <a:cubicBezTo>
                    <a:pt x="2136556" y="938771"/>
                    <a:pt x="2138988" y="947284"/>
                    <a:pt x="2141420" y="952148"/>
                  </a:cubicBezTo>
                  <a:cubicBezTo>
                    <a:pt x="2143852" y="957011"/>
                    <a:pt x="2145068" y="963092"/>
                    <a:pt x="2145068" y="970388"/>
                  </a:cubicBezTo>
                  <a:cubicBezTo>
                    <a:pt x="2145068" y="977684"/>
                    <a:pt x="2146284" y="982548"/>
                    <a:pt x="2148716" y="984980"/>
                  </a:cubicBezTo>
                  <a:cubicBezTo>
                    <a:pt x="2151148" y="980116"/>
                    <a:pt x="2151756" y="974036"/>
                    <a:pt x="2150540" y="966740"/>
                  </a:cubicBezTo>
                  <a:cubicBezTo>
                    <a:pt x="2149324" y="959444"/>
                    <a:pt x="2149932" y="952148"/>
                    <a:pt x="2152364" y="944851"/>
                  </a:cubicBezTo>
                  <a:cubicBezTo>
                    <a:pt x="2142636" y="886482"/>
                    <a:pt x="2136556" y="864594"/>
                    <a:pt x="2134124" y="879186"/>
                  </a:cubicBezTo>
                  <a:lnTo>
                    <a:pt x="2134124" y="871890"/>
                  </a:lnTo>
                  <a:lnTo>
                    <a:pt x="2126828" y="864594"/>
                  </a:lnTo>
                  <a:lnTo>
                    <a:pt x="2119531" y="864594"/>
                  </a:lnTo>
                  <a:cubicBezTo>
                    <a:pt x="2114667" y="864594"/>
                    <a:pt x="2113451" y="863378"/>
                    <a:pt x="2115883" y="860946"/>
                  </a:cubicBezTo>
                  <a:cubicBezTo>
                    <a:pt x="2118315" y="858514"/>
                    <a:pt x="2123179" y="858514"/>
                    <a:pt x="2130476" y="860946"/>
                  </a:cubicBezTo>
                  <a:lnTo>
                    <a:pt x="2137772" y="860946"/>
                  </a:lnTo>
                  <a:cubicBezTo>
                    <a:pt x="2147500" y="860946"/>
                    <a:pt x="2152364" y="868242"/>
                    <a:pt x="2152364" y="882834"/>
                  </a:cubicBezTo>
                  <a:lnTo>
                    <a:pt x="2156012" y="904722"/>
                  </a:lnTo>
                  <a:lnTo>
                    <a:pt x="2163308" y="963092"/>
                  </a:lnTo>
                  <a:cubicBezTo>
                    <a:pt x="2160876" y="982548"/>
                    <a:pt x="2162092" y="994709"/>
                    <a:pt x="2166956" y="999573"/>
                  </a:cubicBezTo>
                  <a:lnTo>
                    <a:pt x="2166956" y="1017813"/>
                  </a:lnTo>
                  <a:cubicBezTo>
                    <a:pt x="2174253" y="1015381"/>
                    <a:pt x="2175469" y="1011733"/>
                    <a:pt x="2170604" y="1006869"/>
                  </a:cubicBezTo>
                  <a:lnTo>
                    <a:pt x="2170604" y="999573"/>
                  </a:lnTo>
                  <a:lnTo>
                    <a:pt x="2181549" y="1006869"/>
                  </a:lnTo>
                  <a:cubicBezTo>
                    <a:pt x="2179117" y="1011733"/>
                    <a:pt x="2179117" y="1015989"/>
                    <a:pt x="2181549" y="1019637"/>
                  </a:cubicBezTo>
                  <a:cubicBezTo>
                    <a:pt x="2183981" y="1023285"/>
                    <a:pt x="2183981" y="1025109"/>
                    <a:pt x="2181549" y="1025109"/>
                  </a:cubicBezTo>
                  <a:lnTo>
                    <a:pt x="2188845" y="1028757"/>
                  </a:lnTo>
                  <a:lnTo>
                    <a:pt x="2188845" y="1025109"/>
                  </a:lnTo>
                  <a:cubicBezTo>
                    <a:pt x="2191277" y="1025109"/>
                    <a:pt x="2192493" y="1025109"/>
                    <a:pt x="2192493" y="1025109"/>
                  </a:cubicBezTo>
                  <a:cubicBezTo>
                    <a:pt x="2192493" y="1025109"/>
                    <a:pt x="2192493" y="1026325"/>
                    <a:pt x="2192493" y="1028757"/>
                  </a:cubicBezTo>
                  <a:lnTo>
                    <a:pt x="2192493" y="1036053"/>
                  </a:lnTo>
                  <a:cubicBezTo>
                    <a:pt x="2194925" y="1040917"/>
                    <a:pt x="2198573" y="1043349"/>
                    <a:pt x="2203437" y="1043349"/>
                  </a:cubicBezTo>
                  <a:cubicBezTo>
                    <a:pt x="2213165" y="1057942"/>
                    <a:pt x="2221677" y="1067670"/>
                    <a:pt x="2228974" y="1072534"/>
                  </a:cubicBezTo>
                  <a:cubicBezTo>
                    <a:pt x="2236270" y="1077398"/>
                    <a:pt x="2243566" y="1076182"/>
                    <a:pt x="2250862" y="1068886"/>
                  </a:cubicBezTo>
                  <a:lnTo>
                    <a:pt x="2265454" y="1076182"/>
                  </a:lnTo>
                  <a:cubicBezTo>
                    <a:pt x="2267886" y="1078614"/>
                    <a:pt x="2267886" y="1082262"/>
                    <a:pt x="2265454" y="1087126"/>
                  </a:cubicBezTo>
                  <a:cubicBezTo>
                    <a:pt x="2275183" y="1094423"/>
                    <a:pt x="2282479" y="1096854"/>
                    <a:pt x="2287343" y="1094423"/>
                  </a:cubicBezTo>
                  <a:cubicBezTo>
                    <a:pt x="2292207" y="1094423"/>
                    <a:pt x="2297071" y="1098071"/>
                    <a:pt x="2301935" y="1105367"/>
                  </a:cubicBezTo>
                  <a:lnTo>
                    <a:pt x="2305583" y="1123607"/>
                  </a:lnTo>
                  <a:cubicBezTo>
                    <a:pt x="2312879" y="1128471"/>
                    <a:pt x="2312879" y="1138199"/>
                    <a:pt x="2305583" y="1152792"/>
                  </a:cubicBezTo>
                  <a:lnTo>
                    <a:pt x="2301935" y="1149144"/>
                  </a:lnTo>
                  <a:cubicBezTo>
                    <a:pt x="2309231" y="1146712"/>
                    <a:pt x="2309231" y="1141847"/>
                    <a:pt x="2301935" y="1134551"/>
                  </a:cubicBezTo>
                  <a:lnTo>
                    <a:pt x="2301935" y="1145496"/>
                  </a:lnTo>
                  <a:lnTo>
                    <a:pt x="2301935" y="1149144"/>
                  </a:lnTo>
                  <a:lnTo>
                    <a:pt x="2301935" y="1151880"/>
                  </a:lnTo>
                  <a:cubicBezTo>
                    <a:pt x="2301935" y="1154920"/>
                    <a:pt x="2301935" y="1158872"/>
                    <a:pt x="2301935" y="1163736"/>
                  </a:cubicBezTo>
                  <a:cubicBezTo>
                    <a:pt x="2331120" y="1207513"/>
                    <a:pt x="2343280" y="1237913"/>
                    <a:pt x="2338416" y="1254938"/>
                  </a:cubicBezTo>
                  <a:cubicBezTo>
                    <a:pt x="2338416" y="1271962"/>
                    <a:pt x="2343280" y="1285338"/>
                    <a:pt x="2353008" y="1295067"/>
                  </a:cubicBezTo>
                  <a:cubicBezTo>
                    <a:pt x="2362737" y="1302363"/>
                    <a:pt x="2362737" y="1310875"/>
                    <a:pt x="2353008" y="1320603"/>
                  </a:cubicBezTo>
                  <a:cubicBezTo>
                    <a:pt x="2350576" y="1320603"/>
                    <a:pt x="2346928" y="1322427"/>
                    <a:pt x="2342064" y="1326075"/>
                  </a:cubicBezTo>
                  <a:cubicBezTo>
                    <a:pt x="2337200" y="1329723"/>
                    <a:pt x="2333552" y="1332763"/>
                    <a:pt x="2331120" y="1335195"/>
                  </a:cubicBezTo>
                  <a:cubicBezTo>
                    <a:pt x="2326256" y="1342492"/>
                    <a:pt x="2323823" y="1348572"/>
                    <a:pt x="2323823" y="1353436"/>
                  </a:cubicBezTo>
                  <a:cubicBezTo>
                    <a:pt x="2321391" y="1351004"/>
                    <a:pt x="2319567" y="1351004"/>
                    <a:pt x="2318351" y="1353436"/>
                  </a:cubicBezTo>
                  <a:cubicBezTo>
                    <a:pt x="2317136" y="1355868"/>
                    <a:pt x="2317743" y="1358300"/>
                    <a:pt x="2320175" y="1360732"/>
                  </a:cubicBezTo>
                  <a:cubicBezTo>
                    <a:pt x="2322608" y="1363164"/>
                    <a:pt x="2325040" y="1369852"/>
                    <a:pt x="2327472" y="1380796"/>
                  </a:cubicBezTo>
                  <a:cubicBezTo>
                    <a:pt x="2329904" y="1391741"/>
                    <a:pt x="2332336" y="1398429"/>
                    <a:pt x="2334768" y="1400861"/>
                  </a:cubicBezTo>
                  <a:lnTo>
                    <a:pt x="2334768" y="1404509"/>
                  </a:lnTo>
                  <a:cubicBezTo>
                    <a:pt x="2334768" y="1416669"/>
                    <a:pt x="2332336" y="1425789"/>
                    <a:pt x="2327472" y="1431870"/>
                  </a:cubicBezTo>
                  <a:cubicBezTo>
                    <a:pt x="2322608" y="1437949"/>
                    <a:pt x="2314095" y="1439774"/>
                    <a:pt x="2301935" y="1437341"/>
                  </a:cubicBezTo>
                  <a:cubicBezTo>
                    <a:pt x="2299503" y="1439774"/>
                    <a:pt x="2294639" y="1445854"/>
                    <a:pt x="2287343" y="1455582"/>
                  </a:cubicBezTo>
                  <a:cubicBezTo>
                    <a:pt x="2277615" y="1462878"/>
                    <a:pt x="2272750" y="1468958"/>
                    <a:pt x="2272750" y="1473822"/>
                  </a:cubicBezTo>
                  <a:cubicBezTo>
                    <a:pt x="2272750" y="1476254"/>
                    <a:pt x="2264238" y="1477470"/>
                    <a:pt x="2247214" y="1477470"/>
                  </a:cubicBezTo>
                  <a:cubicBezTo>
                    <a:pt x="2225326" y="1479902"/>
                    <a:pt x="2208909" y="1483550"/>
                    <a:pt x="2197965" y="1488414"/>
                  </a:cubicBezTo>
                  <a:cubicBezTo>
                    <a:pt x="2187021" y="1493279"/>
                    <a:pt x="2180333" y="1499359"/>
                    <a:pt x="2177901" y="1506655"/>
                  </a:cubicBezTo>
                  <a:cubicBezTo>
                    <a:pt x="2177901" y="1509087"/>
                    <a:pt x="2174253" y="1509087"/>
                    <a:pt x="2166956" y="1506655"/>
                  </a:cubicBezTo>
                  <a:lnTo>
                    <a:pt x="2156012" y="1506655"/>
                  </a:lnTo>
                  <a:cubicBezTo>
                    <a:pt x="2146284" y="1506655"/>
                    <a:pt x="2138988" y="1505439"/>
                    <a:pt x="2134124" y="1503007"/>
                  </a:cubicBezTo>
                  <a:cubicBezTo>
                    <a:pt x="2131692" y="1503007"/>
                    <a:pt x="2127436" y="1501183"/>
                    <a:pt x="2121355" y="1497535"/>
                  </a:cubicBezTo>
                  <a:cubicBezTo>
                    <a:pt x="2115275" y="1493887"/>
                    <a:pt x="2112235" y="1490847"/>
                    <a:pt x="2112235" y="1488414"/>
                  </a:cubicBezTo>
                  <a:lnTo>
                    <a:pt x="2083051" y="1481118"/>
                  </a:lnTo>
                  <a:cubicBezTo>
                    <a:pt x="2080619" y="1473822"/>
                    <a:pt x="2067242" y="1467742"/>
                    <a:pt x="2042922" y="1462878"/>
                  </a:cubicBezTo>
                  <a:cubicBezTo>
                    <a:pt x="2013737" y="1445854"/>
                    <a:pt x="1999145" y="1436125"/>
                    <a:pt x="1999145" y="1433693"/>
                  </a:cubicBezTo>
                  <a:cubicBezTo>
                    <a:pt x="1996713" y="1426397"/>
                    <a:pt x="1989417" y="1422749"/>
                    <a:pt x="1977256" y="1422749"/>
                  </a:cubicBezTo>
                  <a:cubicBezTo>
                    <a:pt x="1969960" y="1422749"/>
                    <a:pt x="1959624" y="1423357"/>
                    <a:pt x="1946248" y="1424573"/>
                  </a:cubicBezTo>
                  <a:cubicBezTo>
                    <a:pt x="1932871" y="1425789"/>
                    <a:pt x="1924967" y="1422749"/>
                    <a:pt x="1922535" y="1415453"/>
                  </a:cubicBezTo>
                  <a:lnTo>
                    <a:pt x="1926087" y="1401245"/>
                  </a:lnTo>
                  <a:lnTo>
                    <a:pt x="1923447" y="1402685"/>
                  </a:lnTo>
                  <a:cubicBezTo>
                    <a:pt x="1919191" y="1405117"/>
                    <a:pt x="1914023" y="1408157"/>
                    <a:pt x="1907943" y="1411805"/>
                  </a:cubicBezTo>
                  <a:cubicBezTo>
                    <a:pt x="1895783" y="1419101"/>
                    <a:pt x="1887271" y="1425181"/>
                    <a:pt x="1882407" y="1430045"/>
                  </a:cubicBezTo>
                  <a:lnTo>
                    <a:pt x="1871462" y="1437341"/>
                  </a:lnTo>
                  <a:cubicBezTo>
                    <a:pt x="1873894" y="1432477"/>
                    <a:pt x="1872678" y="1428829"/>
                    <a:pt x="1867814" y="1426397"/>
                  </a:cubicBezTo>
                  <a:lnTo>
                    <a:pt x="1860518" y="1451934"/>
                  </a:lnTo>
                  <a:lnTo>
                    <a:pt x="1853222" y="1451934"/>
                  </a:lnTo>
                  <a:cubicBezTo>
                    <a:pt x="1853222" y="1454366"/>
                    <a:pt x="1850790" y="1455582"/>
                    <a:pt x="1845926" y="1455582"/>
                  </a:cubicBezTo>
                  <a:cubicBezTo>
                    <a:pt x="1833766" y="1460446"/>
                    <a:pt x="1826469" y="1465310"/>
                    <a:pt x="1824037" y="1470174"/>
                  </a:cubicBezTo>
                  <a:lnTo>
                    <a:pt x="1824037" y="1477470"/>
                  </a:lnTo>
                  <a:lnTo>
                    <a:pt x="1820389" y="1484766"/>
                  </a:lnTo>
                  <a:lnTo>
                    <a:pt x="1816741" y="1488414"/>
                  </a:lnTo>
                  <a:lnTo>
                    <a:pt x="1813093" y="1503007"/>
                  </a:lnTo>
                  <a:cubicBezTo>
                    <a:pt x="1805797" y="1503007"/>
                    <a:pt x="1802149" y="1505439"/>
                    <a:pt x="1802149" y="1510303"/>
                  </a:cubicBezTo>
                  <a:cubicBezTo>
                    <a:pt x="1789989" y="1527327"/>
                    <a:pt x="1782693" y="1535839"/>
                    <a:pt x="1780260" y="1535839"/>
                  </a:cubicBezTo>
                  <a:cubicBezTo>
                    <a:pt x="1775396" y="1538272"/>
                    <a:pt x="1771748" y="1541920"/>
                    <a:pt x="1769316" y="1546784"/>
                  </a:cubicBezTo>
                  <a:cubicBezTo>
                    <a:pt x="1764452" y="1546784"/>
                    <a:pt x="1762020" y="1550432"/>
                    <a:pt x="1762020" y="1557728"/>
                  </a:cubicBezTo>
                  <a:lnTo>
                    <a:pt x="1754724" y="1554080"/>
                  </a:lnTo>
                  <a:lnTo>
                    <a:pt x="1751076" y="1565024"/>
                  </a:lnTo>
                  <a:cubicBezTo>
                    <a:pt x="1748644" y="1565024"/>
                    <a:pt x="1746820" y="1566848"/>
                    <a:pt x="1745604" y="1570496"/>
                  </a:cubicBezTo>
                  <a:cubicBezTo>
                    <a:pt x="1744388" y="1574144"/>
                    <a:pt x="1744996" y="1577185"/>
                    <a:pt x="1747428" y="1579616"/>
                  </a:cubicBezTo>
                  <a:cubicBezTo>
                    <a:pt x="1744996" y="1584481"/>
                    <a:pt x="1742564" y="1586912"/>
                    <a:pt x="1740132" y="1586912"/>
                  </a:cubicBezTo>
                  <a:lnTo>
                    <a:pt x="1740132" y="1590560"/>
                  </a:lnTo>
                  <a:cubicBezTo>
                    <a:pt x="1732835" y="1590560"/>
                    <a:pt x="1727971" y="1592993"/>
                    <a:pt x="1725539" y="1597857"/>
                  </a:cubicBezTo>
                  <a:cubicBezTo>
                    <a:pt x="1720675" y="1600289"/>
                    <a:pt x="1717027" y="1603937"/>
                    <a:pt x="1714595" y="1608801"/>
                  </a:cubicBezTo>
                  <a:cubicBezTo>
                    <a:pt x="1714595" y="1613665"/>
                    <a:pt x="1713379" y="1616097"/>
                    <a:pt x="1710947" y="1616097"/>
                  </a:cubicBezTo>
                  <a:cubicBezTo>
                    <a:pt x="1706083" y="1613665"/>
                    <a:pt x="1701219" y="1614881"/>
                    <a:pt x="1696355" y="1619745"/>
                  </a:cubicBezTo>
                  <a:lnTo>
                    <a:pt x="1689059" y="1623393"/>
                  </a:lnTo>
                  <a:cubicBezTo>
                    <a:pt x="1686626" y="1625825"/>
                    <a:pt x="1684802" y="1627041"/>
                    <a:pt x="1683586" y="1627041"/>
                  </a:cubicBezTo>
                  <a:cubicBezTo>
                    <a:pt x="1682370" y="1627041"/>
                    <a:pt x="1682978" y="1625825"/>
                    <a:pt x="1685410" y="1623393"/>
                  </a:cubicBezTo>
                  <a:lnTo>
                    <a:pt x="1689059" y="1616097"/>
                  </a:lnTo>
                  <a:lnTo>
                    <a:pt x="1688190" y="1615228"/>
                  </a:lnTo>
                  <a:lnTo>
                    <a:pt x="1680850" y="1619745"/>
                  </a:lnTo>
                  <a:cubicBezTo>
                    <a:pt x="1677810" y="1623393"/>
                    <a:pt x="1675682" y="1628257"/>
                    <a:pt x="1674466" y="1634337"/>
                  </a:cubicBezTo>
                  <a:cubicBezTo>
                    <a:pt x="1675682" y="1636770"/>
                    <a:pt x="1675986" y="1639354"/>
                    <a:pt x="1675378" y="1642090"/>
                  </a:cubicBezTo>
                  <a:lnTo>
                    <a:pt x="1671778" y="1648930"/>
                  </a:lnTo>
                  <a:lnTo>
                    <a:pt x="1678114" y="1648930"/>
                  </a:lnTo>
                  <a:cubicBezTo>
                    <a:pt x="1680546" y="1648930"/>
                    <a:pt x="1681154" y="1649538"/>
                    <a:pt x="1679938" y="1650754"/>
                  </a:cubicBezTo>
                  <a:cubicBezTo>
                    <a:pt x="1678722" y="1651970"/>
                    <a:pt x="1676898" y="1655010"/>
                    <a:pt x="1674466" y="1659874"/>
                  </a:cubicBezTo>
                  <a:cubicBezTo>
                    <a:pt x="1667170" y="1664738"/>
                    <a:pt x="1664130" y="1665954"/>
                    <a:pt x="1665346" y="1663522"/>
                  </a:cubicBezTo>
                  <a:cubicBezTo>
                    <a:pt x="1666562" y="1661090"/>
                    <a:pt x="1667170" y="1658658"/>
                    <a:pt x="1667170" y="1656226"/>
                  </a:cubicBezTo>
                  <a:lnTo>
                    <a:pt x="1670242" y="1651310"/>
                  </a:lnTo>
                  <a:lnTo>
                    <a:pt x="1667398" y="1654060"/>
                  </a:lnTo>
                  <a:cubicBezTo>
                    <a:pt x="1664206" y="1656112"/>
                    <a:pt x="1661698" y="1654402"/>
                    <a:pt x="1659874" y="1648930"/>
                  </a:cubicBezTo>
                  <a:lnTo>
                    <a:pt x="1670818" y="1641634"/>
                  </a:lnTo>
                  <a:lnTo>
                    <a:pt x="1667170" y="1641634"/>
                  </a:lnTo>
                  <a:cubicBezTo>
                    <a:pt x="1662306" y="1644066"/>
                    <a:pt x="1658658" y="1644066"/>
                    <a:pt x="1656226" y="1641634"/>
                  </a:cubicBezTo>
                  <a:lnTo>
                    <a:pt x="1656226" y="1648930"/>
                  </a:lnTo>
                  <a:lnTo>
                    <a:pt x="1652578" y="1667170"/>
                  </a:lnTo>
                  <a:cubicBezTo>
                    <a:pt x="1647714" y="1664738"/>
                    <a:pt x="1645282" y="1661090"/>
                    <a:pt x="1645282" y="1656226"/>
                  </a:cubicBezTo>
                  <a:cubicBezTo>
                    <a:pt x="1645282" y="1661090"/>
                    <a:pt x="1642850" y="1663522"/>
                    <a:pt x="1637986" y="1663522"/>
                  </a:cubicBezTo>
                  <a:cubicBezTo>
                    <a:pt x="1635553" y="1665954"/>
                    <a:pt x="1631905" y="1668386"/>
                    <a:pt x="1627041" y="1670818"/>
                  </a:cubicBezTo>
                  <a:cubicBezTo>
                    <a:pt x="1631905" y="1673250"/>
                    <a:pt x="1633122" y="1676898"/>
                    <a:pt x="1630689" y="1681762"/>
                  </a:cubicBezTo>
                  <a:cubicBezTo>
                    <a:pt x="1625825" y="1686627"/>
                    <a:pt x="1628257" y="1686627"/>
                    <a:pt x="1637986" y="1681762"/>
                  </a:cubicBezTo>
                  <a:cubicBezTo>
                    <a:pt x="1640418" y="1684195"/>
                    <a:pt x="1644066" y="1685411"/>
                    <a:pt x="1648930" y="1685411"/>
                  </a:cubicBezTo>
                  <a:cubicBezTo>
                    <a:pt x="1653794" y="1685411"/>
                    <a:pt x="1659266" y="1684803"/>
                    <a:pt x="1665346" y="1683586"/>
                  </a:cubicBezTo>
                  <a:lnTo>
                    <a:pt x="1667170" y="1683089"/>
                  </a:lnTo>
                  <a:lnTo>
                    <a:pt x="1667170" y="1692707"/>
                  </a:lnTo>
                  <a:lnTo>
                    <a:pt x="1681762" y="1696355"/>
                  </a:lnTo>
                  <a:cubicBezTo>
                    <a:pt x="1703651" y="1693923"/>
                    <a:pt x="1713379" y="1693923"/>
                    <a:pt x="1710947" y="1696355"/>
                  </a:cubicBezTo>
                  <a:cubicBezTo>
                    <a:pt x="1701219" y="1696355"/>
                    <a:pt x="1695747" y="1697571"/>
                    <a:pt x="1694531" y="1700003"/>
                  </a:cubicBezTo>
                  <a:cubicBezTo>
                    <a:pt x="1693315" y="1702435"/>
                    <a:pt x="1697571" y="1702435"/>
                    <a:pt x="1707299" y="1700003"/>
                  </a:cubicBezTo>
                  <a:cubicBezTo>
                    <a:pt x="1712163" y="1702435"/>
                    <a:pt x="1721283" y="1703043"/>
                    <a:pt x="1734659" y="1701827"/>
                  </a:cubicBezTo>
                  <a:cubicBezTo>
                    <a:pt x="1748036" y="1700611"/>
                    <a:pt x="1755940" y="1700003"/>
                    <a:pt x="1758372" y="1700003"/>
                  </a:cubicBezTo>
                  <a:lnTo>
                    <a:pt x="1747428" y="1703651"/>
                  </a:lnTo>
                  <a:cubicBezTo>
                    <a:pt x="1740132" y="1706083"/>
                    <a:pt x="1737700" y="1708515"/>
                    <a:pt x="1740132" y="1710947"/>
                  </a:cubicBezTo>
                  <a:lnTo>
                    <a:pt x="1736483" y="1714595"/>
                  </a:lnTo>
                  <a:lnTo>
                    <a:pt x="1729187" y="1721891"/>
                  </a:lnTo>
                  <a:lnTo>
                    <a:pt x="1721891" y="1721891"/>
                  </a:lnTo>
                  <a:cubicBezTo>
                    <a:pt x="1721891" y="1726755"/>
                    <a:pt x="1731620" y="1726755"/>
                    <a:pt x="1751076" y="1721891"/>
                  </a:cubicBezTo>
                  <a:cubicBezTo>
                    <a:pt x="1758372" y="1717027"/>
                    <a:pt x="1764452" y="1715811"/>
                    <a:pt x="1769316" y="1718243"/>
                  </a:cubicBezTo>
                  <a:cubicBezTo>
                    <a:pt x="1762020" y="1725539"/>
                    <a:pt x="1752292" y="1730404"/>
                    <a:pt x="1740132" y="1732836"/>
                  </a:cubicBezTo>
                  <a:cubicBezTo>
                    <a:pt x="1735268" y="1735268"/>
                    <a:pt x="1731620" y="1737700"/>
                    <a:pt x="1729187" y="1740132"/>
                  </a:cubicBezTo>
                  <a:cubicBezTo>
                    <a:pt x="1726755" y="1742564"/>
                    <a:pt x="1729187" y="1742564"/>
                    <a:pt x="1736483" y="1740132"/>
                  </a:cubicBezTo>
                  <a:lnTo>
                    <a:pt x="1747428" y="1743780"/>
                  </a:lnTo>
                  <a:lnTo>
                    <a:pt x="1762020" y="1740132"/>
                  </a:lnTo>
                  <a:cubicBezTo>
                    <a:pt x="1764452" y="1740132"/>
                    <a:pt x="1767492" y="1741348"/>
                    <a:pt x="1771140" y="1743780"/>
                  </a:cubicBezTo>
                  <a:cubicBezTo>
                    <a:pt x="1774788" y="1746212"/>
                    <a:pt x="1774180" y="1747428"/>
                    <a:pt x="1769316" y="1747428"/>
                  </a:cubicBezTo>
                  <a:lnTo>
                    <a:pt x="1765668" y="1762020"/>
                  </a:lnTo>
                  <a:cubicBezTo>
                    <a:pt x="1768100" y="1764452"/>
                    <a:pt x="1772964" y="1763236"/>
                    <a:pt x="1780260" y="1758372"/>
                  </a:cubicBezTo>
                  <a:lnTo>
                    <a:pt x="1791205" y="1762020"/>
                  </a:lnTo>
                  <a:lnTo>
                    <a:pt x="1802149" y="1765668"/>
                  </a:lnTo>
                  <a:cubicBezTo>
                    <a:pt x="1807013" y="1765668"/>
                    <a:pt x="1804581" y="1768100"/>
                    <a:pt x="1794853" y="1772964"/>
                  </a:cubicBezTo>
                  <a:cubicBezTo>
                    <a:pt x="1787557" y="1768100"/>
                    <a:pt x="1783908" y="1769316"/>
                    <a:pt x="1783908" y="1776613"/>
                  </a:cubicBezTo>
                  <a:lnTo>
                    <a:pt x="1780260" y="1776613"/>
                  </a:lnTo>
                  <a:cubicBezTo>
                    <a:pt x="1777828" y="1779045"/>
                    <a:pt x="1777828" y="1781477"/>
                    <a:pt x="1780260" y="1783909"/>
                  </a:cubicBezTo>
                  <a:cubicBezTo>
                    <a:pt x="1782693" y="1786341"/>
                    <a:pt x="1785124" y="1788773"/>
                    <a:pt x="1787557" y="1791205"/>
                  </a:cubicBezTo>
                  <a:cubicBezTo>
                    <a:pt x="1787557" y="1786341"/>
                    <a:pt x="1788165" y="1784517"/>
                    <a:pt x="1789381" y="1785733"/>
                  </a:cubicBezTo>
                  <a:cubicBezTo>
                    <a:pt x="1790597" y="1786949"/>
                    <a:pt x="1791205" y="1788773"/>
                    <a:pt x="1791205" y="1791205"/>
                  </a:cubicBezTo>
                  <a:lnTo>
                    <a:pt x="1783908" y="1802149"/>
                  </a:lnTo>
                  <a:cubicBezTo>
                    <a:pt x="1779045" y="1802149"/>
                    <a:pt x="1770532" y="1804581"/>
                    <a:pt x="1758372" y="1809445"/>
                  </a:cubicBezTo>
                  <a:cubicBezTo>
                    <a:pt x="1755940" y="1814309"/>
                    <a:pt x="1757156" y="1817957"/>
                    <a:pt x="1762020" y="1820389"/>
                  </a:cubicBezTo>
                  <a:lnTo>
                    <a:pt x="1751076" y="1867814"/>
                  </a:lnTo>
                  <a:lnTo>
                    <a:pt x="1729187" y="1882407"/>
                  </a:lnTo>
                  <a:cubicBezTo>
                    <a:pt x="1729187" y="1887271"/>
                    <a:pt x="1733444" y="1889703"/>
                    <a:pt x="1741956" y="1889703"/>
                  </a:cubicBezTo>
                  <a:cubicBezTo>
                    <a:pt x="1750468" y="1889703"/>
                    <a:pt x="1755940" y="1890919"/>
                    <a:pt x="1758372" y="1893351"/>
                  </a:cubicBezTo>
                  <a:lnTo>
                    <a:pt x="1757046" y="1898657"/>
                  </a:lnTo>
                  <a:lnTo>
                    <a:pt x="1754724" y="1900647"/>
                  </a:lnTo>
                  <a:lnTo>
                    <a:pt x="1754724" y="1907943"/>
                  </a:lnTo>
                  <a:cubicBezTo>
                    <a:pt x="1747428" y="1907943"/>
                    <a:pt x="1743780" y="1910375"/>
                    <a:pt x="1743780" y="1915239"/>
                  </a:cubicBezTo>
                  <a:cubicBezTo>
                    <a:pt x="1746212" y="1920103"/>
                    <a:pt x="1746820" y="1924360"/>
                    <a:pt x="1745604" y="1928008"/>
                  </a:cubicBezTo>
                  <a:cubicBezTo>
                    <a:pt x="1744388" y="1931656"/>
                    <a:pt x="1742564" y="1933480"/>
                    <a:pt x="1740132" y="1933480"/>
                  </a:cubicBezTo>
                  <a:cubicBezTo>
                    <a:pt x="1740132" y="1935912"/>
                    <a:pt x="1742564" y="1937736"/>
                    <a:pt x="1747428" y="1938952"/>
                  </a:cubicBezTo>
                  <a:cubicBezTo>
                    <a:pt x="1752292" y="1940168"/>
                    <a:pt x="1755940" y="1940776"/>
                    <a:pt x="1758372" y="1940776"/>
                  </a:cubicBezTo>
                  <a:cubicBezTo>
                    <a:pt x="1763236" y="1940776"/>
                    <a:pt x="1769924" y="1940776"/>
                    <a:pt x="1778436" y="1940776"/>
                  </a:cubicBezTo>
                  <a:cubicBezTo>
                    <a:pt x="1786949" y="1940776"/>
                    <a:pt x="1792421" y="1938344"/>
                    <a:pt x="1794853" y="1933480"/>
                  </a:cubicBezTo>
                  <a:cubicBezTo>
                    <a:pt x="1799717" y="1933480"/>
                    <a:pt x="1803365" y="1932264"/>
                    <a:pt x="1805797" y="1929832"/>
                  </a:cubicBezTo>
                  <a:cubicBezTo>
                    <a:pt x="1808229" y="1927400"/>
                    <a:pt x="1809445" y="1923751"/>
                    <a:pt x="1809445" y="1918888"/>
                  </a:cubicBezTo>
                  <a:cubicBezTo>
                    <a:pt x="1807013" y="1911591"/>
                    <a:pt x="1808229" y="1909159"/>
                    <a:pt x="1813093" y="1911591"/>
                  </a:cubicBezTo>
                  <a:cubicBezTo>
                    <a:pt x="1817957" y="1914023"/>
                    <a:pt x="1817957" y="1912807"/>
                    <a:pt x="1813093" y="1907943"/>
                  </a:cubicBezTo>
                  <a:lnTo>
                    <a:pt x="1820389" y="1907943"/>
                  </a:lnTo>
                  <a:lnTo>
                    <a:pt x="1838630" y="1907943"/>
                  </a:lnTo>
                  <a:cubicBezTo>
                    <a:pt x="1843494" y="1903079"/>
                    <a:pt x="1850790" y="1899431"/>
                    <a:pt x="1860518" y="1896999"/>
                  </a:cubicBezTo>
                  <a:cubicBezTo>
                    <a:pt x="1870246" y="1892135"/>
                    <a:pt x="1876326" y="1887271"/>
                    <a:pt x="1878759" y="1882407"/>
                  </a:cubicBezTo>
                  <a:lnTo>
                    <a:pt x="1896999" y="1871463"/>
                  </a:lnTo>
                  <a:cubicBezTo>
                    <a:pt x="1894567" y="1876326"/>
                    <a:pt x="1895783" y="1878759"/>
                    <a:pt x="1900647" y="1878759"/>
                  </a:cubicBezTo>
                  <a:lnTo>
                    <a:pt x="1896999" y="1893351"/>
                  </a:lnTo>
                  <a:lnTo>
                    <a:pt x="1896999" y="1900647"/>
                  </a:lnTo>
                  <a:cubicBezTo>
                    <a:pt x="1889703" y="1903079"/>
                    <a:pt x="1886055" y="1905511"/>
                    <a:pt x="1886055" y="1907943"/>
                  </a:cubicBezTo>
                  <a:lnTo>
                    <a:pt x="1882407" y="1915239"/>
                  </a:lnTo>
                  <a:lnTo>
                    <a:pt x="1878759" y="1907943"/>
                  </a:lnTo>
                  <a:cubicBezTo>
                    <a:pt x="1873894" y="1905511"/>
                    <a:pt x="1866598" y="1905511"/>
                    <a:pt x="1856870" y="1907943"/>
                  </a:cubicBezTo>
                  <a:lnTo>
                    <a:pt x="1853222" y="1915239"/>
                  </a:lnTo>
                  <a:cubicBezTo>
                    <a:pt x="1858086" y="1917671"/>
                    <a:pt x="1859302" y="1922536"/>
                    <a:pt x="1856870" y="1929832"/>
                  </a:cubicBezTo>
                  <a:cubicBezTo>
                    <a:pt x="1852006" y="1927400"/>
                    <a:pt x="1849574" y="1928615"/>
                    <a:pt x="1849574" y="1933480"/>
                  </a:cubicBezTo>
                  <a:lnTo>
                    <a:pt x="1845926" y="1937128"/>
                  </a:lnTo>
                  <a:lnTo>
                    <a:pt x="1842278" y="1940776"/>
                  </a:lnTo>
                  <a:cubicBezTo>
                    <a:pt x="1839846" y="1945640"/>
                    <a:pt x="1836197" y="1945640"/>
                    <a:pt x="1831333" y="1940776"/>
                  </a:cubicBezTo>
                  <a:lnTo>
                    <a:pt x="1831333" y="1948072"/>
                  </a:lnTo>
                  <a:cubicBezTo>
                    <a:pt x="1828901" y="1952936"/>
                    <a:pt x="1826469" y="1951720"/>
                    <a:pt x="1824037" y="1944424"/>
                  </a:cubicBezTo>
                  <a:lnTo>
                    <a:pt x="1820389" y="1944424"/>
                  </a:lnTo>
                  <a:cubicBezTo>
                    <a:pt x="1815525" y="1939560"/>
                    <a:pt x="1813093" y="1937128"/>
                    <a:pt x="1813093" y="1937128"/>
                  </a:cubicBezTo>
                  <a:cubicBezTo>
                    <a:pt x="1810661" y="1937128"/>
                    <a:pt x="1804581" y="1945640"/>
                    <a:pt x="1794853" y="1962664"/>
                  </a:cubicBezTo>
                  <a:lnTo>
                    <a:pt x="1787557" y="1980905"/>
                  </a:lnTo>
                  <a:lnTo>
                    <a:pt x="1769316" y="1966312"/>
                  </a:lnTo>
                  <a:cubicBezTo>
                    <a:pt x="1764452" y="1966312"/>
                    <a:pt x="1759588" y="1962664"/>
                    <a:pt x="1754724" y="1955368"/>
                  </a:cubicBezTo>
                  <a:cubicBezTo>
                    <a:pt x="1752292" y="1950504"/>
                    <a:pt x="1737700" y="1940776"/>
                    <a:pt x="1710947" y="1926184"/>
                  </a:cubicBezTo>
                  <a:lnTo>
                    <a:pt x="1710947" y="1937128"/>
                  </a:lnTo>
                  <a:lnTo>
                    <a:pt x="1703651" y="1940776"/>
                  </a:lnTo>
                  <a:cubicBezTo>
                    <a:pt x="1698787" y="1945640"/>
                    <a:pt x="1687843" y="1945640"/>
                    <a:pt x="1670818" y="1940776"/>
                  </a:cubicBezTo>
                  <a:cubicBezTo>
                    <a:pt x="1663522" y="1943208"/>
                    <a:pt x="1656834" y="1943816"/>
                    <a:pt x="1650754" y="1942600"/>
                  </a:cubicBezTo>
                  <a:cubicBezTo>
                    <a:pt x="1644674" y="1941384"/>
                    <a:pt x="1639201" y="1941992"/>
                    <a:pt x="1634337" y="1944424"/>
                  </a:cubicBezTo>
                  <a:cubicBezTo>
                    <a:pt x="1622177" y="1946856"/>
                    <a:pt x="1602721" y="1946856"/>
                    <a:pt x="1575968" y="1944424"/>
                  </a:cubicBezTo>
                  <a:cubicBezTo>
                    <a:pt x="1575968" y="1941992"/>
                    <a:pt x="1573536" y="1940776"/>
                    <a:pt x="1568672" y="1940776"/>
                  </a:cubicBezTo>
                  <a:cubicBezTo>
                    <a:pt x="1556512" y="1940776"/>
                    <a:pt x="1543136" y="1948072"/>
                    <a:pt x="1528543" y="1962664"/>
                  </a:cubicBezTo>
                  <a:lnTo>
                    <a:pt x="1503007" y="1969961"/>
                  </a:lnTo>
                  <a:lnTo>
                    <a:pt x="1503007" y="1962664"/>
                  </a:lnTo>
                  <a:cubicBezTo>
                    <a:pt x="1503007" y="1965096"/>
                    <a:pt x="1504223" y="1965704"/>
                    <a:pt x="1506655" y="1964488"/>
                  </a:cubicBezTo>
                  <a:cubicBezTo>
                    <a:pt x="1509087" y="1963272"/>
                    <a:pt x="1511519" y="1962664"/>
                    <a:pt x="1513951" y="1962664"/>
                  </a:cubicBezTo>
                  <a:lnTo>
                    <a:pt x="1532191" y="1948072"/>
                  </a:lnTo>
                  <a:cubicBezTo>
                    <a:pt x="1534623" y="1948072"/>
                    <a:pt x="1537055" y="1946856"/>
                    <a:pt x="1539488" y="1944424"/>
                  </a:cubicBezTo>
                  <a:cubicBezTo>
                    <a:pt x="1541920" y="1941992"/>
                    <a:pt x="1544352" y="1941992"/>
                    <a:pt x="1546784" y="1944424"/>
                  </a:cubicBezTo>
                  <a:cubicBezTo>
                    <a:pt x="1549216" y="1939560"/>
                    <a:pt x="1548000" y="1937128"/>
                    <a:pt x="1543136" y="1937128"/>
                  </a:cubicBezTo>
                  <a:cubicBezTo>
                    <a:pt x="1535840" y="1939560"/>
                    <a:pt x="1529759" y="1939560"/>
                    <a:pt x="1524895" y="1937128"/>
                  </a:cubicBezTo>
                  <a:cubicBezTo>
                    <a:pt x="1524895" y="1941992"/>
                    <a:pt x="1522463" y="1944424"/>
                    <a:pt x="1517599" y="1944424"/>
                  </a:cubicBezTo>
                  <a:lnTo>
                    <a:pt x="1517599" y="1937128"/>
                  </a:lnTo>
                  <a:cubicBezTo>
                    <a:pt x="1522463" y="1937128"/>
                    <a:pt x="1526111" y="1935912"/>
                    <a:pt x="1528543" y="1933480"/>
                  </a:cubicBezTo>
                  <a:lnTo>
                    <a:pt x="1521247" y="1933480"/>
                  </a:lnTo>
                  <a:lnTo>
                    <a:pt x="1506655" y="1929832"/>
                  </a:lnTo>
                  <a:cubicBezTo>
                    <a:pt x="1501791" y="1927400"/>
                    <a:pt x="1497535" y="1927400"/>
                    <a:pt x="1493887" y="1929832"/>
                  </a:cubicBezTo>
                  <a:cubicBezTo>
                    <a:pt x="1490239" y="1932264"/>
                    <a:pt x="1487198" y="1932264"/>
                    <a:pt x="1484766" y="1929832"/>
                  </a:cubicBezTo>
                  <a:cubicBezTo>
                    <a:pt x="1482334" y="1934696"/>
                    <a:pt x="1478686" y="1937128"/>
                    <a:pt x="1473822" y="1937128"/>
                  </a:cubicBezTo>
                  <a:cubicBezTo>
                    <a:pt x="1473822" y="1939560"/>
                    <a:pt x="1467742" y="1940776"/>
                    <a:pt x="1455582" y="1940776"/>
                  </a:cubicBezTo>
                  <a:cubicBezTo>
                    <a:pt x="1450718" y="1940776"/>
                    <a:pt x="1448286" y="1943208"/>
                    <a:pt x="1448286" y="1948072"/>
                  </a:cubicBezTo>
                  <a:cubicBezTo>
                    <a:pt x="1445854" y="1945640"/>
                    <a:pt x="1443421" y="1946856"/>
                    <a:pt x="1440990" y="1951720"/>
                  </a:cubicBezTo>
                  <a:cubicBezTo>
                    <a:pt x="1443421" y="1946856"/>
                    <a:pt x="1445854" y="1943208"/>
                    <a:pt x="1448286" y="1940776"/>
                  </a:cubicBezTo>
                  <a:cubicBezTo>
                    <a:pt x="1455582" y="1938344"/>
                    <a:pt x="1457406" y="1937128"/>
                    <a:pt x="1453758" y="1937128"/>
                  </a:cubicBezTo>
                  <a:cubicBezTo>
                    <a:pt x="1450110" y="1937128"/>
                    <a:pt x="1447070" y="1937128"/>
                    <a:pt x="1444638" y="1937128"/>
                  </a:cubicBezTo>
                  <a:cubicBezTo>
                    <a:pt x="1422749" y="1946856"/>
                    <a:pt x="1409373" y="1955368"/>
                    <a:pt x="1404509" y="1962664"/>
                  </a:cubicBezTo>
                  <a:lnTo>
                    <a:pt x="1400861" y="1962664"/>
                  </a:lnTo>
                  <a:cubicBezTo>
                    <a:pt x="1393564" y="1962664"/>
                    <a:pt x="1385052" y="1966312"/>
                    <a:pt x="1375324" y="1973609"/>
                  </a:cubicBezTo>
                  <a:cubicBezTo>
                    <a:pt x="1372892" y="1971176"/>
                    <a:pt x="1369852" y="1972392"/>
                    <a:pt x="1366204" y="1977257"/>
                  </a:cubicBezTo>
                  <a:cubicBezTo>
                    <a:pt x="1362556" y="1982121"/>
                    <a:pt x="1360732" y="1985769"/>
                    <a:pt x="1360732" y="1988201"/>
                  </a:cubicBezTo>
                  <a:lnTo>
                    <a:pt x="1353436" y="2002793"/>
                  </a:lnTo>
                  <a:cubicBezTo>
                    <a:pt x="1348572" y="2002793"/>
                    <a:pt x="1344924" y="2005225"/>
                    <a:pt x="1342491" y="2010089"/>
                  </a:cubicBezTo>
                  <a:cubicBezTo>
                    <a:pt x="1342491" y="2014953"/>
                    <a:pt x="1341275" y="2016169"/>
                    <a:pt x="1338843" y="2013737"/>
                  </a:cubicBezTo>
                  <a:lnTo>
                    <a:pt x="1335195" y="2017385"/>
                  </a:lnTo>
                  <a:lnTo>
                    <a:pt x="1335195" y="2028330"/>
                  </a:lnTo>
                  <a:cubicBezTo>
                    <a:pt x="1330331" y="2028330"/>
                    <a:pt x="1327899" y="2030762"/>
                    <a:pt x="1327899" y="2035626"/>
                  </a:cubicBezTo>
                  <a:cubicBezTo>
                    <a:pt x="1318171" y="2040490"/>
                    <a:pt x="1312091" y="2045354"/>
                    <a:pt x="1309659" y="2050218"/>
                  </a:cubicBezTo>
                  <a:cubicBezTo>
                    <a:pt x="1309659" y="2045354"/>
                    <a:pt x="1309051" y="2042922"/>
                    <a:pt x="1307835" y="2042922"/>
                  </a:cubicBezTo>
                  <a:cubicBezTo>
                    <a:pt x="1306619" y="2042922"/>
                    <a:pt x="1303579" y="2044138"/>
                    <a:pt x="1298715" y="2046570"/>
                  </a:cubicBezTo>
                  <a:cubicBezTo>
                    <a:pt x="1301147" y="2044138"/>
                    <a:pt x="1302363" y="2042922"/>
                    <a:pt x="1302363" y="2042922"/>
                  </a:cubicBezTo>
                  <a:lnTo>
                    <a:pt x="1309659" y="2031978"/>
                  </a:lnTo>
                  <a:cubicBezTo>
                    <a:pt x="1309659" y="2024682"/>
                    <a:pt x="1313307" y="2019817"/>
                    <a:pt x="1320603" y="2017385"/>
                  </a:cubicBezTo>
                  <a:cubicBezTo>
                    <a:pt x="1330331" y="2010089"/>
                    <a:pt x="1335803" y="2004009"/>
                    <a:pt x="1337019" y="1999145"/>
                  </a:cubicBezTo>
                  <a:cubicBezTo>
                    <a:pt x="1338235" y="1994281"/>
                    <a:pt x="1335195" y="1995497"/>
                    <a:pt x="1327899" y="2002793"/>
                  </a:cubicBezTo>
                  <a:lnTo>
                    <a:pt x="1309659" y="2013737"/>
                  </a:lnTo>
                  <a:lnTo>
                    <a:pt x="1291418" y="2021034"/>
                  </a:lnTo>
                  <a:cubicBezTo>
                    <a:pt x="1286554" y="2023465"/>
                    <a:pt x="1279866" y="2027722"/>
                    <a:pt x="1271354" y="2033802"/>
                  </a:cubicBezTo>
                  <a:cubicBezTo>
                    <a:pt x="1262842" y="2039882"/>
                    <a:pt x="1254938" y="2044138"/>
                    <a:pt x="1247642" y="2046570"/>
                  </a:cubicBezTo>
                  <a:cubicBezTo>
                    <a:pt x="1216025" y="2066027"/>
                    <a:pt x="1197785" y="2078187"/>
                    <a:pt x="1192920" y="2083051"/>
                  </a:cubicBezTo>
                  <a:cubicBezTo>
                    <a:pt x="1183192" y="2092779"/>
                    <a:pt x="1174680" y="2101291"/>
                    <a:pt x="1167384" y="2108587"/>
                  </a:cubicBezTo>
                  <a:cubicBezTo>
                    <a:pt x="1164952" y="2111019"/>
                    <a:pt x="1161912" y="2113451"/>
                    <a:pt x="1158264" y="2115883"/>
                  </a:cubicBezTo>
                  <a:cubicBezTo>
                    <a:pt x="1154616" y="2118315"/>
                    <a:pt x="1151575" y="2118315"/>
                    <a:pt x="1149144" y="2115883"/>
                  </a:cubicBezTo>
                  <a:cubicBezTo>
                    <a:pt x="1146712" y="2120748"/>
                    <a:pt x="1143063" y="2123180"/>
                    <a:pt x="1138199" y="2123180"/>
                  </a:cubicBezTo>
                  <a:lnTo>
                    <a:pt x="1138199" y="2130476"/>
                  </a:lnTo>
                  <a:cubicBezTo>
                    <a:pt x="1130903" y="2132908"/>
                    <a:pt x="1129687" y="2135340"/>
                    <a:pt x="1134551" y="2137772"/>
                  </a:cubicBezTo>
                  <a:cubicBezTo>
                    <a:pt x="1144279" y="2135340"/>
                    <a:pt x="1147927" y="2135948"/>
                    <a:pt x="1145495" y="2139596"/>
                  </a:cubicBezTo>
                  <a:cubicBezTo>
                    <a:pt x="1143063" y="2143244"/>
                    <a:pt x="1138199" y="2146284"/>
                    <a:pt x="1130903" y="2148716"/>
                  </a:cubicBezTo>
                  <a:cubicBezTo>
                    <a:pt x="1128471" y="2148716"/>
                    <a:pt x="1126039" y="2149932"/>
                    <a:pt x="1123607" y="2152364"/>
                  </a:cubicBezTo>
                  <a:cubicBezTo>
                    <a:pt x="1121175" y="2154796"/>
                    <a:pt x="1118743" y="2154796"/>
                    <a:pt x="1116311" y="2152364"/>
                  </a:cubicBezTo>
                  <a:lnTo>
                    <a:pt x="1123607" y="2148716"/>
                  </a:lnTo>
                  <a:cubicBezTo>
                    <a:pt x="1128471" y="2146284"/>
                    <a:pt x="1129687" y="2144460"/>
                    <a:pt x="1127255" y="2143244"/>
                  </a:cubicBezTo>
                  <a:cubicBezTo>
                    <a:pt x="1124823" y="2142028"/>
                    <a:pt x="1123607" y="2141420"/>
                    <a:pt x="1123607" y="2141420"/>
                  </a:cubicBezTo>
                  <a:lnTo>
                    <a:pt x="1068886" y="2152364"/>
                  </a:lnTo>
                  <a:lnTo>
                    <a:pt x="1036053" y="2177901"/>
                  </a:lnTo>
                  <a:cubicBezTo>
                    <a:pt x="1036053" y="2177901"/>
                    <a:pt x="1034229" y="2177901"/>
                    <a:pt x="1030581" y="2177901"/>
                  </a:cubicBezTo>
                  <a:cubicBezTo>
                    <a:pt x="1026933" y="2177901"/>
                    <a:pt x="1023893" y="2177901"/>
                    <a:pt x="1021461" y="2177901"/>
                  </a:cubicBezTo>
                  <a:cubicBezTo>
                    <a:pt x="1014165" y="2177901"/>
                    <a:pt x="1007477" y="2177901"/>
                    <a:pt x="1001396" y="2177901"/>
                  </a:cubicBezTo>
                  <a:cubicBezTo>
                    <a:pt x="995316" y="2177901"/>
                    <a:pt x="991060" y="2177901"/>
                    <a:pt x="988628" y="2177901"/>
                  </a:cubicBezTo>
                  <a:lnTo>
                    <a:pt x="970388" y="2174253"/>
                  </a:lnTo>
                  <a:cubicBezTo>
                    <a:pt x="970388" y="2169389"/>
                    <a:pt x="967956" y="2166956"/>
                    <a:pt x="963092" y="2166956"/>
                  </a:cubicBezTo>
                  <a:lnTo>
                    <a:pt x="955796" y="2152364"/>
                  </a:lnTo>
                  <a:lnTo>
                    <a:pt x="944851" y="2148716"/>
                  </a:lnTo>
                  <a:cubicBezTo>
                    <a:pt x="949715" y="2146284"/>
                    <a:pt x="948499" y="2145068"/>
                    <a:pt x="941203" y="2145068"/>
                  </a:cubicBezTo>
                  <a:cubicBezTo>
                    <a:pt x="938771" y="2140204"/>
                    <a:pt x="936339" y="2136556"/>
                    <a:pt x="933907" y="2134124"/>
                  </a:cubicBezTo>
                  <a:cubicBezTo>
                    <a:pt x="931475" y="2131692"/>
                    <a:pt x="929043" y="2130476"/>
                    <a:pt x="926611" y="2130476"/>
                  </a:cubicBezTo>
                  <a:cubicBezTo>
                    <a:pt x="916883" y="2135340"/>
                    <a:pt x="914451" y="2135340"/>
                    <a:pt x="919315" y="2130476"/>
                  </a:cubicBezTo>
                  <a:lnTo>
                    <a:pt x="904723" y="2123180"/>
                  </a:lnTo>
                  <a:cubicBezTo>
                    <a:pt x="902291" y="2120748"/>
                    <a:pt x="898034" y="2117707"/>
                    <a:pt x="891954" y="2114059"/>
                  </a:cubicBezTo>
                  <a:cubicBezTo>
                    <a:pt x="885874" y="2110411"/>
                    <a:pt x="881618" y="2107371"/>
                    <a:pt x="879186" y="2104939"/>
                  </a:cubicBezTo>
                  <a:cubicBezTo>
                    <a:pt x="874322" y="2100075"/>
                    <a:pt x="868850" y="2093995"/>
                    <a:pt x="862770" y="2086699"/>
                  </a:cubicBezTo>
                  <a:cubicBezTo>
                    <a:pt x="856690" y="2079403"/>
                    <a:pt x="850001" y="2073323"/>
                    <a:pt x="842705" y="2068458"/>
                  </a:cubicBezTo>
                  <a:lnTo>
                    <a:pt x="839057" y="2064810"/>
                  </a:lnTo>
                  <a:cubicBezTo>
                    <a:pt x="826897" y="2057514"/>
                    <a:pt x="822033" y="2050218"/>
                    <a:pt x="824465" y="2042922"/>
                  </a:cubicBezTo>
                  <a:cubicBezTo>
                    <a:pt x="824465" y="2042922"/>
                    <a:pt x="818385" y="2040490"/>
                    <a:pt x="806224" y="2035626"/>
                  </a:cubicBezTo>
                  <a:cubicBezTo>
                    <a:pt x="806224" y="2040490"/>
                    <a:pt x="809873" y="2042922"/>
                    <a:pt x="817169" y="2042922"/>
                  </a:cubicBezTo>
                  <a:lnTo>
                    <a:pt x="809873" y="2046570"/>
                  </a:lnTo>
                  <a:lnTo>
                    <a:pt x="802576" y="2046570"/>
                  </a:lnTo>
                  <a:lnTo>
                    <a:pt x="802576" y="2039274"/>
                  </a:lnTo>
                  <a:cubicBezTo>
                    <a:pt x="802576" y="2034410"/>
                    <a:pt x="801360" y="2030762"/>
                    <a:pt x="798928" y="2028330"/>
                  </a:cubicBezTo>
                  <a:cubicBezTo>
                    <a:pt x="796496" y="2025898"/>
                    <a:pt x="791632" y="2025898"/>
                    <a:pt x="784336" y="2028330"/>
                  </a:cubicBezTo>
                  <a:lnTo>
                    <a:pt x="766096" y="2031978"/>
                  </a:lnTo>
                  <a:cubicBezTo>
                    <a:pt x="763664" y="2022250"/>
                    <a:pt x="764880" y="2018602"/>
                    <a:pt x="769744" y="2021034"/>
                  </a:cubicBezTo>
                  <a:cubicBezTo>
                    <a:pt x="772176" y="2025898"/>
                    <a:pt x="776432" y="2027114"/>
                    <a:pt x="782512" y="2024682"/>
                  </a:cubicBezTo>
                  <a:cubicBezTo>
                    <a:pt x="788592" y="2022250"/>
                    <a:pt x="789200" y="2019817"/>
                    <a:pt x="784336" y="2017385"/>
                  </a:cubicBezTo>
                  <a:lnTo>
                    <a:pt x="777040" y="2017385"/>
                  </a:lnTo>
                  <a:cubicBezTo>
                    <a:pt x="779472" y="2014953"/>
                    <a:pt x="780688" y="2013737"/>
                    <a:pt x="780688" y="2013737"/>
                  </a:cubicBezTo>
                  <a:lnTo>
                    <a:pt x="784336" y="1999145"/>
                  </a:lnTo>
                  <a:cubicBezTo>
                    <a:pt x="784336" y="1994281"/>
                    <a:pt x="783120" y="1993065"/>
                    <a:pt x="780688" y="1995497"/>
                  </a:cubicBezTo>
                  <a:cubicBezTo>
                    <a:pt x="778256" y="1997929"/>
                    <a:pt x="772176" y="1999145"/>
                    <a:pt x="762448" y="1999145"/>
                  </a:cubicBezTo>
                  <a:cubicBezTo>
                    <a:pt x="752719" y="2004009"/>
                    <a:pt x="744207" y="2007657"/>
                    <a:pt x="736911" y="2010089"/>
                  </a:cubicBezTo>
                  <a:cubicBezTo>
                    <a:pt x="729615" y="2012521"/>
                    <a:pt x="724751" y="2014953"/>
                    <a:pt x="722319" y="2017385"/>
                  </a:cubicBezTo>
                  <a:lnTo>
                    <a:pt x="691173" y="2030210"/>
                  </a:lnTo>
                  <a:lnTo>
                    <a:pt x="699062" y="2021945"/>
                  </a:lnTo>
                  <a:cubicBezTo>
                    <a:pt x="703014" y="2018905"/>
                    <a:pt x="707726" y="2016169"/>
                    <a:pt x="713199" y="2013737"/>
                  </a:cubicBezTo>
                  <a:cubicBezTo>
                    <a:pt x="724143" y="2008873"/>
                    <a:pt x="735695" y="2005225"/>
                    <a:pt x="747855" y="2002793"/>
                  </a:cubicBezTo>
                  <a:lnTo>
                    <a:pt x="762448" y="1988201"/>
                  </a:lnTo>
                  <a:cubicBezTo>
                    <a:pt x="764880" y="1988201"/>
                    <a:pt x="764880" y="1987593"/>
                    <a:pt x="762448" y="1986377"/>
                  </a:cubicBezTo>
                  <a:cubicBezTo>
                    <a:pt x="760016" y="1985161"/>
                    <a:pt x="755151" y="1985769"/>
                    <a:pt x="747855" y="1988201"/>
                  </a:cubicBezTo>
                  <a:cubicBezTo>
                    <a:pt x="742991" y="1988201"/>
                    <a:pt x="734479" y="1990633"/>
                    <a:pt x="722319" y="1995497"/>
                  </a:cubicBezTo>
                  <a:cubicBezTo>
                    <a:pt x="722319" y="1997929"/>
                    <a:pt x="712591" y="2002793"/>
                    <a:pt x="693134" y="2010089"/>
                  </a:cubicBezTo>
                  <a:cubicBezTo>
                    <a:pt x="685838" y="2014953"/>
                    <a:pt x="677326" y="2019817"/>
                    <a:pt x="667598" y="2024682"/>
                  </a:cubicBezTo>
                  <a:cubicBezTo>
                    <a:pt x="657869" y="2029546"/>
                    <a:pt x="649357" y="2033194"/>
                    <a:pt x="642061" y="2035626"/>
                  </a:cubicBezTo>
                  <a:cubicBezTo>
                    <a:pt x="629901" y="2040490"/>
                    <a:pt x="620173" y="2042922"/>
                    <a:pt x="612877" y="2042922"/>
                  </a:cubicBezTo>
                  <a:cubicBezTo>
                    <a:pt x="605580" y="2042922"/>
                    <a:pt x="600716" y="2045354"/>
                    <a:pt x="598284" y="2050218"/>
                  </a:cubicBezTo>
                  <a:lnTo>
                    <a:pt x="590988" y="2046570"/>
                  </a:lnTo>
                  <a:lnTo>
                    <a:pt x="576396" y="2057514"/>
                  </a:lnTo>
                  <a:cubicBezTo>
                    <a:pt x="569100" y="2057514"/>
                    <a:pt x="564235" y="2059946"/>
                    <a:pt x="561803" y="2064810"/>
                  </a:cubicBezTo>
                  <a:cubicBezTo>
                    <a:pt x="550859" y="2068458"/>
                    <a:pt x="543335" y="2070054"/>
                    <a:pt x="539231" y="2069598"/>
                  </a:cubicBezTo>
                  <a:lnTo>
                    <a:pt x="538329" y="2069252"/>
                  </a:lnTo>
                  <a:lnTo>
                    <a:pt x="545387" y="2065722"/>
                  </a:lnTo>
                  <a:cubicBezTo>
                    <a:pt x="553899" y="2060250"/>
                    <a:pt x="559371" y="2053866"/>
                    <a:pt x="561803" y="2046570"/>
                  </a:cubicBezTo>
                  <a:cubicBezTo>
                    <a:pt x="564235" y="2044138"/>
                    <a:pt x="567884" y="2041706"/>
                    <a:pt x="572748" y="2039274"/>
                  </a:cubicBezTo>
                  <a:cubicBezTo>
                    <a:pt x="577612" y="2036842"/>
                    <a:pt x="581260" y="2034410"/>
                    <a:pt x="583692" y="2031978"/>
                  </a:cubicBezTo>
                  <a:cubicBezTo>
                    <a:pt x="586124" y="2031978"/>
                    <a:pt x="589164" y="2031370"/>
                    <a:pt x="592812" y="2030154"/>
                  </a:cubicBezTo>
                  <a:cubicBezTo>
                    <a:pt x="596460" y="2028938"/>
                    <a:pt x="598284" y="2025898"/>
                    <a:pt x="598284" y="2021034"/>
                  </a:cubicBezTo>
                  <a:cubicBezTo>
                    <a:pt x="617741" y="2011305"/>
                    <a:pt x="629901" y="2007657"/>
                    <a:pt x="634765" y="2010089"/>
                  </a:cubicBezTo>
                  <a:lnTo>
                    <a:pt x="634765" y="2002793"/>
                  </a:lnTo>
                  <a:lnTo>
                    <a:pt x="638413" y="1995497"/>
                  </a:lnTo>
                  <a:cubicBezTo>
                    <a:pt x="640845" y="1997929"/>
                    <a:pt x="642061" y="1997321"/>
                    <a:pt x="642061" y="1993673"/>
                  </a:cubicBezTo>
                  <a:cubicBezTo>
                    <a:pt x="642061" y="1990025"/>
                    <a:pt x="640845" y="1988201"/>
                    <a:pt x="638413" y="1988201"/>
                  </a:cubicBezTo>
                  <a:lnTo>
                    <a:pt x="631117" y="1995497"/>
                  </a:lnTo>
                  <a:lnTo>
                    <a:pt x="623821" y="1988201"/>
                  </a:lnTo>
                  <a:lnTo>
                    <a:pt x="616525" y="1995497"/>
                  </a:lnTo>
                  <a:cubicBezTo>
                    <a:pt x="609228" y="2000361"/>
                    <a:pt x="603148" y="2001577"/>
                    <a:pt x="598284" y="1999145"/>
                  </a:cubicBezTo>
                  <a:lnTo>
                    <a:pt x="594636" y="2006441"/>
                  </a:lnTo>
                  <a:cubicBezTo>
                    <a:pt x="609228" y="2004009"/>
                    <a:pt x="611660" y="2005225"/>
                    <a:pt x="601932" y="2010089"/>
                  </a:cubicBezTo>
                  <a:lnTo>
                    <a:pt x="587340" y="2013737"/>
                  </a:lnTo>
                  <a:lnTo>
                    <a:pt x="583692" y="2010089"/>
                  </a:lnTo>
                  <a:lnTo>
                    <a:pt x="565451" y="2013737"/>
                  </a:lnTo>
                  <a:lnTo>
                    <a:pt x="558155" y="2017385"/>
                  </a:lnTo>
                  <a:cubicBezTo>
                    <a:pt x="555723" y="2017385"/>
                    <a:pt x="553291" y="2017993"/>
                    <a:pt x="550859" y="2019209"/>
                  </a:cubicBezTo>
                  <a:cubicBezTo>
                    <a:pt x="548427" y="2020426"/>
                    <a:pt x="545995" y="2019817"/>
                    <a:pt x="543563" y="2017385"/>
                  </a:cubicBezTo>
                  <a:lnTo>
                    <a:pt x="536267" y="2017385"/>
                  </a:lnTo>
                  <a:cubicBezTo>
                    <a:pt x="533835" y="2024682"/>
                    <a:pt x="530187" y="2025898"/>
                    <a:pt x="525323" y="2021034"/>
                  </a:cubicBezTo>
                  <a:lnTo>
                    <a:pt x="521675" y="2021034"/>
                  </a:lnTo>
                  <a:lnTo>
                    <a:pt x="510730" y="2028330"/>
                  </a:lnTo>
                  <a:cubicBezTo>
                    <a:pt x="510730" y="2033194"/>
                    <a:pt x="508298" y="2035626"/>
                    <a:pt x="503434" y="2035626"/>
                  </a:cubicBezTo>
                  <a:lnTo>
                    <a:pt x="492490" y="2039274"/>
                  </a:lnTo>
                  <a:lnTo>
                    <a:pt x="466953" y="2042922"/>
                  </a:lnTo>
                  <a:cubicBezTo>
                    <a:pt x="462089" y="2047786"/>
                    <a:pt x="458441" y="2049002"/>
                    <a:pt x="456009" y="2046570"/>
                  </a:cubicBezTo>
                  <a:lnTo>
                    <a:pt x="445065" y="2064810"/>
                  </a:lnTo>
                  <a:lnTo>
                    <a:pt x="434121" y="2068458"/>
                  </a:lnTo>
                  <a:cubicBezTo>
                    <a:pt x="431689" y="2070890"/>
                    <a:pt x="429257" y="2073323"/>
                    <a:pt x="426825" y="2075755"/>
                  </a:cubicBezTo>
                  <a:lnTo>
                    <a:pt x="423177" y="2083051"/>
                  </a:lnTo>
                  <a:cubicBezTo>
                    <a:pt x="420744" y="2085483"/>
                    <a:pt x="419528" y="2089131"/>
                    <a:pt x="419528" y="2093995"/>
                  </a:cubicBezTo>
                  <a:cubicBezTo>
                    <a:pt x="419528" y="2096427"/>
                    <a:pt x="420744" y="2097643"/>
                    <a:pt x="423177" y="2097643"/>
                  </a:cubicBezTo>
                  <a:cubicBezTo>
                    <a:pt x="425609" y="2097643"/>
                    <a:pt x="432905" y="2092779"/>
                    <a:pt x="445065" y="2083051"/>
                  </a:cubicBezTo>
                  <a:lnTo>
                    <a:pt x="459657" y="2079403"/>
                  </a:lnTo>
                  <a:cubicBezTo>
                    <a:pt x="457225" y="2081835"/>
                    <a:pt x="454793" y="2083659"/>
                    <a:pt x="452361" y="2084875"/>
                  </a:cubicBezTo>
                  <a:cubicBezTo>
                    <a:pt x="449929" y="2086091"/>
                    <a:pt x="447497" y="2087915"/>
                    <a:pt x="445065" y="2090347"/>
                  </a:cubicBezTo>
                  <a:cubicBezTo>
                    <a:pt x="440201" y="2092779"/>
                    <a:pt x="433513" y="2095819"/>
                    <a:pt x="425001" y="2099467"/>
                  </a:cubicBezTo>
                  <a:cubicBezTo>
                    <a:pt x="416488" y="2103115"/>
                    <a:pt x="411016" y="2106155"/>
                    <a:pt x="408584" y="2108587"/>
                  </a:cubicBezTo>
                  <a:cubicBezTo>
                    <a:pt x="408584" y="2111019"/>
                    <a:pt x="409192" y="2112843"/>
                    <a:pt x="410408" y="2114059"/>
                  </a:cubicBezTo>
                  <a:cubicBezTo>
                    <a:pt x="411624" y="2115276"/>
                    <a:pt x="413448" y="2114667"/>
                    <a:pt x="415880" y="2112235"/>
                  </a:cubicBezTo>
                  <a:cubicBezTo>
                    <a:pt x="423177" y="2109803"/>
                    <a:pt x="432905" y="2106155"/>
                    <a:pt x="445065" y="2101291"/>
                  </a:cubicBezTo>
                  <a:cubicBezTo>
                    <a:pt x="457225" y="2096427"/>
                    <a:pt x="469386" y="2092779"/>
                    <a:pt x="481546" y="2090347"/>
                  </a:cubicBezTo>
                  <a:cubicBezTo>
                    <a:pt x="466953" y="2097643"/>
                    <a:pt x="456009" y="2102507"/>
                    <a:pt x="448713" y="2104939"/>
                  </a:cubicBezTo>
                  <a:cubicBezTo>
                    <a:pt x="412232" y="2117100"/>
                    <a:pt x="396424" y="2128044"/>
                    <a:pt x="401288" y="2137772"/>
                  </a:cubicBezTo>
                  <a:cubicBezTo>
                    <a:pt x="403720" y="2145068"/>
                    <a:pt x="404936" y="2149932"/>
                    <a:pt x="404936" y="2152364"/>
                  </a:cubicBezTo>
                  <a:cubicBezTo>
                    <a:pt x="419528" y="2183981"/>
                    <a:pt x="429257" y="2199789"/>
                    <a:pt x="434121" y="2199789"/>
                  </a:cubicBezTo>
                  <a:lnTo>
                    <a:pt x="452361" y="2203437"/>
                  </a:lnTo>
                  <a:cubicBezTo>
                    <a:pt x="449929" y="2205869"/>
                    <a:pt x="451145" y="2208301"/>
                    <a:pt x="456009" y="2210733"/>
                  </a:cubicBezTo>
                  <a:lnTo>
                    <a:pt x="463305" y="2228974"/>
                  </a:lnTo>
                  <a:lnTo>
                    <a:pt x="488842" y="2250862"/>
                  </a:lnTo>
                  <a:lnTo>
                    <a:pt x="499786" y="2269102"/>
                  </a:lnTo>
                  <a:lnTo>
                    <a:pt x="510730" y="2272751"/>
                  </a:lnTo>
                  <a:cubicBezTo>
                    <a:pt x="520459" y="2280047"/>
                    <a:pt x="527755" y="2283695"/>
                    <a:pt x="532619" y="2283695"/>
                  </a:cubicBezTo>
                  <a:cubicBezTo>
                    <a:pt x="535051" y="2286127"/>
                    <a:pt x="539915" y="2290991"/>
                    <a:pt x="547211" y="2298287"/>
                  </a:cubicBezTo>
                  <a:cubicBezTo>
                    <a:pt x="554507" y="2305583"/>
                    <a:pt x="559371" y="2309231"/>
                    <a:pt x="561803" y="2309231"/>
                  </a:cubicBezTo>
                  <a:lnTo>
                    <a:pt x="561803" y="2305583"/>
                  </a:lnTo>
                  <a:lnTo>
                    <a:pt x="565451" y="2309231"/>
                  </a:lnTo>
                  <a:cubicBezTo>
                    <a:pt x="567884" y="2309231"/>
                    <a:pt x="570316" y="2309840"/>
                    <a:pt x="572748" y="2311055"/>
                  </a:cubicBezTo>
                  <a:cubicBezTo>
                    <a:pt x="575180" y="2312271"/>
                    <a:pt x="576396" y="2312879"/>
                    <a:pt x="576396" y="2312879"/>
                  </a:cubicBezTo>
                  <a:cubicBezTo>
                    <a:pt x="581260" y="2310447"/>
                    <a:pt x="583692" y="2311664"/>
                    <a:pt x="583692" y="2316528"/>
                  </a:cubicBezTo>
                  <a:lnTo>
                    <a:pt x="598284" y="2323824"/>
                  </a:lnTo>
                  <a:cubicBezTo>
                    <a:pt x="605580" y="2323824"/>
                    <a:pt x="612877" y="2328688"/>
                    <a:pt x="620173" y="2338416"/>
                  </a:cubicBezTo>
                  <a:cubicBezTo>
                    <a:pt x="617741" y="2340848"/>
                    <a:pt x="618957" y="2342064"/>
                    <a:pt x="623821" y="2342064"/>
                  </a:cubicBezTo>
                  <a:cubicBezTo>
                    <a:pt x="626253" y="2339632"/>
                    <a:pt x="632941" y="2346320"/>
                    <a:pt x="643885" y="2362129"/>
                  </a:cubicBezTo>
                  <a:cubicBezTo>
                    <a:pt x="654829" y="2377937"/>
                    <a:pt x="659085" y="2387057"/>
                    <a:pt x="656653" y="2389489"/>
                  </a:cubicBezTo>
                  <a:cubicBezTo>
                    <a:pt x="663950" y="2401649"/>
                    <a:pt x="676110" y="2411378"/>
                    <a:pt x="693134" y="2418674"/>
                  </a:cubicBezTo>
                  <a:cubicBezTo>
                    <a:pt x="695566" y="2423538"/>
                    <a:pt x="697390" y="2429010"/>
                    <a:pt x="698606" y="2435090"/>
                  </a:cubicBezTo>
                  <a:cubicBezTo>
                    <a:pt x="699822" y="2441170"/>
                    <a:pt x="700430" y="2449074"/>
                    <a:pt x="700430" y="2458803"/>
                  </a:cubicBezTo>
                  <a:cubicBezTo>
                    <a:pt x="702862" y="2466099"/>
                    <a:pt x="703470" y="2474003"/>
                    <a:pt x="702254" y="2482515"/>
                  </a:cubicBezTo>
                  <a:cubicBezTo>
                    <a:pt x="701038" y="2491027"/>
                    <a:pt x="700430" y="2496499"/>
                    <a:pt x="700430" y="2498931"/>
                  </a:cubicBezTo>
                  <a:lnTo>
                    <a:pt x="696782" y="2517172"/>
                  </a:lnTo>
                  <a:cubicBezTo>
                    <a:pt x="696782" y="2522036"/>
                    <a:pt x="693134" y="2525684"/>
                    <a:pt x="685838" y="2528116"/>
                  </a:cubicBezTo>
                  <a:cubicBezTo>
                    <a:pt x="690702" y="2528116"/>
                    <a:pt x="696174" y="2532980"/>
                    <a:pt x="702254" y="2542708"/>
                  </a:cubicBezTo>
                  <a:cubicBezTo>
                    <a:pt x="708334" y="2552436"/>
                    <a:pt x="708943" y="2558517"/>
                    <a:pt x="704078" y="2560949"/>
                  </a:cubicBezTo>
                  <a:lnTo>
                    <a:pt x="700430" y="2568245"/>
                  </a:lnTo>
                  <a:cubicBezTo>
                    <a:pt x="697998" y="2563381"/>
                    <a:pt x="695566" y="2562165"/>
                    <a:pt x="693134" y="2564597"/>
                  </a:cubicBezTo>
                  <a:cubicBezTo>
                    <a:pt x="690702" y="2567029"/>
                    <a:pt x="689486" y="2570677"/>
                    <a:pt x="689486" y="2575541"/>
                  </a:cubicBezTo>
                  <a:lnTo>
                    <a:pt x="678542" y="2586485"/>
                  </a:lnTo>
                  <a:cubicBezTo>
                    <a:pt x="682190" y="2586485"/>
                    <a:pt x="683102" y="2585117"/>
                    <a:pt x="681278" y="2582381"/>
                  </a:cubicBezTo>
                  <a:lnTo>
                    <a:pt x="679954" y="2580836"/>
                  </a:lnTo>
                  <a:lnTo>
                    <a:pt x="678542" y="2586485"/>
                  </a:lnTo>
                  <a:lnTo>
                    <a:pt x="671246" y="2593781"/>
                  </a:lnTo>
                  <a:cubicBezTo>
                    <a:pt x="671246" y="2596213"/>
                    <a:pt x="670030" y="2600469"/>
                    <a:pt x="667598" y="2606550"/>
                  </a:cubicBezTo>
                  <a:cubicBezTo>
                    <a:pt x="665166" y="2612629"/>
                    <a:pt x="665166" y="2616886"/>
                    <a:pt x="667598" y="2619318"/>
                  </a:cubicBezTo>
                  <a:lnTo>
                    <a:pt x="663950" y="2630262"/>
                  </a:lnTo>
                  <a:lnTo>
                    <a:pt x="660301" y="2648502"/>
                  </a:lnTo>
                  <a:lnTo>
                    <a:pt x="660301" y="2655799"/>
                  </a:lnTo>
                  <a:lnTo>
                    <a:pt x="653005" y="2652150"/>
                  </a:lnTo>
                  <a:cubicBezTo>
                    <a:pt x="648141" y="2652150"/>
                    <a:pt x="644493" y="2654582"/>
                    <a:pt x="642061" y="2659447"/>
                  </a:cubicBezTo>
                  <a:cubicBezTo>
                    <a:pt x="642061" y="2661879"/>
                    <a:pt x="639629" y="2661879"/>
                    <a:pt x="634765" y="2659447"/>
                  </a:cubicBezTo>
                  <a:cubicBezTo>
                    <a:pt x="634765" y="2657015"/>
                    <a:pt x="632333" y="2657015"/>
                    <a:pt x="627469" y="2659447"/>
                  </a:cubicBezTo>
                  <a:cubicBezTo>
                    <a:pt x="625037" y="2659447"/>
                    <a:pt x="622605" y="2659447"/>
                    <a:pt x="620173" y="2659447"/>
                  </a:cubicBezTo>
                  <a:cubicBezTo>
                    <a:pt x="617741" y="2659447"/>
                    <a:pt x="616525" y="2657015"/>
                    <a:pt x="616525" y="2652150"/>
                  </a:cubicBezTo>
                  <a:cubicBezTo>
                    <a:pt x="616525" y="2647286"/>
                    <a:pt x="611660" y="2643638"/>
                    <a:pt x="601932" y="2641206"/>
                  </a:cubicBezTo>
                  <a:lnTo>
                    <a:pt x="587340" y="2644854"/>
                  </a:lnTo>
                  <a:lnTo>
                    <a:pt x="587340" y="2652150"/>
                  </a:lnTo>
                  <a:cubicBezTo>
                    <a:pt x="587340" y="2654582"/>
                    <a:pt x="586732" y="2656406"/>
                    <a:pt x="585516" y="2657623"/>
                  </a:cubicBezTo>
                  <a:cubicBezTo>
                    <a:pt x="584300" y="2658839"/>
                    <a:pt x="582476" y="2658230"/>
                    <a:pt x="580044" y="2655799"/>
                  </a:cubicBezTo>
                  <a:cubicBezTo>
                    <a:pt x="577612" y="2655799"/>
                    <a:pt x="573964" y="2655799"/>
                    <a:pt x="569100" y="2655799"/>
                  </a:cubicBezTo>
                  <a:cubicBezTo>
                    <a:pt x="564235" y="2655799"/>
                    <a:pt x="561803" y="2657015"/>
                    <a:pt x="561803" y="2659447"/>
                  </a:cubicBezTo>
                  <a:cubicBezTo>
                    <a:pt x="559371" y="2657015"/>
                    <a:pt x="556939" y="2657015"/>
                    <a:pt x="554507" y="2659447"/>
                  </a:cubicBezTo>
                  <a:cubicBezTo>
                    <a:pt x="556939" y="2659447"/>
                    <a:pt x="558763" y="2660055"/>
                    <a:pt x="559979" y="2661271"/>
                  </a:cubicBezTo>
                  <a:cubicBezTo>
                    <a:pt x="561195" y="2662487"/>
                    <a:pt x="563019" y="2663095"/>
                    <a:pt x="565451" y="2663095"/>
                  </a:cubicBezTo>
                  <a:cubicBezTo>
                    <a:pt x="567884" y="2672823"/>
                    <a:pt x="566668" y="2675255"/>
                    <a:pt x="561803" y="2670391"/>
                  </a:cubicBezTo>
                  <a:lnTo>
                    <a:pt x="554507" y="2666743"/>
                  </a:lnTo>
                  <a:cubicBezTo>
                    <a:pt x="554507" y="2661879"/>
                    <a:pt x="552075" y="2659447"/>
                    <a:pt x="547211" y="2659447"/>
                  </a:cubicBezTo>
                  <a:cubicBezTo>
                    <a:pt x="544779" y="2657015"/>
                    <a:pt x="542347" y="2656406"/>
                    <a:pt x="539915" y="2657623"/>
                  </a:cubicBezTo>
                  <a:cubicBezTo>
                    <a:pt x="537483" y="2658839"/>
                    <a:pt x="535051" y="2659447"/>
                    <a:pt x="532619" y="2659447"/>
                  </a:cubicBezTo>
                  <a:cubicBezTo>
                    <a:pt x="532619" y="2676471"/>
                    <a:pt x="533835" y="2686199"/>
                    <a:pt x="536267" y="2688631"/>
                  </a:cubicBezTo>
                  <a:lnTo>
                    <a:pt x="532619" y="2684983"/>
                  </a:lnTo>
                  <a:cubicBezTo>
                    <a:pt x="520459" y="2689847"/>
                    <a:pt x="514378" y="2693495"/>
                    <a:pt x="514378" y="2695927"/>
                  </a:cubicBezTo>
                  <a:cubicBezTo>
                    <a:pt x="514378" y="2700792"/>
                    <a:pt x="513162" y="2703831"/>
                    <a:pt x="510730" y="2705048"/>
                  </a:cubicBezTo>
                  <a:cubicBezTo>
                    <a:pt x="508298" y="2706264"/>
                    <a:pt x="507082" y="2704440"/>
                    <a:pt x="507082" y="2699575"/>
                  </a:cubicBezTo>
                  <a:cubicBezTo>
                    <a:pt x="507082" y="2694711"/>
                    <a:pt x="502218" y="2691063"/>
                    <a:pt x="492490" y="2688631"/>
                  </a:cubicBezTo>
                  <a:lnTo>
                    <a:pt x="492490" y="2695927"/>
                  </a:lnTo>
                  <a:cubicBezTo>
                    <a:pt x="494922" y="2703223"/>
                    <a:pt x="494922" y="2707480"/>
                    <a:pt x="492490" y="2708696"/>
                  </a:cubicBezTo>
                  <a:cubicBezTo>
                    <a:pt x="490058" y="2709912"/>
                    <a:pt x="488842" y="2708088"/>
                    <a:pt x="488842" y="2703223"/>
                  </a:cubicBezTo>
                  <a:cubicBezTo>
                    <a:pt x="491274" y="2698359"/>
                    <a:pt x="491274" y="2697751"/>
                    <a:pt x="488842" y="2701399"/>
                  </a:cubicBezTo>
                  <a:cubicBezTo>
                    <a:pt x="486410" y="2705048"/>
                    <a:pt x="483978" y="2708088"/>
                    <a:pt x="481546" y="2710520"/>
                  </a:cubicBezTo>
                  <a:cubicBezTo>
                    <a:pt x="481546" y="2712952"/>
                    <a:pt x="479114" y="2717816"/>
                    <a:pt x="474250" y="2725112"/>
                  </a:cubicBezTo>
                  <a:cubicBezTo>
                    <a:pt x="469386" y="2732408"/>
                    <a:pt x="464521" y="2743352"/>
                    <a:pt x="459657" y="2757945"/>
                  </a:cubicBezTo>
                  <a:lnTo>
                    <a:pt x="448713" y="2819962"/>
                  </a:lnTo>
                  <a:cubicBezTo>
                    <a:pt x="441417" y="2819962"/>
                    <a:pt x="435945" y="2824218"/>
                    <a:pt x="432297" y="2832730"/>
                  </a:cubicBezTo>
                  <a:cubicBezTo>
                    <a:pt x="428649" y="2841242"/>
                    <a:pt x="426825" y="2846714"/>
                    <a:pt x="426825" y="2849146"/>
                  </a:cubicBezTo>
                  <a:cubicBezTo>
                    <a:pt x="426825" y="2856443"/>
                    <a:pt x="425609" y="2861915"/>
                    <a:pt x="423177" y="2865563"/>
                  </a:cubicBezTo>
                  <a:cubicBezTo>
                    <a:pt x="420744" y="2869211"/>
                    <a:pt x="418312" y="2871035"/>
                    <a:pt x="415880" y="2871035"/>
                  </a:cubicBezTo>
                  <a:lnTo>
                    <a:pt x="412232" y="2896571"/>
                  </a:lnTo>
                  <a:lnTo>
                    <a:pt x="412232" y="2907516"/>
                  </a:lnTo>
                  <a:cubicBezTo>
                    <a:pt x="412232" y="2914812"/>
                    <a:pt x="408584" y="2922108"/>
                    <a:pt x="401288" y="2929404"/>
                  </a:cubicBezTo>
                  <a:cubicBezTo>
                    <a:pt x="396424" y="2931836"/>
                    <a:pt x="390344" y="2939132"/>
                    <a:pt x="383048" y="2951293"/>
                  </a:cubicBezTo>
                  <a:cubicBezTo>
                    <a:pt x="378184" y="2951293"/>
                    <a:pt x="375752" y="2953725"/>
                    <a:pt x="375752" y="2958589"/>
                  </a:cubicBezTo>
                  <a:cubicBezTo>
                    <a:pt x="370887" y="2963453"/>
                    <a:pt x="364199" y="2967101"/>
                    <a:pt x="355687" y="2969533"/>
                  </a:cubicBezTo>
                  <a:cubicBezTo>
                    <a:pt x="347175" y="2971965"/>
                    <a:pt x="339271" y="2971965"/>
                    <a:pt x="331975" y="2969533"/>
                  </a:cubicBezTo>
                  <a:cubicBezTo>
                    <a:pt x="327111" y="2971965"/>
                    <a:pt x="322246" y="2974397"/>
                    <a:pt x="317382" y="2976829"/>
                  </a:cubicBezTo>
                  <a:cubicBezTo>
                    <a:pt x="312518" y="2979261"/>
                    <a:pt x="308870" y="2981693"/>
                    <a:pt x="306438" y="2984125"/>
                  </a:cubicBezTo>
                  <a:lnTo>
                    <a:pt x="299142" y="2998718"/>
                  </a:lnTo>
                  <a:cubicBezTo>
                    <a:pt x="299142" y="3001150"/>
                    <a:pt x="298534" y="3002974"/>
                    <a:pt x="297318" y="3004190"/>
                  </a:cubicBezTo>
                  <a:cubicBezTo>
                    <a:pt x="296102" y="3005406"/>
                    <a:pt x="295494" y="3007230"/>
                    <a:pt x="295494" y="3009662"/>
                  </a:cubicBezTo>
                  <a:lnTo>
                    <a:pt x="291846" y="3009662"/>
                  </a:lnTo>
                  <a:lnTo>
                    <a:pt x="291846" y="3016958"/>
                  </a:lnTo>
                  <a:lnTo>
                    <a:pt x="280902" y="3024254"/>
                  </a:lnTo>
                  <a:cubicBezTo>
                    <a:pt x="268741" y="3029118"/>
                    <a:pt x="262661" y="3033982"/>
                    <a:pt x="262661" y="3038847"/>
                  </a:cubicBezTo>
                  <a:lnTo>
                    <a:pt x="251717" y="3042495"/>
                  </a:lnTo>
                  <a:lnTo>
                    <a:pt x="251717" y="3053439"/>
                  </a:lnTo>
                  <a:lnTo>
                    <a:pt x="237125" y="3057087"/>
                  </a:lnTo>
                  <a:cubicBezTo>
                    <a:pt x="232261" y="3052223"/>
                    <a:pt x="229829" y="3047967"/>
                    <a:pt x="229829" y="3044319"/>
                  </a:cubicBezTo>
                  <a:cubicBezTo>
                    <a:pt x="229829" y="3040671"/>
                    <a:pt x="232261" y="3038847"/>
                    <a:pt x="237125" y="3038847"/>
                  </a:cubicBezTo>
                  <a:cubicBezTo>
                    <a:pt x="239557" y="3033982"/>
                    <a:pt x="239557" y="3031550"/>
                    <a:pt x="237125" y="3031550"/>
                  </a:cubicBezTo>
                  <a:lnTo>
                    <a:pt x="218884" y="3031550"/>
                  </a:lnTo>
                  <a:lnTo>
                    <a:pt x="215236" y="3027902"/>
                  </a:lnTo>
                  <a:cubicBezTo>
                    <a:pt x="210372" y="3027902"/>
                    <a:pt x="209156" y="3025470"/>
                    <a:pt x="211588" y="3020606"/>
                  </a:cubicBezTo>
                  <a:cubicBezTo>
                    <a:pt x="206724" y="3018174"/>
                    <a:pt x="199428" y="3018174"/>
                    <a:pt x="189700" y="3020606"/>
                  </a:cubicBezTo>
                  <a:cubicBezTo>
                    <a:pt x="187268" y="3025470"/>
                    <a:pt x="186052" y="3026078"/>
                    <a:pt x="186052" y="3022430"/>
                  </a:cubicBezTo>
                  <a:cubicBezTo>
                    <a:pt x="186052" y="3018782"/>
                    <a:pt x="186052" y="3014526"/>
                    <a:pt x="186052" y="3009662"/>
                  </a:cubicBezTo>
                  <a:cubicBezTo>
                    <a:pt x="183620" y="3014526"/>
                    <a:pt x="179971" y="3016958"/>
                    <a:pt x="175107" y="3016958"/>
                  </a:cubicBezTo>
                  <a:lnTo>
                    <a:pt x="171459" y="3024254"/>
                  </a:lnTo>
                  <a:lnTo>
                    <a:pt x="178755" y="3024254"/>
                  </a:lnTo>
                  <a:cubicBezTo>
                    <a:pt x="178755" y="3029118"/>
                    <a:pt x="176323" y="3031550"/>
                    <a:pt x="171459" y="3031550"/>
                  </a:cubicBezTo>
                  <a:cubicBezTo>
                    <a:pt x="164163" y="3029118"/>
                    <a:pt x="155651" y="3030334"/>
                    <a:pt x="145923" y="3035198"/>
                  </a:cubicBezTo>
                  <a:cubicBezTo>
                    <a:pt x="138627" y="3040062"/>
                    <a:pt x="132547" y="3041279"/>
                    <a:pt x="127682" y="3038847"/>
                  </a:cubicBezTo>
                  <a:cubicBezTo>
                    <a:pt x="127682" y="3038847"/>
                    <a:pt x="131330" y="3037630"/>
                    <a:pt x="138627" y="3035198"/>
                  </a:cubicBezTo>
                  <a:cubicBezTo>
                    <a:pt x="145923" y="3032766"/>
                    <a:pt x="150787" y="3030334"/>
                    <a:pt x="153219" y="3027902"/>
                  </a:cubicBezTo>
                  <a:cubicBezTo>
                    <a:pt x="155651" y="3025470"/>
                    <a:pt x="154435" y="3024254"/>
                    <a:pt x="149571" y="3024254"/>
                  </a:cubicBezTo>
                  <a:cubicBezTo>
                    <a:pt x="137411" y="3024254"/>
                    <a:pt x="131330" y="3026686"/>
                    <a:pt x="131330" y="3031550"/>
                  </a:cubicBezTo>
                  <a:lnTo>
                    <a:pt x="124034" y="3031550"/>
                  </a:lnTo>
                  <a:cubicBezTo>
                    <a:pt x="116738" y="3031550"/>
                    <a:pt x="117954" y="3030334"/>
                    <a:pt x="127682" y="3027902"/>
                  </a:cubicBezTo>
                  <a:cubicBezTo>
                    <a:pt x="132547" y="3025470"/>
                    <a:pt x="136803" y="3023038"/>
                    <a:pt x="140451" y="3020606"/>
                  </a:cubicBezTo>
                  <a:cubicBezTo>
                    <a:pt x="144099" y="3018174"/>
                    <a:pt x="142275" y="3018174"/>
                    <a:pt x="134979" y="3020606"/>
                  </a:cubicBezTo>
                  <a:lnTo>
                    <a:pt x="127682" y="3020606"/>
                  </a:lnTo>
                  <a:lnTo>
                    <a:pt x="113090" y="3016958"/>
                  </a:lnTo>
                  <a:lnTo>
                    <a:pt x="105794" y="3009662"/>
                  </a:lnTo>
                  <a:lnTo>
                    <a:pt x="116738" y="3006014"/>
                  </a:lnTo>
                  <a:lnTo>
                    <a:pt x="127682" y="2995070"/>
                  </a:lnTo>
                  <a:lnTo>
                    <a:pt x="134979" y="2998718"/>
                  </a:lnTo>
                  <a:cubicBezTo>
                    <a:pt x="134979" y="2993854"/>
                    <a:pt x="137411" y="2991421"/>
                    <a:pt x="142275" y="2991421"/>
                  </a:cubicBezTo>
                  <a:cubicBezTo>
                    <a:pt x="139843" y="2991421"/>
                    <a:pt x="140451" y="2990205"/>
                    <a:pt x="144099" y="2987773"/>
                  </a:cubicBezTo>
                  <a:cubicBezTo>
                    <a:pt x="147747" y="2985341"/>
                    <a:pt x="150787" y="2982909"/>
                    <a:pt x="153219" y="2980477"/>
                  </a:cubicBezTo>
                  <a:cubicBezTo>
                    <a:pt x="182404" y="2961021"/>
                    <a:pt x="196996" y="2951293"/>
                    <a:pt x="196996" y="2951293"/>
                  </a:cubicBezTo>
                  <a:lnTo>
                    <a:pt x="189700" y="2951293"/>
                  </a:lnTo>
                  <a:cubicBezTo>
                    <a:pt x="187268" y="2948861"/>
                    <a:pt x="186052" y="2945820"/>
                    <a:pt x="186052" y="2942172"/>
                  </a:cubicBezTo>
                  <a:cubicBezTo>
                    <a:pt x="186052" y="2938524"/>
                    <a:pt x="187268" y="2937916"/>
                    <a:pt x="189700" y="2940348"/>
                  </a:cubicBezTo>
                  <a:cubicBezTo>
                    <a:pt x="192132" y="2940348"/>
                    <a:pt x="195780" y="2939132"/>
                    <a:pt x="200644" y="2936700"/>
                  </a:cubicBezTo>
                  <a:cubicBezTo>
                    <a:pt x="205508" y="2934268"/>
                    <a:pt x="209156" y="2934268"/>
                    <a:pt x="211588" y="2936700"/>
                  </a:cubicBezTo>
                  <a:cubicBezTo>
                    <a:pt x="211588" y="2931836"/>
                    <a:pt x="214020" y="2928188"/>
                    <a:pt x="218884" y="2925756"/>
                  </a:cubicBezTo>
                  <a:cubicBezTo>
                    <a:pt x="228613" y="2925756"/>
                    <a:pt x="235909" y="2924540"/>
                    <a:pt x="240773" y="2922108"/>
                  </a:cubicBezTo>
                  <a:cubicBezTo>
                    <a:pt x="245637" y="2919676"/>
                    <a:pt x="249285" y="2917244"/>
                    <a:pt x="251717" y="2914812"/>
                  </a:cubicBezTo>
                  <a:cubicBezTo>
                    <a:pt x="261445" y="2897788"/>
                    <a:pt x="260229" y="2891708"/>
                    <a:pt x="248069" y="2896571"/>
                  </a:cubicBezTo>
                  <a:lnTo>
                    <a:pt x="240773" y="2900219"/>
                  </a:lnTo>
                  <a:lnTo>
                    <a:pt x="226180" y="2892923"/>
                  </a:lnTo>
                  <a:lnTo>
                    <a:pt x="229829" y="2885627"/>
                  </a:lnTo>
                  <a:lnTo>
                    <a:pt x="222532" y="2881979"/>
                  </a:lnTo>
                  <a:cubicBezTo>
                    <a:pt x="222532" y="2877115"/>
                    <a:pt x="221316" y="2874683"/>
                    <a:pt x="218884" y="2874683"/>
                  </a:cubicBezTo>
                  <a:cubicBezTo>
                    <a:pt x="216452" y="2874683"/>
                    <a:pt x="215236" y="2877115"/>
                    <a:pt x="215236" y="2881979"/>
                  </a:cubicBezTo>
                  <a:lnTo>
                    <a:pt x="211588" y="2885627"/>
                  </a:lnTo>
                  <a:cubicBezTo>
                    <a:pt x="209156" y="2883195"/>
                    <a:pt x="206116" y="2882587"/>
                    <a:pt x="202468" y="2883803"/>
                  </a:cubicBezTo>
                  <a:cubicBezTo>
                    <a:pt x="198820" y="2885019"/>
                    <a:pt x="194564" y="2886843"/>
                    <a:pt x="189700" y="2889275"/>
                  </a:cubicBezTo>
                  <a:cubicBezTo>
                    <a:pt x="189700" y="2899004"/>
                    <a:pt x="187268" y="2902652"/>
                    <a:pt x="182404" y="2900219"/>
                  </a:cubicBezTo>
                  <a:lnTo>
                    <a:pt x="175107" y="2903868"/>
                  </a:lnTo>
                  <a:lnTo>
                    <a:pt x="171459" y="2922108"/>
                  </a:lnTo>
                  <a:cubicBezTo>
                    <a:pt x="164163" y="2919676"/>
                    <a:pt x="160515" y="2920892"/>
                    <a:pt x="160515" y="2925756"/>
                  </a:cubicBezTo>
                  <a:cubicBezTo>
                    <a:pt x="162947" y="2928188"/>
                    <a:pt x="162947" y="2930620"/>
                    <a:pt x="160515" y="2933052"/>
                  </a:cubicBezTo>
                  <a:cubicBezTo>
                    <a:pt x="158083" y="2935484"/>
                    <a:pt x="155651" y="2934268"/>
                    <a:pt x="153219" y="2929404"/>
                  </a:cubicBezTo>
                  <a:lnTo>
                    <a:pt x="153219" y="2925756"/>
                  </a:lnTo>
                  <a:lnTo>
                    <a:pt x="149571" y="2914812"/>
                  </a:lnTo>
                  <a:lnTo>
                    <a:pt x="142275" y="2914812"/>
                  </a:lnTo>
                  <a:lnTo>
                    <a:pt x="134979" y="2907516"/>
                  </a:lnTo>
                  <a:cubicBezTo>
                    <a:pt x="130114" y="2907516"/>
                    <a:pt x="124642" y="2909948"/>
                    <a:pt x="118562" y="2914812"/>
                  </a:cubicBezTo>
                  <a:cubicBezTo>
                    <a:pt x="112482" y="2919676"/>
                    <a:pt x="109442" y="2923324"/>
                    <a:pt x="109442" y="2925756"/>
                  </a:cubicBezTo>
                  <a:cubicBezTo>
                    <a:pt x="114306" y="2925756"/>
                    <a:pt x="119170" y="2925756"/>
                    <a:pt x="124034" y="2925756"/>
                  </a:cubicBezTo>
                  <a:cubicBezTo>
                    <a:pt x="119170" y="2925756"/>
                    <a:pt x="115522" y="2928188"/>
                    <a:pt x="113090" y="2933052"/>
                  </a:cubicBezTo>
                  <a:cubicBezTo>
                    <a:pt x="108226" y="2940348"/>
                    <a:pt x="104578" y="2941564"/>
                    <a:pt x="102146" y="2936700"/>
                  </a:cubicBezTo>
                  <a:lnTo>
                    <a:pt x="87554" y="2940348"/>
                  </a:lnTo>
                  <a:cubicBezTo>
                    <a:pt x="87554" y="2947645"/>
                    <a:pt x="85122" y="2952509"/>
                    <a:pt x="80257" y="2954941"/>
                  </a:cubicBezTo>
                  <a:cubicBezTo>
                    <a:pt x="75393" y="2952509"/>
                    <a:pt x="72961" y="2953725"/>
                    <a:pt x="72961" y="2958589"/>
                  </a:cubicBezTo>
                  <a:lnTo>
                    <a:pt x="54721" y="2954941"/>
                  </a:lnTo>
                  <a:cubicBezTo>
                    <a:pt x="62017" y="2952509"/>
                    <a:pt x="68097" y="2951293"/>
                    <a:pt x="72961" y="2951293"/>
                  </a:cubicBezTo>
                  <a:cubicBezTo>
                    <a:pt x="77825" y="2951293"/>
                    <a:pt x="79041" y="2948861"/>
                    <a:pt x="76609" y="2943996"/>
                  </a:cubicBezTo>
                  <a:lnTo>
                    <a:pt x="58369" y="2940348"/>
                  </a:lnTo>
                  <a:cubicBezTo>
                    <a:pt x="63233" y="2935484"/>
                    <a:pt x="62017" y="2933052"/>
                    <a:pt x="54721" y="2933052"/>
                  </a:cubicBezTo>
                  <a:lnTo>
                    <a:pt x="65665" y="2925756"/>
                  </a:lnTo>
                  <a:cubicBezTo>
                    <a:pt x="75393" y="2923324"/>
                    <a:pt x="80257" y="2919676"/>
                    <a:pt x="80257" y="2914812"/>
                  </a:cubicBezTo>
                  <a:cubicBezTo>
                    <a:pt x="80257" y="2909948"/>
                    <a:pt x="77825" y="2906300"/>
                    <a:pt x="72961" y="2903868"/>
                  </a:cubicBezTo>
                  <a:lnTo>
                    <a:pt x="76609" y="2896571"/>
                  </a:lnTo>
                  <a:cubicBezTo>
                    <a:pt x="79041" y="2896571"/>
                    <a:pt x="79041" y="2894139"/>
                    <a:pt x="76609" y="2889275"/>
                  </a:cubicBezTo>
                  <a:cubicBezTo>
                    <a:pt x="79041" y="2884411"/>
                    <a:pt x="77825" y="2880763"/>
                    <a:pt x="72961" y="2878331"/>
                  </a:cubicBezTo>
                  <a:cubicBezTo>
                    <a:pt x="70529" y="2878331"/>
                    <a:pt x="66881" y="2877723"/>
                    <a:pt x="62017" y="2876507"/>
                  </a:cubicBezTo>
                  <a:cubicBezTo>
                    <a:pt x="57153" y="2875291"/>
                    <a:pt x="54721" y="2877115"/>
                    <a:pt x="54721" y="2881979"/>
                  </a:cubicBezTo>
                  <a:lnTo>
                    <a:pt x="40129" y="2885627"/>
                  </a:lnTo>
                  <a:lnTo>
                    <a:pt x="36480" y="2838202"/>
                  </a:lnTo>
                  <a:lnTo>
                    <a:pt x="40129" y="2830906"/>
                  </a:lnTo>
                  <a:cubicBezTo>
                    <a:pt x="35264" y="2830906"/>
                    <a:pt x="30400" y="2829082"/>
                    <a:pt x="25536" y="2825434"/>
                  </a:cubicBezTo>
                  <a:cubicBezTo>
                    <a:pt x="20672" y="2821786"/>
                    <a:pt x="17024" y="2817530"/>
                    <a:pt x="14592" y="2812666"/>
                  </a:cubicBezTo>
                  <a:lnTo>
                    <a:pt x="18240" y="2805369"/>
                  </a:lnTo>
                  <a:lnTo>
                    <a:pt x="21888" y="2790777"/>
                  </a:lnTo>
                  <a:cubicBezTo>
                    <a:pt x="12160" y="2788345"/>
                    <a:pt x="4864" y="2774969"/>
                    <a:pt x="0" y="2750648"/>
                  </a:cubicBezTo>
                  <a:lnTo>
                    <a:pt x="3648" y="2736056"/>
                  </a:lnTo>
                  <a:lnTo>
                    <a:pt x="7296" y="2728760"/>
                  </a:lnTo>
                  <a:cubicBezTo>
                    <a:pt x="2432" y="2728760"/>
                    <a:pt x="3648" y="2726328"/>
                    <a:pt x="10944" y="2721464"/>
                  </a:cubicBezTo>
                  <a:cubicBezTo>
                    <a:pt x="13376" y="2706872"/>
                    <a:pt x="13376" y="2694711"/>
                    <a:pt x="10944" y="2684983"/>
                  </a:cubicBezTo>
                  <a:lnTo>
                    <a:pt x="14592" y="2670391"/>
                  </a:lnTo>
                  <a:lnTo>
                    <a:pt x="18240" y="2663095"/>
                  </a:lnTo>
                  <a:cubicBezTo>
                    <a:pt x="18240" y="2641206"/>
                    <a:pt x="19456" y="2627830"/>
                    <a:pt x="21888" y="2622966"/>
                  </a:cubicBezTo>
                  <a:cubicBezTo>
                    <a:pt x="24320" y="2605942"/>
                    <a:pt x="25536" y="2580405"/>
                    <a:pt x="25536" y="2546356"/>
                  </a:cubicBezTo>
                  <a:lnTo>
                    <a:pt x="25536" y="2539060"/>
                  </a:lnTo>
                  <a:cubicBezTo>
                    <a:pt x="25536" y="2531764"/>
                    <a:pt x="27360" y="2524468"/>
                    <a:pt x="31008" y="2517172"/>
                  </a:cubicBezTo>
                  <a:cubicBezTo>
                    <a:pt x="34656" y="2509876"/>
                    <a:pt x="37697" y="2503795"/>
                    <a:pt x="40129" y="2498931"/>
                  </a:cubicBezTo>
                  <a:cubicBezTo>
                    <a:pt x="42561" y="2501363"/>
                    <a:pt x="44993" y="2501363"/>
                    <a:pt x="47425" y="2498931"/>
                  </a:cubicBezTo>
                  <a:cubicBezTo>
                    <a:pt x="49857" y="2496499"/>
                    <a:pt x="51073" y="2494067"/>
                    <a:pt x="51073" y="2491635"/>
                  </a:cubicBezTo>
                  <a:lnTo>
                    <a:pt x="58369" y="2480691"/>
                  </a:lnTo>
                  <a:lnTo>
                    <a:pt x="54721" y="2477043"/>
                  </a:lnTo>
                  <a:cubicBezTo>
                    <a:pt x="49857" y="2474611"/>
                    <a:pt x="49857" y="2472179"/>
                    <a:pt x="54721" y="2469747"/>
                  </a:cubicBezTo>
                  <a:cubicBezTo>
                    <a:pt x="54721" y="2464883"/>
                    <a:pt x="53505" y="2462451"/>
                    <a:pt x="51073" y="2462451"/>
                  </a:cubicBezTo>
                  <a:cubicBezTo>
                    <a:pt x="51073" y="2450290"/>
                    <a:pt x="47425" y="2444210"/>
                    <a:pt x="40129" y="2444210"/>
                  </a:cubicBezTo>
                  <a:cubicBezTo>
                    <a:pt x="42561" y="2441778"/>
                    <a:pt x="41345" y="2438130"/>
                    <a:pt x="36480" y="2433266"/>
                  </a:cubicBezTo>
                  <a:lnTo>
                    <a:pt x="25536" y="2462451"/>
                  </a:lnTo>
                  <a:cubicBezTo>
                    <a:pt x="30400" y="2467315"/>
                    <a:pt x="32832" y="2472179"/>
                    <a:pt x="32832" y="2477043"/>
                  </a:cubicBezTo>
                  <a:lnTo>
                    <a:pt x="25536" y="2509876"/>
                  </a:lnTo>
                  <a:cubicBezTo>
                    <a:pt x="23104" y="2507443"/>
                    <a:pt x="23104" y="2503795"/>
                    <a:pt x="25536" y="2498931"/>
                  </a:cubicBezTo>
                  <a:lnTo>
                    <a:pt x="21888" y="2484339"/>
                  </a:lnTo>
                  <a:lnTo>
                    <a:pt x="18240" y="2466099"/>
                  </a:lnTo>
                  <a:cubicBezTo>
                    <a:pt x="23104" y="2456370"/>
                    <a:pt x="24320" y="2444210"/>
                    <a:pt x="21888" y="2429618"/>
                  </a:cubicBezTo>
                  <a:cubicBezTo>
                    <a:pt x="21888" y="2424754"/>
                    <a:pt x="22496" y="2421714"/>
                    <a:pt x="23712" y="2420498"/>
                  </a:cubicBezTo>
                  <a:cubicBezTo>
                    <a:pt x="24928" y="2419282"/>
                    <a:pt x="27968" y="2418674"/>
                    <a:pt x="32832" y="2418674"/>
                  </a:cubicBezTo>
                  <a:cubicBezTo>
                    <a:pt x="40129" y="2413810"/>
                    <a:pt x="41345" y="2410162"/>
                    <a:pt x="36480" y="2407730"/>
                  </a:cubicBezTo>
                  <a:lnTo>
                    <a:pt x="36480" y="2396785"/>
                  </a:lnTo>
                  <a:lnTo>
                    <a:pt x="43777" y="2404081"/>
                  </a:lnTo>
                  <a:cubicBezTo>
                    <a:pt x="43777" y="2408945"/>
                    <a:pt x="47425" y="2413810"/>
                    <a:pt x="54721" y="2418674"/>
                  </a:cubicBezTo>
                  <a:cubicBezTo>
                    <a:pt x="54721" y="2418674"/>
                    <a:pt x="57153" y="2418674"/>
                    <a:pt x="62017" y="2418674"/>
                  </a:cubicBezTo>
                  <a:cubicBezTo>
                    <a:pt x="66881" y="2418674"/>
                    <a:pt x="69313" y="2418674"/>
                    <a:pt x="69313" y="2418674"/>
                  </a:cubicBezTo>
                  <a:lnTo>
                    <a:pt x="80257" y="2411378"/>
                  </a:lnTo>
                  <a:lnTo>
                    <a:pt x="76609" y="2422322"/>
                  </a:lnTo>
                  <a:cubicBezTo>
                    <a:pt x="74177" y="2427186"/>
                    <a:pt x="75393" y="2430834"/>
                    <a:pt x="80257" y="2433266"/>
                  </a:cubicBezTo>
                  <a:cubicBezTo>
                    <a:pt x="82690" y="2433266"/>
                    <a:pt x="83905" y="2436914"/>
                    <a:pt x="83905" y="2444210"/>
                  </a:cubicBezTo>
                  <a:lnTo>
                    <a:pt x="91202" y="2440562"/>
                  </a:lnTo>
                  <a:cubicBezTo>
                    <a:pt x="103362" y="2425970"/>
                    <a:pt x="107010" y="2418674"/>
                    <a:pt x="102146" y="2418674"/>
                  </a:cubicBezTo>
                  <a:lnTo>
                    <a:pt x="91202" y="2407730"/>
                  </a:lnTo>
                  <a:lnTo>
                    <a:pt x="102146" y="2411378"/>
                  </a:lnTo>
                  <a:cubicBezTo>
                    <a:pt x="104578" y="2411378"/>
                    <a:pt x="106402" y="2410162"/>
                    <a:pt x="107618" y="2407730"/>
                  </a:cubicBezTo>
                  <a:cubicBezTo>
                    <a:pt x="108834" y="2405297"/>
                    <a:pt x="109442" y="2400433"/>
                    <a:pt x="109442" y="2393137"/>
                  </a:cubicBezTo>
                  <a:cubicBezTo>
                    <a:pt x="111874" y="2390705"/>
                    <a:pt x="112482" y="2386449"/>
                    <a:pt x="111266" y="2380369"/>
                  </a:cubicBezTo>
                  <a:cubicBezTo>
                    <a:pt x="110050" y="2374289"/>
                    <a:pt x="110658" y="2367601"/>
                    <a:pt x="113090" y="2360304"/>
                  </a:cubicBezTo>
                  <a:cubicBezTo>
                    <a:pt x="113090" y="2357872"/>
                    <a:pt x="114306" y="2353616"/>
                    <a:pt x="116738" y="2347536"/>
                  </a:cubicBezTo>
                  <a:cubicBezTo>
                    <a:pt x="119170" y="2341456"/>
                    <a:pt x="117954" y="2335984"/>
                    <a:pt x="113090" y="2331120"/>
                  </a:cubicBezTo>
                  <a:lnTo>
                    <a:pt x="116738" y="2323824"/>
                  </a:lnTo>
                  <a:cubicBezTo>
                    <a:pt x="116738" y="2318960"/>
                    <a:pt x="120386" y="2315312"/>
                    <a:pt x="127682" y="2312879"/>
                  </a:cubicBezTo>
                  <a:lnTo>
                    <a:pt x="131330" y="2301935"/>
                  </a:lnTo>
                  <a:lnTo>
                    <a:pt x="138627" y="2294639"/>
                  </a:lnTo>
                  <a:cubicBezTo>
                    <a:pt x="136195" y="2299503"/>
                    <a:pt x="138627" y="2297071"/>
                    <a:pt x="145923" y="2287343"/>
                  </a:cubicBezTo>
                  <a:cubicBezTo>
                    <a:pt x="143491" y="2294639"/>
                    <a:pt x="142883" y="2299503"/>
                    <a:pt x="144099" y="2301935"/>
                  </a:cubicBezTo>
                  <a:cubicBezTo>
                    <a:pt x="145315" y="2304367"/>
                    <a:pt x="148355" y="2304367"/>
                    <a:pt x="153219" y="2301935"/>
                  </a:cubicBezTo>
                  <a:lnTo>
                    <a:pt x="160515" y="2301935"/>
                  </a:lnTo>
                  <a:lnTo>
                    <a:pt x="153219" y="2320176"/>
                  </a:lnTo>
                  <a:cubicBezTo>
                    <a:pt x="158083" y="2320176"/>
                    <a:pt x="162947" y="2319568"/>
                    <a:pt x="167811" y="2318352"/>
                  </a:cubicBezTo>
                  <a:cubicBezTo>
                    <a:pt x="172675" y="2317136"/>
                    <a:pt x="176323" y="2315312"/>
                    <a:pt x="178755" y="2312879"/>
                  </a:cubicBezTo>
                  <a:cubicBezTo>
                    <a:pt x="181188" y="2310447"/>
                    <a:pt x="182404" y="2309840"/>
                    <a:pt x="182404" y="2311055"/>
                  </a:cubicBezTo>
                  <a:cubicBezTo>
                    <a:pt x="182404" y="2312271"/>
                    <a:pt x="179971" y="2316528"/>
                    <a:pt x="175107" y="2323824"/>
                  </a:cubicBezTo>
                  <a:lnTo>
                    <a:pt x="156867" y="2389489"/>
                  </a:lnTo>
                  <a:cubicBezTo>
                    <a:pt x="164163" y="2384625"/>
                    <a:pt x="170243" y="2373681"/>
                    <a:pt x="175107" y="2356656"/>
                  </a:cubicBezTo>
                  <a:cubicBezTo>
                    <a:pt x="177539" y="2346928"/>
                    <a:pt x="179971" y="2339632"/>
                    <a:pt x="182404" y="2334768"/>
                  </a:cubicBezTo>
                  <a:cubicBezTo>
                    <a:pt x="184836" y="2329904"/>
                    <a:pt x="186052" y="2326256"/>
                    <a:pt x="186052" y="2323824"/>
                  </a:cubicBezTo>
                  <a:cubicBezTo>
                    <a:pt x="195780" y="2311664"/>
                    <a:pt x="203076" y="2296463"/>
                    <a:pt x="207940" y="2278223"/>
                  </a:cubicBezTo>
                  <a:cubicBezTo>
                    <a:pt x="212804" y="2259982"/>
                    <a:pt x="216452" y="2248430"/>
                    <a:pt x="218884" y="2243566"/>
                  </a:cubicBezTo>
                  <a:lnTo>
                    <a:pt x="215236" y="2232622"/>
                  </a:lnTo>
                  <a:cubicBezTo>
                    <a:pt x="210372" y="2232622"/>
                    <a:pt x="209156" y="2230190"/>
                    <a:pt x="211588" y="2225326"/>
                  </a:cubicBezTo>
                  <a:lnTo>
                    <a:pt x="204292" y="2218029"/>
                  </a:lnTo>
                  <a:lnTo>
                    <a:pt x="189700" y="2228974"/>
                  </a:lnTo>
                  <a:cubicBezTo>
                    <a:pt x="182404" y="2231406"/>
                    <a:pt x="178147" y="2231406"/>
                    <a:pt x="176931" y="2228974"/>
                  </a:cubicBezTo>
                  <a:cubicBezTo>
                    <a:pt x="175715" y="2226542"/>
                    <a:pt x="176323" y="2219246"/>
                    <a:pt x="178755" y="2207085"/>
                  </a:cubicBezTo>
                  <a:cubicBezTo>
                    <a:pt x="181188" y="2197357"/>
                    <a:pt x="182404" y="2188237"/>
                    <a:pt x="182404" y="2179725"/>
                  </a:cubicBezTo>
                  <a:cubicBezTo>
                    <a:pt x="182404" y="2171213"/>
                    <a:pt x="179971" y="2166956"/>
                    <a:pt x="175107" y="2166956"/>
                  </a:cubicBezTo>
                  <a:cubicBezTo>
                    <a:pt x="162947" y="2162092"/>
                    <a:pt x="158083" y="2156012"/>
                    <a:pt x="160515" y="2148716"/>
                  </a:cubicBezTo>
                  <a:lnTo>
                    <a:pt x="171459" y="2148716"/>
                  </a:lnTo>
                  <a:cubicBezTo>
                    <a:pt x="171459" y="2143852"/>
                    <a:pt x="178755" y="2141420"/>
                    <a:pt x="193348" y="2141420"/>
                  </a:cubicBezTo>
                  <a:cubicBezTo>
                    <a:pt x="200644" y="2143852"/>
                    <a:pt x="201860" y="2146284"/>
                    <a:pt x="196996" y="2148716"/>
                  </a:cubicBezTo>
                  <a:cubicBezTo>
                    <a:pt x="201860" y="2151148"/>
                    <a:pt x="206116" y="2152972"/>
                    <a:pt x="209764" y="2154188"/>
                  </a:cubicBezTo>
                  <a:cubicBezTo>
                    <a:pt x="213412" y="2155404"/>
                    <a:pt x="215236" y="2154796"/>
                    <a:pt x="215236" y="2152364"/>
                  </a:cubicBezTo>
                  <a:lnTo>
                    <a:pt x="240773" y="2086699"/>
                  </a:lnTo>
                  <a:cubicBezTo>
                    <a:pt x="240773" y="2081835"/>
                    <a:pt x="243205" y="2079403"/>
                    <a:pt x="248069" y="2079403"/>
                  </a:cubicBezTo>
                  <a:cubicBezTo>
                    <a:pt x="250501" y="2084267"/>
                    <a:pt x="251717" y="2085483"/>
                    <a:pt x="251717" y="2083051"/>
                  </a:cubicBezTo>
                  <a:cubicBezTo>
                    <a:pt x="251717" y="2080619"/>
                    <a:pt x="250501" y="2076971"/>
                    <a:pt x="248069" y="2072107"/>
                  </a:cubicBezTo>
                  <a:cubicBezTo>
                    <a:pt x="250501" y="2069675"/>
                    <a:pt x="254149" y="2068458"/>
                    <a:pt x="259013" y="2068458"/>
                  </a:cubicBezTo>
                  <a:cubicBezTo>
                    <a:pt x="261445" y="2070890"/>
                    <a:pt x="263877" y="2070890"/>
                    <a:pt x="266309" y="2068458"/>
                  </a:cubicBezTo>
                  <a:lnTo>
                    <a:pt x="273605" y="2057514"/>
                  </a:lnTo>
                  <a:cubicBezTo>
                    <a:pt x="280902" y="2064810"/>
                    <a:pt x="288198" y="2064810"/>
                    <a:pt x="295494" y="2057514"/>
                  </a:cubicBezTo>
                  <a:lnTo>
                    <a:pt x="306438" y="2057514"/>
                  </a:lnTo>
                  <a:cubicBezTo>
                    <a:pt x="311302" y="2062378"/>
                    <a:pt x="316166" y="2061162"/>
                    <a:pt x="321030" y="2053866"/>
                  </a:cubicBezTo>
                  <a:cubicBezTo>
                    <a:pt x="321030" y="2051434"/>
                    <a:pt x="319814" y="2049002"/>
                    <a:pt x="317382" y="2046570"/>
                  </a:cubicBezTo>
                  <a:cubicBezTo>
                    <a:pt x="314950" y="2051434"/>
                    <a:pt x="311302" y="2052650"/>
                    <a:pt x="306438" y="2050218"/>
                  </a:cubicBezTo>
                  <a:cubicBezTo>
                    <a:pt x="311302" y="2045354"/>
                    <a:pt x="323462" y="2040490"/>
                    <a:pt x="342919" y="2035626"/>
                  </a:cubicBezTo>
                  <a:cubicBezTo>
                    <a:pt x="347783" y="2035626"/>
                    <a:pt x="355079" y="2030762"/>
                    <a:pt x="364807" y="2021034"/>
                  </a:cubicBezTo>
                  <a:cubicBezTo>
                    <a:pt x="364807" y="2018602"/>
                    <a:pt x="368455" y="2017385"/>
                    <a:pt x="375752" y="2017385"/>
                  </a:cubicBezTo>
                  <a:cubicBezTo>
                    <a:pt x="383048" y="2022250"/>
                    <a:pt x="387912" y="2022250"/>
                    <a:pt x="390344" y="2017385"/>
                  </a:cubicBezTo>
                  <a:cubicBezTo>
                    <a:pt x="397640" y="2014953"/>
                    <a:pt x="407368" y="2013737"/>
                    <a:pt x="419528" y="2013737"/>
                  </a:cubicBezTo>
                  <a:cubicBezTo>
                    <a:pt x="429257" y="2013737"/>
                    <a:pt x="438985" y="2014953"/>
                    <a:pt x="448713" y="2017385"/>
                  </a:cubicBezTo>
                  <a:cubicBezTo>
                    <a:pt x="460873" y="2017385"/>
                    <a:pt x="470602" y="2017385"/>
                    <a:pt x="477898" y="2017385"/>
                  </a:cubicBezTo>
                  <a:lnTo>
                    <a:pt x="477898" y="2021034"/>
                  </a:lnTo>
                  <a:cubicBezTo>
                    <a:pt x="480330" y="2025898"/>
                    <a:pt x="483978" y="2025898"/>
                    <a:pt x="488842" y="2021034"/>
                  </a:cubicBezTo>
                  <a:cubicBezTo>
                    <a:pt x="493706" y="2021034"/>
                    <a:pt x="499786" y="2019817"/>
                    <a:pt x="507082" y="2017385"/>
                  </a:cubicBezTo>
                  <a:cubicBezTo>
                    <a:pt x="514378" y="2014953"/>
                    <a:pt x="521675" y="2012521"/>
                    <a:pt x="528971" y="2010089"/>
                  </a:cubicBezTo>
                  <a:cubicBezTo>
                    <a:pt x="545995" y="2007657"/>
                    <a:pt x="555723" y="2002793"/>
                    <a:pt x="558155" y="1995497"/>
                  </a:cubicBezTo>
                  <a:lnTo>
                    <a:pt x="561062" y="1994129"/>
                  </a:lnTo>
                  <a:lnTo>
                    <a:pt x="561803" y="1988201"/>
                  </a:lnTo>
                  <a:cubicBezTo>
                    <a:pt x="565451" y="1988201"/>
                    <a:pt x="568644" y="1988201"/>
                    <a:pt x="571380" y="1988201"/>
                  </a:cubicBezTo>
                  <a:lnTo>
                    <a:pt x="573660" y="1988201"/>
                  </a:lnTo>
                  <a:lnTo>
                    <a:pt x="578220" y="1988201"/>
                  </a:lnTo>
                  <a:lnTo>
                    <a:pt x="583692" y="1988201"/>
                  </a:lnTo>
                  <a:lnTo>
                    <a:pt x="587340" y="1980905"/>
                  </a:lnTo>
                  <a:lnTo>
                    <a:pt x="598284" y="1977257"/>
                  </a:lnTo>
                  <a:lnTo>
                    <a:pt x="638413" y="1966312"/>
                  </a:lnTo>
                  <a:lnTo>
                    <a:pt x="645709" y="1962664"/>
                  </a:lnTo>
                  <a:lnTo>
                    <a:pt x="696782" y="1944424"/>
                  </a:lnTo>
                  <a:cubicBezTo>
                    <a:pt x="701646" y="1939560"/>
                    <a:pt x="713807" y="1937128"/>
                    <a:pt x="733263" y="1937128"/>
                  </a:cubicBezTo>
                  <a:lnTo>
                    <a:pt x="751503" y="1926184"/>
                  </a:lnTo>
                  <a:lnTo>
                    <a:pt x="751503" y="1922536"/>
                  </a:lnTo>
                  <a:cubicBezTo>
                    <a:pt x="751503" y="1917671"/>
                    <a:pt x="749679" y="1913415"/>
                    <a:pt x="746031" y="1909767"/>
                  </a:cubicBezTo>
                  <a:cubicBezTo>
                    <a:pt x="742383" y="1906119"/>
                    <a:pt x="739343" y="1901863"/>
                    <a:pt x="736911" y="1896999"/>
                  </a:cubicBezTo>
                  <a:cubicBezTo>
                    <a:pt x="729615" y="1894567"/>
                    <a:pt x="722927" y="1893959"/>
                    <a:pt x="716847" y="1895175"/>
                  </a:cubicBezTo>
                  <a:cubicBezTo>
                    <a:pt x="710767" y="1896391"/>
                    <a:pt x="710158" y="1898215"/>
                    <a:pt x="715023" y="1900647"/>
                  </a:cubicBezTo>
                  <a:cubicBezTo>
                    <a:pt x="685838" y="1886055"/>
                    <a:pt x="670030" y="1878759"/>
                    <a:pt x="667598" y="1878759"/>
                  </a:cubicBezTo>
                  <a:cubicBezTo>
                    <a:pt x="670030" y="1881191"/>
                    <a:pt x="673678" y="1879975"/>
                    <a:pt x="678542" y="1875111"/>
                  </a:cubicBezTo>
                  <a:cubicBezTo>
                    <a:pt x="680974" y="1870246"/>
                    <a:pt x="681582" y="1865990"/>
                    <a:pt x="680366" y="1862342"/>
                  </a:cubicBezTo>
                  <a:cubicBezTo>
                    <a:pt x="679150" y="1858694"/>
                    <a:pt x="676110" y="1856870"/>
                    <a:pt x="671246" y="1856870"/>
                  </a:cubicBezTo>
                  <a:cubicBezTo>
                    <a:pt x="668814" y="1856870"/>
                    <a:pt x="663950" y="1853222"/>
                    <a:pt x="656653" y="1845926"/>
                  </a:cubicBezTo>
                  <a:lnTo>
                    <a:pt x="642061" y="1834982"/>
                  </a:lnTo>
                  <a:lnTo>
                    <a:pt x="634765" y="1831334"/>
                  </a:lnTo>
                  <a:lnTo>
                    <a:pt x="631117" y="1831334"/>
                  </a:lnTo>
                  <a:lnTo>
                    <a:pt x="623821" y="1827686"/>
                  </a:lnTo>
                  <a:cubicBezTo>
                    <a:pt x="618957" y="1827686"/>
                    <a:pt x="612877" y="1823429"/>
                    <a:pt x="605580" y="1814917"/>
                  </a:cubicBezTo>
                  <a:cubicBezTo>
                    <a:pt x="598284" y="1806405"/>
                    <a:pt x="597068" y="1800933"/>
                    <a:pt x="601932" y="1798501"/>
                  </a:cubicBezTo>
                  <a:lnTo>
                    <a:pt x="601932" y="1791205"/>
                  </a:lnTo>
                  <a:cubicBezTo>
                    <a:pt x="609228" y="1791205"/>
                    <a:pt x="614093" y="1787557"/>
                    <a:pt x="616525" y="1780261"/>
                  </a:cubicBezTo>
                  <a:cubicBezTo>
                    <a:pt x="618957" y="1777828"/>
                    <a:pt x="622605" y="1779045"/>
                    <a:pt x="627469" y="1783909"/>
                  </a:cubicBezTo>
                  <a:cubicBezTo>
                    <a:pt x="625037" y="1791205"/>
                    <a:pt x="627469" y="1793637"/>
                    <a:pt x="634765" y="1791205"/>
                  </a:cubicBezTo>
                  <a:lnTo>
                    <a:pt x="642061" y="1780261"/>
                  </a:lnTo>
                  <a:lnTo>
                    <a:pt x="649357" y="1783909"/>
                  </a:lnTo>
                  <a:cubicBezTo>
                    <a:pt x="646925" y="1779045"/>
                    <a:pt x="646925" y="1770532"/>
                    <a:pt x="649357" y="1758372"/>
                  </a:cubicBezTo>
                  <a:cubicBezTo>
                    <a:pt x="651789" y="1751076"/>
                    <a:pt x="650573" y="1747428"/>
                    <a:pt x="645709" y="1747428"/>
                  </a:cubicBezTo>
                  <a:cubicBezTo>
                    <a:pt x="640845" y="1742564"/>
                    <a:pt x="637197" y="1738308"/>
                    <a:pt x="634765" y="1734660"/>
                  </a:cubicBezTo>
                  <a:cubicBezTo>
                    <a:pt x="632333" y="1731012"/>
                    <a:pt x="631117" y="1726755"/>
                    <a:pt x="631117" y="1721891"/>
                  </a:cubicBezTo>
                  <a:cubicBezTo>
                    <a:pt x="623821" y="1712163"/>
                    <a:pt x="625037" y="1704867"/>
                    <a:pt x="634765" y="1700003"/>
                  </a:cubicBezTo>
                  <a:lnTo>
                    <a:pt x="638413" y="1689059"/>
                  </a:lnTo>
                  <a:cubicBezTo>
                    <a:pt x="635981" y="1679331"/>
                    <a:pt x="635981" y="1672034"/>
                    <a:pt x="638413" y="1667170"/>
                  </a:cubicBezTo>
                  <a:lnTo>
                    <a:pt x="642061" y="1648930"/>
                  </a:lnTo>
                  <a:cubicBezTo>
                    <a:pt x="639629" y="1646498"/>
                    <a:pt x="638413" y="1644066"/>
                    <a:pt x="638413" y="1641634"/>
                  </a:cubicBezTo>
                  <a:lnTo>
                    <a:pt x="642061" y="1616097"/>
                  </a:lnTo>
                  <a:cubicBezTo>
                    <a:pt x="644493" y="1608801"/>
                    <a:pt x="645709" y="1601505"/>
                    <a:pt x="645709" y="1594209"/>
                  </a:cubicBezTo>
                  <a:cubicBezTo>
                    <a:pt x="645709" y="1586912"/>
                    <a:pt x="644493" y="1578400"/>
                    <a:pt x="642061" y="1568672"/>
                  </a:cubicBezTo>
                  <a:cubicBezTo>
                    <a:pt x="639629" y="1554080"/>
                    <a:pt x="635373" y="1531584"/>
                    <a:pt x="629293" y="1501183"/>
                  </a:cubicBezTo>
                  <a:cubicBezTo>
                    <a:pt x="623213" y="1470782"/>
                    <a:pt x="617741" y="1442206"/>
                    <a:pt x="612877" y="1415453"/>
                  </a:cubicBezTo>
                  <a:lnTo>
                    <a:pt x="612877" y="1411805"/>
                  </a:lnTo>
                  <a:cubicBezTo>
                    <a:pt x="612877" y="1404509"/>
                    <a:pt x="611052" y="1396605"/>
                    <a:pt x="607404" y="1388093"/>
                  </a:cubicBezTo>
                  <a:cubicBezTo>
                    <a:pt x="603756" y="1379580"/>
                    <a:pt x="603148" y="1374108"/>
                    <a:pt x="605580" y="1371676"/>
                  </a:cubicBezTo>
                  <a:cubicBezTo>
                    <a:pt x="603148" y="1361948"/>
                    <a:pt x="597068" y="1320603"/>
                    <a:pt x="587340" y="1247642"/>
                  </a:cubicBezTo>
                  <a:cubicBezTo>
                    <a:pt x="584908" y="1223321"/>
                    <a:pt x="580652" y="1203257"/>
                    <a:pt x="574572" y="1187448"/>
                  </a:cubicBezTo>
                  <a:cubicBezTo>
                    <a:pt x="568492" y="1171640"/>
                    <a:pt x="561803" y="1160088"/>
                    <a:pt x="554507" y="1152792"/>
                  </a:cubicBezTo>
                  <a:cubicBezTo>
                    <a:pt x="552075" y="1145496"/>
                    <a:pt x="551467" y="1141240"/>
                    <a:pt x="552683" y="1140023"/>
                  </a:cubicBezTo>
                  <a:cubicBezTo>
                    <a:pt x="553899" y="1138807"/>
                    <a:pt x="556939" y="1141847"/>
                    <a:pt x="561803" y="1149144"/>
                  </a:cubicBezTo>
                  <a:cubicBezTo>
                    <a:pt x="564235" y="1149144"/>
                    <a:pt x="565451" y="1147927"/>
                    <a:pt x="565451" y="1145496"/>
                  </a:cubicBezTo>
                  <a:cubicBezTo>
                    <a:pt x="565451" y="1143064"/>
                    <a:pt x="564844" y="1140631"/>
                    <a:pt x="563627" y="1138199"/>
                  </a:cubicBezTo>
                  <a:cubicBezTo>
                    <a:pt x="562411" y="1135767"/>
                    <a:pt x="560587" y="1128471"/>
                    <a:pt x="558155" y="1116311"/>
                  </a:cubicBezTo>
                  <a:cubicBezTo>
                    <a:pt x="545995" y="1104151"/>
                    <a:pt x="540523" y="1095639"/>
                    <a:pt x="541739" y="1090774"/>
                  </a:cubicBezTo>
                  <a:cubicBezTo>
                    <a:pt x="542955" y="1085910"/>
                    <a:pt x="543563" y="1082262"/>
                    <a:pt x="543563" y="1079830"/>
                  </a:cubicBezTo>
                  <a:cubicBezTo>
                    <a:pt x="538699" y="1077398"/>
                    <a:pt x="538699" y="1072534"/>
                    <a:pt x="543563" y="1065238"/>
                  </a:cubicBezTo>
                  <a:cubicBezTo>
                    <a:pt x="538699" y="1062806"/>
                    <a:pt x="536875" y="1060374"/>
                    <a:pt x="538091" y="1057942"/>
                  </a:cubicBezTo>
                  <a:cubicBezTo>
                    <a:pt x="539307" y="1055510"/>
                    <a:pt x="542347" y="1054294"/>
                    <a:pt x="547211" y="1054294"/>
                  </a:cubicBezTo>
                  <a:cubicBezTo>
                    <a:pt x="549643" y="1054294"/>
                    <a:pt x="551467" y="1053078"/>
                    <a:pt x="552683" y="1050646"/>
                  </a:cubicBezTo>
                  <a:cubicBezTo>
                    <a:pt x="553899" y="1048214"/>
                    <a:pt x="553291" y="1043349"/>
                    <a:pt x="550859" y="1036053"/>
                  </a:cubicBezTo>
                  <a:lnTo>
                    <a:pt x="554507" y="1025109"/>
                  </a:lnTo>
                  <a:lnTo>
                    <a:pt x="550859" y="999573"/>
                  </a:lnTo>
                  <a:lnTo>
                    <a:pt x="547211" y="988628"/>
                  </a:lnTo>
                  <a:lnTo>
                    <a:pt x="561803" y="992276"/>
                  </a:lnTo>
                  <a:cubicBezTo>
                    <a:pt x="561803" y="992276"/>
                    <a:pt x="564235" y="992885"/>
                    <a:pt x="569100" y="994100"/>
                  </a:cubicBezTo>
                  <a:cubicBezTo>
                    <a:pt x="573964" y="995317"/>
                    <a:pt x="577612" y="993492"/>
                    <a:pt x="580044" y="988628"/>
                  </a:cubicBezTo>
                  <a:lnTo>
                    <a:pt x="576396" y="974036"/>
                  </a:lnTo>
                  <a:cubicBezTo>
                    <a:pt x="573964" y="969172"/>
                    <a:pt x="572748" y="964916"/>
                    <a:pt x="572748" y="961268"/>
                  </a:cubicBezTo>
                  <a:cubicBezTo>
                    <a:pt x="572748" y="957620"/>
                    <a:pt x="575180" y="954580"/>
                    <a:pt x="580044" y="952148"/>
                  </a:cubicBezTo>
                  <a:cubicBezTo>
                    <a:pt x="587340" y="952148"/>
                    <a:pt x="587340" y="943636"/>
                    <a:pt x="580044" y="926611"/>
                  </a:cubicBezTo>
                  <a:cubicBezTo>
                    <a:pt x="577612" y="921747"/>
                    <a:pt x="575180" y="916883"/>
                    <a:pt x="572748" y="912019"/>
                  </a:cubicBezTo>
                  <a:cubicBezTo>
                    <a:pt x="570316" y="907155"/>
                    <a:pt x="569100" y="902290"/>
                    <a:pt x="569100" y="897426"/>
                  </a:cubicBezTo>
                  <a:cubicBezTo>
                    <a:pt x="573964" y="892562"/>
                    <a:pt x="578220" y="890130"/>
                    <a:pt x="581868" y="890130"/>
                  </a:cubicBezTo>
                  <a:cubicBezTo>
                    <a:pt x="585516" y="890130"/>
                    <a:pt x="590988" y="892562"/>
                    <a:pt x="598284" y="897426"/>
                  </a:cubicBezTo>
                  <a:cubicBezTo>
                    <a:pt x="600716" y="902290"/>
                    <a:pt x="603148" y="905331"/>
                    <a:pt x="605580" y="906547"/>
                  </a:cubicBezTo>
                  <a:cubicBezTo>
                    <a:pt x="608012" y="907763"/>
                    <a:pt x="611660" y="907155"/>
                    <a:pt x="616525" y="904722"/>
                  </a:cubicBezTo>
                  <a:cubicBezTo>
                    <a:pt x="618957" y="904722"/>
                    <a:pt x="621389" y="901074"/>
                    <a:pt x="623821" y="893778"/>
                  </a:cubicBezTo>
                  <a:lnTo>
                    <a:pt x="634765" y="897426"/>
                  </a:lnTo>
                  <a:cubicBezTo>
                    <a:pt x="644493" y="907155"/>
                    <a:pt x="650573" y="907155"/>
                    <a:pt x="653005" y="897426"/>
                  </a:cubicBezTo>
                  <a:lnTo>
                    <a:pt x="660301" y="893778"/>
                  </a:lnTo>
                  <a:lnTo>
                    <a:pt x="667598" y="893778"/>
                  </a:lnTo>
                  <a:cubicBezTo>
                    <a:pt x="670030" y="893778"/>
                    <a:pt x="673678" y="892562"/>
                    <a:pt x="678542" y="890130"/>
                  </a:cubicBezTo>
                  <a:cubicBezTo>
                    <a:pt x="683406" y="875538"/>
                    <a:pt x="690702" y="873106"/>
                    <a:pt x="700430" y="882834"/>
                  </a:cubicBezTo>
                  <a:lnTo>
                    <a:pt x="725967" y="893778"/>
                  </a:lnTo>
                  <a:lnTo>
                    <a:pt x="725967" y="890130"/>
                  </a:lnTo>
                  <a:cubicBezTo>
                    <a:pt x="728399" y="885266"/>
                    <a:pt x="728399" y="876754"/>
                    <a:pt x="725967" y="864594"/>
                  </a:cubicBezTo>
                  <a:cubicBezTo>
                    <a:pt x="723535" y="854865"/>
                    <a:pt x="723535" y="847569"/>
                    <a:pt x="725967" y="842705"/>
                  </a:cubicBezTo>
                  <a:cubicBezTo>
                    <a:pt x="725967" y="832977"/>
                    <a:pt x="723535" y="828113"/>
                    <a:pt x="718671" y="828113"/>
                  </a:cubicBezTo>
                  <a:cubicBezTo>
                    <a:pt x="713807" y="823249"/>
                    <a:pt x="711982" y="818993"/>
                    <a:pt x="713199" y="815345"/>
                  </a:cubicBezTo>
                  <a:cubicBezTo>
                    <a:pt x="714415" y="811697"/>
                    <a:pt x="715023" y="808657"/>
                    <a:pt x="715023" y="806224"/>
                  </a:cubicBezTo>
                  <a:cubicBezTo>
                    <a:pt x="710158" y="798928"/>
                    <a:pt x="707726" y="792848"/>
                    <a:pt x="707726" y="787984"/>
                  </a:cubicBezTo>
                  <a:lnTo>
                    <a:pt x="718671" y="769744"/>
                  </a:lnTo>
                  <a:lnTo>
                    <a:pt x="722319" y="755151"/>
                  </a:lnTo>
                  <a:cubicBezTo>
                    <a:pt x="722319" y="740559"/>
                    <a:pt x="717455" y="724751"/>
                    <a:pt x="707726" y="707727"/>
                  </a:cubicBezTo>
                  <a:cubicBezTo>
                    <a:pt x="707726" y="700430"/>
                    <a:pt x="707118" y="692526"/>
                    <a:pt x="705902" y="684014"/>
                  </a:cubicBezTo>
                  <a:cubicBezTo>
                    <a:pt x="704686" y="675502"/>
                    <a:pt x="705294" y="665165"/>
                    <a:pt x="707726" y="653005"/>
                  </a:cubicBezTo>
                  <a:cubicBezTo>
                    <a:pt x="712591" y="648141"/>
                    <a:pt x="715023" y="643277"/>
                    <a:pt x="715023" y="638413"/>
                  </a:cubicBezTo>
                  <a:cubicBezTo>
                    <a:pt x="715023" y="633549"/>
                    <a:pt x="712591" y="628685"/>
                    <a:pt x="707726" y="623821"/>
                  </a:cubicBezTo>
                  <a:cubicBezTo>
                    <a:pt x="712591" y="621389"/>
                    <a:pt x="711375" y="617741"/>
                    <a:pt x="704078" y="612876"/>
                  </a:cubicBezTo>
                  <a:lnTo>
                    <a:pt x="707726" y="605580"/>
                  </a:lnTo>
                  <a:cubicBezTo>
                    <a:pt x="707726" y="600716"/>
                    <a:pt x="704078" y="592204"/>
                    <a:pt x="696782" y="580044"/>
                  </a:cubicBezTo>
                  <a:lnTo>
                    <a:pt x="678542" y="532619"/>
                  </a:lnTo>
                  <a:lnTo>
                    <a:pt x="685838" y="510730"/>
                  </a:lnTo>
                  <a:cubicBezTo>
                    <a:pt x="680974" y="505866"/>
                    <a:pt x="679758" y="501002"/>
                    <a:pt x="682190" y="496138"/>
                  </a:cubicBezTo>
                  <a:cubicBezTo>
                    <a:pt x="689486" y="488842"/>
                    <a:pt x="694350" y="479114"/>
                    <a:pt x="696782" y="466954"/>
                  </a:cubicBezTo>
                  <a:cubicBezTo>
                    <a:pt x="696782" y="454793"/>
                    <a:pt x="699214" y="446889"/>
                    <a:pt x="704078" y="443241"/>
                  </a:cubicBezTo>
                  <a:cubicBezTo>
                    <a:pt x="708943" y="439593"/>
                    <a:pt x="716239" y="436553"/>
                    <a:pt x="725967" y="434121"/>
                  </a:cubicBezTo>
                  <a:cubicBezTo>
                    <a:pt x="728399" y="436553"/>
                    <a:pt x="735695" y="426825"/>
                    <a:pt x="747855" y="404936"/>
                  </a:cubicBezTo>
                  <a:cubicBezTo>
                    <a:pt x="747855" y="395208"/>
                    <a:pt x="755151" y="386696"/>
                    <a:pt x="769744" y="379400"/>
                  </a:cubicBezTo>
                  <a:cubicBezTo>
                    <a:pt x="769744" y="374536"/>
                    <a:pt x="773392" y="368456"/>
                    <a:pt x="780688" y="361159"/>
                  </a:cubicBezTo>
                  <a:cubicBezTo>
                    <a:pt x="780688" y="358727"/>
                    <a:pt x="781296" y="355687"/>
                    <a:pt x="782512" y="352039"/>
                  </a:cubicBezTo>
                  <a:cubicBezTo>
                    <a:pt x="783728" y="348391"/>
                    <a:pt x="786768" y="347783"/>
                    <a:pt x="791632" y="350215"/>
                  </a:cubicBezTo>
                  <a:cubicBezTo>
                    <a:pt x="798928" y="340487"/>
                    <a:pt x="818385" y="324679"/>
                    <a:pt x="850001" y="302790"/>
                  </a:cubicBezTo>
                  <a:cubicBezTo>
                    <a:pt x="854866" y="305222"/>
                    <a:pt x="857298" y="305222"/>
                    <a:pt x="857298" y="302790"/>
                  </a:cubicBezTo>
                  <a:cubicBezTo>
                    <a:pt x="857298" y="293062"/>
                    <a:pt x="863378" y="285766"/>
                    <a:pt x="875538" y="280902"/>
                  </a:cubicBezTo>
                  <a:lnTo>
                    <a:pt x="890130" y="277254"/>
                  </a:lnTo>
                  <a:lnTo>
                    <a:pt x="893778" y="266309"/>
                  </a:lnTo>
                  <a:cubicBezTo>
                    <a:pt x="896210" y="263877"/>
                    <a:pt x="899250" y="260229"/>
                    <a:pt x="902899" y="255365"/>
                  </a:cubicBezTo>
                  <a:cubicBezTo>
                    <a:pt x="906547" y="250501"/>
                    <a:pt x="908371" y="243205"/>
                    <a:pt x="908371" y="233477"/>
                  </a:cubicBezTo>
                  <a:lnTo>
                    <a:pt x="926611" y="207940"/>
                  </a:lnTo>
                  <a:cubicBezTo>
                    <a:pt x="924179" y="203076"/>
                    <a:pt x="923571" y="200036"/>
                    <a:pt x="924787" y="198820"/>
                  </a:cubicBezTo>
                  <a:cubicBezTo>
                    <a:pt x="926003" y="197604"/>
                    <a:pt x="927827" y="196996"/>
                    <a:pt x="930259" y="196996"/>
                  </a:cubicBezTo>
                  <a:cubicBezTo>
                    <a:pt x="935123" y="194564"/>
                    <a:pt x="937555" y="189700"/>
                    <a:pt x="937555" y="182404"/>
                  </a:cubicBezTo>
                  <a:cubicBezTo>
                    <a:pt x="937555" y="177540"/>
                    <a:pt x="942419" y="173892"/>
                    <a:pt x="952148" y="171459"/>
                  </a:cubicBezTo>
                  <a:lnTo>
                    <a:pt x="955796" y="156867"/>
                  </a:lnTo>
                  <a:cubicBezTo>
                    <a:pt x="948499" y="156867"/>
                    <a:pt x="944851" y="153219"/>
                    <a:pt x="944851" y="145923"/>
                  </a:cubicBezTo>
                  <a:cubicBezTo>
                    <a:pt x="959444" y="136195"/>
                    <a:pt x="969172" y="132547"/>
                    <a:pt x="974036" y="134979"/>
                  </a:cubicBezTo>
                  <a:cubicBezTo>
                    <a:pt x="976468" y="134979"/>
                    <a:pt x="979508" y="131939"/>
                    <a:pt x="983156" y="125858"/>
                  </a:cubicBezTo>
                  <a:cubicBezTo>
                    <a:pt x="986804" y="119778"/>
                    <a:pt x="988628" y="114306"/>
                    <a:pt x="988628" y="109442"/>
                  </a:cubicBezTo>
                  <a:lnTo>
                    <a:pt x="992276" y="91202"/>
                  </a:lnTo>
                  <a:lnTo>
                    <a:pt x="988628" y="69313"/>
                  </a:lnTo>
                  <a:lnTo>
                    <a:pt x="1003221" y="54721"/>
                  </a:lnTo>
                  <a:cubicBezTo>
                    <a:pt x="1010517" y="47425"/>
                    <a:pt x="1014165" y="41345"/>
                    <a:pt x="1014165" y="36481"/>
                  </a:cubicBezTo>
                  <a:lnTo>
                    <a:pt x="1025109" y="21888"/>
                  </a:lnTo>
                  <a:cubicBezTo>
                    <a:pt x="1032405" y="24320"/>
                    <a:pt x="1036053" y="20672"/>
                    <a:pt x="1036053" y="10944"/>
                  </a:cubicBezTo>
                  <a:cubicBezTo>
                    <a:pt x="1040917" y="3648"/>
                    <a:pt x="1046997" y="0"/>
                    <a:pt x="1054294" y="0"/>
                  </a:cubicBezTo>
                  <a:close/>
                  <a:moveTo>
                    <a:pt x="751503" y="930259"/>
                  </a:moveTo>
                  <a:lnTo>
                    <a:pt x="769744" y="952148"/>
                  </a:lnTo>
                  <a:lnTo>
                    <a:pt x="777040" y="952148"/>
                  </a:lnTo>
                  <a:cubicBezTo>
                    <a:pt x="777040" y="952148"/>
                    <a:pt x="775824" y="950932"/>
                    <a:pt x="773392" y="948499"/>
                  </a:cubicBezTo>
                  <a:cubicBezTo>
                    <a:pt x="770960" y="946067"/>
                    <a:pt x="766096" y="941203"/>
                    <a:pt x="758799" y="933907"/>
                  </a:cubicBezTo>
                  <a:lnTo>
                    <a:pt x="751503" y="930259"/>
                  </a:lnTo>
                  <a:close/>
                  <a:moveTo>
                    <a:pt x="1543136" y="1229401"/>
                  </a:moveTo>
                  <a:cubicBezTo>
                    <a:pt x="1540703" y="1229401"/>
                    <a:pt x="1537055" y="1231833"/>
                    <a:pt x="1532191" y="1236697"/>
                  </a:cubicBezTo>
                  <a:cubicBezTo>
                    <a:pt x="1527327" y="1234265"/>
                    <a:pt x="1523679" y="1234265"/>
                    <a:pt x="1521247" y="1236697"/>
                  </a:cubicBezTo>
                  <a:cubicBezTo>
                    <a:pt x="1518815" y="1239129"/>
                    <a:pt x="1516383" y="1240346"/>
                    <a:pt x="1513951" y="1240346"/>
                  </a:cubicBezTo>
                  <a:cubicBezTo>
                    <a:pt x="1509087" y="1242777"/>
                    <a:pt x="1507871" y="1247642"/>
                    <a:pt x="1510303" y="1254938"/>
                  </a:cubicBezTo>
                  <a:lnTo>
                    <a:pt x="1503007" y="1251290"/>
                  </a:lnTo>
                  <a:lnTo>
                    <a:pt x="1499359" y="1251290"/>
                  </a:lnTo>
                  <a:lnTo>
                    <a:pt x="1499359" y="1258586"/>
                  </a:lnTo>
                  <a:lnTo>
                    <a:pt x="1503007" y="1258586"/>
                  </a:lnTo>
                  <a:lnTo>
                    <a:pt x="1499359" y="1265882"/>
                  </a:lnTo>
                  <a:cubicBezTo>
                    <a:pt x="1494495" y="1265882"/>
                    <a:pt x="1492063" y="1265882"/>
                    <a:pt x="1492063" y="1265882"/>
                  </a:cubicBezTo>
                  <a:lnTo>
                    <a:pt x="1499359" y="1269530"/>
                  </a:lnTo>
                  <a:cubicBezTo>
                    <a:pt x="1504223" y="1271962"/>
                    <a:pt x="1509087" y="1272570"/>
                    <a:pt x="1513951" y="1271354"/>
                  </a:cubicBezTo>
                  <a:cubicBezTo>
                    <a:pt x="1518815" y="1270138"/>
                    <a:pt x="1518815" y="1268314"/>
                    <a:pt x="1513951" y="1265882"/>
                  </a:cubicBezTo>
                  <a:cubicBezTo>
                    <a:pt x="1511519" y="1265882"/>
                    <a:pt x="1509087" y="1264666"/>
                    <a:pt x="1506655" y="1262234"/>
                  </a:cubicBezTo>
                  <a:cubicBezTo>
                    <a:pt x="1504223" y="1259802"/>
                    <a:pt x="1505439" y="1259802"/>
                    <a:pt x="1510303" y="1262234"/>
                  </a:cubicBezTo>
                  <a:lnTo>
                    <a:pt x="1517599" y="1262234"/>
                  </a:lnTo>
                  <a:lnTo>
                    <a:pt x="1524895" y="1265882"/>
                  </a:lnTo>
                  <a:cubicBezTo>
                    <a:pt x="1524895" y="1261018"/>
                    <a:pt x="1528543" y="1256154"/>
                    <a:pt x="1535840" y="1251290"/>
                  </a:cubicBezTo>
                  <a:lnTo>
                    <a:pt x="1543136" y="1247642"/>
                  </a:lnTo>
                  <a:cubicBezTo>
                    <a:pt x="1545568" y="1247642"/>
                    <a:pt x="1547392" y="1247642"/>
                    <a:pt x="1548608" y="1247642"/>
                  </a:cubicBezTo>
                  <a:cubicBezTo>
                    <a:pt x="1549824" y="1247642"/>
                    <a:pt x="1550432" y="1246426"/>
                    <a:pt x="1550432" y="1243994"/>
                  </a:cubicBezTo>
                  <a:cubicBezTo>
                    <a:pt x="1548000" y="1241562"/>
                    <a:pt x="1545568" y="1242777"/>
                    <a:pt x="1543136" y="1247642"/>
                  </a:cubicBezTo>
                  <a:cubicBezTo>
                    <a:pt x="1540703" y="1245210"/>
                    <a:pt x="1538272" y="1245210"/>
                    <a:pt x="1535840" y="1247642"/>
                  </a:cubicBezTo>
                  <a:cubicBezTo>
                    <a:pt x="1533407" y="1250074"/>
                    <a:pt x="1530975" y="1251290"/>
                    <a:pt x="1528543" y="1251290"/>
                  </a:cubicBezTo>
                  <a:cubicBezTo>
                    <a:pt x="1528543" y="1246426"/>
                    <a:pt x="1530975" y="1243994"/>
                    <a:pt x="1535840" y="1243994"/>
                  </a:cubicBezTo>
                  <a:lnTo>
                    <a:pt x="1539488" y="1233049"/>
                  </a:lnTo>
                  <a:cubicBezTo>
                    <a:pt x="1544352" y="1230617"/>
                    <a:pt x="1545568" y="1229401"/>
                    <a:pt x="1543136" y="1229401"/>
                  </a:cubicBezTo>
                  <a:close/>
                  <a:moveTo>
                    <a:pt x="1565024" y="1251290"/>
                  </a:moveTo>
                  <a:lnTo>
                    <a:pt x="1546784" y="1262234"/>
                  </a:lnTo>
                  <a:lnTo>
                    <a:pt x="1528875" y="1269696"/>
                  </a:lnTo>
                  <a:lnTo>
                    <a:pt x="1535840" y="1273178"/>
                  </a:lnTo>
                  <a:cubicBezTo>
                    <a:pt x="1538272" y="1270746"/>
                    <a:pt x="1541312" y="1268922"/>
                    <a:pt x="1544960" y="1267706"/>
                  </a:cubicBezTo>
                  <a:cubicBezTo>
                    <a:pt x="1548608" y="1266490"/>
                    <a:pt x="1550432" y="1265882"/>
                    <a:pt x="1550432" y="1265882"/>
                  </a:cubicBezTo>
                  <a:cubicBezTo>
                    <a:pt x="1555296" y="1261018"/>
                    <a:pt x="1561376" y="1259802"/>
                    <a:pt x="1568672" y="1262234"/>
                  </a:cubicBezTo>
                  <a:cubicBezTo>
                    <a:pt x="1571104" y="1257370"/>
                    <a:pt x="1574752" y="1256154"/>
                    <a:pt x="1579616" y="1258586"/>
                  </a:cubicBezTo>
                  <a:cubicBezTo>
                    <a:pt x="1579616" y="1253722"/>
                    <a:pt x="1577184" y="1252506"/>
                    <a:pt x="1572320" y="1254938"/>
                  </a:cubicBezTo>
                  <a:lnTo>
                    <a:pt x="1565024" y="1251290"/>
                  </a:lnTo>
                  <a:close/>
                  <a:moveTo>
                    <a:pt x="1528397" y="1269895"/>
                  </a:moveTo>
                  <a:lnTo>
                    <a:pt x="1516251" y="1274956"/>
                  </a:lnTo>
                  <a:lnTo>
                    <a:pt x="1518967" y="1277054"/>
                  </a:lnTo>
                  <a:cubicBezTo>
                    <a:pt x="1522007" y="1278574"/>
                    <a:pt x="1524439" y="1277966"/>
                    <a:pt x="1526263" y="1275230"/>
                  </a:cubicBezTo>
                  <a:lnTo>
                    <a:pt x="1528397" y="1269895"/>
                  </a:lnTo>
                  <a:close/>
                  <a:moveTo>
                    <a:pt x="1474278" y="1260410"/>
                  </a:moveTo>
                  <a:cubicBezTo>
                    <a:pt x="1473366" y="1260410"/>
                    <a:pt x="1472606" y="1261018"/>
                    <a:pt x="1471998" y="1262234"/>
                  </a:cubicBezTo>
                  <a:cubicBezTo>
                    <a:pt x="1470782" y="1264666"/>
                    <a:pt x="1471390" y="1267098"/>
                    <a:pt x="1473822" y="1269530"/>
                  </a:cubicBezTo>
                  <a:lnTo>
                    <a:pt x="1470174" y="1269530"/>
                  </a:lnTo>
                  <a:cubicBezTo>
                    <a:pt x="1470174" y="1267098"/>
                    <a:pt x="1468958" y="1264666"/>
                    <a:pt x="1466526" y="1262234"/>
                  </a:cubicBezTo>
                  <a:lnTo>
                    <a:pt x="1455582" y="1265882"/>
                  </a:lnTo>
                  <a:lnTo>
                    <a:pt x="1466526" y="1265882"/>
                  </a:lnTo>
                  <a:lnTo>
                    <a:pt x="1462878" y="1273178"/>
                  </a:lnTo>
                  <a:lnTo>
                    <a:pt x="1451934" y="1273178"/>
                  </a:lnTo>
                  <a:lnTo>
                    <a:pt x="1451934" y="1284122"/>
                  </a:lnTo>
                  <a:cubicBezTo>
                    <a:pt x="1447070" y="1288986"/>
                    <a:pt x="1440382" y="1294459"/>
                    <a:pt x="1431869" y="1300539"/>
                  </a:cubicBezTo>
                  <a:cubicBezTo>
                    <a:pt x="1423357" y="1306619"/>
                    <a:pt x="1419101" y="1306011"/>
                    <a:pt x="1419101" y="1298715"/>
                  </a:cubicBezTo>
                  <a:lnTo>
                    <a:pt x="1415453" y="1306011"/>
                  </a:lnTo>
                  <a:cubicBezTo>
                    <a:pt x="1410589" y="1306011"/>
                    <a:pt x="1406941" y="1302363"/>
                    <a:pt x="1404509" y="1295067"/>
                  </a:cubicBezTo>
                  <a:lnTo>
                    <a:pt x="1397213" y="1295067"/>
                  </a:lnTo>
                  <a:lnTo>
                    <a:pt x="1389916" y="1295067"/>
                  </a:lnTo>
                  <a:cubicBezTo>
                    <a:pt x="1389916" y="1297499"/>
                    <a:pt x="1387484" y="1298715"/>
                    <a:pt x="1382620" y="1298715"/>
                  </a:cubicBezTo>
                  <a:lnTo>
                    <a:pt x="1371676" y="1302363"/>
                  </a:lnTo>
                  <a:lnTo>
                    <a:pt x="1368028" y="1320603"/>
                  </a:lnTo>
                  <a:cubicBezTo>
                    <a:pt x="1368028" y="1327899"/>
                    <a:pt x="1361948" y="1332763"/>
                    <a:pt x="1349788" y="1335195"/>
                  </a:cubicBezTo>
                  <a:cubicBezTo>
                    <a:pt x="1344924" y="1342492"/>
                    <a:pt x="1341275" y="1346140"/>
                    <a:pt x="1338843" y="1346140"/>
                  </a:cubicBezTo>
                  <a:cubicBezTo>
                    <a:pt x="1336411" y="1346140"/>
                    <a:pt x="1335195" y="1343708"/>
                    <a:pt x="1335195" y="1338843"/>
                  </a:cubicBezTo>
                  <a:cubicBezTo>
                    <a:pt x="1337627" y="1333979"/>
                    <a:pt x="1336411" y="1330331"/>
                    <a:pt x="1331547" y="1327899"/>
                  </a:cubicBezTo>
                  <a:lnTo>
                    <a:pt x="1327899" y="1342492"/>
                  </a:lnTo>
                  <a:lnTo>
                    <a:pt x="1320603" y="1349788"/>
                  </a:lnTo>
                  <a:lnTo>
                    <a:pt x="1291418" y="1371676"/>
                  </a:lnTo>
                  <a:cubicBezTo>
                    <a:pt x="1286554" y="1374108"/>
                    <a:pt x="1280474" y="1376540"/>
                    <a:pt x="1273178" y="1378972"/>
                  </a:cubicBezTo>
                  <a:cubicBezTo>
                    <a:pt x="1265882" y="1381404"/>
                    <a:pt x="1263450" y="1380188"/>
                    <a:pt x="1265882" y="1375324"/>
                  </a:cubicBezTo>
                  <a:cubicBezTo>
                    <a:pt x="1261018" y="1375324"/>
                    <a:pt x="1259802" y="1378972"/>
                    <a:pt x="1262234" y="1386268"/>
                  </a:cubicBezTo>
                  <a:cubicBezTo>
                    <a:pt x="1262234" y="1391133"/>
                    <a:pt x="1259802" y="1392349"/>
                    <a:pt x="1254938" y="1389916"/>
                  </a:cubicBezTo>
                  <a:lnTo>
                    <a:pt x="1254938" y="1382620"/>
                  </a:lnTo>
                  <a:cubicBezTo>
                    <a:pt x="1254938" y="1382620"/>
                    <a:pt x="1252506" y="1385052"/>
                    <a:pt x="1247642" y="1389916"/>
                  </a:cubicBezTo>
                  <a:cubicBezTo>
                    <a:pt x="1237913" y="1392349"/>
                    <a:pt x="1231833" y="1392349"/>
                    <a:pt x="1229401" y="1389916"/>
                  </a:cubicBezTo>
                  <a:cubicBezTo>
                    <a:pt x="1231833" y="1387485"/>
                    <a:pt x="1234873" y="1383836"/>
                    <a:pt x="1238521" y="1378972"/>
                  </a:cubicBezTo>
                  <a:cubicBezTo>
                    <a:pt x="1242169" y="1374108"/>
                    <a:pt x="1243994" y="1369244"/>
                    <a:pt x="1243994" y="1364380"/>
                  </a:cubicBezTo>
                  <a:lnTo>
                    <a:pt x="1251290" y="1375324"/>
                  </a:lnTo>
                  <a:lnTo>
                    <a:pt x="1251290" y="1368028"/>
                  </a:lnTo>
                  <a:lnTo>
                    <a:pt x="1254938" y="1360732"/>
                  </a:lnTo>
                  <a:lnTo>
                    <a:pt x="1243994" y="1364380"/>
                  </a:lnTo>
                  <a:lnTo>
                    <a:pt x="1229401" y="1375324"/>
                  </a:lnTo>
                  <a:cubicBezTo>
                    <a:pt x="1224537" y="1382620"/>
                    <a:pt x="1216025" y="1386268"/>
                    <a:pt x="1203865" y="1386268"/>
                  </a:cubicBezTo>
                  <a:cubicBezTo>
                    <a:pt x="1203865" y="1391133"/>
                    <a:pt x="1201433" y="1392349"/>
                    <a:pt x="1196569" y="1389916"/>
                  </a:cubicBezTo>
                  <a:lnTo>
                    <a:pt x="1196569" y="1397213"/>
                  </a:lnTo>
                  <a:cubicBezTo>
                    <a:pt x="1194137" y="1394781"/>
                    <a:pt x="1167992" y="1408157"/>
                    <a:pt x="1118135" y="1437341"/>
                  </a:cubicBezTo>
                  <a:cubicBezTo>
                    <a:pt x="1068278" y="1466526"/>
                    <a:pt x="1043349" y="1483550"/>
                    <a:pt x="1043349" y="1488414"/>
                  </a:cubicBezTo>
                  <a:cubicBezTo>
                    <a:pt x="1043349" y="1493279"/>
                    <a:pt x="1040917" y="1494495"/>
                    <a:pt x="1036053" y="1492063"/>
                  </a:cubicBezTo>
                  <a:lnTo>
                    <a:pt x="1032405" y="1532191"/>
                  </a:lnTo>
                  <a:lnTo>
                    <a:pt x="1061590" y="1623393"/>
                  </a:lnTo>
                  <a:lnTo>
                    <a:pt x="1065238" y="1634337"/>
                  </a:lnTo>
                  <a:cubicBezTo>
                    <a:pt x="1065238" y="1639202"/>
                    <a:pt x="1066454" y="1645890"/>
                    <a:pt x="1068886" y="1654402"/>
                  </a:cubicBezTo>
                  <a:cubicBezTo>
                    <a:pt x="1071318" y="1662914"/>
                    <a:pt x="1074966" y="1668386"/>
                    <a:pt x="1079830" y="1670818"/>
                  </a:cubicBezTo>
                  <a:cubicBezTo>
                    <a:pt x="1082262" y="1685411"/>
                    <a:pt x="1087126" y="1692707"/>
                    <a:pt x="1094422" y="1692707"/>
                  </a:cubicBezTo>
                  <a:lnTo>
                    <a:pt x="1105367" y="1696355"/>
                  </a:lnTo>
                  <a:cubicBezTo>
                    <a:pt x="1107799" y="1698787"/>
                    <a:pt x="1111447" y="1698787"/>
                    <a:pt x="1116311" y="1696355"/>
                  </a:cubicBezTo>
                  <a:cubicBezTo>
                    <a:pt x="1121175" y="1693923"/>
                    <a:pt x="1123607" y="1687843"/>
                    <a:pt x="1123607" y="1678114"/>
                  </a:cubicBezTo>
                  <a:cubicBezTo>
                    <a:pt x="1128471" y="1670818"/>
                    <a:pt x="1132119" y="1667170"/>
                    <a:pt x="1134551" y="1667170"/>
                  </a:cubicBezTo>
                  <a:cubicBezTo>
                    <a:pt x="1139415" y="1667170"/>
                    <a:pt x="1141847" y="1669602"/>
                    <a:pt x="1141847" y="1674466"/>
                  </a:cubicBezTo>
                  <a:cubicBezTo>
                    <a:pt x="1136983" y="1691491"/>
                    <a:pt x="1136983" y="1701219"/>
                    <a:pt x="1141847" y="1703651"/>
                  </a:cubicBezTo>
                  <a:lnTo>
                    <a:pt x="1145495" y="1710947"/>
                  </a:lnTo>
                  <a:cubicBezTo>
                    <a:pt x="1147927" y="1713379"/>
                    <a:pt x="1151575" y="1713379"/>
                    <a:pt x="1156440" y="1710947"/>
                  </a:cubicBezTo>
                  <a:cubicBezTo>
                    <a:pt x="1161304" y="1708515"/>
                    <a:pt x="1163736" y="1706083"/>
                    <a:pt x="1163736" y="1703651"/>
                  </a:cubicBezTo>
                  <a:cubicBezTo>
                    <a:pt x="1163736" y="1701219"/>
                    <a:pt x="1164344" y="1699395"/>
                    <a:pt x="1165560" y="1698179"/>
                  </a:cubicBezTo>
                  <a:cubicBezTo>
                    <a:pt x="1166776" y="1696963"/>
                    <a:pt x="1168600" y="1696355"/>
                    <a:pt x="1171032" y="1696355"/>
                  </a:cubicBezTo>
                  <a:cubicBezTo>
                    <a:pt x="1175896" y="1696355"/>
                    <a:pt x="1178328" y="1693923"/>
                    <a:pt x="1178328" y="1689059"/>
                  </a:cubicBezTo>
                  <a:cubicBezTo>
                    <a:pt x="1178328" y="1679331"/>
                    <a:pt x="1179544" y="1673250"/>
                    <a:pt x="1181976" y="1670818"/>
                  </a:cubicBezTo>
                  <a:cubicBezTo>
                    <a:pt x="1191704" y="1668386"/>
                    <a:pt x="1196569" y="1665954"/>
                    <a:pt x="1196569" y="1663522"/>
                  </a:cubicBezTo>
                  <a:lnTo>
                    <a:pt x="1203865" y="1656226"/>
                  </a:lnTo>
                  <a:cubicBezTo>
                    <a:pt x="1203865" y="1651362"/>
                    <a:pt x="1205689" y="1647714"/>
                    <a:pt x="1209337" y="1645282"/>
                  </a:cubicBezTo>
                  <a:cubicBezTo>
                    <a:pt x="1212985" y="1642850"/>
                    <a:pt x="1214809" y="1640418"/>
                    <a:pt x="1214809" y="1637985"/>
                  </a:cubicBezTo>
                  <a:lnTo>
                    <a:pt x="1225753" y="1616097"/>
                  </a:lnTo>
                  <a:cubicBezTo>
                    <a:pt x="1228185" y="1616097"/>
                    <a:pt x="1230009" y="1615489"/>
                    <a:pt x="1231225" y="1614273"/>
                  </a:cubicBezTo>
                  <a:cubicBezTo>
                    <a:pt x="1232441" y="1613057"/>
                    <a:pt x="1234265" y="1612449"/>
                    <a:pt x="1236697" y="1612449"/>
                  </a:cubicBezTo>
                  <a:cubicBezTo>
                    <a:pt x="1239129" y="1607585"/>
                    <a:pt x="1242777" y="1606369"/>
                    <a:pt x="1247642" y="1608801"/>
                  </a:cubicBezTo>
                  <a:cubicBezTo>
                    <a:pt x="1252506" y="1608801"/>
                    <a:pt x="1254938" y="1606369"/>
                    <a:pt x="1254938" y="1601505"/>
                  </a:cubicBezTo>
                  <a:cubicBezTo>
                    <a:pt x="1259802" y="1603937"/>
                    <a:pt x="1263450" y="1602721"/>
                    <a:pt x="1265882" y="1597857"/>
                  </a:cubicBezTo>
                  <a:lnTo>
                    <a:pt x="1265882" y="1590560"/>
                  </a:lnTo>
                  <a:cubicBezTo>
                    <a:pt x="1268314" y="1588129"/>
                    <a:pt x="1270746" y="1589345"/>
                    <a:pt x="1273178" y="1594209"/>
                  </a:cubicBezTo>
                  <a:lnTo>
                    <a:pt x="1273178" y="1601505"/>
                  </a:lnTo>
                  <a:cubicBezTo>
                    <a:pt x="1273178" y="1603937"/>
                    <a:pt x="1275002" y="1603937"/>
                    <a:pt x="1278650" y="1601505"/>
                  </a:cubicBezTo>
                  <a:cubicBezTo>
                    <a:pt x="1282298" y="1599073"/>
                    <a:pt x="1284122" y="1595425"/>
                    <a:pt x="1284122" y="1590560"/>
                  </a:cubicBezTo>
                  <a:lnTo>
                    <a:pt x="1295067" y="1568672"/>
                  </a:lnTo>
                  <a:cubicBezTo>
                    <a:pt x="1295067" y="1566240"/>
                    <a:pt x="1295675" y="1563808"/>
                    <a:pt x="1296891" y="1561376"/>
                  </a:cubicBezTo>
                  <a:cubicBezTo>
                    <a:pt x="1298107" y="1558944"/>
                    <a:pt x="1301147" y="1558944"/>
                    <a:pt x="1306011" y="1561376"/>
                  </a:cubicBezTo>
                  <a:lnTo>
                    <a:pt x="1316955" y="1557728"/>
                  </a:lnTo>
                  <a:cubicBezTo>
                    <a:pt x="1329115" y="1538272"/>
                    <a:pt x="1338843" y="1528543"/>
                    <a:pt x="1346140" y="1528543"/>
                  </a:cubicBezTo>
                  <a:cubicBezTo>
                    <a:pt x="1358300" y="1528543"/>
                    <a:pt x="1365596" y="1524895"/>
                    <a:pt x="1368028" y="1517599"/>
                  </a:cubicBezTo>
                  <a:cubicBezTo>
                    <a:pt x="1380188" y="1500575"/>
                    <a:pt x="1389916" y="1490847"/>
                    <a:pt x="1397213" y="1488414"/>
                  </a:cubicBezTo>
                  <a:cubicBezTo>
                    <a:pt x="1411805" y="1464094"/>
                    <a:pt x="1428829" y="1442206"/>
                    <a:pt x="1448286" y="1422749"/>
                  </a:cubicBezTo>
                  <a:cubicBezTo>
                    <a:pt x="1450718" y="1415453"/>
                    <a:pt x="1456190" y="1406333"/>
                    <a:pt x="1464702" y="1395389"/>
                  </a:cubicBezTo>
                  <a:cubicBezTo>
                    <a:pt x="1473214" y="1384445"/>
                    <a:pt x="1477470" y="1377756"/>
                    <a:pt x="1477470" y="1375324"/>
                  </a:cubicBezTo>
                  <a:cubicBezTo>
                    <a:pt x="1499359" y="1353436"/>
                    <a:pt x="1511519" y="1337627"/>
                    <a:pt x="1513951" y="1327899"/>
                  </a:cubicBezTo>
                  <a:cubicBezTo>
                    <a:pt x="1516383" y="1323035"/>
                    <a:pt x="1520639" y="1316955"/>
                    <a:pt x="1526719" y="1309659"/>
                  </a:cubicBezTo>
                  <a:cubicBezTo>
                    <a:pt x="1532799" y="1302363"/>
                    <a:pt x="1535840" y="1297499"/>
                    <a:pt x="1535840" y="1295067"/>
                  </a:cubicBezTo>
                  <a:cubicBezTo>
                    <a:pt x="1540703" y="1295067"/>
                    <a:pt x="1544960" y="1292635"/>
                    <a:pt x="1548608" y="1287770"/>
                  </a:cubicBezTo>
                  <a:cubicBezTo>
                    <a:pt x="1552256" y="1282906"/>
                    <a:pt x="1552864" y="1280474"/>
                    <a:pt x="1550432" y="1280474"/>
                  </a:cubicBezTo>
                  <a:lnTo>
                    <a:pt x="1539488" y="1284122"/>
                  </a:lnTo>
                  <a:cubicBezTo>
                    <a:pt x="1534623" y="1288986"/>
                    <a:pt x="1518815" y="1293851"/>
                    <a:pt x="1492063" y="1298715"/>
                  </a:cubicBezTo>
                  <a:cubicBezTo>
                    <a:pt x="1477470" y="1308443"/>
                    <a:pt x="1462270" y="1316955"/>
                    <a:pt x="1446462" y="1324251"/>
                  </a:cubicBezTo>
                  <a:cubicBezTo>
                    <a:pt x="1430653" y="1331547"/>
                    <a:pt x="1421533" y="1336411"/>
                    <a:pt x="1419101" y="1338843"/>
                  </a:cubicBezTo>
                  <a:cubicBezTo>
                    <a:pt x="1419101" y="1338843"/>
                    <a:pt x="1418493" y="1338843"/>
                    <a:pt x="1417277" y="1338843"/>
                  </a:cubicBezTo>
                  <a:cubicBezTo>
                    <a:pt x="1416061" y="1338843"/>
                    <a:pt x="1415453" y="1340059"/>
                    <a:pt x="1415453" y="1342492"/>
                  </a:cubicBezTo>
                  <a:cubicBezTo>
                    <a:pt x="1410589" y="1342492"/>
                    <a:pt x="1408157" y="1340059"/>
                    <a:pt x="1408157" y="1335195"/>
                  </a:cubicBezTo>
                  <a:lnTo>
                    <a:pt x="1419101" y="1331547"/>
                  </a:lnTo>
                  <a:cubicBezTo>
                    <a:pt x="1421533" y="1331547"/>
                    <a:pt x="1422749" y="1329115"/>
                    <a:pt x="1422749" y="1324251"/>
                  </a:cubicBezTo>
                  <a:cubicBezTo>
                    <a:pt x="1454366" y="1304795"/>
                    <a:pt x="1475038" y="1295067"/>
                    <a:pt x="1484766" y="1295067"/>
                  </a:cubicBezTo>
                  <a:lnTo>
                    <a:pt x="1510303" y="1284122"/>
                  </a:lnTo>
                  <a:lnTo>
                    <a:pt x="1512892" y="1276356"/>
                  </a:lnTo>
                  <a:lnTo>
                    <a:pt x="1503007" y="1280474"/>
                  </a:lnTo>
                  <a:lnTo>
                    <a:pt x="1499359" y="1280474"/>
                  </a:lnTo>
                  <a:lnTo>
                    <a:pt x="1488415" y="1273178"/>
                  </a:lnTo>
                  <a:lnTo>
                    <a:pt x="1484766" y="1279016"/>
                  </a:lnTo>
                  <a:lnTo>
                    <a:pt x="1484766" y="1265882"/>
                  </a:lnTo>
                  <a:lnTo>
                    <a:pt x="1484766" y="1262234"/>
                  </a:lnTo>
                  <a:cubicBezTo>
                    <a:pt x="1484766" y="1264666"/>
                    <a:pt x="1482334" y="1265882"/>
                    <a:pt x="1477470" y="1265882"/>
                  </a:cubicBezTo>
                  <a:lnTo>
                    <a:pt x="1477470" y="1262234"/>
                  </a:lnTo>
                  <a:cubicBezTo>
                    <a:pt x="1476254" y="1261018"/>
                    <a:pt x="1475190" y="1260410"/>
                    <a:pt x="1474278" y="1260410"/>
                  </a:cubicBezTo>
                  <a:close/>
                  <a:moveTo>
                    <a:pt x="1886055" y="1415453"/>
                  </a:moveTo>
                  <a:cubicBezTo>
                    <a:pt x="1886055" y="1420317"/>
                    <a:pt x="1883622" y="1421533"/>
                    <a:pt x="1878759" y="1419101"/>
                  </a:cubicBezTo>
                  <a:cubicBezTo>
                    <a:pt x="1876326" y="1423965"/>
                    <a:pt x="1877542" y="1426397"/>
                    <a:pt x="1882407" y="1426397"/>
                  </a:cubicBezTo>
                  <a:lnTo>
                    <a:pt x="1886055" y="1415453"/>
                  </a:lnTo>
                  <a:close/>
                  <a:moveTo>
                    <a:pt x="1553396" y="1489783"/>
                  </a:moveTo>
                  <a:cubicBezTo>
                    <a:pt x="1552636" y="1490087"/>
                    <a:pt x="1551648" y="1490847"/>
                    <a:pt x="1550432" y="1492063"/>
                  </a:cubicBezTo>
                  <a:cubicBezTo>
                    <a:pt x="1550432" y="1496927"/>
                    <a:pt x="1546784" y="1500575"/>
                    <a:pt x="1539488" y="1503007"/>
                  </a:cubicBezTo>
                  <a:cubicBezTo>
                    <a:pt x="1534623" y="1503007"/>
                    <a:pt x="1532191" y="1504223"/>
                    <a:pt x="1532191" y="1506655"/>
                  </a:cubicBezTo>
                  <a:lnTo>
                    <a:pt x="1528543" y="1517599"/>
                  </a:lnTo>
                  <a:cubicBezTo>
                    <a:pt x="1526111" y="1515167"/>
                    <a:pt x="1524287" y="1513951"/>
                    <a:pt x="1523071" y="1513951"/>
                  </a:cubicBezTo>
                  <a:cubicBezTo>
                    <a:pt x="1521855" y="1513951"/>
                    <a:pt x="1521247" y="1516383"/>
                    <a:pt x="1521247" y="1521247"/>
                  </a:cubicBezTo>
                  <a:cubicBezTo>
                    <a:pt x="1526111" y="1521247"/>
                    <a:pt x="1524895" y="1523679"/>
                    <a:pt x="1517599" y="1528543"/>
                  </a:cubicBezTo>
                  <a:cubicBezTo>
                    <a:pt x="1512735" y="1526112"/>
                    <a:pt x="1510303" y="1527327"/>
                    <a:pt x="1510303" y="1532191"/>
                  </a:cubicBezTo>
                  <a:cubicBezTo>
                    <a:pt x="1507871" y="1534623"/>
                    <a:pt x="1504223" y="1535839"/>
                    <a:pt x="1499359" y="1535839"/>
                  </a:cubicBezTo>
                  <a:cubicBezTo>
                    <a:pt x="1494495" y="1538272"/>
                    <a:pt x="1490846" y="1541920"/>
                    <a:pt x="1488415" y="1546784"/>
                  </a:cubicBezTo>
                  <a:cubicBezTo>
                    <a:pt x="1485983" y="1549216"/>
                    <a:pt x="1482942" y="1551648"/>
                    <a:pt x="1479294" y="1554080"/>
                  </a:cubicBezTo>
                  <a:cubicBezTo>
                    <a:pt x="1475646" y="1556512"/>
                    <a:pt x="1475038" y="1558944"/>
                    <a:pt x="1477470" y="1561376"/>
                  </a:cubicBezTo>
                  <a:cubicBezTo>
                    <a:pt x="1472606" y="1561376"/>
                    <a:pt x="1467134" y="1564416"/>
                    <a:pt x="1461054" y="1570496"/>
                  </a:cubicBezTo>
                  <a:cubicBezTo>
                    <a:pt x="1454974" y="1576576"/>
                    <a:pt x="1451934" y="1582049"/>
                    <a:pt x="1451934" y="1586912"/>
                  </a:cubicBezTo>
                  <a:cubicBezTo>
                    <a:pt x="1449502" y="1589345"/>
                    <a:pt x="1450718" y="1590560"/>
                    <a:pt x="1455582" y="1590560"/>
                  </a:cubicBezTo>
                  <a:cubicBezTo>
                    <a:pt x="1465310" y="1597857"/>
                    <a:pt x="1471390" y="1600897"/>
                    <a:pt x="1473822" y="1599681"/>
                  </a:cubicBezTo>
                  <a:cubicBezTo>
                    <a:pt x="1476254" y="1598465"/>
                    <a:pt x="1481118" y="1594209"/>
                    <a:pt x="1488415" y="1586912"/>
                  </a:cubicBezTo>
                  <a:cubicBezTo>
                    <a:pt x="1503007" y="1569888"/>
                    <a:pt x="1510303" y="1560160"/>
                    <a:pt x="1510303" y="1557728"/>
                  </a:cubicBezTo>
                  <a:lnTo>
                    <a:pt x="1532191" y="1532191"/>
                  </a:lnTo>
                  <a:cubicBezTo>
                    <a:pt x="1537055" y="1517599"/>
                    <a:pt x="1544352" y="1506655"/>
                    <a:pt x="1554080" y="1499359"/>
                  </a:cubicBezTo>
                  <a:cubicBezTo>
                    <a:pt x="1555904" y="1492063"/>
                    <a:pt x="1555676" y="1488870"/>
                    <a:pt x="1553396" y="1489783"/>
                  </a:cubicBezTo>
                  <a:close/>
                  <a:moveTo>
                    <a:pt x="1681762" y="1605153"/>
                  </a:moveTo>
                  <a:lnTo>
                    <a:pt x="1659874" y="1616097"/>
                  </a:lnTo>
                  <a:lnTo>
                    <a:pt x="1659874" y="1623393"/>
                  </a:lnTo>
                  <a:lnTo>
                    <a:pt x="1652578" y="1630689"/>
                  </a:lnTo>
                  <a:cubicBezTo>
                    <a:pt x="1647714" y="1633122"/>
                    <a:pt x="1644066" y="1636770"/>
                    <a:pt x="1641634" y="1641634"/>
                  </a:cubicBezTo>
                  <a:cubicBezTo>
                    <a:pt x="1641634" y="1644066"/>
                    <a:pt x="1637986" y="1646498"/>
                    <a:pt x="1630689" y="1648930"/>
                  </a:cubicBezTo>
                  <a:cubicBezTo>
                    <a:pt x="1625825" y="1648930"/>
                    <a:pt x="1623393" y="1652578"/>
                    <a:pt x="1623393" y="1659874"/>
                  </a:cubicBezTo>
                  <a:lnTo>
                    <a:pt x="1619745" y="1667170"/>
                  </a:lnTo>
                  <a:lnTo>
                    <a:pt x="1590561" y="1689059"/>
                  </a:lnTo>
                  <a:lnTo>
                    <a:pt x="1590561" y="1692707"/>
                  </a:lnTo>
                  <a:cubicBezTo>
                    <a:pt x="1590561" y="1695139"/>
                    <a:pt x="1591777" y="1696355"/>
                    <a:pt x="1594209" y="1696355"/>
                  </a:cubicBezTo>
                  <a:cubicBezTo>
                    <a:pt x="1601505" y="1696355"/>
                    <a:pt x="1619745" y="1678114"/>
                    <a:pt x="1648930" y="1641634"/>
                  </a:cubicBezTo>
                  <a:cubicBezTo>
                    <a:pt x="1656226" y="1629473"/>
                    <a:pt x="1663522" y="1622177"/>
                    <a:pt x="1670818" y="1619745"/>
                  </a:cubicBezTo>
                  <a:cubicBezTo>
                    <a:pt x="1678114" y="1614881"/>
                    <a:pt x="1681762" y="1610017"/>
                    <a:pt x="1681762" y="1605153"/>
                  </a:cubicBezTo>
                  <a:close/>
                  <a:moveTo>
                    <a:pt x="1262234" y="1364380"/>
                  </a:moveTo>
                  <a:cubicBezTo>
                    <a:pt x="1259802" y="1366812"/>
                    <a:pt x="1261018" y="1369244"/>
                    <a:pt x="1265882" y="1371676"/>
                  </a:cubicBezTo>
                  <a:lnTo>
                    <a:pt x="1269530" y="1364380"/>
                  </a:lnTo>
                  <a:lnTo>
                    <a:pt x="1262234" y="1364380"/>
                  </a:lnTo>
                  <a:close/>
                  <a:moveTo>
                    <a:pt x="1364380" y="1316955"/>
                  </a:moveTo>
                  <a:cubicBezTo>
                    <a:pt x="1354652" y="1316955"/>
                    <a:pt x="1347356" y="1319387"/>
                    <a:pt x="1342491" y="1324251"/>
                  </a:cubicBezTo>
                  <a:lnTo>
                    <a:pt x="1342491" y="1331547"/>
                  </a:lnTo>
                  <a:cubicBezTo>
                    <a:pt x="1347356" y="1333979"/>
                    <a:pt x="1353436" y="1332763"/>
                    <a:pt x="1360732" y="1327899"/>
                  </a:cubicBezTo>
                  <a:lnTo>
                    <a:pt x="1364380" y="1320603"/>
                  </a:lnTo>
                  <a:lnTo>
                    <a:pt x="1364380" y="1316955"/>
                  </a:lnTo>
                  <a:close/>
                  <a:moveTo>
                    <a:pt x="1475646" y="1925728"/>
                  </a:moveTo>
                  <a:cubicBezTo>
                    <a:pt x="1474430" y="1925423"/>
                    <a:pt x="1472606" y="1926184"/>
                    <a:pt x="1470174" y="1928008"/>
                  </a:cubicBezTo>
                  <a:cubicBezTo>
                    <a:pt x="1465310" y="1931656"/>
                    <a:pt x="1462878" y="1934696"/>
                    <a:pt x="1462878" y="1937128"/>
                  </a:cubicBezTo>
                  <a:cubicBezTo>
                    <a:pt x="1467742" y="1937128"/>
                    <a:pt x="1470174" y="1935912"/>
                    <a:pt x="1470174" y="1933480"/>
                  </a:cubicBezTo>
                  <a:cubicBezTo>
                    <a:pt x="1472606" y="1935912"/>
                    <a:pt x="1475038" y="1934696"/>
                    <a:pt x="1477470" y="1929832"/>
                  </a:cubicBezTo>
                  <a:cubicBezTo>
                    <a:pt x="1477470" y="1927400"/>
                    <a:pt x="1476862" y="1926032"/>
                    <a:pt x="1475646" y="1925728"/>
                  </a:cubicBezTo>
                  <a:close/>
                  <a:moveTo>
                    <a:pt x="1406333" y="1939864"/>
                  </a:moveTo>
                  <a:cubicBezTo>
                    <a:pt x="1405117" y="1939256"/>
                    <a:pt x="1403293" y="1939560"/>
                    <a:pt x="1400861" y="1940776"/>
                  </a:cubicBezTo>
                  <a:cubicBezTo>
                    <a:pt x="1393564" y="1945640"/>
                    <a:pt x="1389916" y="1950504"/>
                    <a:pt x="1389916" y="1955368"/>
                  </a:cubicBezTo>
                  <a:lnTo>
                    <a:pt x="1397213" y="1948072"/>
                  </a:lnTo>
                  <a:lnTo>
                    <a:pt x="1408157" y="1944424"/>
                  </a:lnTo>
                  <a:cubicBezTo>
                    <a:pt x="1408157" y="1941992"/>
                    <a:pt x="1407549" y="1940472"/>
                    <a:pt x="1406333" y="1939864"/>
                  </a:cubicBezTo>
                  <a:close/>
                  <a:moveTo>
                    <a:pt x="1382620" y="1951720"/>
                  </a:moveTo>
                  <a:lnTo>
                    <a:pt x="1371676" y="1955368"/>
                  </a:lnTo>
                  <a:cubicBezTo>
                    <a:pt x="1376540" y="1960232"/>
                    <a:pt x="1380188" y="1959016"/>
                    <a:pt x="1382620" y="1951720"/>
                  </a:cubicBezTo>
                  <a:close/>
                  <a:moveTo>
                    <a:pt x="689486" y="2546356"/>
                  </a:moveTo>
                  <a:lnTo>
                    <a:pt x="685838" y="2557301"/>
                  </a:lnTo>
                  <a:lnTo>
                    <a:pt x="682920" y="2568974"/>
                  </a:lnTo>
                  <a:lnTo>
                    <a:pt x="684014" y="2566421"/>
                  </a:lnTo>
                  <a:cubicBezTo>
                    <a:pt x="686446" y="2562773"/>
                    <a:pt x="689486" y="2559733"/>
                    <a:pt x="693134" y="2557301"/>
                  </a:cubicBezTo>
                  <a:cubicBezTo>
                    <a:pt x="693134" y="2554868"/>
                    <a:pt x="693134" y="2553044"/>
                    <a:pt x="693134" y="2551829"/>
                  </a:cubicBezTo>
                  <a:cubicBezTo>
                    <a:pt x="693134" y="2550612"/>
                    <a:pt x="691918" y="2548788"/>
                    <a:pt x="689486" y="2546356"/>
                  </a:cubicBezTo>
                  <a:close/>
                  <a:moveTo>
                    <a:pt x="507082" y="2663095"/>
                  </a:moveTo>
                  <a:lnTo>
                    <a:pt x="503434" y="2681335"/>
                  </a:lnTo>
                  <a:cubicBezTo>
                    <a:pt x="508298" y="2683767"/>
                    <a:pt x="510730" y="2683767"/>
                    <a:pt x="510730" y="2681335"/>
                  </a:cubicBezTo>
                  <a:cubicBezTo>
                    <a:pt x="515594" y="2683767"/>
                    <a:pt x="519242" y="2682551"/>
                    <a:pt x="521675" y="2677687"/>
                  </a:cubicBezTo>
                  <a:cubicBezTo>
                    <a:pt x="516810" y="2670391"/>
                    <a:pt x="511946" y="2665527"/>
                    <a:pt x="507082" y="2663095"/>
                  </a:cubicBezTo>
                  <a:close/>
                  <a:moveTo>
                    <a:pt x="291846" y="2871035"/>
                  </a:moveTo>
                  <a:cubicBezTo>
                    <a:pt x="289414" y="2871035"/>
                    <a:pt x="286982" y="2873467"/>
                    <a:pt x="284550" y="2878331"/>
                  </a:cubicBezTo>
                  <a:cubicBezTo>
                    <a:pt x="279686" y="2873467"/>
                    <a:pt x="276037" y="2874683"/>
                    <a:pt x="273605" y="2881979"/>
                  </a:cubicBezTo>
                  <a:lnTo>
                    <a:pt x="269957" y="2896571"/>
                  </a:lnTo>
                  <a:cubicBezTo>
                    <a:pt x="269957" y="2899004"/>
                    <a:pt x="268741" y="2902652"/>
                    <a:pt x="266309" y="2907516"/>
                  </a:cubicBezTo>
                  <a:lnTo>
                    <a:pt x="266309" y="2918460"/>
                  </a:lnTo>
                  <a:lnTo>
                    <a:pt x="262661" y="2925756"/>
                  </a:lnTo>
                  <a:cubicBezTo>
                    <a:pt x="257797" y="2923324"/>
                    <a:pt x="255365" y="2923324"/>
                    <a:pt x="255365" y="2925756"/>
                  </a:cubicBezTo>
                  <a:cubicBezTo>
                    <a:pt x="252933" y="2930620"/>
                    <a:pt x="255365" y="2931836"/>
                    <a:pt x="262661" y="2929404"/>
                  </a:cubicBezTo>
                  <a:lnTo>
                    <a:pt x="269957" y="2929404"/>
                  </a:lnTo>
                  <a:lnTo>
                    <a:pt x="269957" y="2925756"/>
                  </a:lnTo>
                  <a:cubicBezTo>
                    <a:pt x="277254" y="2923324"/>
                    <a:pt x="283334" y="2918460"/>
                    <a:pt x="288198" y="2911164"/>
                  </a:cubicBezTo>
                  <a:cubicBezTo>
                    <a:pt x="293062" y="2903868"/>
                    <a:pt x="296710" y="2899004"/>
                    <a:pt x="299142" y="2896571"/>
                  </a:cubicBezTo>
                  <a:cubicBezTo>
                    <a:pt x="304006" y="2894139"/>
                    <a:pt x="305222" y="2892315"/>
                    <a:pt x="302790" y="2891099"/>
                  </a:cubicBezTo>
                  <a:cubicBezTo>
                    <a:pt x="300358" y="2889884"/>
                    <a:pt x="297926" y="2889275"/>
                    <a:pt x="295494" y="2889275"/>
                  </a:cubicBezTo>
                  <a:cubicBezTo>
                    <a:pt x="290630" y="2886843"/>
                    <a:pt x="289414" y="2883195"/>
                    <a:pt x="291846" y="2878331"/>
                  </a:cubicBezTo>
                  <a:cubicBezTo>
                    <a:pt x="294278" y="2873467"/>
                    <a:pt x="294278" y="2871035"/>
                    <a:pt x="291846" y="2871035"/>
                  </a:cubicBezTo>
                  <a:close/>
                  <a:moveTo>
                    <a:pt x="324678" y="2907516"/>
                  </a:moveTo>
                  <a:lnTo>
                    <a:pt x="299142" y="2918460"/>
                  </a:lnTo>
                  <a:lnTo>
                    <a:pt x="310086" y="2922108"/>
                  </a:lnTo>
                  <a:lnTo>
                    <a:pt x="317382" y="2918460"/>
                  </a:lnTo>
                  <a:cubicBezTo>
                    <a:pt x="317382" y="2920892"/>
                    <a:pt x="317990" y="2921500"/>
                    <a:pt x="319206" y="2920284"/>
                  </a:cubicBezTo>
                  <a:cubicBezTo>
                    <a:pt x="320422" y="2919068"/>
                    <a:pt x="321030" y="2918460"/>
                    <a:pt x="321030" y="2918460"/>
                  </a:cubicBezTo>
                  <a:lnTo>
                    <a:pt x="324678" y="2907516"/>
                  </a:lnTo>
                  <a:close/>
                  <a:moveTo>
                    <a:pt x="329695" y="2927124"/>
                  </a:moveTo>
                  <a:cubicBezTo>
                    <a:pt x="327567" y="2927428"/>
                    <a:pt x="325895" y="2928188"/>
                    <a:pt x="324678" y="2929404"/>
                  </a:cubicBezTo>
                  <a:lnTo>
                    <a:pt x="324678" y="2936700"/>
                  </a:lnTo>
                  <a:cubicBezTo>
                    <a:pt x="329543" y="2934268"/>
                    <a:pt x="331975" y="2935484"/>
                    <a:pt x="331975" y="2940348"/>
                  </a:cubicBezTo>
                  <a:cubicBezTo>
                    <a:pt x="339271" y="2940348"/>
                    <a:pt x="342919" y="2937916"/>
                    <a:pt x="342919" y="2933052"/>
                  </a:cubicBezTo>
                  <a:cubicBezTo>
                    <a:pt x="345351" y="2930620"/>
                    <a:pt x="343527" y="2928796"/>
                    <a:pt x="337447" y="2927580"/>
                  </a:cubicBezTo>
                  <a:cubicBezTo>
                    <a:pt x="334407" y="2926972"/>
                    <a:pt x="331823" y="2926820"/>
                    <a:pt x="329695" y="2927124"/>
                  </a:cubicBezTo>
                  <a:close/>
                  <a:moveTo>
                    <a:pt x="116738" y="2900219"/>
                  </a:moveTo>
                  <a:lnTo>
                    <a:pt x="102146" y="2907516"/>
                  </a:lnTo>
                  <a:lnTo>
                    <a:pt x="87554" y="2914812"/>
                  </a:lnTo>
                  <a:lnTo>
                    <a:pt x="94850" y="2914812"/>
                  </a:lnTo>
                  <a:cubicBezTo>
                    <a:pt x="99714" y="2912380"/>
                    <a:pt x="103970" y="2910556"/>
                    <a:pt x="107618" y="2909340"/>
                  </a:cubicBezTo>
                  <a:cubicBezTo>
                    <a:pt x="111266" y="2908124"/>
                    <a:pt x="114306" y="2905084"/>
                    <a:pt x="116738" y="2900219"/>
                  </a:cubicBezTo>
                  <a:close/>
                  <a:moveTo>
                    <a:pt x="259925" y="2880155"/>
                  </a:moveTo>
                  <a:cubicBezTo>
                    <a:pt x="256885" y="2880155"/>
                    <a:pt x="254149" y="2880763"/>
                    <a:pt x="251717" y="2881979"/>
                  </a:cubicBezTo>
                  <a:lnTo>
                    <a:pt x="259013" y="2885627"/>
                  </a:lnTo>
                  <a:lnTo>
                    <a:pt x="266309" y="2889275"/>
                  </a:lnTo>
                  <a:lnTo>
                    <a:pt x="269957" y="2881979"/>
                  </a:lnTo>
                  <a:cubicBezTo>
                    <a:pt x="266309" y="2880763"/>
                    <a:pt x="262965" y="2880155"/>
                    <a:pt x="259925" y="2880155"/>
                  </a:cubicBezTo>
                  <a:close/>
                  <a:moveTo>
                    <a:pt x="255365" y="2943996"/>
                  </a:moveTo>
                  <a:cubicBezTo>
                    <a:pt x="252933" y="2943996"/>
                    <a:pt x="250501" y="2947645"/>
                    <a:pt x="248069" y="2954941"/>
                  </a:cubicBezTo>
                  <a:cubicBezTo>
                    <a:pt x="243205" y="2952509"/>
                    <a:pt x="240773" y="2956157"/>
                    <a:pt x="240773" y="2965885"/>
                  </a:cubicBezTo>
                  <a:cubicBezTo>
                    <a:pt x="243205" y="2963453"/>
                    <a:pt x="241989" y="2965885"/>
                    <a:pt x="237125" y="2973181"/>
                  </a:cubicBezTo>
                  <a:cubicBezTo>
                    <a:pt x="237125" y="2975613"/>
                    <a:pt x="236517" y="2978653"/>
                    <a:pt x="235301" y="2982301"/>
                  </a:cubicBezTo>
                  <a:cubicBezTo>
                    <a:pt x="234085" y="2985949"/>
                    <a:pt x="235909" y="2986557"/>
                    <a:pt x="240773" y="2984125"/>
                  </a:cubicBezTo>
                  <a:cubicBezTo>
                    <a:pt x="249285" y="2980477"/>
                    <a:pt x="255061" y="2977133"/>
                    <a:pt x="258101" y="2974093"/>
                  </a:cubicBezTo>
                  <a:lnTo>
                    <a:pt x="258705" y="2973049"/>
                  </a:lnTo>
                  <a:lnTo>
                    <a:pt x="255821" y="2971813"/>
                  </a:lnTo>
                  <a:cubicBezTo>
                    <a:pt x="254909" y="2970901"/>
                    <a:pt x="254149" y="2969533"/>
                    <a:pt x="253541" y="2967709"/>
                  </a:cubicBezTo>
                  <a:cubicBezTo>
                    <a:pt x="252325" y="2964061"/>
                    <a:pt x="252933" y="2959805"/>
                    <a:pt x="255365" y="2954941"/>
                  </a:cubicBezTo>
                  <a:cubicBezTo>
                    <a:pt x="257797" y="2947645"/>
                    <a:pt x="257797" y="2943996"/>
                    <a:pt x="255365" y="2943996"/>
                  </a:cubicBezTo>
                  <a:close/>
                  <a:moveTo>
                    <a:pt x="259013" y="2965885"/>
                  </a:moveTo>
                  <a:lnTo>
                    <a:pt x="259013" y="2972518"/>
                  </a:lnTo>
                  <a:lnTo>
                    <a:pt x="260609" y="2969761"/>
                  </a:lnTo>
                  <a:cubicBezTo>
                    <a:pt x="260761" y="2968393"/>
                    <a:pt x="260229" y="2967101"/>
                    <a:pt x="259013" y="2965885"/>
                  </a:cubicBezTo>
                  <a:close/>
                  <a:moveTo>
                    <a:pt x="1270442" y="2018754"/>
                  </a:moveTo>
                  <a:cubicBezTo>
                    <a:pt x="1269834" y="2019057"/>
                    <a:pt x="1269530" y="2019817"/>
                    <a:pt x="1269530" y="2021034"/>
                  </a:cubicBezTo>
                  <a:cubicBezTo>
                    <a:pt x="1267706" y="2026506"/>
                    <a:pt x="1263146" y="2031978"/>
                    <a:pt x="1255850" y="2037450"/>
                  </a:cubicBezTo>
                  <a:lnTo>
                    <a:pt x="1248636" y="2042259"/>
                  </a:lnTo>
                  <a:lnTo>
                    <a:pt x="1256762" y="2037906"/>
                  </a:lnTo>
                  <a:cubicBezTo>
                    <a:pt x="1261626" y="2035170"/>
                    <a:pt x="1267098" y="2031978"/>
                    <a:pt x="1273178" y="2028330"/>
                  </a:cubicBezTo>
                  <a:cubicBezTo>
                    <a:pt x="1275610" y="2023465"/>
                    <a:pt x="1275610" y="2020426"/>
                    <a:pt x="1273178" y="2019209"/>
                  </a:cubicBezTo>
                  <a:cubicBezTo>
                    <a:pt x="1271962" y="2018602"/>
                    <a:pt x="1271050" y="2018449"/>
                    <a:pt x="1270442" y="2018754"/>
                  </a:cubicBezTo>
                  <a:close/>
                  <a:moveTo>
                    <a:pt x="1246682" y="2043306"/>
                  </a:moveTo>
                  <a:lnTo>
                    <a:pt x="1229401" y="2050218"/>
                  </a:lnTo>
                  <a:cubicBezTo>
                    <a:pt x="1231833" y="2050218"/>
                    <a:pt x="1236697" y="2048394"/>
                    <a:pt x="1243994" y="2044746"/>
                  </a:cubicBezTo>
                  <a:lnTo>
                    <a:pt x="1246682" y="2043306"/>
                  </a:lnTo>
                  <a:close/>
                  <a:moveTo>
                    <a:pt x="1637986" y="1167384"/>
                  </a:moveTo>
                  <a:cubicBezTo>
                    <a:pt x="1633122" y="1167384"/>
                    <a:pt x="1630689" y="1169816"/>
                    <a:pt x="1630689" y="1174680"/>
                  </a:cubicBezTo>
                  <a:cubicBezTo>
                    <a:pt x="1630689" y="1179544"/>
                    <a:pt x="1631905" y="1183192"/>
                    <a:pt x="1634337" y="1185624"/>
                  </a:cubicBezTo>
                  <a:cubicBezTo>
                    <a:pt x="1634337" y="1183192"/>
                    <a:pt x="1635553" y="1181368"/>
                    <a:pt x="1637986" y="1180152"/>
                  </a:cubicBezTo>
                  <a:cubicBezTo>
                    <a:pt x="1640418" y="1178936"/>
                    <a:pt x="1641634" y="1175896"/>
                    <a:pt x="1641634" y="1171032"/>
                  </a:cubicBezTo>
                  <a:lnTo>
                    <a:pt x="1637986" y="1167384"/>
                  </a:lnTo>
                  <a:close/>
                  <a:moveTo>
                    <a:pt x="1593297" y="1197481"/>
                  </a:moveTo>
                  <a:cubicBezTo>
                    <a:pt x="1591473" y="1196873"/>
                    <a:pt x="1590561" y="1197785"/>
                    <a:pt x="1590561" y="1200217"/>
                  </a:cubicBezTo>
                  <a:cubicBezTo>
                    <a:pt x="1588128" y="1205081"/>
                    <a:pt x="1589345" y="1209945"/>
                    <a:pt x="1594209" y="1214809"/>
                  </a:cubicBezTo>
                  <a:lnTo>
                    <a:pt x="1601505" y="1203865"/>
                  </a:lnTo>
                  <a:cubicBezTo>
                    <a:pt x="1597857" y="1200217"/>
                    <a:pt x="1595121" y="1198089"/>
                    <a:pt x="1593297" y="119748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DA329B5-0DB2-F7C8-CFF3-231D388B4889}"/>
                </a:ext>
              </a:extLst>
            </p:cNvPr>
            <p:cNvSpPr txBox="1"/>
            <p:nvPr/>
          </p:nvSpPr>
          <p:spPr>
            <a:xfrm>
              <a:off x="3245865" y="3055198"/>
              <a:ext cx="1783909" cy="974036"/>
            </a:xfrm>
            <a:custGeom>
              <a:avLst/>
              <a:gdLst/>
              <a:ahLst/>
              <a:cxnLst/>
              <a:rect l="l" t="t" r="r" b="b"/>
              <a:pathLst>
                <a:path w="1783909" h="974036">
                  <a:moveTo>
                    <a:pt x="893778" y="0"/>
                  </a:moveTo>
                  <a:lnTo>
                    <a:pt x="901074" y="0"/>
                  </a:lnTo>
                  <a:lnTo>
                    <a:pt x="908371" y="3648"/>
                  </a:lnTo>
                  <a:lnTo>
                    <a:pt x="915667" y="3648"/>
                  </a:lnTo>
                  <a:cubicBezTo>
                    <a:pt x="922963" y="3648"/>
                    <a:pt x="930259" y="3648"/>
                    <a:pt x="937555" y="3648"/>
                  </a:cubicBezTo>
                  <a:lnTo>
                    <a:pt x="981332" y="10944"/>
                  </a:lnTo>
                  <a:lnTo>
                    <a:pt x="995925" y="10944"/>
                  </a:lnTo>
                  <a:cubicBezTo>
                    <a:pt x="1010517" y="10944"/>
                    <a:pt x="1019029" y="12160"/>
                    <a:pt x="1021461" y="14592"/>
                  </a:cubicBezTo>
                  <a:lnTo>
                    <a:pt x="1127255" y="51073"/>
                  </a:lnTo>
                  <a:lnTo>
                    <a:pt x="1229401" y="102146"/>
                  </a:lnTo>
                  <a:cubicBezTo>
                    <a:pt x="1239130" y="104578"/>
                    <a:pt x="1250682" y="108226"/>
                    <a:pt x="1264058" y="113090"/>
                  </a:cubicBezTo>
                  <a:cubicBezTo>
                    <a:pt x="1277434" y="117954"/>
                    <a:pt x="1286554" y="121602"/>
                    <a:pt x="1291419" y="124034"/>
                  </a:cubicBezTo>
                  <a:cubicBezTo>
                    <a:pt x="1325467" y="143491"/>
                    <a:pt x="1340060" y="149571"/>
                    <a:pt x="1335195" y="142275"/>
                  </a:cubicBezTo>
                  <a:cubicBezTo>
                    <a:pt x="1323035" y="134978"/>
                    <a:pt x="1313307" y="131330"/>
                    <a:pt x="1306011" y="131330"/>
                  </a:cubicBezTo>
                  <a:lnTo>
                    <a:pt x="1309659" y="120386"/>
                  </a:lnTo>
                  <a:cubicBezTo>
                    <a:pt x="1319387" y="122818"/>
                    <a:pt x="1327899" y="127682"/>
                    <a:pt x="1335195" y="134978"/>
                  </a:cubicBezTo>
                  <a:cubicBezTo>
                    <a:pt x="1344924" y="137410"/>
                    <a:pt x="1359516" y="147139"/>
                    <a:pt x="1378972" y="164163"/>
                  </a:cubicBezTo>
                  <a:cubicBezTo>
                    <a:pt x="1383836" y="164163"/>
                    <a:pt x="1390525" y="165987"/>
                    <a:pt x="1399037" y="169635"/>
                  </a:cubicBezTo>
                  <a:cubicBezTo>
                    <a:pt x="1407549" y="173283"/>
                    <a:pt x="1411805" y="176323"/>
                    <a:pt x="1411805" y="178755"/>
                  </a:cubicBezTo>
                  <a:cubicBezTo>
                    <a:pt x="1416669" y="181187"/>
                    <a:pt x="1416669" y="178755"/>
                    <a:pt x="1411805" y="171459"/>
                  </a:cubicBezTo>
                  <a:cubicBezTo>
                    <a:pt x="1409373" y="166595"/>
                    <a:pt x="1405725" y="164163"/>
                    <a:pt x="1400861" y="164163"/>
                  </a:cubicBezTo>
                  <a:cubicBezTo>
                    <a:pt x="1340060" y="130114"/>
                    <a:pt x="1310875" y="111874"/>
                    <a:pt x="1313307" y="109442"/>
                  </a:cubicBezTo>
                  <a:lnTo>
                    <a:pt x="1320603" y="109442"/>
                  </a:lnTo>
                  <a:cubicBezTo>
                    <a:pt x="1327899" y="109442"/>
                    <a:pt x="1352220" y="124034"/>
                    <a:pt x="1393565" y="153219"/>
                  </a:cubicBezTo>
                  <a:cubicBezTo>
                    <a:pt x="1427613" y="165379"/>
                    <a:pt x="1450718" y="176323"/>
                    <a:pt x="1462878" y="186051"/>
                  </a:cubicBezTo>
                  <a:lnTo>
                    <a:pt x="1470174" y="186051"/>
                  </a:lnTo>
                  <a:cubicBezTo>
                    <a:pt x="1465310" y="183620"/>
                    <a:pt x="1460446" y="180579"/>
                    <a:pt x="1455582" y="176931"/>
                  </a:cubicBezTo>
                  <a:cubicBezTo>
                    <a:pt x="1450718" y="173283"/>
                    <a:pt x="1448286" y="170243"/>
                    <a:pt x="1448286" y="167811"/>
                  </a:cubicBezTo>
                  <a:cubicBezTo>
                    <a:pt x="1455582" y="167811"/>
                    <a:pt x="1490847" y="195780"/>
                    <a:pt x="1554080" y="251717"/>
                  </a:cubicBezTo>
                  <a:lnTo>
                    <a:pt x="1579617" y="273605"/>
                  </a:lnTo>
                  <a:cubicBezTo>
                    <a:pt x="1591777" y="280901"/>
                    <a:pt x="1600289" y="288197"/>
                    <a:pt x="1605153" y="295494"/>
                  </a:cubicBezTo>
                  <a:cubicBezTo>
                    <a:pt x="1607585" y="307654"/>
                    <a:pt x="1611233" y="313734"/>
                    <a:pt x="1616097" y="313734"/>
                  </a:cubicBezTo>
                  <a:lnTo>
                    <a:pt x="1627042" y="310086"/>
                  </a:lnTo>
                  <a:cubicBezTo>
                    <a:pt x="1629474" y="312518"/>
                    <a:pt x="1632514" y="312518"/>
                    <a:pt x="1636162" y="310086"/>
                  </a:cubicBezTo>
                  <a:lnTo>
                    <a:pt x="1639950" y="305877"/>
                  </a:lnTo>
                  <a:lnTo>
                    <a:pt x="1637986" y="313734"/>
                  </a:lnTo>
                  <a:cubicBezTo>
                    <a:pt x="1637986" y="316166"/>
                    <a:pt x="1637986" y="317990"/>
                    <a:pt x="1637986" y="319206"/>
                  </a:cubicBezTo>
                  <a:cubicBezTo>
                    <a:pt x="1637986" y="320422"/>
                    <a:pt x="1639202" y="321030"/>
                    <a:pt x="1641634" y="321030"/>
                  </a:cubicBezTo>
                  <a:lnTo>
                    <a:pt x="1641634" y="324678"/>
                  </a:lnTo>
                  <a:cubicBezTo>
                    <a:pt x="1644066" y="341703"/>
                    <a:pt x="1648930" y="351431"/>
                    <a:pt x="1656226" y="353863"/>
                  </a:cubicBezTo>
                  <a:cubicBezTo>
                    <a:pt x="1658658" y="353863"/>
                    <a:pt x="1661698" y="356903"/>
                    <a:pt x="1665346" y="362983"/>
                  </a:cubicBezTo>
                  <a:cubicBezTo>
                    <a:pt x="1668994" y="369063"/>
                    <a:pt x="1670819" y="373319"/>
                    <a:pt x="1670819" y="375751"/>
                  </a:cubicBezTo>
                  <a:cubicBezTo>
                    <a:pt x="1670819" y="383048"/>
                    <a:pt x="1672034" y="389736"/>
                    <a:pt x="1674467" y="395816"/>
                  </a:cubicBezTo>
                  <a:cubicBezTo>
                    <a:pt x="1676899" y="401896"/>
                    <a:pt x="1680547" y="409800"/>
                    <a:pt x="1685411" y="419528"/>
                  </a:cubicBezTo>
                  <a:cubicBezTo>
                    <a:pt x="1697571" y="451145"/>
                    <a:pt x="1715811" y="482761"/>
                    <a:pt x="1740132" y="514378"/>
                  </a:cubicBezTo>
                  <a:cubicBezTo>
                    <a:pt x="1744996" y="524106"/>
                    <a:pt x="1748644" y="532011"/>
                    <a:pt x="1751076" y="538091"/>
                  </a:cubicBezTo>
                  <a:cubicBezTo>
                    <a:pt x="1753508" y="544171"/>
                    <a:pt x="1758372" y="550859"/>
                    <a:pt x="1765668" y="558155"/>
                  </a:cubicBezTo>
                  <a:cubicBezTo>
                    <a:pt x="1765668" y="563019"/>
                    <a:pt x="1766276" y="568491"/>
                    <a:pt x="1767492" y="574572"/>
                  </a:cubicBezTo>
                  <a:cubicBezTo>
                    <a:pt x="1768708" y="580652"/>
                    <a:pt x="1770532" y="583692"/>
                    <a:pt x="1772965" y="583692"/>
                  </a:cubicBezTo>
                  <a:cubicBezTo>
                    <a:pt x="1772965" y="600716"/>
                    <a:pt x="1771749" y="611660"/>
                    <a:pt x="1769317" y="616525"/>
                  </a:cubicBezTo>
                  <a:cubicBezTo>
                    <a:pt x="1766884" y="635981"/>
                    <a:pt x="1765668" y="649357"/>
                    <a:pt x="1765668" y="656653"/>
                  </a:cubicBezTo>
                  <a:cubicBezTo>
                    <a:pt x="1770532" y="661517"/>
                    <a:pt x="1771749" y="666381"/>
                    <a:pt x="1769317" y="671246"/>
                  </a:cubicBezTo>
                  <a:cubicBezTo>
                    <a:pt x="1774181" y="676110"/>
                    <a:pt x="1776613" y="684622"/>
                    <a:pt x="1776613" y="696782"/>
                  </a:cubicBezTo>
                  <a:cubicBezTo>
                    <a:pt x="1779045" y="696782"/>
                    <a:pt x="1780261" y="699214"/>
                    <a:pt x="1780261" y="704078"/>
                  </a:cubicBezTo>
                  <a:cubicBezTo>
                    <a:pt x="1780261" y="708942"/>
                    <a:pt x="1777829" y="711374"/>
                    <a:pt x="1772965" y="711374"/>
                  </a:cubicBezTo>
                  <a:cubicBezTo>
                    <a:pt x="1772965" y="713806"/>
                    <a:pt x="1772965" y="716846"/>
                    <a:pt x="1772965" y="720495"/>
                  </a:cubicBezTo>
                  <a:cubicBezTo>
                    <a:pt x="1772965" y="724143"/>
                    <a:pt x="1774181" y="727183"/>
                    <a:pt x="1776613" y="729615"/>
                  </a:cubicBezTo>
                  <a:cubicBezTo>
                    <a:pt x="1776613" y="734479"/>
                    <a:pt x="1777221" y="739343"/>
                    <a:pt x="1778437" y="744207"/>
                  </a:cubicBezTo>
                  <a:cubicBezTo>
                    <a:pt x="1779653" y="749071"/>
                    <a:pt x="1781477" y="752719"/>
                    <a:pt x="1783909" y="755151"/>
                  </a:cubicBezTo>
                  <a:cubicBezTo>
                    <a:pt x="1783909" y="760015"/>
                    <a:pt x="1780261" y="763664"/>
                    <a:pt x="1772965" y="766095"/>
                  </a:cubicBezTo>
                  <a:lnTo>
                    <a:pt x="1769317" y="780688"/>
                  </a:lnTo>
                  <a:cubicBezTo>
                    <a:pt x="1771749" y="780688"/>
                    <a:pt x="1772965" y="782512"/>
                    <a:pt x="1772965" y="786160"/>
                  </a:cubicBezTo>
                  <a:cubicBezTo>
                    <a:pt x="1772965" y="789808"/>
                    <a:pt x="1770532" y="795280"/>
                    <a:pt x="1765668" y="802576"/>
                  </a:cubicBezTo>
                  <a:cubicBezTo>
                    <a:pt x="1765668" y="807440"/>
                    <a:pt x="1762020" y="811088"/>
                    <a:pt x="1754724" y="813520"/>
                  </a:cubicBezTo>
                  <a:cubicBezTo>
                    <a:pt x="1744996" y="811088"/>
                    <a:pt x="1737700" y="812304"/>
                    <a:pt x="1732836" y="817168"/>
                  </a:cubicBezTo>
                  <a:cubicBezTo>
                    <a:pt x="1725540" y="819601"/>
                    <a:pt x="1719459" y="819601"/>
                    <a:pt x="1714595" y="817168"/>
                  </a:cubicBezTo>
                  <a:cubicBezTo>
                    <a:pt x="1714595" y="817168"/>
                    <a:pt x="1713987" y="815952"/>
                    <a:pt x="1712771" y="813520"/>
                  </a:cubicBezTo>
                  <a:cubicBezTo>
                    <a:pt x="1711555" y="811088"/>
                    <a:pt x="1709731" y="809872"/>
                    <a:pt x="1707299" y="809872"/>
                  </a:cubicBezTo>
                  <a:lnTo>
                    <a:pt x="1703651" y="806224"/>
                  </a:lnTo>
                  <a:cubicBezTo>
                    <a:pt x="1696355" y="806224"/>
                    <a:pt x="1692707" y="811088"/>
                    <a:pt x="1692707" y="820816"/>
                  </a:cubicBezTo>
                  <a:cubicBezTo>
                    <a:pt x="1692707" y="828113"/>
                    <a:pt x="1695139" y="837233"/>
                    <a:pt x="1700003" y="848177"/>
                  </a:cubicBezTo>
                  <a:cubicBezTo>
                    <a:pt x="1704867" y="859121"/>
                    <a:pt x="1708515" y="867026"/>
                    <a:pt x="1710947" y="871889"/>
                  </a:cubicBezTo>
                  <a:cubicBezTo>
                    <a:pt x="1713379" y="876754"/>
                    <a:pt x="1714595" y="880402"/>
                    <a:pt x="1714595" y="882834"/>
                  </a:cubicBezTo>
                  <a:cubicBezTo>
                    <a:pt x="1714595" y="885266"/>
                    <a:pt x="1714595" y="887698"/>
                    <a:pt x="1714595" y="890130"/>
                  </a:cubicBezTo>
                  <a:lnTo>
                    <a:pt x="1703651" y="893778"/>
                  </a:lnTo>
                  <a:cubicBezTo>
                    <a:pt x="1703651" y="891346"/>
                    <a:pt x="1701827" y="889522"/>
                    <a:pt x="1698179" y="888306"/>
                  </a:cubicBezTo>
                  <a:cubicBezTo>
                    <a:pt x="1694531" y="887090"/>
                    <a:pt x="1690275" y="887698"/>
                    <a:pt x="1685411" y="890130"/>
                  </a:cubicBezTo>
                  <a:cubicBezTo>
                    <a:pt x="1682979" y="894994"/>
                    <a:pt x="1682979" y="899858"/>
                    <a:pt x="1685411" y="904722"/>
                  </a:cubicBezTo>
                  <a:lnTo>
                    <a:pt x="1685411" y="912018"/>
                  </a:lnTo>
                  <a:cubicBezTo>
                    <a:pt x="1682979" y="916883"/>
                    <a:pt x="1682979" y="921747"/>
                    <a:pt x="1685411" y="926611"/>
                  </a:cubicBezTo>
                  <a:lnTo>
                    <a:pt x="1696355" y="944851"/>
                  </a:lnTo>
                  <a:lnTo>
                    <a:pt x="1685411" y="952147"/>
                  </a:lnTo>
                  <a:cubicBezTo>
                    <a:pt x="1685411" y="954579"/>
                    <a:pt x="1684803" y="955795"/>
                    <a:pt x="1683587" y="955795"/>
                  </a:cubicBezTo>
                  <a:cubicBezTo>
                    <a:pt x="1682371" y="955795"/>
                    <a:pt x="1681763" y="955795"/>
                    <a:pt x="1681763" y="955795"/>
                  </a:cubicBezTo>
                  <a:lnTo>
                    <a:pt x="1670819" y="963091"/>
                  </a:lnTo>
                  <a:lnTo>
                    <a:pt x="1656226" y="955795"/>
                  </a:lnTo>
                  <a:lnTo>
                    <a:pt x="1641634" y="959443"/>
                  </a:lnTo>
                  <a:cubicBezTo>
                    <a:pt x="1636770" y="961876"/>
                    <a:pt x="1633122" y="963700"/>
                    <a:pt x="1630690" y="964915"/>
                  </a:cubicBezTo>
                  <a:cubicBezTo>
                    <a:pt x="1628257" y="966131"/>
                    <a:pt x="1627042" y="965524"/>
                    <a:pt x="1627042" y="963091"/>
                  </a:cubicBezTo>
                  <a:lnTo>
                    <a:pt x="1630690" y="955795"/>
                  </a:lnTo>
                  <a:cubicBezTo>
                    <a:pt x="1633122" y="958228"/>
                    <a:pt x="1634338" y="955795"/>
                    <a:pt x="1634338" y="948499"/>
                  </a:cubicBezTo>
                  <a:cubicBezTo>
                    <a:pt x="1631905" y="948499"/>
                    <a:pt x="1627650" y="947891"/>
                    <a:pt x="1621569" y="946675"/>
                  </a:cubicBezTo>
                  <a:cubicBezTo>
                    <a:pt x="1615489" y="945459"/>
                    <a:pt x="1610017" y="947283"/>
                    <a:pt x="1605153" y="952147"/>
                  </a:cubicBezTo>
                  <a:lnTo>
                    <a:pt x="1594209" y="948499"/>
                  </a:lnTo>
                  <a:lnTo>
                    <a:pt x="1594209" y="955795"/>
                  </a:lnTo>
                  <a:lnTo>
                    <a:pt x="1572320" y="948499"/>
                  </a:lnTo>
                  <a:lnTo>
                    <a:pt x="1565024" y="948499"/>
                  </a:lnTo>
                  <a:lnTo>
                    <a:pt x="1572320" y="974036"/>
                  </a:lnTo>
                  <a:lnTo>
                    <a:pt x="1565024" y="974036"/>
                  </a:lnTo>
                  <a:lnTo>
                    <a:pt x="1565024" y="966739"/>
                  </a:lnTo>
                  <a:cubicBezTo>
                    <a:pt x="1562592" y="964308"/>
                    <a:pt x="1559552" y="963700"/>
                    <a:pt x="1555904" y="964915"/>
                  </a:cubicBezTo>
                  <a:cubicBezTo>
                    <a:pt x="1552256" y="966131"/>
                    <a:pt x="1545568" y="966739"/>
                    <a:pt x="1535840" y="966739"/>
                  </a:cubicBezTo>
                  <a:cubicBezTo>
                    <a:pt x="1530976" y="969172"/>
                    <a:pt x="1526111" y="970388"/>
                    <a:pt x="1521247" y="970388"/>
                  </a:cubicBezTo>
                  <a:cubicBezTo>
                    <a:pt x="1504223" y="967956"/>
                    <a:pt x="1492063" y="966739"/>
                    <a:pt x="1484766" y="966739"/>
                  </a:cubicBezTo>
                  <a:lnTo>
                    <a:pt x="1473822" y="966739"/>
                  </a:lnTo>
                  <a:lnTo>
                    <a:pt x="1466526" y="963091"/>
                  </a:lnTo>
                  <a:lnTo>
                    <a:pt x="1459230" y="955795"/>
                  </a:lnTo>
                  <a:cubicBezTo>
                    <a:pt x="1456798" y="955795"/>
                    <a:pt x="1453150" y="953971"/>
                    <a:pt x="1448286" y="950323"/>
                  </a:cubicBezTo>
                  <a:cubicBezTo>
                    <a:pt x="1443422" y="946675"/>
                    <a:pt x="1438558" y="942419"/>
                    <a:pt x="1433693" y="937555"/>
                  </a:cubicBezTo>
                  <a:cubicBezTo>
                    <a:pt x="1428829" y="937555"/>
                    <a:pt x="1425181" y="936947"/>
                    <a:pt x="1422749" y="935731"/>
                  </a:cubicBezTo>
                  <a:cubicBezTo>
                    <a:pt x="1420317" y="934515"/>
                    <a:pt x="1420317" y="932691"/>
                    <a:pt x="1422749" y="930259"/>
                  </a:cubicBezTo>
                  <a:lnTo>
                    <a:pt x="1408157" y="926611"/>
                  </a:lnTo>
                  <a:cubicBezTo>
                    <a:pt x="1398429" y="924179"/>
                    <a:pt x="1397213" y="921747"/>
                    <a:pt x="1404509" y="919314"/>
                  </a:cubicBezTo>
                  <a:cubicBezTo>
                    <a:pt x="1409373" y="919314"/>
                    <a:pt x="1411805" y="916883"/>
                    <a:pt x="1411805" y="912018"/>
                  </a:cubicBezTo>
                  <a:cubicBezTo>
                    <a:pt x="1399645" y="904722"/>
                    <a:pt x="1389917" y="902290"/>
                    <a:pt x="1382620" y="904722"/>
                  </a:cubicBezTo>
                  <a:cubicBezTo>
                    <a:pt x="1375324" y="904722"/>
                    <a:pt x="1366204" y="902290"/>
                    <a:pt x="1355260" y="897426"/>
                  </a:cubicBezTo>
                  <a:cubicBezTo>
                    <a:pt x="1344316" y="892562"/>
                    <a:pt x="1333979" y="888914"/>
                    <a:pt x="1324251" y="886482"/>
                  </a:cubicBezTo>
                  <a:lnTo>
                    <a:pt x="1313307" y="879186"/>
                  </a:lnTo>
                  <a:cubicBezTo>
                    <a:pt x="1310875" y="881618"/>
                    <a:pt x="1308443" y="883442"/>
                    <a:pt x="1306011" y="884658"/>
                  </a:cubicBezTo>
                  <a:cubicBezTo>
                    <a:pt x="1303579" y="885874"/>
                    <a:pt x="1303579" y="884050"/>
                    <a:pt x="1306011" y="879186"/>
                  </a:cubicBezTo>
                  <a:lnTo>
                    <a:pt x="1298715" y="864593"/>
                  </a:lnTo>
                  <a:lnTo>
                    <a:pt x="1291419" y="864593"/>
                  </a:lnTo>
                  <a:lnTo>
                    <a:pt x="1295067" y="857297"/>
                  </a:lnTo>
                  <a:lnTo>
                    <a:pt x="1287771" y="853649"/>
                  </a:lnTo>
                  <a:lnTo>
                    <a:pt x="1302363" y="857297"/>
                  </a:lnTo>
                  <a:cubicBezTo>
                    <a:pt x="1304795" y="857297"/>
                    <a:pt x="1307835" y="857297"/>
                    <a:pt x="1311483" y="857297"/>
                  </a:cubicBezTo>
                  <a:cubicBezTo>
                    <a:pt x="1315131" y="857297"/>
                    <a:pt x="1318171" y="856081"/>
                    <a:pt x="1320603" y="853649"/>
                  </a:cubicBezTo>
                  <a:cubicBezTo>
                    <a:pt x="1325467" y="853649"/>
                    <a:pt x="1329115" y="856081"/>
                    <a:pt x="1331547" y="860945"/>
                  </a:cubicBezTo>
                  <a:cubicBezTo>
                    <a:pt x="1336412" y="868241"/>
                    <a:pt x="1347356" y="874322"/>
                    <a:pt x="1364380" y="879186"/>
                  </a:cubicBezTo>
                  <a:lnTo>
                    <a:pt x="1364380" y="875538"/>
                  </a:lnTo>
                  <a:cubicBezTo>
                    <a:pt x="1364380" y="870674"/>
                    <a:pt x="1361948" y="866417"/>
                    <a:pt x="1357084" y="862769"/>
                  </a:cubicBezTo>
                  <a:cubicBezTo>
                    <a:pt x="1352220" y="859121"/>
                    <a:pt x="1347356" y="857297"/>
                    <a:pt x="1342492" y="857297"/>
                  </a:cubicBezTo>
                  <a:cubicBezTo>
                    <a:pt x="1340060" y="852433"/>
                    <a:pt x="1337628" y="850001"/>
                    <a:pt x="1335195" y="850001"/>
                  </a:cubicBezTo>
                  <a:cubicBezTo>
                    <a:pt x="1332763" y="842705"/>
                    <a:pt x="1329115" y="837841"/>
                    <a:pt x="1324251" y="835409"/>
                  </a:cubicBezTo>
                  <a:cubicBezTo>
                    <a:pt x="1319387" y="832977"/>
                    <a:pt x="1313915" y="831761"/>
                    <a:pt x="1307835" y="831761"/>
                  </a:cubicBezTo>
                  <a:cubicBezTo>
                    <a:pt x="1301755" y="831761"/>
                    <a:pt x="1297499" y="831761"/>
                    <a:pt x="1295067" y="831761"/>
                  </a:cubicBezTo>
                  <a:cubicBezTo>
                    <a:pt x="1290203" y="829329"/>
                    <a:pt x="1291419" y="826897"/>
                    <a:pt x="1298715" y="824465"/>
                  </a:cubicBezTo>
                  <a:cubicBezTo>
                    <a:pt x="1306011" y="819601"/>
                    <a:pt x="1304795" y="813520"/>
                    <a:pt x="1295067" y="806224"/>
                  </a:cubicBezTo>
                  <a:lnTo>
                    <a:pt x="1287771" y="806224"/>
                  </a:lnTo>
                  <a:lnTo>
                    <a:pt x="1280474" y="798928"/>
                  </a:lnTo>
                  <a:lnTo>
                    <a:pt x="1258586" y="784336"/>
                  </a:lnTo>
                  <a:cubicBezTo>
                    <a:pt x="1251290" y="781904"/>
                    <a:pt x="1245210" y="778864"/>
                    <a:pt x="1240346" y="775216"/>
                  </a:cubicBezTo>
                  <a:cubicBezTo>
                    <a:pt x="1235481" y="771568"/>
                    <a:pt x="1234265" y="769743"/>
                    <a:pt x="1236698" y="769743"/>
                  </a:cubicBezTo>
                  <a:cubicBezTo>
                    <a:pt x="1241562" y="774608"/>
                    <a:pt x="1243994" y="773392"/>
                    <a:pt x="1243994" y="766095"/>
                  </a:cubicBezTo>
                  <a:lnTo>
                    <a:pt x="1211161" y="755151"/>
                  </a:lnTo>
                  <a:cubicBezTo>
                    <a:pt x="1220889" y="755151"/>
                    <a:pt x="1225753" y="753935"/>
                    <a:pt x="1225753" y="751503"/>
                  </a:cubicBezTo>
                  <a:cubicBezTo>
                    <a:pt x="1225753" y="751503"/>
                    <a:pt x="1216025" y="744207"/>
                    <a:pt x="1196569" y="729615"/>
                  </a:cubicBezTo>
                  <a:cubicBezTo>
                    <a:pt x="1184408" y="727183"/>
                    <a:pt x="1175896" y="723535"/>
                    <a:pt x="1171032" y="718670"/>
                  </a:cubicBezTo>
                  <a:cubicBezTo>
                    <a:pt x="1166168" y="716239"/>
                    <a:pt x="1162520" y="712590"/>
                    <a:pt x="1160088" y="707726"/>
                  </a:cubicBezTo>
                  <a:cubicBezTo>
                    <a:pt x="1160088" y="700430"/>
                    <a:pt x="1152792" y="695566"/>
                    <a:pt x="1138200" y="693134"/>
                  </a:cubicBezTo>
                  <a:lnTo>
                    <a:pt x="1134552" y="685838"/>
                  </a:lnTo>
                  <a:cubicBezTo>
                    <a:pt x="1141848" y="688270"/>
                    <a:pt x="1146104" y="688270"/>
                    <a:pt x="1147320" y="685838"/>
                  </a:cubicBezTo>
                  <a:cubicBezTo>
                    <a:pt x="1148536" y="683406"/>
                    <a:pt x="1147928" y="680974"/>
                    <a:pt x="1145496" y="678542"/>
                  </a:cubicBezTo>
                  <a:lnTo>
                    <a:pt x="1138200" y="671246"/>
                  </a:lnTo>
                  <a:lnTo>
                    <a:pt x="1130903" y="667597"/>
                  </a:lnTo>
                  <a:cubicBezTo>
                    <a:pt x="1126039" y="667597"/>
                    <a:pt x="1123607" y="663949"/>
                    <a:pt x="1123607" y="656653"/>
                  </a:cubicBezTo>
                  <a:lnTo>
                    <a:pt x="1105367" y="645709"/>
                  </a:lnTo>
                  <a:lnTo>
                    <a:pt x="1101719" y="645709"/>
                  </a:lnTo>
                  <a:lnTo>
                    <a:pt x="1101719" y="642061"/>
                  </a:lnTo>
                  <a:lnTo>
                    <a:pt x="1134552" y="660301"/>
                  </a:lnTo>
                  <a:cubicBezTo>
                    <a:pt x="1136984" y="657869"/>
                    <a:pt x="1137591" y="655437"/>
                    <a:pt x="1136376" y="653005"/>
                  </a:cubicBezTo>
                  <a:cubicBezTo>
                    <a:pt x="1135159" y="650573"/>
                    <a:pt x="1133335" y="648141"/>
                    <a:pt x="1130903" y="645709"/>
                  </a:cubicBezTo>
                  <a:lnTo>
                    <a:pt x="1130903" y="642061"/>
                  </a:lnTo>
                  <a:cubicBezTo>
                    <a:pt x="1126039" y="632333"/>
                    <a:pt x="1121175" y="627469"/>
                    <a:pt x="1116311" y="627469"/>
                  </a:cubicBezTo>
                  <a:cubicBezTo>
                    <a:pt x="1109015" y="625037"/>
                    <a:pt x="1106583" y="621388"/>
                    <a:pt x="1109015" y="616525"/>
                  </a:cubicBezTo>
                  <a:cubicBezTo>
                    <a:pt x="1104151" y="616525"/>
                    <a:pt x="1098679" y="612876"/>
                    <a:pt x="1092599" y="605580"/>
                  </a:cubicBezTo>
                  <a:cubicBezTo>
                    <a:pt x="1086518" y="598284"/>
                    <a:pt x="1081046" y="594636"/>
                    <a:pt x="1076182" y="594636"/>
                  </a:cubicBezTo>
                  <a:cubicBezTo>
                    <a:pt x="1073750" y="589772"/>
                    <a:pt x="1071318" y="587340"/>
                    <a:pt x="1068886" y="587340"/>
                  </a:cubicBezTo>
                  <a:lnTo>
                    <a:pt x="1061590" y="583692"/>
                  </a:lnTo>
                  <a:lnTo>
                    <a:pt x="1049082" y="574311"/>
                  </a:lnTo>
                  <a:lnTo>
                    <a:pt x="1061590" y="576396"/>
                  </a:lnTo>
                  <a:cubicBezTo>
                    <a:pt x="1066454" y="578828"/>
                    <a:pt x="1070102" y="579436"/>
                    <a:pt x="1072534" y="578220"/>
                  </a:cubicBezTo>
                  <a:cubicBezTo>
                    <a:pt x="1074966" y="577004"/>
                    <a:pt x="1076182" y="575179"/>
                    <a:pt x="1076182" y="572748"/>
                  </a:cubicBezTo>
                  <a:lnTo>
                    <a:pt x="1072534" y="572748"/>
                  </a:lnTo>
                  <a:lnTo>
                    <a:pt x="1050646" y="565451"/>
                  </a:lnTo>
                  <a:lnTo>
                    <a:pt x="1039702" y="554507"/>
                  </a:lnTo>
                  <a:cubicBezTo>
                    <a:pt x="1042134" y="552075"/>
                    <a:pt x="1043958" y="549643"/>
                    <a:pt x="1045174" y="547211"/>
                  </a:cubicBezTo>
                  <a:cubicBezTo>
                    <a:pt x="1046389" y="544779"/>
                    <a:pt x="1045782" y="543563"/>
                    <a:pt x="1043350" y="543563"/>
                  </a:cubicBezTo>
                  <a:cubicBezTo>
                    <a:pt x="1038486" y="536267"/>
                    <a:pt x="1033621" y="535051"/>
                    <a:pt x="1028757" y="539915"/>
                  </a:cubicBezTo>
                  <a:cubicBezTo>
                    <a:pt x="1023893" y="537483"/>
                    <a:pt x="1020245" y="533835"/>
                    <a:pt x="1017813" y="528971"/>
                  </a:cubicBezTo>
                  <a:lnTo>
                    <a:pt x="1003221" y="518026"/>
                  </a:lnTo>
                  <a:lnTo>
                    <a:pt x="1003221" y="525323"/>
                  </a:lnTo>
                  <a:cubicBezTo>
                    <a:pt x="1003221" y="522890"/>
                    <a:pt x="1002005" y="520458"/>
                    <a:pt x="999573" y="518026"/>
                  </a:cubicBezTo>
                  <a:cubicBezTo>
                    <a:pt x="997140" y="515594"/>
                    <a:pt x="995925" y="516810"/>
                    <a:pt x="995925" y="521675"/>
                  </a:cubicBezTo>
                  <a:cubicBezTo>
                    <a:pt x="991061" y="524106"/>
                    <a:pt x="987413" y="522890"/>
                    <a:pt x="984980" y="518026"/>
                  </a:cubicBezTo>
                  <a:lnTo>
                    <a:pt x="952148" y="499786"/>
                  </a:lnTo>
                  <a:cubicBezTo>
                    <a:pt x="947284" y="494922"/>
                    <a:pt x="937555" y="490058"/>
                    <a:pt x="922963" y="485194"/>
                  </a:cubicBezTo>
                  <a:lnTo>
                    <a:pt x="904723" y="485194"/>
                  </a:lnTo>
                  <a:lnTo>
                    <a:pt x="897592" y="474498"/>
                  </a:lnTo>
                  <a:lnTo>
                    <a:pt x="903811" y="474705"/>
                  </a:lnTo>
                  <a:cubicBezTo>
                    <a:pt x="910499" y="476225"/>
                    <a:pt x="919315" y="479114"/>
                    <a:pt x="930259" y="483370"/>
                  </a:cubicBezTo>
                  <a:cubicBezTo>
                    <a:pt x="952148" y="491882"/>
                    <a:pt x="971604" y="499786"/>
                    <a:pt x="988628" y="507082"/>
                  </a:cubicBezTo>
                  <a:lnTo>
                    <a:pt x="1010517" y="510730"/>
                  </a:lnTo>
                  <a:cubicBezTo>
                    <a:pt x="1012949" y="510730"/>
                    <a:pt x="1012341" y="509514"/>
                    <a:pt x="1008693" y="507082"/>
                  </a:cubicBezTo>
                  <a:cubicBezTo>
                    <a:pt x="1005045" y="504650"/>
                    <a:pt x="1002005" y="502218"/>
                    <a:pt x="999573" y="499786"/>
                  </a:cubicBezTo>
                  <a:lnTo>
                    <a:pt x="981332" y="496138"/>
                  </a:lnTo>
                  <a:cubicBezTo>
                    <a:pt x="978900" y="491274"/>
                    <a:pt x="972820" y="487626"/>
                    <a:pt x="963092" y="485194"/>
                  </a:cubicBezTo>
                  <a:lnTo>
                    <a:pt x="955796" y="485194"/>
                  </a:lnTo>
                  <a:cubicBezTo>
                    <a:pt x="955796" y="485194"/>
                    <a:pt x="955796" y="483978"/>
                    <a:pt x="955796" y="481546"/>
                  </a:cubicBezTo>
                  <a:cubicBezTo>
                    <a:pt x="955796" y="479113"/>
                    <a:pt x="955796" y="477898"/>
                    <a:pt x="955796" y="477898"/>
                  </a:cubicBezTo>
                  <a:lnTo>
                    <a:pt x="959444" y="477898"/>
                  </a:lnTo>
                  <a:cubicBezTo>
                    <a:pt x="978900" y="490058"/>
                    <a:pt x="995925" y="493706"/>
                    <a:pt x="1010517" y="488842"/>
                  </a:cubicBezTo>
                  <a:lnTo>
                    <a:pt x="1017813" y="488842"/>
                  </a:lnTo>
                  <a:cubicBezTo>
                    <a:pt x="1017813" y="491274"/>
                    <a:pt x="1020245" y="493706"/>
                    <a:pt x="1025109" y="496138"/>
                  </a:cubicBezTo>
                  <a:cubicBezTo>
                    <a:pt x="1029973" y="498570"/>
                    <a:pt x="1034837" y="498570"/>
                    <a:pt x="1039702" y="496138"/>
                  </a:cubicBezTo>
                  <a:cubicBezTo>
                    <a:pt x="1034837" y="488842"/>
                    <a:pt x="1029973" y="487626"/>
                    <a:pt x="1025109" y="492490"/>
                  </a:cubicBezTo>
                  <a:cubicBezTo>
                    <a:pt x="1020245" y="490058"/>
                    <a:pt x="1019029" y="487626"/>
                    <a:pt x="1021461" y="485194"/>
                  </a:cubicBezTo>
                  <a:lnTo>
                    <a:pt x="1017813" y="485194"/>
                  </a:lnTo>
                  <a:cubicBezTo>
                    <a:pt x="966740" y="458441"/>
                    <a:pt x="935123" y="445065"/>
                    <a:pt x="922963" y="445065"/>
                  </a:cubicBezTo>
                  <a:cubicBezTo>
                    <a:pt x="922963" y="442633"/>
                    <a:pt x="919923" y="439593"/>
                    <a:pt x="913843" y="435945"/>
                  </a:cubicBezTo>
                  <a:cubicBezTo>
                    <a:pt x="907763" y="432297"/>
                    <a:pt x="903507" y="430473"/>
                    <a:pt x="901074" y="430473"/>
                  </a:cubicBezTo>
                  <a:cubicBezTo>
                    <a:pt x="891346" y="428040"/>
                    <a:pt x="885266" y="424392"/>
                    <a:pt x="882834" y="419528"/>
                  </a:cubicBezTo>
                  <a:lnTo>
                    <a:pt x="879186" y="415880"/>
                  </a:lnTo>
                  <a:cubicBezTo>
                    <a:pt x="871890" y="420744"/>
                    <a:pt x="868242" y="420744"/>
                    <a:pt x="868242" y="415880"/>
                  </a:cubicBezTo>
                  <a:lnTo>
                    <a:pt x="860946" y="412232"/>
                  </a:lnTo>
                  <a:lnTo>
                    <a:pt x="850001" y="408584"/>
                  </a:lnTo>
                  <a:cubicBezTo>
                    <a:pt x="847569" y="406152"/>
                    <a:pt x="842705" y="402504"/>
                    <a:pt x="835409" y="397640"/>
                  </a:cubicBezTo>
                  <a:lnTo>
                    <a:pt x="846353" y="404936"/>
                  </a:lnTo>
                  <a:lnTo>
                    <a:pt x="882834" y="408584"/>
                  </a:lnTo>
                  <a:cubicBezTo>
                    <a:pt x="887698" y="415880"/>
                    <a:pt x="894994" y="420744"/>
                    <a:pt x="904723" y="423176"/>
                  </a:cubicBezTo>
                  <a:cubicBezTo>
                    <a:pt x="919315" y="425609"/>
                    <a:pt x="925395" y="430473"/>
                    <a:pt x="922963" y="437769"/>
                  </a:cubicBezTo>
                  <a:lnTo>
                    <a:pt x="930259" y="437769"/>
                  </a:lnTo>
                  <a:cubicBezTo>
                    <a:pt x="932691" y="432905"/>
                    <a:pt x="935731" y="431688"/>
                    <a:pt x="939379" y="434121"/>
                  </a:cubicBezTo>
                  <a:cubicBezTo>
                    <a:pt x="943027" y="436553"/>
                    <a:pt x="947284" y="437769"/>
                    <a:pt x="952148" y="437769"/>
                  </a:cubicBezTo>
                  <a:cubicBezTo>
                    <a:pt x="974036" y="449929"/>
                    <a:pt x="1005653" y="460873"/>
                    <a:pt x="1046998" y="470601"/>
                  </a:cubicBezTo>
                  <a:cubicBezTo>
                    <a:pt x="1046998" y="460873"/>
                    <a:pt x="1028757" y="451145"/>
                    <a:pt x="992276" y="441417"/>
                  </a:cubicBezTo>
                  <a:cubicBezTo>
                    <a:pt x="970388" y="434121"/>
                    <a:pt x="954580" y="426824"/>
                    <a:pt x="944851" y="419528"/>
                  </a:cubicBezTo>
                  <a:lnTo>
                    <a:pt x="1025109" y="441417"/>
                  </a:lnTo>
                  <a:cubicBezTo>
                    <a:pt x="1025109" y="436553"/>
                    <a:pt x="1022677" y="434121"/>
                    <a:pt x="1017813" y="434121"/>
                  </a:cubicBezTo>
                  <a:lnTo>
                    <a:pt x="1010517" y="430473"/>
                  </a:lnTo>
                  <a:cubicBezTo>
                    <a:pt x="1008085" y="423176"/>
                    <a:pt x="989844" y="415880"/>
                    <a:pt x="955796" y="408584"/>
                  </a:cubicBezTo>
                  <a:cubicBezTo>
                    <a:pt x="943636" y="406152"/>
                    <a:pt x="936339" y="401288"/>
                    <a:pt x="933907" y="393992"/>
                  </a:cubicBezTo>
                  <a:lnTo>
                    <a:pt x="963092" y="404936"/>
                  </a:lnTo>
                  <a:cubicBezTo>
                    <a:pt x="982548" y="417096"/>
                    <a:pt x="993492" y="419528"/>
                    <a:pt x="995925" y="412232"/>
                  </a:cubicBezTo>
                  <a:lnTo>
                    <a:pt x="974036" y="404936"/>
                  </a:lnTo>
                  <a:cubicBezTo>
                    <a:pt x="966740" y="404936"/>
                    <a:pt x="963092" y="401288"/>
                    <a:pt x="963092" y="393992"/>
                  </a:cubicBezTo>
                  <a:cubicBezTo>
                    <a:pt x="960660" y="393992"/>
                    <a:pt x="959444" y="393992"/>
                    <a:pt x="959444" y="393992"/>
                  </a:cubicBezTo>
                  <a:cubicBezTo>
                    <a:pt x="949715" y="391560"/>
                    <a:pt x="942419" y="386696"/>
                    <a:pt x="937555" y="379399"/>
                  </a:cubicBezTo>
                  <a:lnTo>
                    <a:pt x="904723" y="375751"/>
                  </a:lnTo>
                  <a:cubicBezTo>
                    <a:pt x="882834" y="368455"/>
                    <a:pt x="859730" y="359943"/>
                    <a:pt x="835409" y="350215"/>
                  </a:cubicBezTo>
                  <a:lnTo>
                    <a:pt x="831761" y="346567"/>
                  </a:lnTo>
                  <a:lnTo>
                    <a:pt x="897426" y="361159"/>
                  </a:lnTo>
                  <a:cubicBezTo>
                    <a:pt x="943636" y="375751"/>
                    <a:pt x="966740" y="380615"/>
                    <a:pt x="966740" y="375751"/>
                  </a:cubicBezTo>
                  <a:cubicBezTo>
                    <a:pt x="969172" y="375751"/>
                    <a:pt x="970996" y="375143"/>
                    <a:pt x="972212" y="373927"/>
                  </a:cubicBezTo>
                  <a:cubicBezTo>
                    <a:pt x="973428" y="372711"/>
                    <a:pt x="972820" y="372103"/>
                    <a:pt x="970388" y="372103"/>
                  </a:cubicBezTo>
                  <a:lnTo>
                    <a:pt x="974036" y="372103"/>
                  </a:lnTo>
                  <a:cubicBezTo>
                    <a:pt x="981332" y="374536"/>
                    <a:pt x="986196" y="373319"/>
                    <a:pt x="988628" y="368455"/>
                  </a:cubicBezTo>
                  <a:cubicBezTo>
                    <a:pt x="986196" y="361159"/>
                    <a:pt x="980724" y="356295"/>
                    <a:pt x="972212" y="353863"/>
                  </a:cubicBezTo>
                  <a:cubicBezTo>
                    <a:pt x="963700" y="351431"/>
                    <a:pt x="955796" y="350215"/>
                    <a:pt x="948500" y="350215"/>
                  </a:cubicBezTo>
                  <a:cubicBezTo>
                    <a:pt x="948500" y="345351"/>
                    <a:pt x="950932" y="342919"/>
                    <a:pt x="955796" y="342919"/>
                  </a:cubicBezTo>
                  <a:lnTo>
                    <a:pt x="937555" y="339271"/>
                  </a:lnTo>
                  <a:cubicBezTo>
                    <a:pt x="937555" y="339271"/>
                    <a:pt x="936947" y="337447"/>
                    <a:pt x="935731" y="333798"/>
                  </a:cubicBezTo>
                  <a:cubicBezTo>
                    <a:pt x="934515" y="330150"/>
                    <a:pt x="932691" y="327111"/>
                    <a:pt x="930259" y="324678"/>
                  </a:cubicBezTo>
                  <a:cubicBezTo>
                    <a:pt x="925395" y="324678"/>
                    <a:pt x="922963" y="324678"/>
                    <a:pt x="922963" y="324678"/>
                  </a:cubicBezTo>
                  <a:lnTo>
                    <a:pt x="901074" y="321030"/>
                  </a:lnTo>
                  <a:cubicBezTo>
                    <a:pt x="896211" y="321030"/>
                    <a:pt x="894994" y="318598"/>
                    <a:pt x="897426" y="313734"/>
                  </a:cubicBezTo>
                  <a:lnTo>
                    <a:pt x="893778" y="321030"/>
                  </a:lnTo>
                  <a:lnTo>
                    <a:pt x="890130" y="310086"/>
                  </a:lnTo>
                  <a:cubicBezTo>
                    <a:pt x="885266" y="310086"/>
                    <a:pt x="882834" y="312518"/>
                    <a:pt x="882834" y="317382"/>
                  </a:cubicBezTo>
                  <a:cubicBezTo>
                    <a:pt x="882834" y="322246"/>
                    <a:pt x="881618" y="321030"/>
                    <a:pt x="879186" y="313734"/>
                  </a:cubicBezTo>
                  <a:cubicBezTo>
                    <a:pt x="879186" y="311302"/>
                    <a:pt x="877362" y="308262"/>
                    <a:pt x="873714" y="304614"/>
                  </a:cubicBezTo>
                  <a:cubicBezTo>
                    <a:pt x="870066" y="300966"/>
                    <a:pt x="867026" y="297926"/>
                    <a:pt x="864594" y="295494"/>
                  </a:cubicBezTo>
                  <a:lnTo>
                    <a:pt x="859161" y="293553"/>
                  </a:lnTo>
                  <a:lnTo>
                    <a:pt x="860034" y="293670"/>
                  </a:lnTo>
                  <a:cubicBezTo>
                    <a:pt x="864290" y="293670"/>
                    <a:pt x="868242" y="293062"/>
                    <a:pt x="871890" y="291846"/>
                  </a:cubicBezTo>
                  <a:lnTo>
                    <a:pt x="864594" y="288197"/>
                  </a:lnTo>
                  <a:cubicBezTo>
                    <a:pt x="867026" y="283334"/>
                    <a:pt x="870674" y="281510"/>
                    <a:pt x="875538" y="282725"/>
                  </a:cubicBezTo>
                  <a:cubicBezTo>
                    <a:pt x="880402" y="283942"/>
                    <a:pt x="882834" y="284549"/>
                    <a:pt x="882834" y="284549"/>
                  </a:cubicBezTo>
                  <a:lnTo>
                    <a:pt x="882834" y="280901"/>
                  </a:lnTo>
                  <a:lnTo>
                    <a:pt x="868242" y="277253"/>
                  </a:lnTo>
                  <a:lnTo>
                    <a:pt x="860946" y="273605"/>
                  </a:lnTo>
                  <a:cubicBezTo>
                    <a:pt x="858514" y="271173"/>
                    <a:pt x="857298" y="269957"/>
                    <a:pt x="857298" y="269957"/>
                  </a:cubicBezTo>
                  <a:cubicBezTo>
                    <a:pt x="857298" y="269957"/>
                    <a:pt x="855474" y="269349"/>
                    <a:pt x="851825" y="268133"/>
                  </a:cubicBezTo>
                  <a:cubicBezTo>
                    <a:pt x="848177" y="266917"/>
                    <a:pt x="846353" y="267525"/>
                    <a:pt x="846353" y="269957"/>
                  </a:cubicBezTo>
                  <a:lnTo>
                    <a:pt x="846353" y="266309"/>
                  </a:lnTo>
                  <a:cubicBezTo>
                    <a:pt x="843921" y="256581"/>
                    <a:pt x="839057" y="251717"/>
                    <a:pt x="831761" y="251717"/>
                  </a:cubicBezTo>
                  <a:lnTo>
                    <a:pt x="828113" y="248069"/>
                  </a:lnTo>
                  <a:lnTo>
                    <a:pt x="820817" y="248069"/>
                  </a:lnTo>
                  <a:cubicBezTo>
                    <a:pt x="823249" y="252933"/>
                    <a:pt x="826897" y="255365"/>
                    <a:pt x="831761" y="255365"/>
                  </a:cubicBezTo>
                  <a:cubicBezTo>
                    <a:pt x="834193" y="265093"/>
                    <a:pt x="834193" y="271173"/>
                    <a:pt x="831761" y="273605"/>
                  </a:cubicBezTo>
                  <a:cubicBezTo>
                    <a:pt x="824465" y="271173"/>
                    <a:pt x="819601" y="266309"/>
                    <a:pt x="817169" y="259013"/>
                  </a:cubicBezTo>
                  <a:lnTo>
                    <a:pt x="809873" y="259013"/>
                  </a:lnTo>
                  <a:cubicBezTo>
                    <a:pt x="805009" y="251717"/>
                    <a:pt x="802576" y="250501"/>
                    <a:pt x="802576" y="255365"/>
                  </a:cubicBezTo>
                  <a:cubicBezTo>
                    <a:pt x="797712" y="255365"/>
                    <a:pt x="796496" y="252933"/>
                    <a:pt x="798928" y="248069"/>
                  </a:cubicBezTo>
                  <a:cubicBezTo>
                    <a:pt x="801361" y="245637"/>
                    <a:pt x="801361" y="244421"/>
                    <a:pt x="798928" y="244421"/>
                  </a:cubicBezTo>
                  <a:cubicBezTo>
                    <a:pt x="801361" y="241989"/>
                    <a:pt x="801361" y="240165"/>
                    <a:pt x="798928" y="238949"/>
                  </a:cubicBezTo>
                  <a:cubicBezTo>
                    <a:pt x="796496" y="237733"/>
                    <a:pt x="794064" y="238341"/>
                    <a:pt x="791632" y="240773"/>
                  </a:cubicBezTo>
                  <a:cubicBezTo>
                    <a:pt x="789200" y="240773"/>
                    <a:pt x="786768" y="241381"/>
                    <a:pt x="784336" y="242597"/>
                  </a:cubicBezTo>
                  <a:cubicBezTo>
                    <a:pt x="781904" y="243813"/>
                    <a:pt x="779472" y="241989"/>
                    <a:pt x="777040" y="237124"/>
                  </a:cubicBezTo>
                  <a:cubicBezTo>
                    <a:pt x="760016" y="237124"/>
                    <a:pt x="749071" y="239557"/>
                    <a:pt x="744207" y="244421"/>
                  </a:cubicBezTo>
                  <a:lnTo>
                    <a:pt x="729615" y="244421"/>
                  </a:lnTo>
                  <a:lnTo>
                    <a:pt x="736911" y="248069"/>
                  </a:lnTo>
                  <a:cubicBezTo>
                    <a:pt x="741775" y="245637"/>
                    <a:pt x="747247" y="243813"/>
                    <a:pt x="753327" y="242597"/>
                  </a:cubicBezTo>
                  <a:cubicBezTo>
                    <a:pt x="759408" y="241381"/>
                    <a:pt x="764880" y="241989"/>
                    <a:pt x="769744" y="244421"/>
                  </a:cubicBezTo>
                  <a:cubicBezTo>
                    <a:pt x="774608" y="246853"/>
                    <a:pt x="770960" y="246853"/>
                    <a:pt x="758800" y="244421"/>
                  </a:cubicBezTo>
                  <a:lnTo>
                    <a:pt x="751503" y="244421"/>
                  </a:lnTo>
                  <a:cubicBezTo>
                    <a:pt x="747855" y="248069"/>
                    <a:pt x="746944" y="251717"/>
                    <a:pt x="748768" y="255365"/>
                  </a:cubicBezTo>
                  <a:lnTo>
                    <a:pt x="749315" y="256095"/>
                  </a:lnTo>
                  <a:lnTo>
                    <a:pt x="747855" y="255365"/>
                  </a:lnTo>
                  <a:lnTo>
                    <a:pt x="707727" y="259013"/>
                  </a:lnTo>
                  <a:lnTo>
                    <a:pt x="634765" y="302790"/>
                  </a:lnTo>
                  <a:lnTo>
                    <a:pt x="634765" y="310086"/>
                  </a:lnTo>
                  <a:cubicBezTo>
                    <a:pt x="632333" y="307654"/>
                    <a:pt x="625645" y="310086"/>
                    <a:pt x="614701" y="317382"/>
                  </a:cubicBezTo>
                  <a:cubicBezTo>
                    <a:pt x="603757" y="324678"/>
                    <a:pt x="597068" y="330759"/>
                    <a:pt x="594636" y="335622"/>
                  </a:cubicBezTo>
                  <a:lnTo>
                    <a:pt x="605581" y="346567"/>
                  </a:lnTo>
                  <a:lnTo>
                    <a:pt x="609229" y="346567"/>
                  </a:lnTo>
                  <a:cubicBezTo>
                    <a:pt x="616525" y="346567"/>
                    <a:pt x="622605" y="339271"/>
                    <a:pt x="627469" y="324678"/>
                  </a:cubicBezTo>
                  <a:cubicBezTo>
                    <a:pt x="639629" y="312518"/>
                    <a:pt x="639629" y="316166"/>
                    <a:pt x="627469" y="335622"/>
                  </a:cubicBezTo>
                  <a:lnTo>
                    <a:pt x="620173" y="353863"/>
                  </a:lnTo>
                  <a:cubicBezTo>
                    <a:pt x="620173" y="368455"/>
                    <a:pt x="622605" y="376967"/>
                    <a:pt x="627469" y="379399"/>
                  </a:cubicBezTo>
                  <a:cubicBezTo>
                    <a:pt x="629901" y="376967"/>
                    <a:pt x="632941" y="375751"/>
                    <a:pt x="636589" y="375751"/>
                  </a:cubicBezTo>
                  <a:cubicBezTo>
                    <a:pt x="640237" y="375751"/>
                    <a:pt x="639629" y="376967"/>
                    <a:pt x="634765" y="379399"/>
                  </a:cubicBezTo>
                  <a:lnTo>
                    <a:pt x="663950" y="393992"/>
                  </a:lnTo>
                  <a:cubicBezTo>
                    <a:pt x="680974" y="401288"/>
                    <a:pt x="688270" y="408584"/>
                    <a:pt x="685838" y="415880"/>
                  </a:cubicBezTo>
                  <a:cubicBezTo>
                    <a:pt x="685838" y="423176"/>
                    <a:pt x="678542" y="421961"/>
                    <a:pt x="663950" y="412232"/>
                  </a:cubicBezTo>
                  <a:lnTo>
                    <a:pt x="660302" y="408584"/>
                  </a:lnTo>
                  <a:lnTo>
                    <a:pt x="654830" y="403112"/>
                  </a:lnTo>
                  <a:cubicBezTo>
                    <a:pt x="651181" y="401896"/>
                    <a:pt x="648141" y="400072"/>
                    <a:pt x="645709" y="397640"/>
                  </a:cubicBezTo>
                  <a:cubicBezTo>
                    <a:pt x="650573" y="404936"/>
                    <a:pt x="655438" y="408584"/>
                    <a:pt x="660302" y="408584"/>
                  </a:cubicBezTo>
                  <a:cubicBezTo>
                    <a:pt x="657870" y="415880"/>
                    <a:pt x="661518" y="419528"/>
                    <a:pt x="671246" y="419528"/>
                  </a:cubicBezTo>
                  <a:lnTo>
                    <a:pt x="674894" y="430473"/>
                  </a:lnTo>
                  <a:cubicBezTo>
                    <a:pt x="674894" y="435336"/>
                    <a:pt x="677326" y="437769"/>
                    <a:pt x="682190" y="437769"/>
                  </a:cubicBezTo>
                  <a:lnTo>
                    <a:pt x="696782" y="441417"/>
                  </a:lnTo>
                  <a:lnTo>
                    <a:pt x="700430" y="456009"/>
                  </a:lnTo>
                  <a:cubicBezTo>
                    <a:pt x="707727" y="465737"/>
                    <a:pt x="713807" y="470601"/>
                    <a:pt x="718671" y="470601"/>
                  </a:cubicBezTo>
                  <a:lnTo>
                    <a:pt x="722319" y="474250"/>
                  </a:lnTo>
                  <a:cubicBezTo>
                    <a:pt x="722319" y="476682"/>
                    <a:pt x="723535" y="479113"/>
                    <a:pt x="725967" y="481546"/>
                  </a:cubicBezTo>
                  <a:cubicBezTo>
                    <a:pt x="728399" y="483978"/>
                    <a:pt x="730831" y="486410"/>
                    <a:pt x="733263" y="488842"/>
                  </a:cubicBezTo>
                  <a:lnTo>
                    <a:pt x="751503" y="514378"/>
                  </a:lnTo>
                  <a:cubicBezTo>
                    <a:pt x="751503" y="524106"/>
                    <a:pt x="753936" y="530186"/>
                    <a:pt x="758800" y="532619"/>
                  </a:cubicBezTo>
                  <a:cubicBezTo>
                    <a:pt x="763664" y="532619"/>
                    <a:pt x="767312" y="536267"/>
                    <a:pt x="769744" y="543563"/>
                  </a:cubicBezTo>
                  <a:cubicBezTo>
                    <a:pt x="774608" y="548427"/>
                    <a:pt x="773392" y="550859"/>
                    <a:pt x="766096" y="550859"/>
                  </a:cubicBezTo>
                  <a:cubicBezTo>
                    <a:pt x="761232" y="553291"/>
                    <a:pt x="760016" y="558155"/>
                    <a:pt x="762448" y="565451"/>
                  </a:cubicBezTo>
                  <a:cubicBezTo>
                    <a:pt x="762448" y="570315"/>
                    <a:pt x="758800" y="576396"/>
                    <a:pt x="751503" y="583692"/>
                  </a:cubicBezTo>
                  <a:cubicBezTo>
                    <a:pt x="749071" y="586124"/>
                    <a:pt x="747855" y="587948"/>
                    <a:pt x="747855" y="589164"/>
                  </a:cubicBezTo>
                  <a:cubicBezTo>
                    <a:pt x="747855" y="590380"/>
                    <a:pt x="749071" y="592204"/>
                    <a:pt x="751503" y="594636"/>
                  </a:cubicBezTo>
                  <a:lnTo>
                    <a:pt x="751503" y="605580"/>
                  </a:lnTo>
                  <a:cubicBezTo>
                    <a:pt x="751503" y="608012"/>
                    <a:pt x="750287" y="609228"/>
                    <a:pt x="747855" y="609228"/>
                  </a:cubicBezTo>
                  <a:cubicBezTo>
                    <a:pt x="745423" y="609228"/>
                    <a:pt x="739343" y="608012"/>
                    <a:pt x="729615" y="605580"/>
                  </a:cubicBezTo>
                  <a:lnTo>
                    <a:pt x="711375" y="598284"/>
                  </a:lnTo>
                  <a:cubicBezTo>
                    <a:pt x="706511" y="595852"/>
                    <a:pt x="705903" y="598284"/>
                    <a:pt x="709551" y="605580"/>
                  </a:cubicBezTo>
                  <a:cubicBezTo>
                    <a:pt x="713199" y="612876"/>
                    <a:pt x="717455" y="616525"/>
                    <a:pt x="722319" y="616525"/>
                  </a:cubicBezTo>
                  <a:cubicBezTo>
                    <a:pt x="722319" y="621388"/>
                    <a:pt x="722319" y="629901"/>
                    <a:pt x="722319" y="642061"/>
                  </a:cubicBezTo>
                  <a:lnTo>
                    <a:pt x="729615" y="656653"/>
                  </a:lnTo>
                  <a:cubicBezTo>
                    <a:pt x="736911" y="651789"/>
                    <a:pt x="741775" y="650573"/>
                    <a:pt x="744207" y="653005"/>
                  </a:cubicBezTo>
                  <a:cubicBezTo>
                    <a:pt x="746639" y="655437"/>
                    <a:pt x="744207" y="659085"/>
                    <a:pt x="736911" y="663949"/>
                  </a:cubicBezTo>
                  <a:cubicBezTo>
                    <a:pt x="732047" y="668813"/>
                    <a:pt x="732047" y="677325"/>
                    <a:pt x="736911" y="689486"/>
                  </a:cubicBezTo>
                  <a:lnTo>
                    <a:pt x="733263" y="696782"/>
                  </a:lnTo>
                  <a:cubicBezTo>
                    <a:pt x="730831" y="696782"/>
                    <a:pt x="729007" y="697998"/>
                    <a:pt x="727791" y="700430"/>
                  </a:cubicBezTo>
                  <a:cubicBezTo>
                    <a:pt x="726575" y="702862"/>
                    <a:pt x="727183" y="706510"/>
                    <a:pt x="729615" y="711374"/>
                  </a:cubicBezTo>
                  <a:cubicBezTo>
                    <a:pt x="734479" y="716239"/>
                    <a:pt x="735695" y="721102"/>
                    <a:pt x="733263" y="725967"/>
                  </a:cubicBezTo>
                  <a:cubicBezTo>
                    <a:pt x="728399" y="725967"/>
                    <a:pt x="727183" y="729615"/>
                    <a:pt x="729615" y="736911"/>
                  </a:cubicBezTo>
                  <a:cubicBezTo>
                    <a:pt x="732047" y="741775"/>
                    <a:pt x="736911" y="745423"/>
                    <a:pt x="744207" y="747855"/>
                  </a:cubicBezTo>
                  <a:cubicBezTo>
                    <a:pt x="751503" y="750287"/>
                    <a:pt x="756368" y="751503"/>
                    <a:pt x="758800" y="751503"/>
                  </a:cubicBezTo>
                  <a:lnTo>
                    <a:pt x="755152" y="758799"/>
                  </a:lnTo>
                  <a:cubicBezTo>
                    <a:pt x="750287" y="761231"/>
                    <a:pt x="740559" y="761231"/>
                    <a:pt x="725967" y="758799"/>
                  </a:cubicBezTo>
                  <a:lnTo>
                    <a:pt x="715023" y="755151"/>
                  </a:lnTo>
                  <a:lnTo>
                    <a:pt x="693134" y="751503"/>
                  </a:lnTo>
                  <a:cubicBezTo>
                    <a:pt x="690702" y="746639"/>
                    <a:pt x="684622" y="741775"/>
                    <a:pt x="674894" y="736911"/>
                  </a:cubicBezTo>
                  <a:cubicBezTo>
                    <a:pt x="672462" y="734479"/>
                    <a:pt x="670638" y="735087"/>
                    <a:pt x="669422" y="738735"/>
                  </a:cubicBezTo>
                  <a:cubicBezTo>
                    <a:pt x="668206" y="742383"/>
                    <a:pt x="668814" y="745423"/>
                    <a:pt x="671246" y="747855"/>
                  </a:cubicBezTo>
                  <a:lnTo>
                    <a:pt x="671246" y="751503"/>
                  </a:lnTo>
                  <a:cubicBezTo>
                    <a:pt x="668814" y="753935"/>
                    <a:pt x="674894" y="760015"/>
                    <a:pt x="689486" y="769743"/>
                  </a:cubicBezTo>
                  <a:lnTo>
                    <a:pt x="693134" y="769743"/>
                  </a:lnTo>
                  <a:cubicBezTo>
                    <a:pt x="693134" y="774608"/>
                    <a:pt x="685838" y="777040"/>
                    <a:pt x="671246" y="777040"/>
                  </a:cubicBezTo>
                  <a:cubicBezTo>
                    <a:pt x="666382" y="774608"/>
                    <a:pt x="662734" y="773392"/>
                    <a:pt x="660302" y="773392"/>
                  </a:cubicBezTo>
                  <a:cubicBezTo>
                    <a:pt x="657870" y="773392"/>
                    <a:pt x="656654" y="774608"/>
                    <a:pt x="656654" y="777040"/>
                  </a:cubicBezTo>
                  <a:lnTo>
                    <a:pt x="634765" y="769743"/>
                  </a:lnTo>
                  <a:cubicBezTo>
                    <a:pt x="627469" y="767312"/>
                    <a:pt x="622605" y="767919"/>
                    <a:pt x="620173" y="771568"/>
                  </a:cubicBezTo>
                  <a:cubicBezTo>
                    <a:pt x="617741" y="775216"/>
                    <a:pt x="616525" y="778256"/>
                    <a:pt x="616525" y="780688"/>
                  </a:cubicBezTo>
                  <a:cubicBezTo>
                    <a:pt x="604364" y="787984"/>
                    <a:pt x="595852" y="790416"/>
                    <a:pt x="590988" y="787984"/>
                  </a:cubicBezTo>
                  <a:cubicBezTo>
                    <a:pt x="608013" y="797712"/>
                    <a:pt x="616525" y="800144"/>
                    <a:pt x="616525" y="795280"/>
                  </a:cubicBezTo>
                  <a:lnTo>
                    <a:pt x="620173" y="795280"/>
                  </a:lnTo>
                  <a:cubicBezTo>
                    <a:pt x="622605" y="792848"/>
                    <a:pt x="624429" y="792240"/>
                    <a:pt x="625645" y="793456"/>
                  </a:cubicBezTo>
                  <a:cubicBezTo>
                    <a:pt x="626861" y="794672"/>
                    <a:pt x="627469" y="796496"/>
                    <a:pt x="627469" y="798928"/>
                  </a:cubicBezTo>
                  <a:cubicBezTo>
                    <a:pt x="625037" y="803792"/>
                    <a:pt x="625645" y="807440"/>
                    <a:pt x="629293" y="809872"/>
                  </a:cubicBezTo>
                  <a:cubicBezTo>
                    <a:pt x="632941" y="812304"/>
                    <a:pt x="637197" y="814737"/>
                    <a:pt x="642061" y="817168"/>
                  </a:cubicBezTo>
                  <a:cubicBezTo>
                    <a:pt x="644493" y="817168"/>
                    <a:pt x="644493" y="819601"/>
                    <a:pt x="642061" y="824465"/>
                  </a:cubicBezTo>
                  <a:cubicBezTo>
                    <a:pt x="642061" y="826897"/>
                    <a:pt x="642061" y="828113"/>
                    <a:pt x="642061" y="828113"/>
                  </a:cubicBezTo>
                  <a:cubicBezTo>
                    <a:pt x="632333" y="828113"/>
                    <a:pt x="620173" y="820816"/>
                    <a:pt x="605581" y="806224"/>
                  </a:cubicBezTo>
                  <a:cubicBezTo>
                    <a:pt x="595852" y="801360"/>
                    <a:pt x="589164" y="798320"/>
                    <a:pt x="585516" y="797104"/>
                  </a:cubicBezTo>
                  <a:cubicBezTo>
                    <a:pt x="581868" y="795888"/>
                    <a:pt x="581260" y="797712"/>
                    <a:pt x="583692" y="802576"/>
                  </a:cubicBezTo>
                  <a:lnTo>
                    <a:pt x="583692" y="809872"/>
                  </a:lnTo>
                  <a:lnTo>
                    <a:pt x="590988" y="809872"/>
                  </a:lnTo>
                  <a:cubicBezTo>
                    <a:pt x="595852" y="812304"/>
                    <a:pt x="597068" y="814128"/>
                    <a:pt x="594636" y="815344"/>
                  </a:cubicBezTo>
                  <a:cubicBezTo>
                    <a:pt x="592204" y="816561"/>
                    <a:pt x="589772" y="817168"/>
                    <a:pt x="587340" y="817168"/>
                  </a:cubicBezTo>
                  <a:cubicBezTo>
                    <a:pt x="584908" y="817168"/>
                    <a:pt x="581260" y="817168"/>
                    <a:pt x="576396" y="817168"/>
                  </a:cubicBezTo>
                  <a:cubicBezTo>
                    <a:pt x="571532" y="817168"/>
                    <a:pt x="566668" y="814737"/>
                    <a:pt x="561804" y="809872"/>
                  </a:cubicBezTo>
                  <a:lnTo>
                    <a:pt x="554507" y="806224"/>
                  </a:lnTo>
                  <a:cubicBezTo>
                    <a:pt x="552075" y="806224"/>
                    <a:pt x="550859" y="807440"/>
                    <a:pt x="550859" y="809872"/>
                  </a:cubicBezTo>
                  <a:cubicBezTo>
                    <a:pt x="550859" y="812304"/>
                    <a:pt x="553291" y="814737"/>
                    <a:pt x="558156" y="817168"/>
                  </a:cubicBezTo>
                  <a:cubicBezTo>
                    <a:pt x="560588" y="817168"/>
                    <a:pt x="559372" y="819601"/>
                    <a:pt x="554507" y="824465"/>
                  </a:cubicBezTo>
                  <a:lnTo>
                    <a:pt x="543563" y="820816"/>
                  </a:lnTo>
                  <a:lnTo>
                    <a:pt x="521675" y="813520"/>
                  </a:lnTo>
                  <a:lnTo>
                    <a:pt x="528971" y="817168"/>
                  </a:lnTo>
                  <a:cubicBezTo>
                    <a:pt x="533835" y="817168"/>
                    <a:pt x="535051" y="819601"/>
                    <a:pt x="532619" y="824465"/>
                  </a:cubicBezTo>
                  <a:lnTo>
                    <a:pt x="554507" y="831761"/>
                  </a:lnTo>
                  <a:cubicBezTo>
                    <a:pt x="559372" y="826897"/>
                    <a:pt x="561804" y="826897"/>
                    <a:pt x="561804" y="831761"/>
                  </a:cubicBezTo>
                  <a:lnTo>
                    <a:pt x="565452" y="831761"/>
                  </a:lnTo>
                  <a:cubicBezTo>
                    <a:pt x="572748" y="831761"/>
                    <a:pt x="571532" y="834193"/>
                    <a:pt x="561804" y="839057"/>
                  </a:cubicBezTo>
                  <a:lnTo>
                    <a:pt x="558156" y="839057"/>
                  </a:lnTo>
                  <a:cubicBezTo>
                    <a:pt x="543563" y="839057"/>
                    <a:pt x="521675" y="828113"/>
                    <a:pt x="492490" y="806224"/>
                  </a:cubicBezTo>
                  <a:cubicBezTo>
                    <a:pt x="487626" y="801360"/>
                    <a:pt x="484586" y="798928"/>
                    <a:pt x="483370" y="798928"/>
                  </a:cubicBezTo>
                  <a:cubicBezTo>
                    <a:pt x="482154" y="798928"/>
                    <a:pt x="479114" y="800144"/>
                    <a:pt x="474250" y="802576"/>
                  </a:cubicBezTo>
                  <a:cubicBezTo>
                    <a:pt x="435337" y="787984"/>
                    <a:pt x="412233" y="779472"/>
                    <a:pt x="404936" y="777040"/>
                  </a:cubicBezTo>
                  <a:cubicBezTo>
                    <a:pt x="395208" y="769743"/>
                    <a:pt x="376968" y="752719"/>
                    <a:pt x="350215" y="725967"/>
                  </a:cubicBezTo>
                  <a:cubicBezTo>
                    <a:pt x="331975" y="702254"/>
                    <a:pt x="319891" y="686750"/>
                    <a:pt x="313963" y="679454"/>
                  </a:cubicBezTo>
                  <a:lnTo>
                    <a:pt x="310425" y="675292"/>
                  </a:lnTo>
                  <a:lnTo>
                    <a:pt x="314646" y="673070"/>
                  </a:lnTo>
                  <a:cubicBezTo>
                    <a:pt x="316471" y="670638"/>
                    <a:pt x="316167" y="666381"/>
                    <a:pt x="313734" y="660301"/>
                  </a:cubicBezTo>
                  <a:lnTo>
                    <a:pt x="306438" y="653005"/>
                  </a:lnTo>
                  <a:cubicBezTo>
                    <a:pt x="313734" y="650573"/>
                    <a:pt x="316167" y="651789"/>
                    <a:pt x="313734" y="656653"/>
                  </a:cubicBezTo>
                  <a:lnTo>
                    <a:pt x="321031" y="656653"/>
                  </a:lnTo>
                  <a:lnTo>
                    <a:pt x="321031" y="649357"/>
                  </a:lnTo>
                  <a:cubicBezTo>
                    <a:pt x="318599" y="649357"/>
                    <a:pt x="316167" y="647533"/>
                    <a:pt x="313734" y="643885"/>
                  </a:cubicBezTo>
                  <a:cubicBezTo>
                    <a:pt x="311302" y="640237"/>
                    <a:pt x="311302" y="635981"/>
                    <a:pt x="313734" y="631117"/>
                  </a:cubicBezTo>
                  <a:lnTo>
                    <a:pt x="306438" y="631117"/>
                  </a:lnTo>
                  <a:cubicBezTo>
                    <a:pt x="299142" y="628685"/>
                    <a:pt x="294886" y="625645"/>
                    <a:pt x="293670" y="621997"/>
                  </a:cubicBezTo>
                  <a:cubicBezTo>
                    <a:pt x="292454" y="618349"/>
                    <a:pt x="290630" y="615308"/>
                    <a:pt x="288198" y="612876"/>
                  </a:cubicBezTo>
                  <a:lnTo>
                    <a:pt x="295494" y="616525"/>
                  </a:lnTo>
                  <a:lnTo>
                    <a:pt x="302790" y="616525"/>
                  </a:lnTo>
                  <a:cubicBezTo>
                    <a:pt x="305222" y="611660"/>
                    <a:pt x="304006" y="608620"/>
                    <a:pt x="299142" y="607404"/>
                  </a:cubicBezTo>
                  <a:cubicBezTo>
                    <a:pt x="294278" y="606188"/>
                    <a:pt x="290630" y="608012"/>
                    <a:pt x="288198" y="612876"/>
                  </a:cubicBezTo>
                  <a:cubicBezTo>
                    <a:pt x="285766" y="612876"/>
                    <a:pt x="283942" y="611052"/>
                    <a:pt x="282726" y="607404"/>
                  </a:cubicBezTo>
                  <a:cubicBezTo>
                    <a:pt x="281510" y="603756"/>
                    <a:pt x="279686" y="600716"/>
                    <a:pt x="277254" y="598284"/>
                  </a:cubicBezTo>
                  <a:cubicBezTo>
                    <a:pt x="269958" y="598284"/>
                    <a:pt x="262661" y="597068"/>
                    <a:pt x="255365" y="594636"/>
                  </a:cubicBezTo>
                  <a:cubicBezTo>
                    <a:pt x="248069" y="592204"/>
                    <a:pt x="243205" y="586124"/>
                    <a:pt x="240773" y="576396"/>
                  </a:cubicBezTo>
                  <a:cubicBezTo>
                    <a:pt x="235909" y="564235"/>
                    <a:pt x="229829" y="558155"/>
                    <a:pt x="222533" y="558155"/>
                  </a:cubicBezTo>
                  <a:cubicBezTo>
                    <a:pt x="217669" y="555723"/>
                    <a:pt x="215236" y="552075"/>
                    <a:pt x="215236" y="547211"/>
                  </a:cubicBezTo>
                  <a:cubicBezTo>
                    <a:pt x="220101" y="542347"/>
                    <a:pt x="218885" y="535051"/>
                    <a:pt x="211588" y="525323"/>
                  </a:cubicBezTo>
                  <a:lnTo>
                    <a:pt x="200644" y="510730"/>
                  </a:lnTo>
                  <a:cubicBezTo>
                    <a:pt x="193348" y="508298"/>
                    <a:pt x="192132" y="503434"/>
                    <a:pt x="196996" y="496138"/>
                  </a:cubicBezTo>
                  <a:lnTo>
                    <a:pt x="178756" y="474250"/>
                  </a:lnTo>
                  <a:cubicBezTo>
                    <a:pt x="176324" y="459657"/>
                    <a:pt x="170244" y="445065"/>
                    <a:pt x="160515" y="430473"/>
                  </a:cubicBezTo>
                  <a:lnTo>
                    <a:pt x="142275" y="393992"/>
                  </a:lnTo>
                  <a:cubicBezTo>
                    <a:pt x="139843" y="384263"/>
                    <a:pt x="137411" y="378184"/>
                    <a:pt x="134979" y="375751"/>
                  </a:cubicBezTo>
                  <a:cubicBezTo>
                    <a:pt x="134979" y="373319"/>
                    <a:pt x="129507" y="361159"/>
                    <a:pt x="118563" y="339271"/>
                  </a:cubicBezTo>
                  <a:cubicBezTo>
                    <a:pt x="107618" y="317382"/>
                    <a:pt x="94850" y="294278"/>
                    <a:pt x="80258" y="269957"/>
                  </a:cubicBezTo>
                  <a:cubicBezTo>
                    <a:pt x="53505" y="218884"/>
                    <a:pt x="37697" y="187268"/>
                    <a:pt x="32833" y="175107"/>
                  </a:cubicBezTo>
                  <a:lnTo>
                    <a:pt x="29185" y="164163"/>
                  </a:lnTo>
                  <a:lnTo>
                    <a:pt x="36481" y="164163"/>
                  </a:lnTo>
                  <a:cubicBezTo>
                    <a:pt x="41345" y="164163"/>
                    <a:pt x="41345" y="160515"/>
                    <a:pt x="36481" y="153219"/>
                  </a:cubicBezTo>
                  <a:cubicBezTo>
                    <a:pt x="31617" y="153219"/>
                    <a:pt x="29185" y="150787"/>
                    <a:pt x="29185" y="145923"/>
                  </a:cubicBezTo>
                  <a:cubicBezTo>
                    <a:pt x="29185" y="141059"/>
                    <a:pt x="25537" y="137410"/>
                    <a:pt x="18241" y="134978"/>
                  </a:cubicBezTo>
                  <a:cubicBezTo>
                    <a:pt x="13376" y="134978"/>
                    <a:pt x="12160" y="133762"/>
                    <a:pt x="14592" y="131330"/>
                  </a:cubicBezTo>
                  <a:cubicBezTo>
                    <a:pt x="9728" y="126466"/>
                    <a:pt x="8512" y="121602"/>
                    <a:pt x="10944" y="116738"/>
                  </a:cubicBezTo>
                  <a:cubicBezTo>
                    <a:pt x="15809" y="114306"/>
                    <a:pt x="19457" y="111874"/>
                    <a:pt x="21889" y="109442"/>
                  </a:cubicBezTo>
                  <a:cubicBezTo>
                    <a:pt x="21889" y="104578"/>
                    <a:pt x="19457" y="100930"/>
                    <a:pt x="14592" y="98498"/>
                  </a:cubicBezTo>
                  <a:lnTo>
                    <a:pt x="0" y="94850"/>
                  </a:lnTo>
                  <a:cubicBezTo>
                    <a:pt x="2432" y="87554"/>
                    <a:pt x="6080" y="85122"/>
                    <a:pt x="10944" y="87554"/>
                  </a:cubicBezTo>
                  <a:cubicBezTo>
                    <a:pt x="13376" y="94850"/>
                    <a:pt x="15809" y="94850"/>
                    <a:pt x="18241" y="87554"/>
                  </a:cubicBezTo>
                  <a:lnTo>
                    <a:pt x="18241" y="83905"/>
                  </a:lnTo>
                  <a:cubicBezTo>
                    <a:pt x="13376" y="83905"/>
                    <a:pt x="14592" y="82689"/>
                    <a:pt x="21889" y="80257"/>
                  </a:cubicBezTo>
                  <a:cubicBezTo>
                    <a:pt x="26753" y="80257"/>
                    <a:pt x="29185" y="81473"/>
                    <a:pt x="29185" y="83905"/>
                  </a:cubicBezTo>
                  <a:lnTo>
                    <a:pt x="32833" y="87554"/>
                  </a:lnTo>
                  <a:lnTo>
                    <a:pt x="36481" y="98498"/>
                  </a:lnTo>
                  <a:lnTo>
                    <a:pt x="40129" y="87554"/>
                  </a:lnTo>
                  <a:lnTo>
                    <a:pt x="36481" y="83905"/>
                  </a:lnTo>
                  <a:cubicBezTo>
                    <a:pt x="31617" y="81473"/>
                    <a:pt x="29185" y="77825"/>
                    <a:pt x="29185" y="72961"/>
                  </a:cubicBezTo>
                  <a:lnTo>
                    <a:pt x="29185" y="65665"/>
                  </a:lnTo>
                  <a:cubicBezTo>
                    <a:pt x="21889" y="63233"/>
                    <a:pt x="18241" y="59585"/>
                    <a:pt x="18241" y="54721"/>
                  </a:cubicBezTo>
                  <a:cubicBezTo>
                    <a:pt x="15809" y="49857"/>
                    <a:pt x="17024" y="47425"/>
                    <a:pt x="21889" y="47425"/>
                  </a:cubicBezTo>
                  <a:cubicBezTo>
                    <a:pt x="19457" y="52289"/>
                    <a:pt x="23105" y="54721"/>
                    <a:pt x="32833" y="54721"/>
                  </a:cubicBezTo>
                  <a:lnTo>
                    <a:pt x="47425" y="62017"/>
                  </a:lnTo>
                  <a:cubicBezTo>
                    <a:pt x="47425" y="64449"/>
                    <a:pt x="51681" y="68097"/>
                    <a:pt x="60193" y="72961"/>
                  </a:cubicBezTo>
                  <a:cubicBezTo>
                    <a:pt x="68705" y="77825"/>
                    <a:pt x="75394" y="81473"/>
                    <a:pt x="80258" y="83905"/>
                  </a:cubicBezTo>
                  <a:cubicBezTo>
                    <a:pt x="85122" y="93634"/>
                    <a:pt x="96066" y="102146"/>
                    <a:pt x="113090" y="109442"/>
                  </a:cubicBezTo>
                  <a:lnTo>
                    <a:pt x="149571" y="142275"/>
                  </a:lnTo>
                  <a:cubicBezTo>
                    <a:pt x="156867" y="144707"/>
                    <a:pt x="166595" y="148963"/>
                    <a:pt x="178756" y="155043"/>
                  </a:cubicBezTo>
                  <a:cubicBezTo>
                    <a:pt x="190916" y="161123"/>
                    <a:pt x="201860" y="166595"/>
                    <a:pt x="211588" y="171459"/>
                  </a:cubicBezTo>
                  <a:cubicBezTo>
                    <a:pt x="216452" y="178755"/>
                    <a:pt x="223141" y="184835"/>
                    <a:pt x="231653" y="189700"/>
                  </a:cubicBezTo>
                  <a:cubicBezTo>
                    <a:pt x="240165" y="194564"/>
                    <a:pt x="249285" y="198212"/>
                    <a:pt x="259013" y="200644"/>
                  </a:cubicBezTo>
                  <a:cubicBezTo>
                    <a:pt x="268742" y="207940"/>
                    <a:pt x="278470" y="213412"/>
                    <a:pt x="288198" y="217060"/>
                  </a:cubicBezTo>
                  <a:cubicBezTo>
                    <a:pt x="297926" y="220708"/>
                    <a:pt x="305222" y="223748"/>
                    <a:pt x="310086" y="226180"/>
                  </a:cubicBezTo>
                  <a:lnTo>
                    <a:pt x="350215" y="266309"/>
                  </a:lnTo>
                  <a:cubicBezTo>
                    <a:pt x="359944" y="266309"/>
                    <a:pt x="368456" y="261445"/>
                    <a:pt x="375752" y="251717"/>
                  </a:cubicBezTo>
                  <a:cubicBezTo>
                    <a:pt x="387912" y="249285"/>
                    <a:pt x="401896" y="244421"/>
                    <a:pt x="417705" y="237124"/>
                  </a:cubicBezTo>
                  <a:cubicBezTo>
                    <a:pt x="433513" y="229828"/>
                    <a:pt x="446281" y="222532"/>
                    <a:pt x="456009" y="215236"/>
                  </a:cubicBezTo>
                  <a:cubicBezTo>
                    <a:pt x="458441" y="210372"/>
                    <a:pt x="469386" y="204292"/>
                    <a:pt x="488842" y="196996"/>
                  </a:cubicBezTo>
                  <a:lnTo>
                    <a:pt x="503434" y="182403"/>
                  </a:lnTo>
                  <a:cubicBezTo>
                    <a:pt x="505866" y="179971"/>
                    <a:pt x="508907" y="176931"/>
                    <a:pt x="512555" y="173283"/>
                  </a:cubicBezTo>
                  <a:cubicBezTo>
                    <a:pt x="516203" y="169635"/>
                    <a:pt x="520459" y="167811"/>
                    <a:pt x="525323" y="167811"/>
                  </a:cubicBezTo>
                  <a:lnTo>
                    <a:pt x="532619" y="164163"/>
                  </a:lnTo>
                  <a:cubicBezTo>
                    <a:pt x="537483" y="154435"/>
                    <a:pt x="544779" y="148355"/>
                    <a:pt x="554507" y="145923"/>
                  </a:cubicBezTo>
                  <a:cubicBezTo>
                    <a:pt x="559372" y="148355"/>
                    <a:pt x="565452" y="144707"/>
                    <a:pt x="572748" y="134978"/>
                  </a:cubicBezTo>
                  <a:cubicBezTo>
                    <a:pt x="572748" y="132547"/>
                    <a:pt x="576396" y="128898"/>
                    <a:pt x="583692" y="124034"/>
                  </a:cubicBezTo>
                  <a:cubicBezTo>
                    <a:pt x="588556" y="119170"/>
                    <a:pt x="592204" y="117954"/>
                    <a:pt x="594636" y="120386"/>
                  </a:cubicBezTo>
                  <a:cubicBezTo>
                    <a:pt x="592204" y="125250"/>
                    <a:pt x="591596" y="128290"/>
                    <a:pt x="592812" y="129506"/>
                  </a:cubicBezTo>
                  <a:cubicBezTo>
                    <a:pt x="594028" y="130723"/>
                    <a:pt x="593420" y="131330"/>
                    <a:pt x="590988" y="131330"/>
                  </a:cubicBezTo>
                  <a:lnTo>
                    <a:pt x="598284" y="131330"/>
                  </a:lnTo>
                  <a:cubicBezTo>
                    <a:pt x="598284" y="133762"/>
                    <a:pt x="600716" y="133154"/>
                    <a:pt x="605581" y="129506"/>
                  </a:cubicBezTo>
                  <a:cubicBezTo>
                    <a:pt x="610445" y="125858"/>
                    <a:pt x="612877" y="121602"/>
                    <a:pt x="612877" y="116738"/>
                  </a:cubicBezTo>
                  <a:lnTo>
                    <a:pt x="605581" y="116738"/>
                  </a:lnTo>
                  <a:lnTo>
                    <a:pt x="609229" y="105794"/>
                  </a:lnTo>
                  <a:cubicBezTo>
                    <a:pt x="614093" y="105794"/>
                    <a:pt x="616525" y="103362"/>
                    <a:pt x="616525" y="98498"/>
                  </a:cubicBezTo>
                  <a:cubicBezTo>
                    <a:pt x="616525" y="91202"/>
                    <a:pt x="618957" y="92418"/>
                    <a:pt x="623821" y="102146"/>
                  </a:cubicBezTo>
                  <a:lnTo>
                    <a:pt x="623821" y="94850"/>
                  </a:lnTo>
                  <a:cubicBezTo>
                    <a:pt x="628685" y="94850"/>
                    <a:pt x="632333" y="91202"/>
                    <a:pt x="634765" y="83905"/>
                  </a:cubicBezTo>
                  <a:cubicBezTo>
                    <a:pt x="639629" y="83905"/>
                    <a:pt x="644493" y="84513"/>
                    <a:pt x="649357" y="85729"/>
                  </a:cubicBezTo>
                  <a:cubicBezTo>
                    <a:pt x="654222" y="86946"/>
                    <a:pt x="656654" y="89985"/>
                    <a:pt x="656654" y="94850"/>
                  </a:cubicBezTo>
                  <a:cubicBezTo>
                    <a:pt x="654222" y="99714"/>
                    <a:pt x="650573" y="103362"/>
                    <a:pt x="645709" y="105794"/>
                  </a:cubicBezTo>
                  <a:lnTo>
                    <a:pt x="634765" y="109442"/>
                  </a:lnTo>
                  <a:lnTo>
                    <a:pt x="642061" y="113090"/>
                  </a:lnTo>
                  <a:cubicBezTo>
                    <a:pt x="646925" y="113090"/>
                    <a:pt x="655438" y="109442"/>
                    <a:pt x="667598" y="102146"/>
                  </a:cubicBezTo>
                  <a:cubicBezTo>
                    <a:pt x="679758" y="94850"/>
                    <a:pt x="696782" y="87554"/>
                    <a:pt x="718671" y="80257"/>
                  </a:cubicBezTo>
                  <a:cubicBezTo>
                    <a:pt x="724751" y="75393"/>
                    <a:pt x="730527" y="71441"/>
                    <a:pt x="735999" y="68401"/>
                  </a:cubicBezTo>
                  <a:lnTo>
                    <a:pt x="740478" y="66557"/>
                  </a:lnTo>
                  <a:lnTo>
                    <a:pt x="733719" y="68173"/>
                  </a:lnTo>
                  <a:cubicBezTo>
                    <a:pt x="725511" y="69541"/>
                    <a:pt x="724143" y="67489"/>
                    <a:pt x="729615" y="62017"/>
                  </a:cubicBezTo>
                  <a:lnTo>
                    <a:pt x="729615" y="54721"/>
                  </a:lnTo>
                  <a:cubicBezTo>
                    <a:pt x="724751" y="54721"/>
                    <a:pt x="725967" y="49857"/>
                    <a:pt x="733263" y="40129"/>
                  </a:cubicBezTo>
                  <a:cubicBezTo>
                    <a:pt x="735695" y="36481"/>
                    <a:pt x="739647" y="34352"/>
                    <a:pt x="745119" y="33744"/>
                  </a:cubicBezTo>
                  <a:lnTo>
                    <a:pt x="759697" y="35646"/>
                  </a:lnTo>
                  <a:lnTo>
                    <a:pt x="758800" y="40129"/>
                  </a:lnTo>
                  <a:lnTo>
                    <a:pt x="751503" y="43777"/>
                  </a:lnTo>
                  <a:lnTo>
                    <a:pt x="744207" y="51073"/>
                  </a:lnTo>
                  <a:lnTo>
                    <a:pt x="751503" y="51073"/>
                  </a:lnTo>
                  <a:cubicBezTo>
                    <a:pt x="751503" y="53505"/>
                    <a:pt x="751503" y="55937"/>
                    <a:pt x="751503" y="58369"/>
                  </a:cubicBezTo>
                  <a:cubicBezTo>
                    <a:pt x="751503" y="59585"/>
                    <a:pt x="750895" y="60801"/>
                    <a:pt x="749679" y="62017"/>
                  </a:cubicBezTo>
                  <a:lnTo>
                    <a:pt x="746733" y="63981"/>
                  </a:lnTo>
                  <a:lnTo>
                    <a:pt x="751503" y="62017"/>
                  </a:lnTo>
                  <a:lnTo>
                    <a:pt x="777040" y="51073"/>
                  </a:lnTo>
                  <a:cubicBezTo>
                    <a:pt x="777040" y="48641"/>
                    <a:pt x="775824" y="48033"/>
                    <a:pt x="773392" y="49249"/>
                  </a:cubicBezTo>
                  <a:cubicBezTo>
                    <a:pt x="770960" y="50465"/>
                    <a:pt x="767312" y="49857"/>
                    <a:pt x="762448" y="47425"/>
                  </a:cubicBezTo>
                  <a:lnTo>
                    <a:pt x="762448" y="43777"/>
                  </a:lnTo>
                  <a:cubicBezTo>
                    <a:pt x="764880" y="41345"/>
                    <a:pt x="764880" y="38912"/>
                    <a:pt x="762448" y="36481"/>
                  </a:cubicBezTo>
                  <a:lnTo>
                    <a:pt x="760106" y="35700"/>
                  </a:lnTo>
                  <a:lnTo>
                    <a:pt x="766096" y="36481"/>
                  </a:lnTo>
                  <a:cubicBezTo>
                    <a:pt x="766096" y="34048"/>
                    <a:pt x="767920" y="32224"/>
                    <a:pt x="771568" y="31008"/>
                  </a:cubicBezTo>
                  <a:cubicBezTo>
                    <a:pt x="775216" y="29792"/>
                    <a:pt x="777040" y="26752"/>
                    <a:pt x="777040" y="21888"/>
                  </a:cubicBezTo>
                  <a:lnTo>
                    <a:pt x="791632" y="18240"/>
                  </a:lnTo>
                  <a:lnTo>
                    <a:pt x="809873" y="14592"/>
                  </a:lnTo>
                  <a:cubicBezTo>
                    <a:pt x="809873" y="12160"/>
                    <a:pt x="812305" y="10944"/>
                    <a:pt x="817169" y="10944"/>
                  </a:cubicBezTo>
                  <a:lnTo>
                    <a:pt x="850001" y="3648"/>
                  </a:lnTo>
                  <a:lnTo>
                    <a:pt x="860946" y="3648"/>
                  </a:lnTo>
                  <a:cubicBezTo>
                    <a:pt x="870674" y="3648"/>
                    <a:pt x="877970" y="3648"/>
                    <a:pt x="882834" y="3648"/>
                  </a:cubicBezTo>
                  <a:cubicBezTo>
                    <a:pt x="887698" y="3648"/>
                    <a:pt x="891346" y="2432"/>
                    <a:pt x="893778" y="0"/>
                  </a:cubicBezTo>
                  <a:close/>
                  <a:moveTo>
                    <a:pt x="609229" y="134978"/>
                  </a:moveTo>
                  <a:cubicBezTo>
                    <a:pt x="599500" y="139843"/>
                    <a:pt x="599500" y="141059"/>
                    <a:pt x="609229" y="138627"/>
                  </a:cubicBezTo>
                  <a:lnTo>
                    <a:pt x="616525" y="134978"/>
                  </a:lnTo>
                  <a:lnTo>
                    <a:pt x="609229" y="134978"/>
                  </a:lnTo>
                  <a:close/>
                  <a:moveTo>
                    <a:pt x="700430" y="248069"/>
                  </a:moveTo>
                  <a:cubicBezTo>
                    <a:pt x="697998" y="248069"/>
                    <a:pt x="693134" y="250501"/>
                    <a:pt x="685838" y="255365"/>
                  </a:cubicBezTo>
                  <a:cubicBezTo>
                    <a:pt x="680974" y="257797"/>
                    <a:pt x="673070" y="262661"/>
                    <a:pt x="662126" y="269957"/>
                  </a:cubicBezTo>
                  <a:cubicBezTo>
                    <a:pt x="651181" y="277253"/>
                    <a:pt x="649357" y="279686"/>
                    <a:pt x="656654" y="277253"/>
                  </a:cubicBezTo>
                  <a:lnTo>
                    <a:pt x="674894" y="269957"/>
                  </a:lnTo>
                  <a:cubicBezTo>
                    <a:pt x="679758" y="267525"/>
                    <a:pt x="684622" y="264485"/>
                    <a:pt x="689486" y="260837"/>
                  </a:cubicBezTo>
                  <a:cubicBezTo>
                    <a:pt x="694350" y="257189"/>
                    <a:pt x="696782" y="256581"/>
                    <a:pt x="696782" y="259013"/>
                  </a:cubicBezTo>
                  <a:cubicBezTo>
                    <a:pt x="696782" y="254149"/>
                    <a:pt x="700430" y="251717"/>
                    <a:pt x="707727" y="251717"/>
                  </a:cubicBezTo>
                  <a:cubicBezTo>
                    <a:pt x="705295" y="249285"/>
                    <a:pt x="702862" y="248069"/>
                    <a:pt x="700430" y="248069"/>
                  </a:cubicBezTo>
                  <a:close/>
                  <a:moveTo>
                    <a:pt x="642517" y="760167"/>
                  </a:moveTo>
                  <a:cubicBezTo>
                    <a:pt x="642213" y="760471"/>
                    <a:pt x="642061" y="761231"/>
                    <a:pt x="642061" y="762447"/>
                  </a:cubicBezTo>
                  <a:lnTo>
                    <a:pt x="642061" y="766095"/>
                  </a:lnTo>
                  <a:lnTo>
                    <a:pt x="649357" y="766095"/>
                  </a:lnTo>
                  <a:cubicBezTo>
                    <a:pt x="646925" y="763664"/>
                    <a:pt x="645101" y="761839"/>
                    <a:pt x="643885" y="760623"/>
                  </a:cubicBezTo>
                  <a:cubicBezTo>
                    <a:pt x="643277" y="760015"/>
                    <a:pt x="642821" y="759863"/>
                    <a:pt x="642517" y="760167"/>
                  </a:cubicBezTo>
                  <a:close/>
                  <a:moveTo>
                    <a:pt x="507083" y="774304"/>
                  </a:moveTo>
                  <a:cubicBezTo>
                    <a:pt x="505866" y="773695"/>
                    <a:pt x="504650" y="774608"/>
                    <a:pt x="503434" y="777040"/>
                  </a:cubicBezTo>
                  <a:cubicBezTo>
                    <a:pt x="498570" y="777040"/>
                    <a:pt x="497354" y="778256"/>
                    <a:pt x="499786" y="780688"/>
                  </a:cubicBezTo>
                  <a:cubicBezTo>
                    <a:pt x="502218" y="783120"/>
                    <a:pt x="505866" y="783120"/>
                    <a:pt x="510731" y="780688"/>
                  </a:cubicBezTo>
                  <a:cubicBezTo>
                    <a:pt x="509514" y="777040"/>
                    <a:pt x="508298" y="774912"/>
                    <a:pt x="507083" y="774304"/>
                  </a:cubicBezTo>
                  <a:close/>
                  <a:moveTo>
                    <a:pt x="1054750" y="533987"/>
                  </a:moveTo>
                  <a:cubicBezTo>
                    <a:pt x="1053230" y="534291"/>
                    <a:pt x="1051862" y="535051"/>
                    <a:pt x="1050646" y="536267"/>
                  </a:cubicBezTo>
                  <a:cubicBezTo>
                    <a:pt x="1057942" y="543563"/>
                    <a:pt x="1062806" y="544779"/>
                    <a:pt x="1065238" y="539915"/>
                  </a:cubicBezTo>
                  <a:cubicBezTo>
                    <a:pt x="1065238" y="537483"/>
                    <a:pt x="1063414" y="535659"/>
                    <a:pt x="1059766" y="534443"/>
                  </a:cubicBezTo>
                  <a:cubicBezTo>
                    <a:pt x="1057942" y="533835"/>
                    <a:pt x="1056270" y="533683"/>
                    <a:pt x="1054750" y="533987"/>
                  </a:cubicBezTo>
                  <a:close/>
                  <a:moveTo>
                    <a:pt x="1056118" y="547211"/>
                  </a:moveTo>
                  <a:cubicBezTo>
                    <a:pt x="1052470" y="547211"/>
                    <a:pt x="1049430" y="548427"/>
                    <a:pt x="1046998" y="550859"/>
                  </a:cubicBezTo>
                  <a:lnTo>
                    <a:pt x="1050646" y="558155"/>
                  </a:lnTo>
                  <a:lnTo>
                    <a:pt x="1054294" y="554507"/>
                  </a:lnTo>
                  <a:lnTo>
                    <a:pt x="1061590" y="554507"/>
                  </a:lnTo>
                  <a:cubicBezTo>
                    <a:pt x="1061590" y="549643"/>
                    <a:pt x="1059766" y="547211"/>
                    <a:pt x="1056118" y="547211"/>
                  </a:cubicBezTo>
                  <a:close/>
                  <a:moveTo>
                    <a:pt x="1364380" y="860945"/>
                  </a:moveTo>
                  <a:cubicBezTo>
                    <a:pt x="1361948" y="860945"/>
                    <a:pt x="1361948" y="863377"/>
                    <a:pt x="1364380" y="868241"/>
                  </a:cubicBezTo>
                  <a:cubicBezTo>
                    <a:pt x="1366812" y="875538"/>
                    <a:pt x="1368636" y="877970"/>
                    <a:pt x="1369852" y="875538"/>
                  </a:cubicBezTo>
                  <a:cubicBezTo>
                    <a:pt x="1371068" y="873106"/>
                    <a:pt x="1371676" y="869458"/>
                    <a:pt x="1371676" y="864593"/>
                  </a:cubicBezTo>
                  <a:lnTo>
                    <a:pt x="1364380" y="860945"/>
                  </a:lnTo>
                  <a:close/>
                  <a:moveTo>
                    <a:pt x="1429134" y="177387"/>
                  </a:moveTo>
                  <a:cubicBezTo>
                    <a:pt x="1428525" y="177691"/>
                    <a:pt x="1428829" y="178755"/>
                    <a:pt x="1430045" y="180579"/>
                  </a:cubicBezTo>
                  <a:cubicBezTo>
                    <a:pt x="1432478" y="184227"/>
                    <a:pt x="1437341" y="187268"/>
                    <a:pt x="1444638" y="189700"/>
                  </a:cubicBezTo>
                  <a:cubicBezTo>
                    <a:pt x="1432478" y="184835"/>
                    <a:pt x="1430045" y="184835"/>
                    <a:pt x="1437341" y="189700"/>
                  </a:cubicBezTo>
                  <a:lnTo>
                    <a:pt x="1470174" y="215236"/>
                  </a:lnTo>
                  <a:cubicBezTo>
                    <a:pt x="1475038" y="220100"/>
                    <a:pt x="1479903" y="224964"/>
                    <a:pt x="1484766" y="229828"/>
                  </a:cubicBezTo>
                  <a:cubicBezTo>
                    <a:pt x="1489631" y="234693"/>
                    <a:pt x="1494495" y="238341"/>
                    <a:pt x="1499359" y="240773"/>
                  </a:cubicBezTo>
                  <a:lnTo>
                    <a:pt x="1510303" y="244421"/>
                  </a:lnTo>
                  <a:cubicBezTo>
                    <a:pt x="1517599" y="254149"/>
                    <a:pt x="1523680" y="259013"/>
                    <a:pt x="1528543" y="259013"/>
                  </a:cubicBezTo>
                  <a:cubicBezTo>
                    <a:pt x="1528543" y="254149"/>
                    <a:pt x="1526111" y="251717"/>
                    <a:pt x="1521247" y="251717"/>
                  </a:cubicBezTo>
                  <a:cubicBezTo>
                    <a:pt x="1523680" y="246853"/>
                    <a:pt x="1522463" y="244421"/>
                    <a:pt x="1517599" y="244421"/>
                  </a:cubicBezTo>
                  <a:lnTo>
                    <a:pt x="1517599" y="240773"/>
                  </a:lnTo>
                  <a:cubicBezTo>
                    <a:pt x="1510303" y="231044"/>
                    <a:pt x="1506655" y="228612"/>
                    <a:pt x="1506655" y="233476"/>
                  </a:cubicBezTo>
                  <a:cubicBezTo>
                    <a:pt x="1501791" y="233476"/>
                    <a:pt x="1498751" y="232260"/>
                    <a:pt x="1497535" y="229828"/>
                  </a:cubicBezTo>
                  <a:cubicBezTo>
                    <a:pt x="1496319" y="227396"/>
                    <a:pt x="1495711" y="224964"/>
                    <a:pt x="1495711" y="222532"/>
                  </a:cubicBezTo>
                  <a:lnTo>
                    <a:pt x="1499359" y="222532"/>
                  </a:lnTo>
                  <a:cubicBezTo>
                    <a:pt x="1499359" y="227396"/>
                    <a:pt x="1500575" y="229828"/>
                    <a:pt x="1503007" y="229828"/>
                  </a:cubicBezTo>
                  <a:cubicBezTo>
                    <a:pt x="1505439" y="229828"/>
                    <a:pt x="1506655" y="228612"/>
                    <a:pt x="1506655" y="226180"/>
                  </a:cubicBezTo>
                  <a:lnTo>
                    <a:pt x="1459230" y="189700"/>
                  </a:lnTo>
                  <a:cubicBezTo>
                    <a:pt x="1449502" y="189700"/>
                    <a:pt x="1440990" y="186051"/>
                    <a:pt x="1433693" y="178755"/>
                  </a:cubicBezTo>
                  <a:cubicBezTo>
                    <a:pt x="1431261" y="177539"/>
                    <a:pt x="1429741" y="177083"/>
                    <a:pt x="1429134" y="1773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170D036-C920-55B5-45EE-5C70A9005450}"/>
                </a:ext>
              </a:extLst>
            </p:cNvPr>
            <p:cNvSpPr txBox="1"/>
            <p:nvPr/>
          </p:nvSpPr>
          <p:spPr>
            <a:xfrm>
              <a:off x="2514165" y="3391013"/>
              <a:ext cx="1470435" cy="1077206"/>
            </a:xfrm>
            <a:custGeom>
              <a:avLst/>
              <a:gdLst/>
              <a:ahLst/>
              <a:cxnLst/>
              <a:rect l="l" t="t" r="r" b="b"/>
              <a:pathLst>
                <a:path w="1470435" h="1077206">
                  <a:moveTo>
                    <a:pt x="750516" y="0"/>
                  </a:moveTo>
                  <a:lnTo>
                    <a:pt x="755413" y="1632"/>
                  </a:lnTo>
                  <a:cubicBezTo>
                    <a:pt x="756629" y="2848"/>
                    <a:pt x="757237" y="4672"/>
                    <a:pt x="757237" y="7104"/>
                  </a:cubicBezTo>
                  <a:cubicBezTo>
                    <a:pt x="757237" y="11968"/>
                    <a:pt x="758453" y="16832"/>
                    <a:pt x="760885" y="21696"/>
                  </a:cubicBezTo>
                  <a:cubicBezTo>
                    <a:pt x="760885" y="31424"/>
                    <a:pt x="762709" y="39936"/>
                    <a:pt x="766357" y="47233"/>
                  </a:cubicBezTo>
                  <a:cubicBezTo>
                    <a:pt x="770005" y="54529"/>
                    <a:pt x="773045" y="61825"/>
                    <a:pt x="775477" y="69121"/>
                  </a:cubicBezTo>
                  <a:lnTo>
                    <a:pt x="779125" y="80065"/>
                  </a:lnTo>
                  <a:cubicBezTo>
                    <a:pt x="776693" y="89794"/>
                    <a:pt x="777909" y="97090"/>
                    <a:pt x="782773" y="101954"/>
                  </a:cubicBezTo>
                  <a:lnTo>
                    <a:pt x="793717" y="134786"/>
                  </a:lnTo>
                  <a:cubicBezTo>
                    <a:pt x="793717" y="142083"/>
                    <a:pt x="794933" y="146339"/>
                    <a:pt x="797366" y="147555"/>
                  </a:cubicBezTo>
                  <a:cubicBezTo>
                    <a:pt x="799798" y="148771"/>
                    <a:pt x="802229" y="149379"/>
                    <a:pt x="804662" y="149379"/>
                  </a:cubicBezTo>
                  <a:lnTo>
                    <a:pt x="815606" y="185860"/>
                  </a:lnTo>
                  <a:cubicBezTo>
                    <a:pt x="818038" y="185860"/>
                    <a:pt x="819254" y="183427"/>
                    <a:pt x="819254" y="178563"/>
                  </a:cubicBezTo>
                  <a:cubicBezTo>
                    <a:pt x="819254" y="173699"/>
                    <a:pt x="815606" y="160323"/>
                    <a:pt x="808310" y="138435"/>
                  </a:cubicBezTo>
                  <a:lnTo>
                    <a:pt x="801014" y="109250"/>
                  </a:lnTo>
                  <a:cubicBezTo>
                    <a:pt x="803446" y="104386"/>
                    <a:pt x="802229" y="100738"/>
                    <a:pt x="797366" y="98306"/>
                  </a:cubicBezTo>
                  <a:lnTo>
                    <a:pt x="801014" y="91009"/>
                  </a:lnTo>
                  <a:lnTo>
                    <a:pt x="808310" y="109250"/>
                  </a:lnTo>
                  <a:lnTo>
                    <a:pt x="816417" y="124112"/>
                  </a:lnTo>
                  <a:lnTo>
                    <a:pt x="826550" y="127490"/>
                  </a:lnTo>
                  <a:cubicBezTo>
                    <a:pt x="826550" y="134786"/>
                    <a:pt x="828982" y="138435"/>
                    <a:pt x="833846" y="138435"/>
                  </a:cubicBezTo>
                  <a:cubicBezTo>
                    <a:pt x="832630" y="140867"/>
                    <a:pt x="830806" y="142387"/>
                    <a:pt x="828374" y="142995"/>
                  </a:cubicBezTo>
                  <a:lnTo>
                    <a:pt x="826620" y="142819"/>
                  </a:lnTo>
                  <a:lnTo>
                    <a:pt x="830198" y="149379"/>
                  </a:lnTo>
                  <a:lnTo>
                    <a:pt x="826550" y="156675"/>
                  </a:lnTo>
                  <a:lnTo>
                    <a:pt x="833846" y="156675"/>
                  </a:lnTo>
                  <a:cubicBezTo>
                    <a:pt x="838710" y="159107"/>
                    <a:pt x="839926" y="163971"/>
                    <a:pt x="837494" y="171267"/>
                  </a:cubicBezTo>
                  <a:lnTo>
                    <a:pt x="841142" y="171267"/>
                  </a:lnTo>
                  <a:cubicBezTo>
                    <a:pt x="843574" y="163971"/>
                    <a:pt x="846006" y="165187"/>
                    <a:pt x="848439" y="174915"/>
                  </a:cubicBezTo>
                  <a:cubicBezTo>
                    <a:pt x="848439" y="179779"/>
                    <a:pt x="853303" y="187075"/>
                    <a:pt x="863031" y="196804"/>
                  </a:cubicBezTo>
                  <a:cubicBezTo>
                    <a:pt x="865463" y="201668"/>
                    <a:pt x="865463" y="206532"/>
                    <a:pt x="863031" y="211396"/>
                  </a:cubicBezTo>
                  <a:cubicBezTo>
                    <a:pt x="855735" y="211396"/>
                    <a:pt x="853303" y="216260"/>
                    <a:pt x="855735" y="225988"/>
                  </a:cubicBezTo>
                  <a:lnTo>
                    <a:pt x="863031" y="218692"/>
                  </a:lnTo>
                  <a:cubicBezTo>
                    <a:pt x="865463" y="223556"/>
                    <a:pt x="867895" y="227204"/>
                    <a:pt x="870327" y="229636"/>
                  </a:cubicBezTo>
                  <a:lnTo>
                    <a:pt x="895863" y="273413"/>
                  </a:lnTo>
                  <a:cubicBezTo>
                    <a:pt x="912888" y="302598"/>
                    <a:pt x="926264" y="317190"/>
                    <a:pt x="935992" y="317190"/>
                  </a:cubicBezTo>
                  <a:cubicBezTo>
                    <a:pt x="940856" y="319622"/>
                    <a:pt x="943288" y="323270"/>
                    <a:pt x="943288" y="328134"/>
                  </a:cubicBezTo>
                  <a:cubicBezTo>
                    <a:pt x="945721" y="337862"/>
                    <a:pt x="953017" y="347591"/>
                    <a:pt x="965177" y="357319"/>
                  </a:cubicBezTo>
                  <a:cubicBezTo>
                    <a:pt x="960313" y="359751"/>
                    <a:pt x="961529" y="364615"/>
                    <a:pt x="968825" y="371911"/>
                  </a:cubicBezTo>
                  <a:cubicBezTo>
                    <a:pt x="971257" y="379207"/>
                    <a:pt x="973689" y="382855"/>
                    <a:pt x="976121" y="382855"/>
                  </a:cubicBezTo>
                  <a:cubicBezTo>
                    <a:pt x="976121" y="387720"/>
                    <a:pt x="977337" y="390760"/>
                    <a:pt x="979769" y="391976"/>
                  </a:cubicBezTo>
                  <a:cubicBezTo>
                    <a:pt x="982201" y="393192"/>
                    <a:pt x="984633" y="395016"/>
                    <a:pt x="987065" y="397448"/>
                  </a:cubicBezTo>
                  <a:cubicBezTo>
                    <a:pt x="994361" y="399880"/>
                    <a:pt x="999226" y="404744"/>
                    <a:pt x="1001658" y="412040"/>
                  </a:cubicBezTo>
                  <a:lnTo>
                    <a:pt x="1001658" y="415688"/>
                  </a:lnTo>
                  <a:cubicBezTo>
                    <a:pt x="1001658" y="415688"/>
                    <a:pt x="1003482" y="418120"/>
                    <a:pt x="1007130" y="422984"/>
                  </a:cubicBezTo>
                  <a:cubicBezTo>
                    <a:pt x="1010778" y="427849"/>
                    <a:pt x="1013818" y="431497"/>
                    <a:pt x="1016250" y="433928"/>
                  </a:cubicBezTo>
                  <a:lnTo>
                    <a:pt x="1030842" y="463113"/>
                  </a:lnTo>
                  <a:lnTo>
                    <a:pt x="1045434" y="466761"/>
                  </a:lnTo>
                  <a:cubicBezTo>
                    <a:pt x="1043002" y="471625"/>
                    <a:pt x="1044219" y="474057"/>
                    <a:pt x="1049083" y="474057"/>
                  </a:cubicBezTo>
                  <a:cubicBezTo>
                    <a:pt x="1051515" y="474057"/>
                    <a:pt x="1053947" y="475273"/>
                    <a:pt x="1056379" y="477705"/>
                  </a:cubicBezTo>
                  <a:cubicBezTo>
                    <a:pt x="1058811" y="480137"/>
                    <a:pt x="1058811" y="482570"/>
                    <a:pt x="1056379" y="485001"/>
                  </a:cubicBezTo>
                  <a:lnTo>
                    <a:pt x="1067323" y="488650"/>
                  </a:lnTo>
                  <a:lnTo>
                    <a:pt x="1074619" y="488650"/>
                  </a:lnTo>
                  <a:cubicBezTo>
                    <a:pt x="1072187" y="483786"/>
                    <a:pt x="1073403" y="481353"/>
                    <a:pt x="1078267" y="481353"/>
                  </a:cubicBezTo>
                  <a:lnTo>
                    <a:pt x="1081915" y="485001"/>
                  </a:lnTo>
                  <a:lnTo>
                    <a:pt x="1081915" y="492298"/>
                  </a:lnTo>
                  <a:cubicBezTo>
                    <a:pt x="1079483" y="499594"/>
                    <a:pt x="1078875" y="505674"/>
                    <a:pt x="1080091" y="510538"/>
                  </a:cubicBezTo>
                  <a:cubicBezTo>
                    <a:pt x="1081307" y="515402"/>
                    <a:pt x="1083131" y="519050"/>
                    <a:pt x="1085563" y="521482"/>
                  </a:cubicBezTo>
                  <a:cubicBezTo>
                    <a:pt x="1097723" y="523914"/>
                    <a:pt x="1100156" y="522698"/>
                    <a:pt x="1092859" y="517834"/>
                  </a:cubicBezTo>
                  <a:cubicBezTo>
                    <a:pt x="1097723" y="512970"/>
                    <a:pt x="1101372" y="514186"/>
                    <a:pt x="1103804" y="521482"/>
                  </a:cubicBezTo>
                  <a:cubicBezTo>
                    <a:pt x="1106236" y="521482"/>
                    <a:pt x="1108668" y="519050"/>
                    <a:pt x="1111100" y="514186"/>
                  </a:cubicBezTo>
                  <a:cubicBezTo>
                    <a:pt x="1111100" y="506890"/>
                    <a:pt x="1113532" y="505674"/>
                    <a:pt x="1118396" y="510538"/>
                  </a:cubicBezTo>
                  <a:cubicBezTo>
                    <a:pt x="1118396" y="515402"/>
                    <a:pt x="1114748" y="519050"/>
                    <a:pt x="1107452" y="521482"/>
                  </a:cubicBezTo>
                  <a:cubicBezTo>
                    <a:pt x="1107452" y="523914"/>
                    <a:pt x="1105020" y="526346"/>
                    <a:pt x="1100156" y="528778"/>
                  </a:cubicBezTo>
                  <a:cubicBezTo>
                    <a:pt x="1100156" y="531211"/>
                    <a:pt x="1102588" y="534859"/>
                    <a:pt x="1107452" y="539723"/>
                  </a:cubicBezTo>
                  <a:cubicBezTo>
                    <a:pt x="1112316" y="544587"/>
                    <a:pt x="1117180" y="548235"/>
                    <a:pt x="1122044" y="550667"/>
                  </a:cubicBezTo>
                  <a:cubicBezTo>
                    <a:pt x="1124476" y="550667"/>
                    <a:pt x="1128732" y="551883"/>
                    <a:pt x="1134812" y="554315"/>
                  </a:cubicBezTo>
                  <a:cubicBezTo>
                    <a:pt x="1140893" y="556747"/>
                    <a:pt x="1143933" y="555531"/>
                    <a:pt x="1143933" y="550667"/>
                  </a:cubicBezTo>
                  <a:lnTo>
                    <a:pt x="1162173" y="550667"/>
                  </a:lnTo>
                  <a:cubicBezTo>
                    <a:pt x="1167037" y="550667"/>
                    <a:pt x="1167037" y="548235"/>
                    <a:pt x="1162173" y="543371"/>
                  </a:cubicBezTo>
                  <a:lnTo>
                    <a:pt x="1158525" y="532426"/>
                  </a:lnTo>
                  <a:lnTo>
                    <a:pt x="1165821" y="532426"/>
                  </a:lnTo>
                  <a:cubicBezTo>
                    <a:pt x="1163389" y="537291"/>
                    <a:pt x="1164605" y="540331"/>
                    <a:pt x="1169469" y="541547"/>
                  </a:cubicBezTo>
                  <a:cubicBezTo>
                    <a:pt x="1174333" y="542763"/>
                    <a:pt x="1177981" y="540939"/>
                    <a:pt x="1180413" y="536074"/>
                  </a:cubicBezTo>
                  <a:cubicBezTo>
                    <a:pt x="1175549" y="536074"/>
                    <a:pt x="1173117" y="533643"/>
                    <a:pt x="1173117" y="528778"/>
                  </a:cubicBezTo>
                  <a:cubicBezTo>
                    <a:pt x="1170685" y="528778"/>
                    <a:pt x="1168861" y="527562"/>
                    <a:pt x="1167645" y="525130"/>
                  </a:cubicBezTo>
                  <a:cubicBezTo>
                    <a:pt x="1166429" y="522698"/>
                    <a:pt x="1163389" y="522698"/>
                    <a:pt x="1158525" y="525130"/>
                  </a:cubicBezTo>
                  <a:lnTo>
                    <a:pt x="1162173" y="521482"/>
                  </a:lnTo>
                  <a:lnTo>
                    <a:pt x="1151229" y="499594"/>
                  </a:lnTo>
                  <a:cubicBezTo>
                    <a:pt x="1148797" y="497162"/>
                    <a:pt x="1145148" y="494730"/>
                    <a:pt x="1140285" y="492298"/>
                  </a:cubicBezTo>
                  <a:lnTo>
                    <a:pt x="1140285" y="485001"/>
                  </a:lnTo>
                  <a:cubicBezTo>
                    <a:pt x="1142717" y="482570"/>
                    <a:pt x="1144541" y="481961"/>
                    <a:pt x="1145757" y="483177"/>
                  </a:cubicBezTo>
                  <a:cubicBezTo>
                    <a:pt x="1146972" y="484394"/>
                    <a:pt x="1150013" y="488650"/>
                    <a:pt x="1154877" y="495946"/>
                  </a:cubicBezTo>
                  <a:cubicBezTo>
                    <a:pt x="1154877" y="495946"/>
                    <a:pt x="1156093" y="498986"/>
                    <a:pt x="1158525" y="505066"/>
                  </a:cubicBezTo>
                  <a:cubicBezTo>
                    <a:pt x="1160957" y="511146"/>
                    <a:pt x="1164605" y="514186"/>
                    <a:pt x="1169469" y="514186"/>
                  </a:cubicBezTo>
                  <a:lnTo>
                    <a:pt x="1184061" y="521482"/>
                  </a:lnTo>
                  <a:cubicBezTo>
                    <a:pt x="1201086" y="540939"/>
                    <a:pt x="1212030" y="550667"/>
                    <a:pt x="1216894" y="550667"/>
                  </a:cubicBezTo>
                  <a:cubicBezTo>
                    <a:pt x="1221758" y="550667"/>
                    <a:pt x="1222974" y="548235"/>
                    <a:pt x="1220542" y="543371"/>
                  </a:cubicBezTo>
                  <a:lnTo>
                    <a:pt x="1224190" y="550667"/>
                  </a:lnTo>
                  <a:cubicBezTo>
                    <a:pt x="1233918" y="557963"/>
                    <a:pt x="1246079" y="560395"/>
                    <a:pt x="1260671" y="557963"/>
                  </a:cubicBezTo>
                  <a:cubicBezTo>
                    <a:pt x="1270399" y="553099"/>
                    <a:pt x="1275263" y="555531"/>
                    <a:pt x="1275263" y="565259"/>
                  </a:cubicBezTo>
                  <a:cubicBezTo>
                    <a:pt x="1280127" y="565259"/>
                    <a:pt x="1280127" y="562827"/>
                    <a:pt x="1275263" y="557963"/>
                  </a:cubicBezTo>
                  <a:cubicBezTo>
                    <a:pt x="1277695" y="555531"/>
                    <a:pt x="1279519" y="555531"/>
                    <a:pt x="1280735" y="557963"/>
                  </a:cubicBezTo>
                  <a:cubicBezTo>
                    <a:pt x="1281951" y="560395"/>
                    <a:pt x="1284991" y="564043"/>
                    <a:pt x="1289856" y="568907"/>
                  </a:cubicBezTo>
                  <a:cubicBezTo>
                    <a:pt x="1292288" y="576203"/>
                    <a:pt x="1298368" y="579851"/>
                    <a:pt x="1308096" y="579851"/>
                  </a:cubicBezTo>
                  <a:cubicBezTo>
                    <a:pt x="1305664" y="570123"/>
                    <a:pt x="1300800" y="564043"/>
                    <a:pt x="1293504" y="561611"/>
                  </a:cubicBezTo>
                  <a:lnTo>
                    <a:pt x="1293504" y="554315"/>
                  </a:lnTo>
                  <a:cubicBezTo>
                    <a:pt x="1305664" y="556747"/>
                    <a:pt x="1314176" y="561611"/>
                    <a:pt x="1319040" y="568907"/>
                  </a:cubicBezTo>
                  <a:cubicBezTo>
                    <a:pt x="1321472" y="573771"/>
                    <a:pt x="1325728" y="578027"/>
                    <a:pt x="1331808" y="581675"/>
                  </a:cubicBezTo>
                  <a:cubicBezTo>
                    <a:pt x="1337889" y="585324"/>
                    <a:pt x="1340929" y="588364"/>
                    <a:pt x="1340929" y="590796"/>
                  </a:cubicBezTo>
                  <a:cubicBezTo>
                    <a:pt x="1345793" y="590796"/>
                    <a:pt x="1349441" y="594444"/>
                    <a:pt x="1351873" y="601740"/>
                  </a:cubicBezTo>
                  <a:lnTo>
                    <a:pt x="1355521" y="609036"/>
                  </a:lnTo>
                  <a:lnTo>
                    <a:pt x="1359169" y="601740"/>
                  </a:lnTo>
                  <a:cubicBezTo>
                    <a:pt x="1354305" y="596876"/>
                    <a:pt x="1354305" y="594444"/>
                    <a:pt x="1359169" y="594444"/>
                  </a:cubicBezTo>
                  <a:cubicBezTo>
                    <a:pt x="1364033" y="594444"/>
                    <a:pt x="1369505" y="598092"/>
                    <a:pt x="1375585" y="605388"/>
                  </a:cubicBezTo>
                  <a:cubicBezTo>
                    <a:pt x="1381665" y="612684"/>
                    <a:pt x="1385922" y="619980"/>
                    <a:pt x="1388354" y="627276"/>
                  </a:cubicBezTo>
                  <a:lnTo>
                    <a:pt x="1402946" y="630924"/>
                  </a:lnTo>
                  <a:cubicBezTo>
                    <a:pt x="1405378" y="626061"/>
                    <a:pt x="1404162" y="622413"/>
                    <a:pt x="1399298" y="619980"/>
                  </a:cubicBezTo>
                  <a:lnTo>
                    <a:pt x="1392002" y="619980"/>
                  </a:lnTo>
                  <a:cubicBezTo>
                    <a:pt x="1392002" y="617548"/>
                    <a:pt x="1395650" y="616940"/>
                    <a:pt x="1402946" y="618156"/>
                  </a:cubicBezTo>
                  <a:cubicBezTo>
                    <a:pt x="1410242" y="619372"/>
                    <a:pt x="1413890" y="621196"/>
                    <a:pt x="1413890" y="623628"/>
                  </a:cubicBezTo>
                  <a:cubicBezTo>
                    <a:pt x="1418754" y="626061"/>
                    <a:pt x="1417538" y="628493"/>
                    <a:pt x="1410242" y="630924"/>
                  </a:cubicBezTo>
                  <a:cubicBezTo>
                    <a:pt x="1405378" y="630924"/>
                    <a:pt x="1404162" y="635789"/>
                    <a:pt x="1406594" y="645517"/>
                  </a:cubicBezTo>
                  <a:cubicBezTo>
                    <a:pt x="1411458" y="647949"/>
                    <a:pt x="1415714" y="648557"/>
                    <a:pt x="1419362" y="647341"/>
                  </a:cubicBezTo>
                  <a:cubicBezTo>
                    <a:pt x="1423010" y="646125"/>
                    <a:pt x="1424834" y="643085"/>
                    <a:pt x="1424834" y="638221"/>
                  </a:cubicBezTo>
                  <a:lnTo>
                    <a:pt x="1446723" y="667405"/>
                  </a:lnTo>
                  <a:lnTo>
                    <a:pt x="1446723" y="671053"/>
                  </a:lnTo>
                  <a:cubicBezTo>
                    <a:pt x="1446723" y="675917"/>
                    <a:pt x="1447939" y="680782"/>
                    <a:pt x="1450371" y="685646"/>
                  </a:cubicBezTo>
                  <a:cubicBezTo>
                    <a:pt x="1452803" y="690510"/>
                    <a:pt x="1455235" y="692942"/>
                    <a:pt x="1457667" y="692942"/>
                  </a:cubicBezTo>
                  <a:lnTo>
                    <a:pt x="1454019" y="700238"/>
                  </a:lnTo>
                  <a:cubicBezTo>
                    <a:pt x="1454019" y="702670"/>
                    <a:pt x="1454019" y="706318"/>
                    <a:pt x="1454019" y="711182"/>
                  </a:cubicBezTo>
                  <a:cubicBezTo>
                    <a:pt x="1454019" y="716046"/>
                    <a:pt x="1455235" y="720910"/>
                    <a:pt x="1457667" y="725775"/>
                  </a:cubicBezTo>
                  <a:lnTo>
                    <a:pt x="1461315" y="736719"/>
                  </a:lnTo>
                  <a:cubicBezTo>
                    <a:pt x="1458883" y="744015"/>
                    <a:pt x="1456451" y="748879"/>
                    <a:pt x="1454019" y="751311"/>
                  </a:cubicBezTo>
                  <a:lnTo>
                    <a:pt x="1461315" y="787792"/>
                  </a:lnTo>
                  <a:lnTo>
                    <a:pt x="1457667" y="795088"/>
                  </a:lnTo>
                  <a:cubicBezTo>
                    <a:pt x="1462531" y="802384"/>
                    <a:pt x="1463747" y="810896"/>
                    <a:pt x="1461315" y="820625"/>
                  </a:cubicBezTo>
                  <a:cubicBezTo>
                    <a:pt x="1456451" y="820625"/>
                    <a:pt x="1454019" y="821840"/>
                    <a:pt x="1454019" y="824273"/>
                  </a:cubicBezTo>
                  <a:cubicBezTo>
                    <a:pt x="1454019" y="826705"/>
                    <a:pt x="1455235" y="830353"/>
                    <a:pt x="1457667" y="835217"/>
                  </a:cubicBezTo>
                  <a:cubicBezTo>
                    <a:pt x="1455235" y="840081"/>
                    <a:pt x="1456451" y="844945"/>
                    <a:pt x="1461315" y="849809"/>
                  </a:cubicBezTo>
                  <a:cubicBezTo>
                    <a:pt x="1458883" y="852241"/>
                    <a:pt x="1456451" y="858929"/>
                    <a:pt x="1454019" y="869874"/>
                  </a:cubicBezTo>
                  <a:cubicBezTo>
                    <a:pt x="1451587" y="880818"/>
                    <a:pt x="1449155" y="885074"/>
                    <a:pt x="1446723" y="882642"/>
                  </a:cubicBezTo>
                  <a:cubicBezTo>
                    <a:pt x="1446723" y="885074"/>
                    <a:pt x="1444291" y="888722"/>
                    <a:pt x="1439427" y="893586"/>
                  </a:cubicBezTo>
                  <a:cubicBezTo>
                    <a:pt x="1434562" y="898450"/>
                    <a:pt x="1430914" y="902098"/>
                    <a:pt x="1428482" y="904530"/>
                  </a:cubicBezTo>
                  <a:cubicBezTo>
                    <a:pt x="1435779" y="906962"/>
                    <a:pt x="1440643" y="905746"/>
                    <a:pt x="1443075" y="900882"/>
                  </a:cubicBezTo>
                  <a:cubicBezTo>
                    <a:pt x="1445507" y="900882"/>
                    <a:pt x="1447939" y="900274"/>
                    <a:pt x="1450371" y="899058"/>
                  </a:cubicBezTo>
                  <a:cubicBezTo>
                    <a:pt x="1452803" y="897842"/>
                    <a:pt x="1454019" y="897234"/>
                    <a:pt x="1454019" y="897234"/>
                  </a:cubicBezTo>
                  <a:lnTo>
                    <a:pt x="1461315" y="900882"/>
                  </a:lnTo>
                  <a:lnTo>
                    <a:pt x="1468611" y="897234"/>
                  </a:lnTo>
                  <a:cubicBezTo>
                    <a:pt x="1473475" y="897234"/>
                    <a:pt x="1468611" y="905746"/>
                    <a:pt x="1454019" y="922771"/>
                  </a:cubicBezTo>
                  <a:cubicBezTo>
                    <a:pt x="1451587" y="932499"/>
                    <a:pt x="1444291" y="939795"/>
                    <a:pt x="1432130" y="944659"/>
                  </a:cubicBezTo>
                  <a:cubicBezTo>
                    <a:pt x="1419970" y="949523"/>
                    <a:pt x="1411458" y="951955"/>
                    <a:pt x="1406594" y="951955"/>
                  </a:cubicBezTo>
                  <a:cubicBezTo>
                    <a:pt x="1401730" y="951955"/>
                    <a:pt x="1397474" y="953171"/>
                    <a:pt x="1393826" y="955603"/>
                  </a:cubicBezTo>
                  <a:cubicBezTo>
                    <a:pt x="1390178" y="958035"/>
                    <a:pt x="1388354" y="960468"/>
                    <a:pt x="1388354" y="962899"/>
                  </a:cubicBezTo>
                  <a:lnTo>
                    <a:pt x="1384705" y="970196"/>
                  </a:lnTo>
                  <a:cubicBezTo>
                    <a:pt x="1389570" y="970196"/>
                    <a:pt x="1383489" y="972628"/>
                    <a:pt x="1366465" y="977492"/>
                  </a:cubicBezTo>
                  <a:cubicBezTo>
                    <a:pt x="1364033" y="977492"/>
                    <a:pt x="1359777" y="981748"/>
                    <a:pt x="1353697" y="990260"/>
                  </a:cubicBezTo>
                  <a:cubicBezTo>
                    <a:pt x="1347617" y="998772"/>
                    <a:pt x="1345793" y="1004244"/>
                    <a:pt x="1348225" y="1006676"/>
                  </a:cubicBezTo>
                  <a:cubicBezTo>
                    <a:pt x="1348225" y="1011541"/>
                    <a:pt x="1348225" y="1017013"/>
                    <a:pt x="1348225" y="1023093"/>
                  </a:cubicBezTo>
                  <a:cubicBezTo>
                    <a:pt x="1348225" y="1029173"/>
                    <a:pt x="1348225" y="1032213"/>
                    <a:pt x="1348225" y="1032213"/>
                  </a:cubicBezTo>
                  <a:cubicBezTo>
                    <a:pt x="1343361" y="1032213"/>
                    <a:pt x="1340929" y="1033429"/>
                    <a:pt x="1340929" y="1035861"/>
                  </a:cubicBezTo>
                  <a:cubicBezTo>
                    <a:pt x="1345793" y="1035861"/>
                    <a:pt x="1347009" y="1037077"/>
                    <a:pt x="1344577" y="1039509"/>
                  </a:cubicBezTo>
                  <a:cubicBezTo>
                    <a:pt x="1342145" y="1041941"/>
                    <a:pt x="1339713" y="1043157"/>
                    <a:pt x="1337281" y="1043157"/>
                  </a:cubicBezTo>
                  <a:lnTo>
                    <a:pt x="1337281" y="1054101"/>
                  </a:lnTo>
                  <a:cubicBezTo>
                    <a:pt x="1332416" y="1056534"/>
                    <a:pt x="1322080" y="1059573"/>
                    <a:pt x="1306272" y="1063221"/>
                  </a:cubicBezTo>
                  <a:cubicBezTo>
                    <a:pt x="1290463" y="1066870"/>
                    <a:pt x="1274047" y="1067478"/>
                    <a:pt x="1257023" y="1065046"/>
                  </a:cubicBezTo>
                  <a:cubicBezTo>
                    <a:pt x="1188925" y="1072342"/>
                    <a:pt x="1151229" y="1074774"/>
                    <a:pt x="1143933" y="1072342"/>
                  </a:cubicBezTo>
                  <a:cubicBezTo>
                    <a:pt x="1136636" y="1074774"/>
                    <a:pt x="1128124" y="1075990"/>
                    <a:pt x="1118396" y="1075990"/>
                  </a:cubicBezTo>
                  <a:cubicBezTo>
                    <a:pt x="1108668" y="1075990"/>
                    <a:pt x="1100156" y="1074774"/>
                    <a:pt x="1092859" y="1072342"/>
                  </a:cubicBezTo>
                  <a:lnTo>
                    <a:pt x="1085563" y="1072342"/>
                  </a:lnTo>
                  <a:cubicBezTo>
                    <a:pt x="1083131" y="1077206"/>
                    <a:pt x="1080699" y="1078422"/>
                    <a:pt x="1078267" y="1075990"/>
                  </a:cubicBezTo>
                  <a:lnTo>
                    <a:pt x="1063675" y="1072342"/>
                  </a:lnTo>
                  <a:lnTo>
                    <a:pt x="1056379" y="1072342"/>
                  </a:lnTo>
                  <a:cubicBezTo>
                    <a:pt x="1056379" y="1069910"/>
                    <a:pt x="1055771" y="1068086"/>
                    <a:pt x="1054555" y="1066870"/>
                  </a:cubicBezTo>
                  <a:cubicBezTo>
                    <a:pt x="1053339" y="1065654"/>
                    <a:pt x="1052731" y="1066262"/>
                    <a:pt x="1052731" y="1068694"/>
                  </a:cubicBezTo>
                  <a:lnTo>
                    <a:pt x="1038138" y="1065046"/>
                  </a:lnTo>
                  <a:cubicBezTo>
                    <a:pt x="1035706" y="1067478"/>
                    <a:pt x="1033274" y="1068694"/>
                    <a:pt x="1030842" y="1068694"/>
                  </a:cubicBezTo>
                  <a:cubicBezTo>
                    <a:pt x="1028410" y="1068694"/>
                    <a:pt x="1028410" y="1067478"/>
                    <a:pt x="1030842" y="1065046"/>
                  </a:cubicBezTo>
                  <a:lnTo>
                    <a:pt x="1023546" y="1061397"/>
                  </a:lnTo>
                  <a:lnTo>
                    <a:pt x="1019898" y="1068694"/>
                  </a:lnTo>
                  <a:cubicBezTo>
                    <a:pt x="1010170" y="1063830"/>
                    <a:pt x="987065" y="1060182"/>
                    <a:pt x="950585" y="1057749"/>
                  </a:cubicBezTo>
                  <a:lnTo>
                    <a:pt x="753589" y="1003028"/>
                  </a:lnTo>
                  <a:lnTo>
                    <a:pt x="655090" y="962899"/>
                  </a:lnTo>
                  <a:lnTo>
                    <a:pt x="614962" y="937363"/>
                  </a:lnTo>
                  <a:cubicBezTo>
                    <a:pt x="612530" y="942227"/>
                    <a:pt x="610098" y="942227"/>
                    <a:pt x="607666" y="937363"/>
                  </a:cubicBezTo>
                  <a:lnTo>
                    <a:pt x="600369" y="933715"/>
                  </a:lnTo>
                  <a:cubicBezTo>
                    <a:pt x="597937" y="933715"/>
                    <a:pt x="591857" y="930067"/>
                    <a:pt x="582129" y="922771"/>
                  </a:cubicBezTo>
                  <a:lnTo>
                    <a:pt x="574833" y="922771"/>
                  </a:lnTo>
                  <a:cubicBezTo>
                    <a:pt x="572401" y="915475"/>
                    <a:pt x="569969" y="910610"/>
                    <a:pt x="567537" y="908178"/>
                  </a:cubicBezTo>
                  <a:lnTo>
                    <a:pt x="560241" y="908178"/>
                  </a:lnTo>
                  <a:lnTo>
                    <a:pt x="552944" y="897234"/>
                  </a:lnTo>
                  <a:lnTo>
                    <a:pt x="545648" y="897234"/>
                  </a:lnTo>
                  <a:lnTo>
                    <a:pt x="531056" y="897234"/>
                  </a:lnTo>
                  <a:cubicBezTo>
                    <a:pt x="523760" y="889938"/>
                    <a:pt x="517680" y="885074"/>
                    <a:pt x="512816" y="882642"/>
                  </a:cubicBezTo>
                  <a:cubicBezTo>
                    <a:pt x="500655" y="875346"/>
                    <a:pt x="489711" y="870481"/>
                    <a:pt x="479983" y="868050"/>
                  </a:cubicBezTo>
                  <a:cubicBezTo>
                    <a:pt x="460526" y="855889"/>
                    <a:pt x="441070" y="840081"/>
                    <a:pt x="421614" y="820625"/>
                  </a:cubicBezTo>
                  <a:lnTo>
                    <a:pt x="407021" y="816977"/>
                  </a:lnTo>
                  <a:lnTo>
                    <a:pt x="407021" y="809680"/>
                  </a:lnTo>
                  <a:cubicBezTo>
                    <a:pt x="409453" y="804816"/>
                    <a:pt x="409453" y="800560"/>
                    <a:pt x="407021" y="796912"/>
                  </a:cubicBezTo>
                  <a:cubicBezTo>
                    <a:pt x="404589" y="793264"/>
                    <a:pt x="402157" y="791440"/>
                    <a:pt x="399725" y="791440"/>
                  </a:cubicBezTo>
                  <a:cubicBezTo>
                    <a:pt x="385133" y="786576"/>
                    <a:pt x="376621" y="779280"/>
                    <a:pt x="374189" y="769552"/>
                  </a:cubicBezTo>
                  <a:cubicBezTo>
                    <a:pt x="364461" y="767119"/>
                    <a:pt x="357164" y="763471"/>
                    <a:pt x="352300" y="758607"/>
                  </a:cubicBezTo>
                  <a:lnTo>
                    <a:pt x="330412" y="736719"/>
                  </a:lnTo>
                  <a:cubicBezTo>
                    <a:pt x="327980" y="736719"/>
                    <a:pt x="323116" y="733071"/>
                    <a:pt x="315820" y="725775"/>
                  </a:cubicBezTo>
                  <a:cubicBezTo>
                    <a:pt x="308523" y="723342"/>
                    <a:pt x="303659" y="720910"/>
                    <a:pt x="301227" y="718478"/>
                  </a:cubicBezTo>
                  <a:cubicBezTo>
                    <a:pt x="298795" y="716046"/>
                    <a:pt x="296363" y="713614"/>
                    <a:pt x="293931" y="711182"/>
                  </a:cubicBezTo>
                  <a:cubicBezTo>
                    <a:pt x="289067" y="701454"/>
                    <a:pt x="284203" y="695374"/>
                    <a:pt x="279339" y="692942"/>
                  </a:cubicBezTo>
                  <a:lnTo>
                    <a:pt x="268395" y="674701"/>
                  </a:lnTo>
                  <a:cubicBezTo>
                    <a:pt x="256234" y="657677"/>
                    <a:pt x="246506" y="649165"/>
                    <a:pt x="239210" y="649165"/>
                  </a:cubicBezTo>
                  <a:lnTo>
                    <a:pt x="228266" y="630924"/>
                  </a:lnTo>
                  <a:cubicBezTo>
                    <a:pt x="228266" y="618764"/>
                    <a:pt x="225834" y="612684"/>
                    <a:pt x="220970" y="612684"/>
                  </a:cubicBezTo>
                  <a:cubicBezTo>
                    <a:pt x="211241" y="605388"/>
                    <a:pt x="205161" y="596876"/>
                    <a:pt x="202729" y="587148"/>
                  </a:cubicBezTo>
                  <a:cubicBezTo>
                    <a:pt x="195433" y="570123"/>
                    <a:pt x="185705" y="559179"/>
                    <a:pt x="173545" y="554315"/>
                  </a:cubicBezTo>
                  <a:lnTo>
                    <a:pt x="126120" y="470409"/>
                  </a:lnTo>
                  <a:cubicBezTo>
                    <a:pt x="121255" y="463113"/>
                    <a:pt x="117607" y="454601"/>
                    <a:pt x="115175" y="444873"/>
                  </a:cubicBezTo>
                  <a:cubicBezTo>
                    <a:pt x="112744" y="435145"/>
                    <a:pt x="109095" y="429064"/>
                    <a:pt x="104231" y="426632"/>
                  </a:cubicBezTo>
                  <a:lnTo>
                    <a:pt x="93287" y="393800"/>
                  </a:lnTo>
                  <a:lnTo>
                    <a:pt x="78695" y="364615"/>
                  </a:lnTo>
                  <a:cubicBezTo>
                    <a:pt x="71399" y="359751"/>
                    <a:pt x="67750" y="353671"/>
                    <a:pt x="67750" y="346375"/>
                  </a:cubicBezTo>
                  <a:cubicBezTo>
                    <a:pt x="65318" y="329350"/>
                    <a:pt x="61670" y="317190"/>
                    <a:pt x="56806" y="309894"/>
                  </a:cubicBezTo>
                  <a:cubicBezTo>
                    <a:pt x="56806" y="300166"/>
                    <a:pt x="54374" y="291654"/>
                    <a:pt x="49510" y="284358"/>
                  </a:cubicBezTo>
                  <a:lnTo>
                    <a:pt x="53158" y="280710"/>
                  </a:lnTo>
                  <a:lnTo>
                    <a:pt x="45862" y="273413"/>
                  </a:lnTo>
                  <a:cubicBezTo>
                    <a:pt x="48294" y="266117"/>
                    <a:pt x="47078" y="262469"/>
                    <a:pt x="42214" y="262469"/>
                  </a:cubicBezTo>
                  <a:lnTo>
                    <a:pt x="34918" y="255173"/>
                  </a:lnTo>
                  <a:lnTo>
                    <a:pt x="20325" y="229636"/>
                  </a:lnTo>
                  <a:cubicBezTo>
                    <a:pt x="17893" y="224772"/>
                    <a:pt x="15461" y="218692"/>
                    <a:pt x="13029" y="211396"/>
                  </a:cubicBezTo>
                  <a:cubicBezTo>
                    <a:pt x="10597" y="204100"/>
                    <a:pt x="10597" y="201668"/>
                    <a:pt x="13029" y="204100"/>
                  </a:cubicBezTo>
                  <a:lnTo>
                    <a:pt x="13029" y="196804"/>
                  </a:lnTo>
                  <a:cubicBezTo>
                    <a:pt x="15461" y="191940"/>
                    <a:pt x="19110" y="190723"/>
                    <a:pt x="23974" y="193156"/>
                  </a:cubicBezTo>
                  <a:lnTo>
                    <a:pt x="16677" y="160323"/>
                  </a:lnTo>
                  <a:cubicBezTo>
                    <a:pt x="19110" y="155459"/>
                    <a:pt x="18501" y="152419"/>
                    <a:pt x="14853" y="151203"/>
                  </a:cubicBezTo>
                  <a:cubicBezTo>
                    <a:pt x="11205" y="149987"/>
                    <a:pt x="9381" y="148163"/>
                    <a:pt x="9381" y="145731"/>
                  </a:cubicBezTo>
                  <a:cubicBezTo>
                    <a:pt x="4517" y="140867"/>
                    <a:pt x="1477" y="136002"/>
                    <a:pt x="261" y="131138"/>
                  </a:cubicBezTo>
                  <a:cubicBezTo>
                    <a:pt x="-955" y="126274"/>
                    <a:pt x="2085" y="122626"/>
                    <a:pt x="9381" y="120194"/>
                  </a:cubicBezTo>
                  <a:lnTo>
                    <a:pt x="9381" y="116546"/>
                  </a:lnTo>
                  <a:lnTo>
                    <a:pt x="9381" y="101954"/>
                  </a:lnTo>
                  <a:cubicBezTo>
                    <a:pt x="16677" y="97090"/>
                    <a:pt x="22757" y="95873"/>
                    <a:pt x="27622" y="98306"/>
                  </a:cubicBezTo>
                  <a:cubicBezTo>
                    <a:pt x="30054" y="98306"/>
                    <a:pt x="33702" y="97698"/>
                    <a:pt x="38566" y="96482"/>
                  </a:cubicBezTo>
                  <a:cubicBezTo>
                    <a:pt x="43430" y="95266"/>
                    <a:pt x="47078" y="95873"/>
                    <a:pt x="49510" y="98306"/>
                  </a:cubicBezTo>
                  <a:cubicBezTo>
                    <a:pt x="51942" y="100738"/>
                    <a:pt x="54982" y="103778"/>
                    <a:pt x="58630" y="107426"/>
                  </a:cubicBezTo>
                  <a:cubicBezTo>
                    <a:pt x="62278" y="111074"/>
                    <a:pt x="64102" y="114114"/>
                    <a:pt x="64102" y="116546"/>
                  </a:cubicBezTo>
                  <a:lnTo>
                    <a:pt x="71399" y="120194"/>
                  </a:lnTo>
                  <a:lnTo>
                    <a:pt x="82343" y="120194"/>
                  </a:lnTo>
                  <a:cubicBezTo>
                    <a:pt x="82343" y="115330"/>
                    <a:pt x="84775" y="114114"/>
                    <a:pt x="89639" y="116546"/>
                  </a:cubicBezTo>
                  <a:cubicBezTo>
                    <a:pt x="89639" y="116546"/>
                    <a:pt x="91463" y="116546"/>
                    <a:pt x="95111" y="116546"/>
                  </a:cubicBezTo>
                  <a:cubicBezTo>
                    <a:pt x="98759" y="116546"/>
                    <a:pt x="101799" y="112898"/>
                    <a:pt x="104231" y="105602"/>
                  </a:cubicBezTo>
                  <a:cubicBezTo>
                    <a:pt x="113959" y="95873"/>
                    <a:pt x="120040" y="92225"/>
                    <a:pt x="122472" y="94658"/>
                  </a:cubicBezTo>
                  <a:cubicBezTo>
                    <a:pt x="122472" y="92225"/>
                    <a:pt x="123688" y="90401"/>
                    <a:pt x="126120" y="89185"/>
                  </a:cubicBezTo>
                  <a:cubicBezTo>
                    <a:pt x="128552" y="87969"/>
                    <a:pt x="130984" y="86146"/>
                    <a:pt x="133416" y="83713"/>
                  </a:cubicBezTo>
                  <a:lnTo>
                    <a:pt x="140712" y="76417"/>
                  </a:lnTo>
                  <a:cubicBezTo>
                    <a:pt x="145576" y="73985"/>
                    <a:pt x="148616" y="71553"/>
                    <a:pt x="149832" y="69121"/>
                  </a:cubicBezTo>
                  <a:cubicBezTo>
                    <a:pt x="151048" y="66689"/>
                    <a:pt x="150440" y="61825"/>
                    <a:pt x="148008" y="54529"/>
                  </a:cubicBezTo>
                  <a:lnTo>
                    <a:pt x="151656" y="43584"/>
                  </a:lnTo>
                  <a:lnTo>
                    <a:pt x="169897" y="54529"/>
                  </a:lnTo>
                  <a:lnTo>
                    <a:pt x="191785" y="61825"/>
                  </a:lnTo>
                  <a:cubicBezTo>
                    <a:pt x="194217" y="66689"/>
                    <a:pt x="197865" y="69121"/>
                    <a:pt x="202729" y="69121"/>
                  </a:cubicBezTo>
                  <a:cubicBezTo>
                    <a:pt x="207593" y="69121"/>
                    <a:pt x="211241" y="69121"/>
                    <a:pt x="213674" y="69121"/>
                  </a:cubicBezTo>
                  <a:cubicBezTo>
                    <a:pt x="213674" y="64257"/>
                    <a:pt x="216106" y="61217"/>
                    <a:pt x="220970" y="60001"/>
                  </a:cubicBezTo>
                  <a:cubicBezTo>
                    <a:pt x="225834" y="58785"/>
                    <a:pt x="229482" y="61825"/>
                    <a:pt x="231914" y="69121"/>
                  </a:cubicBezTo>
                  <a:lnTo>
                    <a:pt x="239210" y="69121"/>
                  </a:lnTo>
                  <a:lnTo>
                    <a:pt x="257450" y="54529"/>
                  </a:lnTo>
                  <a:lnTo>
                    <a:pt x="261098" y="69121"/>
                  </a:lnTo>
                  <a:cubicBezTo>
                    <a:pt x="265963" y="69121"/>
                    <a:pt x="270827" y="71553"/>
                    <a:pt x="275691" y="76417"/>
                  </a:cubicBezTo>
                  <a:lnTo>
                    <a:pt x="315820" y="94658"/>
                  </a:lnTo>
                  <a:lnTo>
                    <a:pt x="323116" y="94658"/>
                  </a:lnTo>
                  <a:cubicBezTo>
                    <a:pt x="320684" y="99521"/>
                    <a:pt x="325548" y="104386"/>
                    <a:pt x="337708" y="109250"/>
                  </a:cubicBezTo>
                  <a:cubicBezTo>
                    <a:pt x="386349" y="116546"/>
                    <a:pt x="410670" y="117762"/>
                    <a:pt x="410670" y="112898"/>
                  </a:cubicBezTo>
                  <a:lnTo>
                    <a:pt x="425262" y="116546"/>
                  </a:lnTo>
                  <a:cubicBezTo>
                    <a:pt x="425262" y="121410"/>
                    <a:pt x="430126" y="123842"/>
                    <a:pt x="439854" y="123842"/>
                  </a:cubicBezTo>
                  <a:lnTo>
                    <a:pt x="450798" y="127490"/>
                  </a:lnTo>
                  <a:lnTo>
                    <a:pt x="454446" y="149379"/>
                  </a:lnTo>
                  <a:cubicBezTo>
                    <a:pt x="459311" y="149379"/>
                    <a:pt x="461743" y="150595"/>
                    <a:pt x="461743" y="153027"/>
                  </a:cubicBezTo>
                  <a:cubicBezTo>
                    <a:pt x="459311" y="157891"/>
                    <a:pt x="469039" y="157891"/>
                    <a:pt x="490927" y="153027"/>
                  </a:cubicBezTo>
                  <a:cubicBezTo>
                    <a:pt x="490927" y="150595"/>
                    <a:pt x="492143" y="149379"/>
                    <a:pt x="494575" y="149379"/>
                  </a:cubicBezTo>
                  <a:cubicBezTo>
                    <a:pt x="497007" y="149379"/>
                    <a:pt x="500047" y="148771"/>
                    <a:pt x="503695" y="147555"/>
                  </a:cubicBezTo>
                  <a:cubicBezTo>
                    <a:pt x="507344" y="146339"/>
                    <a:pt x="510384" y="146946"/>
                    <a:pt x="512816" y="149379"/>
                  </a:cubicBezTo>
                  <a:lnTo>
                    <a:pt x="527408" y="149379"/>
                  </a:lnTo>
                  <a:lnTo>
                    <a:pt x="523760" y="156675"/>
                  </a:lnTo>
                  <a:lnTo>
                    <a:pt x="531056" y="156675"/>
                  </a:lnTo>
                  <a:cubicBezTo>
                    <a:pt x="535920" y="159107"/>
                    <a:pt x="535920" y="161539"/>
                    <a:pt x="531056" y="163971"/>
                  </a:cubicBezTo>
                  <a:lnTo>
                    <a:pt x="527408" y="174915"/>
                  </a:lnTo>
                  <a:cubicBezTo>
                    <a:pt x="527408" y="174915"/>
                    <a:pt x="528016" y="175523"/>
                    <a:pt x="529232" y="176739"/>
                  </a:cubicBezTo>
                  <a:cubicBezTo>
                    <a:pt x="530448" y="177955"/>
                    <a:pt x="532272" y="177347"/>
                    <a:pt x="534704" y="174915"/>
                  </a:cubicBezTo>
                  <a:cubicBezTo>
                    <a:pt x="534704" y="172483"/>
                    <a:pt x="536528" y="170051"/>
                    <a:pt x="540176" y="167619"/>
                  </a:cubicBezTo>
                  <a:cubicBezTo>
                    <a:pt x="543824" y="165187"/>
                    <a:pt x="544432" y="166403"/>
                    <a:pt x="542000" y="171267"/>
                  </a:cubicBezTo>
                  <a:lnTo>
                    <a:pt x="556593" y="174915"/>
                  </a:lnTo>
                  <a:lnTo>
                    <a:pt x="563889" y="182211"/>
                  </a:lnTo>
                  <a:cubicBezTo>
                    <a:pt x="566321" y="187075"/>
                    <a:pt x="568753" y="190723"/>
                    <a:pt x="571185" y="193156"/>
                  </a:cubicBezTo>
                  <a:lnTo>
                    <a:pt x="571185" y="200452"/>
                  </a:lnTo>
                  <a:lnTo>
                    <a:pt x="567537" y="215044"/>
                  </a:lnTo>
                  <a:cubicBezTo>
                    <a:pt x="565105" y="212612"/>
                    <a:pt x="560241" y="212612"/>
                    <a:pt x="552944" y="215044"/>
                  </a:cubicBezTo>
                  <a:cubicBezTo>
                    <a:pt x="552944" y="217476"/>
                    <a:pt x="554768" y="219908"/>
                    <a:pt x="558417" y="222340"/>
                  </a:cubicBezTo>
                  <a:cubicBezTo>
                    <a:pt x="562065" y="224772"/>
                    <a:pt x="565105" y="224772"/>
                    <a:pt x="567537" y="222340"/>
                  </a:cubicBezTo>
                  <a:cubicBezTo>
                    <a:pt x="569969" y="217476"/>
                    <a:pt x="571793" y="216260"/>
                    <a:pt x="573009" y="218692"/>
                  </a:cubicBezTo>
                  <a:cubicBezTo>
                    <a:pt x="574225" y="221124"/>
                    <a:pt x="577265" y="224772"/>
                    <a:pt x="582129" y="229636"/>
                  </a:cubicBezTo>
                  <a:cubicBezTo>
                    <a:pt x="586993" y="232068"/>
                    <a:pt x="589425" y="234500"/>
                    <a:pt x="589425" y="236933"/>
                  </a:cubicBezTo>
                  <a:cubicBezTo>
                    <a:pt x="589425" y="239364"/>
                    <a:pt x="586993" y="240581"/>
                    <a:pt x="582129" y="240581"/>
                  </a:cubicBezTo>
                  <a:cubicBezTo>
                    <a:pt x="582129" y="243013"/>
                    <a:pt x="580913" y="245445"/>
                    <a:pt x="578481" y="247877"/>
                  </a:cubicBezTo>
                  <a:cubicBezTo>
                    <a:pt x="576049" y="250309"/>
                    <a:pt x="576049" y="252741"/>
                    <a:pt x="578481" y="255173"/>
                  </a:cubicBezTo>
                  <a:lnTo>
                    <a:pt x="589425" y="255173"/>
                  </a:lnTo>
                  <a:cubicBezTo>
                    <a:pt x="584561" y="257605"/>
                    <a:pt x="579697" y="258821"/>
                    <a:pt x="574833" y="258821"/>
                  </a:cubicBezTo>
                  <a:cubicBezTo>
                    <a:pt x="572401" y="261253"/>
                    <a:pt x="568753" y="265509"/>
                    <a:pt x="563889" y="271589"/>
                  </a:cubicBezTo>
                  <a:cubicBezTo>
                    <a:pt x="559025" y="277669"/>
                    <a:pt x="556593" y="283141"/>
                    <a:pt x="556593" y="288006"/>
                  </a:cubicBezTo>
                  <a:cubicBezTo>
                    <a:pt x="554160" y="292870"/>
                    <a:pt x="550512" y="295302"/>
                    <a:pt x="545648" y="295302"/>
                  </a:cubicBezTo>
                  <a:lnTo>
                    <a:pt x="545648" y="306246"/>
                  </a:lnTo>
                  <a:lnTo>
                    <a:pt x="531056" y="320838"/>
                  </a:lnTo>
                  <a:lnTo>
                    <a:pt x="527408" y="335431"/>
                  </a:lnTo>
                  <a:lnTo>
                    <a:pt x="527408" y="342727"/>
                  </a:lnTo>
                  <a:cubicBezTo>
                    <a:pt x="529840" y="342727"/>
                    <a:pt x="531664" y="347591"/>
                    <a:pt x="532880" y="357319"/>
                  </a:cubicBezTo>
                  <a:cubicBezTo>
                    <a:pt x="534096" y="367047"/>
                    <a:pt x="535920" y="373127"/>
                    <a:pt x="538352" y="375559"/>
                  </a:cubicBezTo>
                  <a:cubicBezTo>
                    <a:pt x="540784" y="382855"/>
                    <a:pt x="545648" y="391976"/>
                    <a:pt x="552944" y="402920"/>
                  </a:cubicBezTo>
                  <a:cubicBezTo>
                    <a:pt x="560241" y="413864"/>
                    <a:pt x="568753" y="426632"/>
                    <a:pt x="578481" y="441225"/>
                  </a:cubicBezTo>
                  <a:cubicBezTo>
                    <a:pt x="602801" y="465545"/>
                    <a:pt x="638066" y="488650"/>
                    <a:pt x="684275" y="510538"/>
                  </a:cubicBezTo>
                  <a:lnTo>
                    <a:pt x="804662" y="543371"/>
                  </a:lnTo>
                  <a:lnTo>
                    <a:pt x="815606" y="547019"/>
                  </a:lnTo>
                  <a:lnTo>
                    <a:pt x="811958" y="514186"/>
                  </a:lnTo>
                  <a:lnTo>
                    <a:pt x="804662" y="503242"/>
                  </a:lnTo>
                  <a:lnTo>
                    <a:pt x="811958" y="492298"/>
                  </a:lnTo>
                  <a:cubicBezTo>
                    <a:pt x="807094" y="489866"/>
                    <a:pt x="804662" y="486218"/>
                    <a:pt x="804662" y="481353"/>
                  </a:cubicBezTo>
                  <a:lnTo>
                    <a:pt x="804662" y="477705"/>
                  </a:lnTo>
                  <a:cubicBezTo>
                    <a:pt x="804662" y="463113"/>
                    <a:pt x="799798" y="440009"/>
                    <a:pt x="790069" y="408392"/>
                  </a:cubicBezTo>
                  <a:lnTo>
                    <a:pt x="775477" y="350023"/>
                  </a:lnTo>
                  <a:lnTo>
                    <a:pt x="764533" y="295302"/>
                  </a:lnTo>
                  <a:cubicBezTo>
                    <a:pt x="757237" y="273413"/>
                    <a:pt x="753589" y="260037"/>
                    <a:pt x="753589" y="255173"/>
                  </a:cubicBezTo>
                  <a:lnTo>
                    <a:pt x="749941" y="247877"/>
                  </a:lnTo>
                  <a:cubicBezTo>
                    <a:pt x="745076" y="247877"/>
                    <a:pt x="742036" y="244837"/>
                    <a:pt x="740820" y="238757"/>
                  </a:cubicBezTo>
                  <a:cubicBezTo>
                    <a:pt x="739604" y="232676"/>
                    <a:pt x="740212" y="224772"/>
                    <a:pt x="742644" y="215044"/>
                  </a:cubicBezTo>
                  <a:lnTo>
                    <a:pt x="738996" y="200452"/>
                  </a:lnTo>
                  <a:lnTo>
                    <a:pt x="731700" y="200452"/>
                  </a:lnTo>
                  <a:cubicBezTo>
                    <a:pt x="734132" y="200452"/>
                    <a:pt x="735956" y="199844"/>
                    <a:pt x="737172" y="198628"/>
                  </a:cubicBezTo>
                  <a:cubicBezTo>
                    <a:pt x="738388" y="197412"/>
                    <a:pt x="737780" y="193156"/>
                    <a:pt x="735348" y="185860"/>
                  </a:cubicBezTo>
                  <a:cubicBezTo>
                    <a:pt x="737780" y="180995"/>
                    <a:pt x="737780" y="176739"/>
                    <a:pt x="735348" y="173091"/>
                  </a:cubicBezTo>
                  <a:cubicBezTo>
                    <a:pt x="732916" y="169443"/>
                    <a:pt x="732916" y="165187"/>
                    <a:pt x="735348" y="160323"/>
                  </a:cubicBezTo>
                  <a:lnTo>
                    <a:pt x="731700" y="142083"/>
                  </a:lnTo>
                  <a:cubicBezTo>
                    <a:pt x="731700" y="142083"/>
                    <a:pt x="731700" y="139650"/>
                    <a:pt x="731700" y="134786"/>
                  </a:cubicBezTo>
                  <a:cubicBezTo>
                    <a:pt x="731700" y="129922"/>
                    <a:pt x="731700" y="126274"/>
                    <a:pt x="731700" y="123842"/>
                  </a:cubicBezTo>
                  <a:lnTo>
                    <a:pt x="728052" y="116546"/>
                  </a:lnTo>
                  <a:lnTo>
                    <a:pt x="724404" y="109250"/>
                  </a:lnTo>
                  <a:cubicBezTo>
                    <a:pt x="724404" y="109250"/>
                    <a:pt x="724404" y="106818"/>
                    <a:pt x="724404" y="101954"/>
                  </a:cubicBezTo>
                  <a:lnTo>
                    <a:pt x="728052" y="94658"/>
                  </a:lnTo>
                  <a:lnTo>
                    <a:pt x="717108" y="54529"/>
                  </a:lnTo>
                  <a:cubicBezTo>
                    <a:pt x="724404" y="52097"/>
                    <a:pt x="728660" y="53921"/>
                    <a:pt x="729876" y="60001"/>
                  </a:cubicBezTo>
                  <a:cubicBezTo>
                    <a:pt x="731092" y="66081"/>
                    <a:pt x="731700" y="70337"/>
                    <a:pt x="731700" y="72769"/>
                  </a:cubicBezTo>
                  <a:lnTo>
                    <a:pt x="731700" y="87361"/>
                  </a:lnTo>
                  <a:cubicBezTo>
                    <a:pt x="736564" y="89794"/>
                    <a:pt x="738996" y="93442"/>
                    <a:pt x="738996" y="98306"/>
                  </a:cubicBezTo>
                  <a:cubicBezTo>
                    <a:pt x="736564" y="103170"/>
                    <a:pt x="736564" y="108034"/>
                    <a:pt x="738996" y="112898"/>
                  </a:cubicBezTo>
                  <a:cubicBezTo>
                    <a:pt x="738996" y="117762"/>
                    <a:pt x="741428" y="120194"/>
                    <a:pt x="746292" y="120194"/>
                  </a:cubicBezTo>
                  <a:cubicBezTo>
                    <a:pt x="743860" y="125058"/>
                    <a:pt x="743860" y="133570"/>
                    <a:pt x="746292" y="145731"/>
                  </a:cubicBezTo>
                  <a:lnTo>
                    <a:pt x="760885" y="160323"/>
                  </a:lnTo>
                  <a:lnTo>
                    <a:pt x="760885" y="171267"/>
                  </a:lnTo>
                  <a:cubicBezTo>
                    <a:pt x="760885" y="173699"/>
                    <a:pt x="761493" y="173091"/>
                    <a:pt x="762709" y="169443"/>
                  </a:cubicBezTo>
                  <a:cubicBezTo>
                    <a:pt x="763925" y="165795"/>
                    <a:pt x="763317" y="160323"/>
                    <a:pt x="760885" y="153027"/>
                  </a:cubicBezTo>
                  <a:cubicBezTo>
                    <a:pt x="758453" y="150595"/>
                    <a:pt x="757845" y="148771"/>
                    <a:pt x="759061" y="147555"/>
                  </a:cubicBezTo>
                  <a:cubicBezTo>
                    <a:pt x="760277" y="146339"/>
                    <a:pt x="762101" y="144515"/>
                    <a:pt x="764533" y="142083"/>
                  </a:cubicBezTo>
                  <a:lnTo>
                    <a:pt x="760885" y="123842"/>
                  </a:lnTo>
                  <a:lnTo>
                    <a:pt x="753589" y="87361"/>
                  </a:lnTo>
                  <a:lnTo>
                    <a:pt x="738996" y="36288"/>
                  </a:lnTo>
                  <a:lnTo>
                    <a:pt x="746292" y="36288"/>
                  </a:lnTo>
                  <a:lnTo>
                    <a:pt x="746292" y="39936"/>
                  </a:lnTo>
                  <a:lnTo>
                    <a:pt x="753589" y="39936"/>
                  </a:lnTo>
                  <a:lnTo>
                    <a:pt x="749941" y="47233"/>
                  </a:lnTo>
                  <a:lnTo>
                    <a:pt x="760885" y="58177"/>
                  </a:lnTo>
                  <a:lnTo>
                    <a:pt x="771829" y="112898"/>
                  </a:lnTo>
                  <a:cubicBezTo>
                    <a:pt x="769397" y="117762"/>
                    <a:pt x="770613" y="120194"/>
                    <a:pt x="775477" y="120194"/>
                  </a:cubicBezTo>
                  <a:lnTo>
                    <a:pt x="779125" y="145731"/>
                  </a:lnTo>
                  <a:cubicBezTo>
                    <a:pt x="776693" y="148163"/>
                    <a:pt x="776693" y="153027"/>
                    <a:pt x="779125" y="160323"/>
                  </a:cubicBezTo>
                  <a:cubicBezTo>
                    <a:pt x="781557" y="160323"/>
                    <a:pt x="783381" y="158499"/>
                    <a:pt x="784597" y="154851"/>
                  </a:cubicBezTo>
                  <a:cubicBezTo>
                    <a:pt x="785813" y="151203"/>
                    <a:pt x="786421" y="146946"/>
                    <a:pt x="786421" y="142083"/>
                  </a:cubicBezTo>
                  <a:lnTo>
                    <a:pt x="779125" y="116546"/>
                  </a:lnTo>
                  <a:cubicBezTo>
                    <a:pt x="774261" y="94658"/>
                    <a:pt x="768181" y="72769"/>
                    <a:pt x="760885" y="50881"/>
                  </a:cubicBezTo>
                  <a:cubicBezTo>
                    <a:pt x="755413" y="21696"/>
                    <a:pt x="751993" y="4824"/>
                    <a:pt x="750625" y="264"/>
                  </a:cubicBezTo>
                  <a:lnTo>
                    <a:pt x="750516" y="0"/>
                  </a:lnTo>
                  <a:close/>
                  <a:moveTo>
                    <a:pt x="764533" y="160323"/>
                  </a:moveTo>
                  <a:cubicBezTo>
                    <a:pt x="764533" y="165187"/>
                    <a:pt x="765141" y="169443"/>
                    <a:pt x="766357" y="173091"/>
                  </a:cubicBezTo>
                  <a:cubicBezTo>
                    <a:pt x="767573" y="176739"/>
                    <a:pt x="768181" y="177347"/>
                    <a:pt x="768181" y="174915"/>
                  </a:cubicBezTo>
                  <a:lnTo>
                    <a:pt x="771829" y="163971"/>
                  </a:lnTo>
                  <a:lnTo>
                    <a:pt x="764533" y="160323"/>
                  </a:lnTo>
                  <a:close/>
                  <a:moveTo>
                    <a:pt x="870327" y="236933"/>
                  </a:moveTo>
                  <a:cubicBezTo>
                    <a:pt x="875191" y="251525"/>
                    <a:pt x="880055" y="258821"/>
                    <a:pt x="884919" y="258821"/>
                  </a:cubicBezTo>
                  <a:lnTo>
                    <a:pt x="873975" y="244229"/>
                  </a:lnTo>
                  <a:lnTo>
                    <a:pt x="870327" y="236933"/>
                  </a:lnTo>
                  <a:close/>
                  <a:moveTo>
                    <a:pt x="556593" y="236933"/>
                  </a:moveTo>
                  <a:cubicBezTo>
                    <a:pt x="555377" y="238148"/>
                    <a:pt x="554160" y="241797"/>
                    <a:pt x="552944" y="247877"/>
                  </a:cubicBezTo>
                  <a:lnTo>
                    <a:pt x="548080" y="256389"/>
                  </a:lnTo>
                  <a:lnTo>
                    <a:pt x="545648" y="258821"/>
                  </a:lnTo>
                  <a:lnTo>
                    <a:pt x="534705" y="277061"/>
                  </a:lnTo>
                  <a:lnTo>
                    <a:pt x="523760" y="288006"/>
                  </a:lnTo>
                  <a:lnTo>
                    <a:pt x="523760" y="295302"/>
                  </a:lnTo>
                  <a:lnTo>
                    <a:pt x="534705" y="277061"/>
                  </a:lnTo>
                  <a:lnTo>
                    <a:pt x="538352" y="273413"/>
                  </a:lnTo>
                  <a:lnTo>
                    <a:pt x="548080" y="256389"/>
                  </a:lnTo>
                  <a:lnTo>
                    <a:pt x="552944" y="251525"/>
                  </a:lnTo>
                  <a:cubicBezTo>
                    <a:pt x="557809" y="249093"/>
                    <a:pt x="560241" y="245445"/>
                    <a:pt x="560241" y="240581"/>
                  </a:cubicBezTo>
                  <a:cubicBezTo>
                    <a:pt x="559025" y="236933"/>
                    <a:pt x="557809" y="235716"/>
                    <a:pt x="556593" y="236933"/>
                  </a:cubicBezTo>
                  <a:close/>
                  <a:moveTo>
                    <a:pt x="1427570" y="756327"/>
                  </a:moveTo>
                  <a:cubicBezTo>
                    <a:pt x="1425746" y="756631"/>
                    <a:pt x="1423618" y="757391"/>
                    <a:pt x="1421186" y="758607"/>
                  </a:cubicBezTo>
                  <a:cubicBezTo>
                    <a:pt x="1416322" y="758607"/>
                    <a:pt x="1415106" y="759823"/>
                    <a:pt x="1417538" y="762255"/>
                  </a:cubicBezTo>
                  <a:lnTo>
                    <a:pt x="1417538" y="769552"/>
                  </a:lnTo>
                  <a:cubicBezTo>
                    <a:pt x="1424834" y="771984"/>
                    <a:pt x="1428482" y="770767"/>
                    <a:pt x="1428482" y="765903"/>
                  </a:cubicBezTo>
                  <a:cubicBezTo>
                    <a:pt x="1435779" y="768335"/>
                    <a:pt x="1440643" y="767119"/>
                    <a:pt x="1443075" y="762255"/>
                  </a:cubicBezTo>
                  <a:cubicBezTo>
                    <a:pt x="1438211" y="759823"/>
                    <a:pt x="1434562" y="757999"/>
                    <a:pt x="1432130" y="756783"/>
                  </a:cubicBezTo>
                  <a:cubicBezTo>
                    <a:pt x="1430914" y="756175"/>
                    <a:pt x="1429394" y="756023"/>
                    <a:pt x="1427570" y="756327"/>
                  </a:cubicBezTo>
                  <a:close/>
                  <a:moveTo>
                    <a:pt x="1450371" y="758607"/>
                  </a:moveTo>
                  <a:lnTo>
                    <a:pt x="1450371" y="762255"/>
                  </a:lnTo>
                  <a:cubicBezTo>
                    <a:pt x="1447939" y="767119"/>
                    <a:pt x="1444291" y="770767"/>
                    <a:pt x="1439427" y="773200"/>
                  </a:cubicBezTo>
                  <a:lnTo>
                    <a:pt x="1428482" y="791440"/>
                  </a:lnTo>
                  <a:cubicBezTo>
                    <a:pt x="1423618" y="789008"/>
                    <a:pt x="1417538" y="789008"/>
                    <a:pt x="1410242" y="791440"/>
                  </a:cubicBezTo>
                  <a:lnTo>
                    <a:pt x="1413890" y="806032"/>
                  </a:lnTo>
                  <a:cubicBezTo>
                    <a:pt x="1416322" y="808464"/>
                    <a:pt x="1419970" y="812112"/>
                    <a:pt x="1424834" y="816977"/>
                  </a:cubicBezTo>
                  <a:cubicBezTo>
                    <a:pt x="1429698" y="821840"/>
                    <a:pt x="1434562" y="823057"/>
                    <a:pt x="1439427" y="820625"/>
                  </a:cubicBezTo>
                  <a:lnTo>
                    <a:pt x="1446723" y="798736"/>
                  </a:lnTo>
                  <a:cubicBezTo>
                    <a:pt x="1451587" y="791440"/>
                    <a:pt x="1450371" y="787792"/>
                    <a:pt x="1443075" y="787792"/>
                  </a:cubicBezTo>
                  <a:lnTo>
                    <a:pt x="1446723" y="769552"/>
                  </a:lnTo>
                  <a:cubicBezTo>
                    <a:pt x="1451587" y="769552"/>
                    <a:pt x="1454019" y="768335"/>
                    <a:pt x="1454019" y="765903"/>
                  </a:cubicBezTo>
                  <a:cubicBezTo>
                    <a:pt x="1454019" y="763471"/>
                    <a:pt x="1452803" y="761039"/>
                    <a:pt x="1450371" y="758607"/>
                  </a:cubicBezTo>
                  <a:close/>
                  <a:moveTo>
                    <a:pt x="1421186" y="889938"/>
                  </a:moveTo>
                  <a:cubicBezTo>
                    <a:pt x="1418754" y="889938"/>
                    <a:pt x="1416322" y="891154"/>
                    <a:pt x="1413890" y="893586"/>
                  </a:cubicBezTo>
                  <a:cubicBezTo>
                    <a:pt x="1411458" y="896018"/>
                    <a:pt x="1410242" y="898450"/>
                    <a:pt x="1410242" y="900882"/>
                  </a:cubicBezTo>
                  <a:lnTo>
                    <a:pt x="1421186" y="897234"/>
                  </a:lnTo>
                  <a:lnTo>
                    <a:pt x="1421186" y="889938"/>
                  </a:lnTo>
                  <a:close/>
                  <a:moveTo>
                    <a:pt x="651443" y="944203"/>
                  </a:moveTo>
                  <a:cubicBezTo>
                    <a:pt x="650227" y="943899"/>
                    <a:pt x="650227" y="944659"/>
                    <a:pt x="651442" y="946483"/>
                  </a:cubicBezTo>
                  <a:cubicBezTo>
                    <a:pt x="653874" y="950131"/>
                    <a:pt x="658739" y="951955"/>
                    <a:pt x="666035" y="951955"/>
                  </a:cubicBezTo>
                  <a:cubicBezTo>
                    <a:pt x="687923" y="968980"/>
                    <a:pt x="730484" y="986612"/>
                    <a:pt x="793717" y="1004852"/>
                  </a:cubicBezTo>
                  <a:cubicBezTo>
                    <a:pt x="856951" y="1023093"/>
                    <a:pt x="920184" y="1035861"/>
                    <a:pt x="983417" y="1043157"/>
                  </a:cubicBezTo>
                  <a:cubicBezTo>
                    <a:pt x="998009" y="1050453"/>
                    <a:pt x="1012602" y="1051669"/>
                    <a:pt x="1027194" y="1046805"/>
                  </a:cubicBezTo>
                  <a:cubicBezTo>
                    <a:pt x="1027194" y="1041941"/>
                    <a:pt x="1029018" y="1039509"/>
                    <a:pt x="1032666" y="1039509"/>
                  </a:cubicBezTo>
                  <a:cubicBezTo>
                    <a:pt x="1036314" y="1039509"/>
                    <a:pt x="1039354" y="1040725"/>
                    <a:pt x="1041786" y="1043157"/>
                  </a:cubicBezTo>
                  <a:cubicBezTo>
                    <a:pt x="1036922" y="1043157"/>
                    <a:pt x="1034490" y="1046805"/>
                    <a:pt x="1034490" y="1054101"/>
                  </a:cubicBezTo>
                  <a:lnTo>
                    <a:pt x="1041786" y="1054101"/>
                  </a:lnTo>
                  <a:lnTo>
                    <a:pt x="1049083" y="1046805"/>
                  </a:lnTo>
                  <a:cubicBezTo>
                    <a:pt x="1051515" y="1041941"/>
                    <a:pt x="1055163" y="1040725"/>
                    <a:pt x="1060027" y="1043157"/>
                  </a:cubicBezTo>
                  <a:cubicBezTo>
                    <a:pt x="1064891" y="1045589"/>
                    <a:pt x="1068539" y="1049237"/>
                    <a:pt x="1070971" y="1054101"/>
                  </a:cubicBezTo>
                  <a:cubicBezTo>
                    <a:pt x="1075835" y="1049237"/>
                    <a:pt x="1079483" y="1046197"/>
                    <a:pt x="1081915" y="1044981"/>
                  </a:cubicBezTo>
                  <a:cubicBezTo>
                    <a:pt x="1084347" y="1043765"/>
                    <a:pt x="1084347" y="1044373"/>
                    <a:pt x="1081915" y="1046805"/>
                  </a:cubicBezTo>
                  <a:cubicBezTo>
                    <a:pt x="1081915" y="1051669"/>
                    <a:pt x="1086171" y="1054101"/>
                    <a:pt x="1094684" y="1054101"/>
                  </a:cubicBezTo>
                  <a:cubicBezTo>
                    <a:pt x="1103196" y="1054101"/>
                    <a:pt x="1109884" y="1054101"/>
                    <a:pt x="1114748" y="1054101"/>
                  </a:cubicBezTo>
                  <a:cubicBezTo>
                    <a:pt x="1124476" y="1056534"/>
                    <a:pt x="1132988" y="1057141"/>
                    <a:pt x="1140285" y="1055925"/>
                  </a:cubicBezTo>
                  <a:cubicBezTo>
                    <a:pt x="1147581" y="1054710"/>
                    <a:pt x="1153661" y="1055317"/>
                    <a:pt x="1158525" y="1057749"/>
                  </a:cubicBezTo>
                  <a:cubicBezTo>
                    <a:pt x="1163389" y="1050453"/>
                    <a:pt x="1168253" y="1049237"/>
                    <a:pt x="1173117" y="1054101"/>
                  </a:cubicBezTo>
                  <a:cubicBezTo>
                    <a:pt x="1182845" y="1056534"/>
                    <a:pt x="1192573" y="1056534"/>
                    <a:pt x="1202302" y="1054101"/>
                  </a:cubicBezTo>
                  <a:lnTo>
                    <a:pt x="1235134" y="1043157"/>
                  </a:lnTo>
                  <a:lnTo>
                    <a:pt x="1246079" y="1046805"/>
                  </a:lnTo>
                  <a:lnTo>
                    <a:pt x="1249727" y="1046805"/>
                  </a:lnTo>
                  <a:cubicBezTo>
                    <a:pt x="1257023" y="1046805"/>
                    <a:pt x="1263711" y="1044373"/>
                    <a:pt x="1269791" y="1039509"/>
                  </a:cubicBezTo>
                  <a:cubicBezTo>
                    <a:pt x="1275871" y="1034645"/>
                    <a:pt x="1280127" y="1032213"/>
                    <a:pt x="1282559" y="1032213"/>
                  </a:cubicBezTo>
                  <a:lnTo>
                    <a:pt x="1289856" y="1024917"/>
                  </a:lnTo>
                  <a:lnTo>
                    <a:pt x="1293504" y="1013972"/>
                  </a:lnTo>
                  <a:cubicBezTo>
                    <a:pt x="1293504" y="1011541"/>
                    <a:pt x="1292288" y="1010324"/>
                    <a:pt x="1289856" y="1010324"/>
                  </a:cubicBezTo>
                  <a:cubicBezTo>
                    <a:pt x="1287423" y="1010324"/>
                    <a:pt x="1286207" y="1011541"/>
                    <a:pt x="1286207" y="1013972"/>
                  </a:cubicBezTo>
                  <a:lnTo>
                    <a:pt x="1271615" y="1010324"/>
                  </a:lnTo>
                  <a:cubicBezTo>
                    <a:pt x="1266751" y="1007893"/>
                    <a:pt x="1261887" y="1009109"/>
                    <a:pt x="1257023" y="1013972"/>
                  </a:cubicBezTo>
                  <a:lnTo>
                    <a:pt x="1249727" y="1010324"/>
                  </a:lnTo>
                  <a:lnTo>
                    <a:pt x="1246079" y="1021269"/>
                  </a:lnTo>
                  <a:lnTo>
                    <a:pt x="1224190" y="1010324"/>
                  </a:lnTo>
                  <a:cubicBezTo>
                    <a:pt x="1219326" y="1017621"/>
                    <a:pt x="1215678" y="1018837"/>
                    <a:pt x="1213246" y="1013972"/>
                  </a:cubicBezTo>
                  <a:cubicBezTo>
                    <a:pt x="1208382" y="1021269"/>
                    <a:pt x="1202302" y="1023701"/>
                    <a:pt x="1195006" y="1021269"/>
                  </a:cubicBezTo>
                  <a:lnTo>
                    <a:pt x="1187709" y="1021269"/>
                  </a:lnTo>
                  <a:cubicBezTo>
                    <a:pt x="1187709" y="1026133"/>
                    <a:pt x="1185277" y="1027349"/>
                    <a:pt x="1180413" y="1024917"/>
                  </a:cubicBezTo>
                  <a:lnTo>
                    <a:pt x="1173117" y="1024917"/>
                  </a:lnTo>
                  <a:cubicBezTo>
                    <a:pt x="1170685" y="1022485"/>
                    <a:pt x="1167037" y="1021877"/>
                    <a:pt x="1162173" y="1023093"/>
                  </a:cubicBezTo>
                  <a:cubicBezTo>
                    <a:pt x="1157309" y="1024309"/>
                    <a:pt x="1153661" y="1024917"/>
                    <a:pt x="1151229" y="1024917"/>
                  </a:cubicBezTo>
                  <a:lnTo>
                    <a:pt x="1136636" y="1021269"/>
                  </a:lnTo>
                  <a:cubicBezTo>
                    <a:pt x="1126908" y="1023701"/>
                    <a:pt x="1117180" y="1023701"/>
                    <a:pt x="1107452" y="1021269"/>
                  </a:cubicBezTo>
                  <a:lnTo>
                    <a:pt x="1089211" y="1024917"/>
                  </a:lnTo>
                  <a:cubicBezTo>
                    <a:pt x="1084347" y="1027349"/>
                    <a:pt x="1081307" y="1029173"/>
                    <a:pt x="1080091" y="1030389"/>
                  </a:cubicBezTo>
                  <a:cubicBezTo>
                    <a:pt x="1078875" y="1031605"/>
                    <a:pt x="1078267" y="1030997"/>
                    <a:pt x="1078267" y="1028565"/>
                  </a:cubicBezTo>
                  <a:cubicBezTo>
                    <a:pt x="1075835" y="1027349"/>
                    <a:pt x="1074315" y="1025525"/>
                    <a:pt x="1073707" y="1023093"/>
                  </a:cubicBezTo>
                  <a:lnTo>
                    <a:pt x="1074297" y="1017191"/>
                  </a:lnTo>
                  <a:lnTo>
                    <a:pt x="1072795" y="1017621"/>
                  </a:lnTo>
                  <a:cubicBezTo>
                    <a:pt x="1069147" y="1017621"/>
                    <a:pt x="1066107" y="1020053"/>
                    <a:pt x="1063675" y="1024917"/>
                  </a:cubicBezTo>
                  <a:cubicBezTo>
                    <a:pt x="1056379" y="1022485"/>
                    <a:pt x="1056379" y="1023701"/>
                    <a:pt x="1063675" y="1028565"/>
                  </a:cubicBezTo>
                  <a:lnTo>
                    <a:pt x="1067323" y="1035861"/>
                  </a:lnTo>
                  <a:lnTo>
                    <a:pt x="1056379" y="1039509"/>
                  </a:lnTo>
                  <a:lnTo>
                    <a:pt x="1030842" y="1032213"/>
                  </a:lnTo>
                  <a:cubicBezTo>
                    <a:pt x="1028410" y="1034645"/>
                    <a:pt x="1024762" y="1035861"/>
                    <a:pt x="1019898" y="1035861"/>
                  </a:cubicBezTo>
                  <a:lnTo>
                    <a:pt x="983417" y="1035861"/>
                  </a:lnTo>
                  <a:cubicBezTo>
                    <a:pt x="985849" y="1033429"/>
                    <a:pt x="982809" y="1029781"/>
                    <a:pt x="974297" y="1024917"/>
                  </a:cubicBezTo>
                  <a:cubicBezTo>
                    <a:pt x="965785" y="1020053"/>
                    <a:pt x="957881" y="1018837"/>
                    <a:pt x="950585" y="1021269"/>
                  </a:cubicBezTo>
                  <a:lnTo>
                    <a:pt x="921400" y="1010324"/>
                  </a:lnTo>
                  <a:cubicBezTo>
                    <a:pt x="901944" y="1005460"/>
                    <a:pt x="890999" y="1005460"/>
                    <a:pt x="888567" y="1010324"/>
                  </a:cubicBezTo>
                  <a:lnTo>
                    <a:pt x="881271" y="1006676"/>
                  </a:lnTo>
                  <a:cubicBezTo>
                    <a:pt x="883703" y="1004244"/>
                    <a:pt x="883703" y="1003028"/>
                    <a:pt x="881271" y="1003028"/>
                  </a:cubicBezTo>
                  <a:cubicBezTo>
                    <a:pt x="878839" y="1003028"/>
                    <a:pt x="876407" y="1004244"/>
                    <a:pt x="873975" y="1006676"/>
                  </a:cubicBezTo>
                  <a:lnTo>
                    <a:pt x="866679" y="1003028"/>
                  </a:lnTo>
                  <a:lnTo>
                    <a:pt x="855735" y="1003028"/>
                  </a:lnTo>
                  <a:lnTo>
                    <a:pt x="848439" y="1003028"/>
                  </a:lnTo>
                  <a:cubicBezTo>
                    <a:pt x="848439" y="1000596"/>
                    <a:pt x="846615" y="998772"/>
                    <a:pt x="842966" y="997556"/>
                  </a:cubicBezTo>
                  <a:cubicBezTo>
                    <a:pt x="839318" y="996340"/>
                    <a:pt x="837494" y="996948"/>
                    <a:pt x="837494" y="999380"/>
                  </a:cubicBezTo>
                  <a:lnTo>
                    <a:pt x="811958" y="992084"/>
                  </a:lnTo>
                  <a:lnTo>
                    <a:pt x="786421" y="984788"/>
                  </a:lnTo>
                  <a:lnTo>
                    <a:pt x="658739" y="948307"/>
                  </a:lnTo>
                  <a:cubicBezTo>
                    <a:pt x="655091" y="945875"/>
                    <a:pt x="652659" y="944507"/>
                    <a:pt x="651443" y="944203"/>
                  </a:cubicBezTo>
                  <a:close/>
                  <a:moveTo>
                    <a:pt x="713460" y="948307"/>
                  </a:moveTo>
                  <a:cubicBezTo>
                    <a:pt x="713460" y="950739"/>
                    <a:pt x="715892" y="953171"/>
                    <a:pt x="720756" y="955603"/>
                  </a:cubicBezTo>
                  <a:cubicBezTo>
                    <a:pt x="725620" y="958035"/>
                    <a:pt x="729268" y="956820"/>
                    <a:pt x="731700" y="951955"/>
                  </a:cubicBezTo>
                  <a:lnTo>
                    <a:pt x="735348" y="955603"/>
                  </a:lnTo>
                  <a:cubicBezTo>
                    <a:pt x="732916" y="960468"/>
                    <a:pt x="734132" y="962899"/>
                    <a:pt x="738996" y="962899"/>
                  </a:cubicBezTo>
                  <a:cubicBezTo>
                    <a:pt x="741428" y="962899"/>
                    <a:pt x="743860" y="961684"/>
                    <a:pt x="746292" y="959251"/>
                  </a:cubicBezTo>
                  <a:cubicBezTo>
                    <a:pt x="748724" y="956820"/>
                    <a:pt x="749941" y="954387"/>
                    <a:pt x="749941" y="951955"/>
                  </a:cubicBezTo>
                  <a:cubicBezTo>
                    <a:pt x="745076" y="951955"/>
                    <a:pt x="741428" y="951347"/>
                    <a:pt x="738996" y="950131"/>
                  </a:cubicBezTo>
                  <a:cubicBezTo>
                    <a:pt x="736564" y="948915"/>
                    <a:pt x="734132" y="948307"/>
                    <a:pt x="731700" y="948307"/>
                  </a:cubicBezTo>
                  <a:cubicBezTo>
                    <a:pt x="726836" y="948307"/>
                    <a:pt x="723188" y="948307"/>
                    <a:pt x="720756" y="948307"/>
                  </a:cubicBezTo>
                  <a:cubicBezTo>
                    <a:pt x="718324" y="948307"/>
                    <a:pt x="715892" y="948307"/>
                    <a:pt x="713460" y="948307"/>
                  </a:cubicBezTo>
                  <a:close/>
                  <a:moveTo>
                    <a:pt x="793717" y="962899"/>
                  </a:moveTo>
                  <a:cubicBezTo>
                    <a:pt x="788853" y="962899"/>
                    <a:pt x="785205" y="965332"/>
                    <a:pt x="782773" y="970196"/>
                  </a:cubicBezTo>
                  <a:lnTo>
                    <a:pt x="797366" y="973844"/>
                  </a:lnTo>
                  <a:cubicBezTo>
                    <a:pt x="799798" y="968980"/>
                    <a:pt x="798581" y="965332"/>
                    <a:pt x="793717" y="962899"/>
                  </a:cubicBezTo>
                  <a:close/>
                  <a:moveTo>
                    <a:pt x="811958" y="970196"/>
                  </a:moveTo>
                  <a:lnTo>
                    <a:pt x="811958" y="977492"/>
                  </a:lnTo>
                  <a:cubicBezTo>
                    <a:pt x="807094" y="975060"/>
                    <a:pt x="804662" y="975060"/>
                    <a:pt x="804662" y="977492"/>
                  </a:cubicBezTo>
                  <a:lnTo>
                    <a:pt x="815606" y="984788"/>
                  </a:lnTo>
                  <a:lnTo>
                    <a:pt x="817443" y="985418"/>
                  </a:lnTo>
                  <a:lnTo>
                    <a:pt x="819254" y="988436"/>
                  </a:lnTo>
                  <a:lnTo>
                    <a:pt x="820555" y="986485"/>
                  </a:lnTo>
                  <a:lnTo>
                    <a:pt x="823586" y="987524"/>
                  </a:lnTo>
                  <a:cubicBezTo>
                    <a:pt x="830426" y="989348"/>
                    <a:pt x="833846" y="988436"/>
                    <a:pt x="833846" y="984788"/>
                  </a:cubicBezTo>
                  <a:cubicBezTo>
                    <a:pt x="833846" y="979924"/>
                    <a:pt x="835062" y="977492"/>
                    <a:pt x="837494" y="977492"/>
                  </a:cubicBezTo>
                  <a:cubicBezTo>
                    <a:pt x="839926" y="977492"/>
                    <a:pt x="841142" y="979924"/>
                    <a:pt x="841142" y="984788"/>
                  </a:cubicBezTo>
                  <a:cubicBezTo>
                    <a:pt x="841142" y="989652"/>
                    <a:pt x="849654" y="994516"/>
                    <a:pt x="866679" y="999380"/>
                  </a:cubicBezTo>
                  <a:lnTo>
                    <a:pt x="873975" y="992084"/>
                  </a:lnTo>
                  <a:cubicBezTo>
                    <a:pt x="871543" y="989652"/>
                    <a:pt x="871543" y="987828"/>
                    <a:pt x="873975" y="986612"/>
                  </a:cubicBezTo>
                  <a:cubicBezTo>
                    <a:pt x="876407" y="985396"/>
                    <a:pt x="878839" y="986004"/>
                    <a:pt x="881271" y="988436"/>
                  </a:cubicBezTo>
                  <a:lnTo>
                    <a:pt x="895863" y="992084"/>
                  </a:lnTo>
                  <a:cubicBezTo>
                    <a:pt x="900727" y="989652"/>
                    <a:pt x="882487" y="984788"/>
                    <a:pt x="841142" y="977492"/>
                  </a:cubicBezTo>
                  <a:lnTo>
                    <a:pt x="811958" y="970196"/>
                  </a:lnTo>
                  <a:close/>
                  <a:moveTo>
                    <a:pt x="916840" y="994820"/>
                  </a:moveTo>
                  <a:cubicBezTo>
                    <a:pt x="915016" y="994212"/>
                    <a:pt x="912888" y="994516"/>
                    <a:pt x="910456" y="995732"/>
                  </a:cubicBezTo>
                  <a:cubicBezTo>
                    <a:pt x="908024" y="998164"/>
                    <a:pt x="908024" y="999988"/>
                    <a:pt x="910456" y="1001204"/>
                  </a:cubicBezTo>
                  <a:cubicBezTo>
                    <a:pt x="912888" y="1002420"/>
                    <a:pt x="916536" y="1003028"/>
                    <a:pt x="921400" y="1003028"/>
                  </a:cubicBezTo>
                  <a:cubicBezTo>
                    <a:pt x="921400" y="1003028"/>
                    <a:pt x="922008" y="1002420"/>
                    <a:pt x="923224" y="1001204"/>
                  </a:cubicBezTo>
                  <a:cubicBezTo>
                    <a:pt x="924440" y="999988"/>
                    <a:pt x="923832" y="999380"/>
                    <a:pt x="921400" y="999380"/>
                  </a:cubicBezTo>
                  <a:cubicBezTo>
                    <a:pt x="920184" y="996948"/>
                    <a:pt x="918664" y="995428"/>
                    <a:pt x="916840" y="994820"/>
                  </a:cubicBezTo>
                  <a:close/>
                  <a:moveTo>
                    <a:pt x="817690" y="126448"/>
                  </a:moveTo>
                  <a:lnTo>
                    <a:pt x="822473" y="135216"/>
                  </a:lnTo>
                  <a:lnTo>
                    <a:pt x="821078" y="130682"/>
                  </a:lnTo>
                  <a:lnTo>
                    <a:pt x="817690" y="1264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49D8A1F7-3BDB-E91B-63DB-3B6A58EAA6C0}"/>
              </a:ext>
            </a:extLst>
          </p:cNvPr>
          <p:cNvSpPr/>
          <p:nvPr userDrawn="1"/>
        </p:nvSpPr>
        <p:spPr>
          <a:xfrm>
            <a:off x="261254" y="563451"/>
            <a:ext cx="11669490" cy="5965629"/>
          </a:xfrm>
          <a:custGeom>
            <a:avLst/>
            <a:gdLst>
              <a:gd name="connsiteX0" fmla="*/ 296971 w 11669490"/>
              <a:gd name="connsiteY0" fmla="*/ 0 h 5965629"/>
              <a:gd name="connsiteX1" fmla="*/ 302728 w 11669490"/>
              <a:gd name="connsiteY1" fmla="*/ 0 h 5965629"/>
              <a:gd name="connsiteX2" fmla="*/ 348002 w 11669490"/>
              <a:gd name="connsiteY2" fmla="*/ 0 h 5965629"/>
              <a:gd name="connsiteX3" fmla="*/ 732108 w 11669490"/>
              <a:gd name="connsiteY3" fmla="*/ 0 h 5965629"/>
              <a:gd name="connsiteX4" fmla="*/ 834857 w 11669490"/>
              <a:gd name="connsiteY4" fmla="*/ 0 h 5965629"/>
              <a:gd name="connsiteX5" fmla="*/ 880134 w 11669490"/>
              <a:gd name="connsiteY5" fmla="*/ 0 h 5965629"/>
              <a:gd name="connsiteX6" fmla="*/ 885895 w 11669490"/>
              <a:gd name="connsiteY6" fmla="*/ 0 h 5965629"/>
              <a:gd name="connsiteX7" fmla="*/ 904108 w 11669490"/>
              <a:gd name="connsiteY7" fmla="*/ 0 h 5965629"/>
              <a:gd name="connsiteX8" fmla="*/ 909869 w 11669490"/>
              <a:gd name="connsiteY8" fmla="*/ 0 h 5965629"/>
              <a:gd name="connsiteX9" fmla="*/ 955140 w 11669490"/>
              <a:gd name="connsiteY9" fmla="*/ 0 h 5965629"/>
              <a:gd name="connsiteX10" fmla="*/ 1057898 w 11669490"/>
              <a:gd name="connsiteY10" fmla="*/ 0 h 5965629"/>
              <a:gd name="connsiteX11" fmla="*/ 1525558 w 11669490"/>
              <a:gd name="connsiteY11" fmla="*/ 0 h 5965629"/>
              <a:gd name="connsiteX12" fmla="*/ 1531319 w 11669490"/>
              <a:gd name="connsiteY12" fmla="*/ 0 h 5965629"/>
              <a:gd name="connsiteX13" fmla="*/ 1600571 w 11669490"/>
              <a:gd name="connsiteY13" fmla="*/ 0 h 5965629"/>
              <a:gd name="connsiteX14" fmla="*/ 1703316 w 11669490"/>
              <a:gd name="connsiteY14" fmla="*/ 0 h 5965629"/>
              <a:gd name="connsiteX15" fmla="*/ 1748590 w 11669490"/>
              <a:gd name="connsiteY15" fmla="*/ 0 h 5965629"/>
              <a:gd name="connsiteX16" fmla="*/ 1754357 w 11669490"/>
              <a:gd name="connsiteY16" fmla="*/ 0 h 5965629"/>
              <a:gd name="connsiteX17" fmla="*/ 2018671 w 11669490"/>
              <a:gd name="connsiteY17" fmla="*/ 0 h 5965629"/>
              <a:gd name="connsiteX18" fmla="*/ 2132699 w 11669490"/>
              <a:gd name="connsiteY18" fmla="*/ 0 h 5965629"/>
              <a:gd name="connsiteX19" fmla="*/ 2138463 w 11669490"/>
              <a:gd name="connsiteY19" fmla="*/ 0 h 5965629"/>
              <a:gd name="connsiteX20" fmla="*/ 2207708 w 11669490"/>
              <a:gd name="connsiteY20" fmla="*/ 0 h 5965629"/>
              <a:gd name="connsiteX21" fmla="*/ 2286483 w 11669490"/>
              <a:gd name="connsiteY21" fmla="*/ 0 h 5965629"/>
              <a:gd name="connsiteX22" fmla="*/ 2310457 w 11669490"/>
              <a:gd name="connsiteY22" fmla="*/ 0 h 5965629"/>
              <a:gd name="connsiteX23" fmla="*/ 2355731 w 11669490"/>
              <a:gd name="connsiteY23" fmla="*/ 0 h 5965629"/>
              <a:gd name="connsiteX24" fmla="*/ 2361498 w 11669490"/>
              <a:gd name="connsiteY24" fmla="*/ 0 h 5965629"/>
              <a:gd name="connsiteX25" fmla="*/ 2664095 w 11669490"/>
              <a:gd name="connsiteY25" fmla="*/ 0 h 5965629"/>
              <a:gd name="connsiteX26" fmla="*/ 2887127 w 11669490"/>
              <a:gd name="connsiteY26" fmla="*/ 0 h 5965629"/>
              <a:gd name="connsiteX27" fmla="*/ 2931907 w 11669490"/>
              <a:gd name="connsiteY27" fmla="*/ 0 h 5965629"/>
              <a:gd name="connsiteX28" fmla="*/ 3001158 w 11669490"/>
              <a:gd name="connsiteY28" fmla="*/ 0 h 5965629"/>
              <a:gd name="connsiteX29" fmla="*/ 3006919 w 11669490"/>
              <a:gd name="connsiteY29" fmla="*/ 0 h 5965629"/>
              <a:gd name="connsiteX30" fmla="*/ 3154948 w 11669490"/>
              <a:gd name="connsiteY30" fmla="*/ 0 h 5965629"/>
              <a:gd name="connsiteX31" fmla="*/ 3271233 w 11669490"/>
              <a:gd name="connsiteY31" fmla="*/ 0 h 5965629"/>
              <a:gd name="connsiteX32" fmla="*/ 3382785 w 11669490"/>
              <a:gd name="connsiteY32" fmla="*/ 0 h 5965629"/>
              <a:gd name="connsiteX33" fmla="*/ 3395293 w 11669490"/>
              <a:gd name="connsiteY33" fmla="*/ 40294 h 5965629"/>
              <a:gd name="connsiteX34" fmla="*/ 3609997 w 11669490"/>
              <a:gd name="connsiteY34" fmla="*/ 182609 h 5965629"/>
              <a:gd name="connsiteX35" fmla="*/ 8059493 w 11669490"/>
              <a:gd name="connsiteY35" fmla="*/ 182610 h 5965629"/>
              <a:gd name="connsiteX36" fmla="*/ 8274197 w 11669490"/>
              <a:gd name="connsiteY36" fmla="*/ 40295 h 5965629"/>
              <a:gd name="connsiteX37" fmla="*/ 8286705 w 11669490"/>
              <a:gd name="connsiteY37" fmla="*/ 0 h 5965629"/>
              <a:gd name="connsiteX38" fmla="*/ 8398260 w 11669490"/>
              <a:gd name="connsiteY38" fmla="*/ 0 h 5965629"/>
              <a:gd name="connsiteX39" fmla="*/ 8514549 w 11669490"/>
              <a:gd name="connsiteY39" fmla="*/ 0 h 5965629"/>
              <a:gd name="connsiteX40" fmla="*/ 8662574 w 11669490"/>
              <a:gd name="connsiteY40" fmla="*/ 0 h 5965629"/>
              <a:gd name="connsiteX41" fmla="*/ 8668332 w 11669490"/>
              <a:gd name="connsiteY41" fmla="*/ 0 h 5965629"/>
              <a:gd name="connsiteX42" fmla="*/ 8737584 w 11669490"/>
              <a:gd name="connsiteY42" fmla="*/ 0 h 5965629"/>
              <a:gd name="connsiteX43" fmla="*/ 8782363 w 11669490"/>
              <a:gd name="connsiteY43" fmla="*/ 0 h 5965629"/>
              <a:gd name="connsiteX44" fmla="*/ 9005401 w 11669490"/>
              <a:gd name="connsiteY44" fmla="*/ 0 h 5965629"/>
              <a:gd name="connsiteX45" fmla="*/ 9307998 w 11669490"/>
              <a:gd name="connsiteY45" fmla="*/ 0 h 5965629"/>
              <a:gd name="connsiteX46" fmla="*/ 9313756 w 11669490"/>
              <a:gd name="connsiteY46" fmla="*/ 0 h 5965629"/>
              <a:gd name="connsiteX47" fmla="*/ 9359036 w 11669490"/>
              <a:gd name="connsiteY47" fmla="*/ 0 h 5965629"/>
              <a:gd name="connsiteX48" fmla="*/ 9383011 w 11669490"/>
              <a:gd name="connsiteY48" fmla="*/ 0 h 5965629"/>
              <a:gd name="connsiteX49" fmla="*/ 9461782 w 11669490"/>
              <a:gd name="connsiteY49" fmla="*/ 0 h 5965629"/>
              <a:gd name="connsiteX50" fmla="*/ 9531031 w 11669490"/>
              <a:gd name="connsiteY50" fmla="*/ 0 h 5965629"/>
              <a:gd name="connsiteX51" fmla="*/ 9536798 w 11669490"/>
              <a:gd name="connsiteY51" fmla="*/ 0 h 5965629"/>
              <a:gd name="connsiteX52" fmla="*/ 9650822 w 11669490"/>
              <a:gd name="connsiteY52" fmla="*/ 0 h 5965629"/>
              <a:gd name="connsiteX53" fmla="*/ 9915136 w 11669490"/>
              <a:gd name="connsiteY53" fmla="*/ 0 h 5965629"/>
              <a:gd name="connsiteX54" fmla="*/ 9920900 w 11669490"/>
              <a:gd name="connsiteY54" fmla="*/ 0 h 5965629"/>
              <a:gd name="connsiteX55" fmla="*/ 9966174 w 11669490"/>
              <a:gd name="connsiteY55" fmla="*/ 0 h 5965629"/>
              <a:gd name="connsiteX56" fmla="*/ 10068923 w 11669490"/>
              <a:gd name="connsiteY56" fmla="*/ 0 h 5965629"/>
              <a:gd name="connsiteX57" fmla="*/ 10138175 w 11669490"/>
              <a:gd name="connsiteY57" fmla="*/ 0 h 5965629"/>
              <a:gd name="connsiteX58" fmla="*/ 10143939 w 11669490"/>
              <a:gd name="connsiteY58" fmla="*/ 0 h 5965629"/>
              <a:gd name="connsiteX59" fmla="*/ 10611598 w 11669490"/>
              <a:gd name="connsiteY59" fmla="*/ 0 h 5965629"/>
              <a:gd name="connsiteX60" fmla="*/ 10714347 w 11669490"/>
              <a:gd name="connsiteY60" fmla="*/ 0 h 5965629"/>
              <a:gd name="connsiteX61" fmla="*/ 10759624 w 11669490"/>
              <a:gd name="connsiteY61" fmla="*/ 0 h 5965629"/>
              <a:gd name="connsiteX62" fmla="*/ 10765385 w 11669490"/>
              <a:gd name="connsiteY62" fmla="*/ 0 h 5965629"/>
              <a:gd name="connsiteX63" fmla="*/ 10783599 w 11669490"/>
              <a:gd name="connsiteY63" fmla="*/ 0 h 5965629"/>
              <a:gd name="connsiteX64" fmla="*/ 10789356 w 11669490"/>
              <a:gd name="connsiteY64" fmla="*/ 0 h 5965629"/>
              <a:gd name="connsiteX65" fmla="*/ 10834630 w 11669490"/>
              <a:gd name="connsiteY65" fmla="*/ 0 h 5965629"/>
              <a:gd name="connsiteX66" fmla="*/ 10937385 w 11669490"/>
              <a:gd name="connsiteY66" fmla="*/ 0 h 5965629"/>
              <a:gd name="connsiteX67" fmla="*/ 11321488 w 11669490"/>
              <a:gd name="connsiteY67" fmla="*/ 0 h 5965629"/>
              <a:gd name="connsiteX68" fmla="*/ 11366762 w 11669490"/>
              <a:gd name="connsiteY68" fmla="*/ 0 h 5965629"/>
              <a:gd name="connsiteX69" fmla="*/ 11372523 w 11669490"/>
              <a:gd name="connsiteY69" fmla="*/ 0 h 5965629"/>
              <a:gd name="connsiteX70" fmla="*/ 11669490 w 11669490"/>
              <a:gd name="connsiteY70" fmla="*/ 296967 h 5965629"/>
              <a:gd name="connsiteX71" fmla="*/ 11669490 w 11669490"/>
              <a:gd name="connsiteY71" fmla="*/ 699457 h 5965629"/>
              <a:gd name="connsiteX72" fmla="*/ 11669490 w 11669490"/>
              <a:gd name="connsiteY72" fmla="*/ 1429699 h 5965629"/>
              <a:gd name="connsiteX73" fmla="*/ 11669490 w 11669490"/>
              <a:gd name="connsiteY73" fmla="*/ 1524722 h 5965629"/>
              <a:gd name="connsiteX74" fmla="*/ 11669490 w 11669490"/>
              <a:gd name="connsiteY74" fmla="*/ 1832186 h 5965629"/>
              <a:gd name="connsiteX75" fmla="*/ 11669490 w 11669490"/>
              <a:gd name="connsiteY75" fmla="*/ 1927212 h 5965629"/>
              <a:gd name="connsiteX76" fmla="*/ 11669490 w 11669490"/>
              <a:gd name="connsiteY76" fmla="*/ 2657454 h 5965629"/>
              <a:gd name="connsiteX77" fmla="*/ 11669490 w 11669490"/>
              <a:gd name="connsiteY77" fmla="*/ 2752477 h 5965629"/>
              <a:gd name="connsiteX78" fmla="*/ 11669490 w 11669490"/>
              <a:gd name="connsiteY78" fmla="*/ 3059941 h 5965629"/>
              <a:gd name="connsiteX79" fmla="*/ 11669490 w 11669490"/>
              <a:gd name="connsiteY79" fmla="*/ 3154967 h 5965629"/>
              <a:gd name="connsiteX80" fmla="*/ 11669490 w 11669490"/>
              <a:gd name="connsiteY80" fmla="*/ 3885210 h 5965629"/>
              <a:gd name="connsiteX81" fmla="*/ 11669490 w 11669490"/>
              <a:gd name="connsiteY81" fmla="*/ 3980232 h 5965629"/>
              <a:gd name="connsiteX82" fmla="*/ 11669490 w 11669490"/>
              <a:gd name="connsiteY82" fmla="*/ 4153378 h 5965629"/>
              <a:gd name="connsiteX83" fmla="*/ 11669490 w 11669490"/>
              <a:gd name="connsiteY83" fmla="*/ 4287697 h 5965629"/>
              <a:gd name="connsiteX84" fmla="*/ 11669490 w 11669490"/>
              <a:gd name="connsiteY84" fmla="*/ 4382723 h 5965629"/>
              <a:gd name="connsiteX85" fmla="*/ 11669490 w 11669490"/>
              <a:gd name="connsiteY85" fmla="*/ 4555869 h 5965629"/>
              <a:gd name="connsiteX86" fmla="*/ 11669490 w 11669490"/>
              <a:gd name="connsiteY86" fmla="*/ 5112965 h 5965629"/>
              <a:gd name="connsiteX87" fmla="*/ 11669490 w 11669490"/>
              <a:gd name="connsiteY87" fmla="*/ 5286111 h 5965629"/>
              <a:gd name="connsiteX88" fmla="*/ 11669490 w 11669490"/>
              <a:gd name="connsiteY88" fmla="*/ 5515452 h 5965629"/>
              <a:gd name="connsiteX89" fmla="*/ 11669490 w 11669490"/>
              <a:gd name="connsiteY89" fmla="*/ 5688598 h 5965629"/>
              <a:gd name="connsiteX90" fmla="*/ 11378558 w 11669490"/>
              <a:gd name="connsiteY90" fmla="*/ 5925711 h 5965629"/>
              <a:gd name="connsiteX91" fmla="*/ 11374534 w 11669490"/>
              <a:gd name="connsiteY91" fmla="*/ 5965629 h 5965629"/>
              <a:gd name="connsiteX92" fmla="*/ 11368770 w 11669490"/>
              <a:gd name="connsiteY92" fmla="*/ 5965629 h 5965629"/>
              <a:gd name="connsiteX93" fmla="*/ 11323499 w 11669490"/>
              <a:gd name="connsiteY93" fmla="*/ 5965629 h 5965629"/>
              <a:gd name="connsiteX94" fmla="*/ 10935377 w 11669490"/>
              <a:gd name="connsiteY94" fmla="*/ 5965629 h 5965629"/>
              <a:gd name="connsiteX95" fmla="*/ 10832625 w 11669490"/>
              <a:gd name="connsiteY95" fmla="*/ 5965629 h 5965629"/>
              <a:gd name="connsiteX96" fmla="*/ 10787351 w 11669490"/>
              <a:gd name="connsiteY96" fmla="*/ 5965629 h 5965629"/>
              <a:gd name="connsiteX97" fmla="*/ 10781584 w 11669490"/>
              <a:gd name="connsiteY97" fmla="*/ 5965629 h 5965629"/>
              <a:gd name="connsiteX98" fmla="*/ 10767394 w 11669490"/>
              <a:gd name="connsiteY98" fmla="*/ 5965629 h 5965629"/>
              <a:gd name="connsiteX99" fmla="*/ 10761630 w 11669490"/>
              <a:gd name="connsiteY99" fmla="*/ 5965629 h 5965629"/>
              <a:gd name="connsiteX100" fmla="*/ 10716362 w 11669490"/>
              <a:gd name="connsiteY100" fmla="*/ 5965629 h 5965629"/>
              <a:gd name="connsiteX101" fmla="*/ 10613607 w 11669490"/>
              <a:gd name="connsiteY101" fmla="*/ 5965629 h 5965629"/>
              <a:gd name="connsiteX102" fmla="*/ 10141927 w 11669490"/>
              <a:gd name="connsiteY102" fmla="*/ 5965629 h 5965629"/>
              <a:gd name="connsiteX103" fmla="*/ 10136163 w 11669490"/>
              <a:gd name="connsiteY103" fmla="*/ 5965629 h 5965629"/>
              <a:gd name="connsiteX104" fmla="*/ 10070931 w 11669490"/>
              <a:gd name="connsiteY104" fmla="*/ 5965629 h 5965629"/>
              <a:gd name="connsiteX105" fmla="*/ 9968180 w 11669490"/>
              <a:gd name="connsiteY105" fmla="*/ 5965629 h 5965629"/>
              <a:gd name="connsiteX106" fmla="*/ 9922912 w 11669490"/>
              <a:gd name="connsiteY106" fmla="*/ 5965629 h 5965629"/>
              <a:gd name="connsiteX107" fmla="*/ 9917148 w 11669490"/>
              <a:gd name="connsiteY107" fmla="*/ 5965629 h 5965629"/>
              <a:gd name="connsiteX108" fmla="*/ 9648814 w 11669490"/>
              <a:gd name="connsiteY108" fmla="*/ 5965629 h 5965629"/>
              <a:gd name="connsiteX109" fmla="*/ 9534786 w 11669490"/>
              <a:gd name="connsiteY109" fmla="*/ 5965629 h 5965629"/>
              <a:gd name="connsiteX110" fmla="*/ 9529022 w 11669490"/>
              <a:gd name="connsiteY110" fmla="*/ 5965629 h 5965629"/>
              <a:gd name="connsiteX111" fmla="*/ 9463794 w 11669490"/>
              <a:gd name="connsiteY111" fmla="*/ 5965629 h 5965629"/>
              <a:gd name="connsiteX112" fmla="*/ 9380996 w 11669490"/>
              <a:gd name="connsiteY112" fmla="*/ 5965629 h 5965629"/>
              <a:gd name="connsiteX113" fmla="*/ 9361042 w 11669490"/>
              <a:gd name="connsiteY113" fmla="*/ 5965629 h 5965629"/>
              <a:gd name="connsiteX114" fmla="*/ 9315771 w 11669490"/>
              <a:gd name="connsiteY114" fmla="*/ 5965629 h 5965629"/>
              <a:gd name="connsiteX115" fmla="*/ 9310004 w 11669490"/>
              <a:gd name="connsiteY115" fmla="*/ 5965629 h 5965629"/>
              <a:gd name="connsiteX116" fmla="*/ 9003390 w 11669490"/>
              <a:gd name="connsiteY116" fmla="*/ 5965629 h 5965629"/>
              <a:gd name="connsiteX117" fmla="*/ 8784374 w 11669490"/>
              <a:gd name="connsiteY117" fmla="*/ 5965629 h 5965629"/>
              <a:gd name="connsiteX118" fmla="*/ 8735575 w 11669490"/>
              <a:gd name="connsiteY118" fmla="*/ 5965629 h 5965629"/>
              <a:gd name="connsiteX119" fmla="*/ 8670344 w 11669490"/>
              <a:gd name="connsiteY119" fmla="*/ 5965629 h 5965629"/>
              <a:gd name="connsiteX120" fmla="*/ 8664580 w 11669490"/>
              <a:gd name="connsiteY120" fmla="*/ 5965629 h 5965629"/>
              <a:gd name="connsiteX121" fmla="*/ 8516560 w 11669490"/>
              <a:gd name="connsiteY121" fmla="*/ 5965629 h 5965629"/>
              <a:gd name="connsiteX122" fmla="*/ 8396252 w 11669490"/>
              <a:gd name="connsiteY122" fmla="*/ 5965629 h 5965629"/>
              <a:gd name="connsiteX123" fmla="*/ 8248226 w 11669490"/>
              <a:gd name="connsiteY123" fmla="*/ 5965629 h 5965629"/>
              <a:gd name="connsiteX124" fmla="*/ 8242459 w 11669490"/>
              <a:gd name="connsiteY124" fmla="*/ 5965629 h 5965629"/>
              <a:gd name="connsiteX125" fmla="*/ 8177236 w 11669490"/>
              <a:gd name="connsiteY125" fmla="*/ 5965629 h 5965629"/>
              <a:gd name="connsiteX126" fmla="*/ 8128434 w 11669490"/>
              <a:gd name="connsiteY126" fmla="*/ 5965629 h 5965629"/>
              <a:gd name="connsiteX127" fmla="*/ 8063206 w 11669490"/>
              <a:gd name="connsiteY127" fmla="*/ 5965629 h 5965629"/>
              <a:gd name="connsiteX128" fmla="*/ 8057442 w 11669490"/>
              <a:gd name="connsiteY128" fmla="*/ 5965629 h 5965629"/>
              <a:gd name="connsiteX129" fmla="*/ 7909416 w 11669490"/>
              <a:gd name="connsiteY129" fmla="*/ 5965629 h 5965629"/>
              <a:gd name="connsiteX130" fmla="*/ 7602802 w 11669490"/>
              <a:gd name="connsiteY130" fmla="*/ 5965629 h 5965629"/>
              <a:gd name="connsiteX131" fmla="*/ 7597038 w 11669490"/>
              <a:gd name="connsiteY131" fmla="*/ 5965629 h 5965629"/>
              <a:gd name="connsiteX132" fmla="*/ 7551764 w 11669490"/>
              <a:gd name="connsiteY132" fmla="*/ 5965629 h 5965629"/>
              <a:gd name="connsiteX133" fmla="*/ 7531807 w 11669490"/>
              <a:gd name="connsiteY133" fmla="*/ 5965629 h 5965629"/>
              <a:gd name="connsiteX134" fmla="*/ 7383787 w 11669490"/>
              <a:gd name="connsiteY134" fmla="*/ 5965629 h 5965629"/>
              <a:gd name="connsiteX135" fmla="*/ 7378023 w 11669490"/>
              <a:gd name="connsiteY135" fmla="*/ 5965629 h 5965629"/>
              <a:gd name="connsiteX136" fmla="*/ 7263992 w 11669490"/>
              <a:gd name="connsiteY136" fmla="*/ 5965629 h 5965629"/>
              <a:gd name="connsiteX137" fmla="*/ 6995661 w 11669490"/>
              <a:gd name="connsiteY137" fmla="*/ 5965629 h 5965629"/>
              <a:gd name="connsiteX138" fmla="*/ 6989897 w 11669490"/>
              <a:gd name="connsiteY138" fmla="*/ 5965629 h 5965629"/>
              <a:gd name="connsiteX139" fmla="*/ 6944626 w 11669490"/>
              <a:gd name="connsiteY139" fmla="*/ 5965629 h 5965629"/>
              <a:gd name="connsiteX140" fmla="*/ 6924669 w 11669490"/>
              <a:gd name="connsiteY140" fmla="*/ 5965629 h 5965629"/>
              <a:gd name="connsiteX141" fmla="*/ 6841871 w 11669490"/>
              <a:gd name="connsiteY141" fmla="*/ 5965629 h 5965629"/>
              <a:gd name="connsiteX142" fmla="*/ 6776646 w 11669490"/>
              <a:gd name="connsiteY142" fmla="*/ 5965629 h 5965629"/>
              <a:gd name="connsiteX143" fmla="*/ 6770879 w 11669490"/>
              <a:gd name="connsiteY143" fmla="*/ 5965629 h 5965629"/>
              <a:gd name="connsiteX144" fmla="*/ 6656852 w 11669490"/>
              <a:gd name="connsiteY144" fmla="*/ 5965629 h 5965629"/>
              <a:gd name="connsiteX145" fmla="*/ 6299199 w 11669490"/>
              <a:gd name="connsiteY145" fmla="*/ 5965629 h 5965629"/>
              <a:gd name="connsiteX146" fmla="*/ 6196450 w 11669490"/>
              <a:gd name="connsiteY146" fmla="*/ 5965629 h 5965629"/>
              <a:gd name="connsiteX147" fmla="*/ 6151176 w 11669490"/>
              <a:gd name="connsiteY147" fmla="*/ 5965629 h 5965629"/>
              <a:gd name="connsiteX148" fmla="*/ 6145412 w 11669490"/>
              <a:gd name="connsiteY148" fmla="*/ 5965629 h 5965629"/>
              <a:gd name="connsiteX149" fmla="*/ 6131219 w 11669490"/>
              <a:gd name="connsiteY149" fmla="*/ 5965629 h 5965629"/>
              <a:gd name="connsiteX150" fmla="*/ 6125455 w 11669490"/>
              <a:gd name="connsiteY150" fmla="*/ 5965629 h 5965629"/>
              <a:gd name="connsiteX151" fmla="*/ 6080184 w 11669490"/>
              <a:gd name="connsiteY151" fmla="*/ 5965629 h 5965629"/>
              <a:gd name="connsiteX152" fmla="*/ 5977435 w 11669490"/>
              <a:gd name="connsiteY152" fmla="*/ 5965629 h 5965629"/>
              <a:gd name="connsiteX153" fmla="*/ 5692061 w 11669490"/>
              <a:gd name="connsiteY153" fmla="*/ 5965629 h 5965629"/>
              <a:gd name="connsiteX154" fmla="*/ 5589310 w 11669490"/>
              <a:gd name="connsiteY154" fmla="*/ 5965629 h 5965629"/>
              <a:gd name="connsiteX155" fmla="*/ 5544036 w 11669490"/>
              <a:gd name="connsiteY155" fmla="*/ 5965629 h 5965629"/>
              <a:gd name="connsiteX156" fmla="*/ 5538268 w 11669490"/>
              <a:gd name="connsiteY156" fmla="*/ 5965629 h 5965629"/>
              <a:gd name="connsiteX157" fmla="*/ 5524081 w 11669490"/>
              <a:gd name="connsiteY157" fmla="*/ 5965629 h 5965629"/>
              <a:gd name="connsiteX158" fmla="*/ 5518318 w 11669490"/>
              <a:gd name="connsiteY158" fmla="*/ 5965629 h 5965629"/>
              <a:gd name="connsiteX159" fmla="*/ 5473046 w 11669490"/>
              <a:gd name="connsiteY159" fmla="*/ 5965629 h 5965629"/>
              <a:gd name="connsiteX160" fmla="*/ 5370291 w 11669490"/>
              <a:gd name="connsiteY160" fmla="*/ 5965629 h 5965629"/>
              <a:gd name="connsiteX161" fmla="*/ 5012639 w 11669490"/>
              <a:gd name="connsiteY161" fmla="*/ 5965629 h 5965629"/>
              <a:gd name="connsiteX162" fmla="*/ 4898611 w 11669490"/>
              <a:gd name="connsiteY162" fmla="*/ 5965629 h 5965629"/>
              <a:gd name="connsiteX163" fmla="*/ 4892848 w 11669490"/>
              <a:gd name="connsiteY163" fmla="*/ 5965629 h 5965629"/>
              <a:gd name="connsiteX164" fmla="*/ 4827619 w 11669490"/>
              <a:gd name="connsiteY164" fmla="*/ 5965629 h 5965629"/>
              <a:gd name="connsiteX165" fmla="*/ 4744825 w 11669490"/>
              <a:gd name="connsiteY165" fmla="*/ 5965629 h 5965629"/>
              <a:gd name="connsiteX166" fmla="*/ 4724867 w 11669490"/>
              <a:gd name="connsiteY166" fmla="*/ 5965629 h 5965629"/>
              <a:gd name="connsiteX167" fmla="*/ 4679596 w 11669490"/>
              <a:gd name="connsiteY167" fmla="*/ 5965629 h 5965629"/>
              <a:gd name="connsiteX168" fmla="*/ 4673829 w 11669490"/>
              <a:gd name="connsiteY168" fmla="*/ 5965629 h 5965629"/>
              <a:gd name="connsiteX169" fmla="*/ 4405501 w 11669490"/>
              <a:gd name="connsiteY169" fmla="*/ 5965629 h 5965629"/>
              <a:gd name="connsiteX170" fmla="*/ 4291474 w 11669490"/>
              <a:gd name="connsiteY170" fmla="*/ 5965629 h 5965629"/>
              <a:gd name="connsiteX171" fmla="*/ 4285710 w 11669490"/>
              <a:gd name="connsiteY171" fmla="*/ 5965629 h 5965629"/>
              <a:gd name="connsiteX172" fmla="*/ 4137681 w 11669490"/>
              <a:gd name="connsiteY172" fmla="*/ 5965629 h 5965629"/>
              <a:gd name="connsiteX173" fmla="*/ 4117727 w 11669490"/>
              <a:gd name="connsiteY173" fmla="*/ 5965629 h 5965629"/>
              <a:gd name="connsiteX174" fmla="*/ 4072458 w 11669490"/>
              <a:gd name="connsiteY174" fmla="*/ 5965629 h 5965629"/>
              <a:gd name="connsiteX175" fmla="*/ 4066691 w 11669490"/>
              <a:gd name="connsiteY175" fmla="*/ 5965629 h 5965629"/>
              <a:gd name="connsiteX176" fmla="*/ 3760075 w 11669490"/>
              <a:gd name="connsiteY176" fmla="*/ 5965629 h 5965629"/>
              <a:gd name="connsiteX177" fmla="*/ 3612051 w 11669490"/>
              <a:gd name="connsiteY177" fmla="*/ 5965629 h 5965629"/>
              <a:gd name="connsiteX178" fmla="*/ 3606288 w 11669490"/>
              <a:gd name="connsiteY178" fmla="*/ 5965629 h 5965629"/>
              <a:gd name="connsiteX179" fmla="*/ 3541059 w 11669490"/>
              <a:gd name="connsiteY179" fmla="*/ 5965629 h 5965629"/>
              <a:gd name="connsiteX180" fmla="*/ 3492260 w 11669490"/>
              <a:gd name="connsiteY180" fmla="*/ 5965629 h 5965629"/>
              <a:gd name="connsiteX181" fmla="*/ 3427029 w 11669490"/>
              <a:gd name="connsiteY181" fmla="*/ 5965629 h 5965629"/>
              <a:gd name="connsiteX182" fmla="*/ 3421265 w 11669490"/>
              <a:gd name="connsiteY182" fmla="*/ 5965629 h 5965629"/>
              <a:gd name="connsiteX183" fmla="*/ 3273241 w 11669490"/>
              <a:gd name="connsiteY183" fmla="*/ 5965629 h 5965629"/>
              <a:gd name="connsiteX184" fmla="*/ 3152936 w 11669490"/>
              <a:gd name="connsiteY184" fmla="*/ 5965629 h 5965629"/>
              <a:gd name="connsiteX185" fmla="*/ 3004910 w 11669490"/>
              <a:gd name="connsiteY185" fmla="*/ 5965629 h 5965629"/>
              <a:gd name="connsiteX186" fmla="*/ 2999144 w 11669490"/>
              <a:gd name="connsiteY186" fmla="*/ 5965629 h 5965629"/>
              <a:gd name="connsiteX187" fmla="*/ 2933922 w 11669490"/>
              <a:gd name="connsiteY187" fmla="*/ 5965629 h 5965629"/>
              <a:gd name="connsiteX188" fmla="*/ 2885123 w 11669490"/>
              <a:gd name="connsiteY188" fmla="*/ 5965629 h 5965629"/>
              <a:gd name="connsiteX189" fmla="*/ 2666105 w 11669490"/>
              <a:gd name="connsiteY189" fmla="*/ 5965629 h 5965629"/>
              <a:gd name="connsiteX190" fmla="*/ 2359487 w 11669490"/>
              <a:gd name="connsiteY190" fmla="*/ 5965629 h 5965629"/>
              <a:gd name="connsiteX191" fmla="*/ 2353723 w 11669490"/>
              <a:gd name="connsiteY191" fmla="*/ 5965629 h 5965629"/>
              <a:gd name="connsiteX192" fmla="*/ 2308449 w 11669490"/>
              <a:gd name="connsiteY192" fmla="*/ 5965629 h 5965629"/>
              <a:gd name="connsiteX193" fmla="*/ 2288495 w 11669490"/>
              <a:gd name="connsiteY193" fmla="*/ 5965629 h 5965629"/>
              <a:gd name="connsiteX194" fmla="*/ 2205700 w 11669490"/>
              <a:gd name="connsiteY194" fmla="*/ 5965629 h 5965629"/>
              <a:gd name="connsiteX195" fmla="*/ 2140472 w 11669490"/>
              <a:gd name="connsiteY195" fmla="*/ 5965629 h 5965629"/>
              <a:gd name="connsiteX196" fmla="*/ 2134705 w 11669490"/>
              <a:gd name="connsiteY196" fmla="*/ 5965629 h 5965629"/>
              <a:gd name="connsiteX197" fmla="*/ 2020678 w 11669490"/>
              <a:gd name="connsiteY197" fmla="*/ 5965629 h 5965629"/>
              <a:gd name="connsiteX198" fmla="*/ 1752349 w 11669490"/>
              <a:gd name="connsiteY198" fmla="*/ 5965629 h 5965629"/>
              <a:gd name="connsiteX199" fmla="*/ 1746585 w 11669490"/>
              <a:gd name="connsiteY199" fmla="*/ 5965629 h 5965629"/>
              <a:gd name="connsiteX200" fmla="*/ 1701311 w 11669490"/>
              <a:gd name="connsiteY200" fmla="*/ 5965629 h 5965629"/>
              <a:gd name="connsiteX201" fmla="*/ 1598556 w 11669490"/>
              <a:gd name="connsiteY201" fmla="*/ 5965629 h 5965629"/>
              <a:gd name="connsiteX202" fmla="*/ 1533334 w 11669490"/>
              <a:gd name="connsiteY202" fmla="*/ 5965629 h 5965629"/>
              <a:gd name="connsiteX203" fmla="*/ 1527567 w 11669490"/>
              <a:gd name="connsiteY203" fmla="*/ 5965629 h 5965629"/>
              <a:gd name="connsiteX204" fmla="*/ 1055887 w 11669490"/>
              <a:gd name="connsiteY204" fmla="*/ 5965629 h 5965629"/>
              <a:gd name="connsiteX205" fmla="*/ 953135 w 11669490"/>
              <a:gd name="connsiteY205" fmla="*/ 5965629 h 5965629"/>
              <a:gd name="connsiteX206" fmla="*/ 907861 w 11669490"/>
              <a:gd name="connsiteY206" fmla="*/ 5965629 h 5965629"/>
              <a:gd name="connsiteX207" fmla="*/ 902094 w 11669490"/>
              <a:gd name="connsiteY207" fmla="*/ 5965629 h 5965629"/>
              <a:gd name="connsiteX208" fmla="*/ 887904 w 11669490"/>
              <a:gd name="connsiteY208" fmla="*/ 5965629 h 5965629"/>
              <a:gd name="connsiteX209" fmla="*/ 882140 w 11669490"/>
              <a:gd name="connsiteY209" fmla="*/ 5965629 h 5965629"/>
              <a:gd name="connsiteX210" fmla="*/ 836872 w 11669490"/>
              <a:gd name="connsiteY210" fmla="*/ 5965629 h 5965629"/>
              <a:gd name="connsiteX211" fmla="*/ 734117 w 11669490"/>
              <a:gd name="connsiteY211" fmla="*/ 5965629 h 5965629"/>
              <a:gd name="connsiteX212" fmla="*/ 345998 w 11669490"/>
              <a:gd name="connsiteY212" fmla="*/ 5965629 h 5965629"/>
              <a:gd name="connsiteX213" fmla="*/ 300723 w 11669490"/>
              <a:gd name="connsiteY213" fmla="*/ 5965629 h 5965629"/>
              <a:gd name="connsiteX214" fmla="*/ 294959 w 11669490"/>
              <a:gd name="connsiteY214" fmla="*/ 5965629 h 5965629"/>
              <a:gd name="connsiteX215" fmla="*/ 290933 w 11669490"/>
              <a:gd name="connsiteY215" fmla="*/ 5925711 h 5965629"/>
              <a:gd name="connsiteX216" fmla="*/ 1 w 11669490"/>
              <a:gd name="connsiteY216" fmla="*/ 5688598 h 5965629"/>
              <a:gd name="connsiteX217" fmla="*/ 1 w 11669490"/>
              <a:gd name="connsiteY217" fmla="*/ 5515452 h 5965629"/>
              <a:gd name="connsiteX218" fmla="*/ 1 w 11669490"/>
              <a:gd name="connsiteY218" fmla="*/ 5286111 h 5965629"/>
              <a:gd name="connsiteX219" fmla="*/ 1 w 11669490"/>
              <a:gd name="connsiteY219" fmla="*/ 5112965 h 5965629"/>
              <a:gd name="connsiteX220" fmla="*/ 1 w 11669490"/>
              <a:gd name="connsiteY220" fmla="*/ 4555869 h 5965629"/>
              <a:gd name="connsiteX221" fmla="*/ 1 w 11669490"/>
              <a:gd name="connsiteY221" fmla="*/ 4382723 h 5965629"/>
              <a:gd name="connsiteX222" fmla="*/ 1 w 11669490"/>
              <a:gd name="connsiteY222" fmla="*/ 4287697 h 5965629"/>
              <a:gd name="connsiteX223" fmla="*/ 1 w 11669490"/>
              <a:gd name="connsiteY223" fmla="*/ 3885210 h 5965629"/>
              <a:gd name="connsiteX224" fmla="*/ 1 w 11669490"/>
              <a:gd name="connsiteY224" fmla="*/ 3154967 h 5965629"/>
              <a:gd name="connsiteX225" fmla="*/ 1 w 11669490"/>
              <a:gd name="connsiteY225" fmla="*/ 3059941 h 5965629"/>
              <a:gd name="connsiteX226" fmla="*/ 0 w 11669490"/>
              <a:gd name="connsiteY226" fmla="*/ 3059941 h 5965629"/>
              <a:gd name="connsiteX227" fmla="*/ 0 w 11669490"/>
              <a:gd name="connsiteY227" fmla="*/ 2657454 h 5965629"/>
              <a:gd name="connsiteX228" fmla="*/ 0 w 11669490"/>
              <a:gd name="connsiteY228" fmla="*/ 1927212 h 5965629"/>
              <a:gd name="connsiteX229" fmla="*/ 0 w 11669490"/>
              <a:gd name="connsiteY229" fmla="*/ 1832186 h 5965629"/>
              <a:gd name="connsiteX230" fmla="*/ 0 w 11669490"/>
              <a:gd name="connsiteY230" fmla="*/ 1429699 h 5965629"/>
              <a:gd name="connsiteX231" fmla="*/ 0 w 11669490"/>
              <a:gd name="connsiteY231" fmla="*/ 699457 h 5965629"/>
              <a:gd name="connsiteX232" fmla="*/ 0 w 11669490"/>
              <a:gd name="connsiteY232" fmla="*/ 296967 h 5965629"/>
              <a:gd name="connsiteX233" fmla="*/ 296971 w 11669490"/>
              <a:gd name="connsiteY233" fmla="*/ 0 h 5965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</a:cxnLst>
            <a:rect l="l" t="t" r="r" b="b"/>
            <a:pathLst>
              <a:path w="11669490" h="5965629">
                <a:moveTo>
                  <a:pt x="296971" y="0"/>
                </a:moveTo>
                <a:lnTo>
                  <a:pt x="302728" y="0"/>
                </a:lnTo>
                <a:lnTo>
                  <a:pt x="348002" y="0"/>
                </a:lnTo>
                <a:lnTo>
                  <a:pt x="732108" y="0"/>
                </a:lnTo>
                <a:lnTo>
                  <a:pt x="834857" y="0"/>
                </a:lnTo>
                <a:lnTo>
                  <a:pt x="880134" y="0"/>
                </a:lnTo>
                <a:lnTo>
                  <a:pt x="885895" y="0"/>
                </a:lnTo>
                <a:lnTo>
                  <a:pt x="904108" y="0"/>
                </a:lnTo>
                <a:lnTo>
                  <a:pt x="909869" y="0"/>
                </a:lnTo>
                <a:lnTo>
                  <a:pt x="955140" y="0"/>
                </a:lnTo>
                <a:lnTo>
                  <a:pt x="1057898" y="0"/>
                </a:lnTo>
                <a:lnTo>
                  <a:pt x="1525558" y="0"/>
                </a:lnTo>
                <a:lnTo>
                  <a:pt x="1531319" y="0"/>
                </a:lnTo>
                <a:lnTo>
                  <a:pt x="1600571" y="0"/>
                </a:lnTo>
                <a:lnTo>
                  <a:pt x="1703316" y="0"/>
                </a:lnTo>
                <a:lnTo>
                  <a:pt x="1748590" y="0"/>
                </a:lnTo>
                <a:lnTo>
                  <a:pt x="1754357" y="0"/>
                </a:lnTo>
                <a:lnTo>
                  <a:pt x="2018671" y="0"/>
                </a:lnTo>
                <a:lnTo>
                  <a:pt x="2132699" y="0"/>
                </a:lnTo>
                <a:lnTo>
                  <a:pt x="2138463" y="0"/>
                </a:lnTo>
                <a:lnTo>
                  <a:pt x="2207708" y="0"/>
                </a:lnTo>
                <a:lnTo>
                  <a:pt x="2286483" y="0"/>
                </a:lnTo>
                <a:lnTo>
                  <a:pt x="2310457" y="0"/>
                </a:lnTo>
                <a:lnTo>
                  <a:pt x="2355731" y="0"/>
                </a:lnTo>
                <a:lnTo>
                  <a:pt x="2361498" y="0"/>
                </a:lnTo>
                <a:lnTo>
                  <a:pt x="2664095" y="0"/>
                </a:lnTo>
                <a:lnTo>
                  <a:pt x="2887127" y="0"/>
                </a:lnTo>
                <a:lnTo>
                  <a:pt x="2931907" y="0"/>
                </a:lnTo>
                <a:lnTo>
                  <a:pt x="3001158" y="0"/>
                </a:lnTo>
                <a:lnTo>
                  <a:pt x="3006919" y="0"/>
                </a:lnTo>
                <a:lnTo>
                  <a:pt x="3154948" y="0"/>
                </a:lnTo>
                <a:lnTo>
                  <a:pt x="3271233" y="0"/>
                </a:lnTo>
                <a:lnTo>
                  <a:pt x="3382785" y="0"/>
                </a:lnTo>
                <a:lnTo>
                  <a:pt x="3395293" y="40294"/>
                </a:lnTo>
                <a:cubicBezTo>
                  <a:pt x="3430667" y="123927"/>
                  <a:pt x="3513479" y="182609"/>
                  <a:pt x="3609997" y="182609"/>
                </a:cubicBezTo>
                <a:lnTo>
                  <a:pt x="8059493" y="182610"/>
                </a:lnTo>
                <a:cubicBezTo>
                  <a:pt x="8156011" y="182610"/>
                  <a:pt x="8238823" y="123928"/>
                  <a:pt x="8274197" y="40295"/>
                </a:cubicBezTo>
                <a:lnTo>
                  <a:pt x="8286705" y="0"/>
                </a:lnTo>
                <a:lnTo>
                  <a:pt x="8398260" y="0"/>
                </a:lnTo>
                <a:lnTo>
                  <a:pt x="8514549" y="0"/>
                </a:lnTo>
                <a:lnTo>
                  <a:pt x="8662574" y="0"/>
                </a:lnTo>
                <a:lnTo>
                  <a:pt x="8668332" y="0"/>
                </a:lnTo>
                <a:lnTo>
                  <a:pt x="8737584" y="0"/>
                </a:lnTo>
                <a:lnTo>
                  <a:pt x="8782363" y="0"/>
                </a:lnTo>
                <a:lnTo>
                  <a:pt x="9005401" y="0"/>
                </a:lnTo>
                <a:lnTo>
                  <a:pt x="9307998" y="0"/>
                </a:lnTo>
                <a:lnTo>
                  <a:pt x="9313756" y="0"/>
                </a:lnTo>
                <a:lnTo>
                  <a:pt x="9359036" y="0"/>
                </a:lnTo>
                <a:lnTo>
                  <a:pt x="9383011" y="0"/>
                </a:lnTo>
                <a:lnTo>
                  <a:pt x="9461782" y="0"/>
                </a:lnTo>
                <a:lnTo>
                  <a:pt x="9531031" y="0"/>
                </a:lnTo>
                <a:lnTo>
                  <a:pt x="9536798" y="0"/>
                </a:lnTo>
                <a:lnTo>
                  <a:pt x="9650822" y="0"/>
                </a:lnTo>
                <a:lnTo>
                  <a:pt x="9915136" y="0"/>
                </a:lnTo>
                <a:lnTo>
                  <a:pt x="9920900" y="0"/>
                </a:lnTo>
                <a:lnTo>
                  <a:pt x="9966174" y="0"/>
                </a:lnTo>
                <a:lnTo>
                  <a:pt x="10068923" y="0"/>
                </a:lnTo>
                <a:lnTo>
                  <a:pt x="10138175" y="0"/>
                </a:lnTo>
                <a:lnTo>
                  <a:pt x="10143939" y="0"/>
                </a:lnTo>
                <a:lnTo>
                  <a:pt x="10611598" y="0"/>
                </a:lnTo>
                <a:lnTo>
                  <a:pt x="10714347" y="0"/>
                </a:lnTo>
                <a:lnTo>
                  <a:pt x="10759624" y="0"/>
                </a:lnTo>
                <a:lnTo>
                  <a:pt x="10765385" y="0"/>
                </a:lnTo>
                <a:lnTo>
                  <a:pt x="10783599" y="0"/>
                </a:lnTo>
                <a:lnTo>
                  <a:pt x="10789356" y="0"/>
                </a:lnTo>
                <a:lnTo>
                  <a:pt x="10834630" y="0"/>
                </a:lnTo>
                <a:lnTo>
                  <a:pt x="10937385" y="0"/>
                </a:lnTo>
                <a:lnTo>
                  <a:pt x="11321488" y="0"/>
                </a:lnTo>
                <a:lnTo>
                  <a:pt x="11366762" y="0"/>
                </a:lnTo>
                <a:lnTo>
                  <a:pt x="11372523" y="0"/>
                </a:lnTo>
                <a:cubicBezTo>
                  <a:pt x="11372523" y="164010"/>
                  <a:pt x="11505480" y="296967"/>
                  <a:pt x="11669490" y="296967"/>
                </a:cubicBezTo>
                <a:lnTo>
                  <a:pt x="11669490" y="699457"/>
                </a:lnTo>
                <a:lnTo>
                  <a:pt x="11669490" y="1429699"/>
                </a:lnTo>
                <a:lnTo>
                  <a:pt x="11669490" y="1524722"/>
                </a:lnTo>
                <a:lnTo>
                  <a:pt x="11669490" y="1832186"/>
                </a:lnTo>
                <a:lnTo>
                  <a:pt x="11669490" y="1927212"/>
                </a:lnTo>
                <a:lnTo>
                  <a:pt x="11669490" y="2657454"/>
                </a:lnTo>
                <a:lnTo>
                  <a:pt x="11669490" y="2752477"/>
                </a:lnTo>
                <a:lnTo>
                  <a:pt x="11669490" y="3059941"/>
                </a:lnTo>
                <a:lnTo>
                  <a:pt x="11669490" y="3154967"/>
                </a:lnTo>
                <a:lnTo>
                  <a:pt x="11669490" y="3885210"/>
                </a:lnTo>
                <a:lnTo>
                  <a:pt x="11669490" y="3980232"/>
                </a:lnTo>
                <a:lnTo>
                  <a:pt x="11669490" y="4153378"/>
                </a:lnTo>
                <a:lnTo>
                  <a:pt x="11669490" y="4287697"/>
                </a:lnTo>
                <a:lnTo>
                  <a:pt x="11669490" y="4382723"/>
                </a:lnTo>
                <a:lnTo>
                  <a:pt x="11669490" y="4555869"/>
                </a:lnTo>
                <a:lnTo>
                  <a:pt x="11669490" y="5112965"/>
                </a:lnTo>
                <a:lnTo>
                  <a:pt x="11669490" y="5286111"/>
                </a:lnTo>
                <a:lnTo>
                  <a:pt x="11669490" y="5515452"/>
                </a:lnTo>
                <a:lnTo>
                  <a:pt x="11669490" y="5688598"/>
                </a:lnTo>
                <a:cubicBezTo>
                  <a:pt x="11525986" y="5688598"/>
                  <a:pt x="11406247" y="5790394"/>
                  <a:pt x="11378558" y="5925711"/>
                </a:cubicBezTo>
                <a:lnTo>
                  <a:pt x="11374534" y="5965629"/>
                </a:lnTo>
                <a:lnTo>
                  <a:pt x="11368770" y="5965629"/>
                </a:lnTo>
                <a:lnTo>
                  <a:pt x="11323499" y="5965629"/>
                </a:lnTo>
                <a:lnTo>
                  <a:pt x="10935377" y="5965629"/>
                </a:lnTo>
                <a:lnTo>
                  <a:pt x="10832625" y="5965629"/>
                </a:lnTo>
                <a:lnTo>
                  <a:pt x="10787351" y="5965629"/>
                </a:lnTo>
                <a:lnTo>
                  <a:pt x="10781584" y="5965629"/>
                </a:lnTo>
                <a:lnTo>
                  <a:pt x="10767394" y="5965629"/>
                </a:lnTo>
                <a:lnTo>
                  <a:pt x="10761630" y="5965629"/>
                </a:lnTo>
                <a:lnTo>
                  <a:pt x="10716362" y="5965629"/>
                </a:lnTo>
                <a:lnTo>
                  <a:pt x="10613607" y="5965629"/>
                </a:lnTo>
                <a:lnTo>
                  <a:pt x="10141927" y="5965629"/>
                </a:lnTo>
                <a:lnTo>
                  <a:pt x="10136163" y="5965629"/>
                </a:lnTo>
                <a:lnTo>
                  <a:pt x="10070931" y="5965629"/>
                </a:lnTo>
                <a:lnTo>
                  <a:pt x="9968180" y="5965629"/>
                </a:lnTo>
                <a:lnTo>
                  <a:pt x="9922912" y="5965629"/>
                </a:lnTo>
                <a:lnTo>
                  <a:pt x="9917148" y="5965629"/>
                </a:lnTo>
                <a:lnTo>
                  <a:pt x="9648814" y="5965629"/>
                </a:lnTo>
                <a:lnTo>
                  <a:pt x="9534786" y="5965629"/>
                </a:lnTo>
                <a:lnTo>
                  <a:pt x="9529022" y="5965629"/>
                </a:lnTo>
                <a:lnTo>
                  <a:pt x="9463794" y="5965629"/>
                </a:lnTo>
                <a:lnTo>
                  <a:pt x="9380996" y="5965629"/>
                </a:lnTo>
                <a:lnTo>
                  <a:pt x="9361042" y="5965629"/>
                </a:lnTo>
                <a:lnTo>
                  <a:pt x="9315771" y="5965629"/>
                </a:lnTo>
                <a:lnTo>
                  <a:pt x="9310004" y="5965629"/>
                </a:lnTo>
                <a:lnTo>
                  <a:pt x="9003390" y="5965629"/>
                </a:lnTo>
                <a:lnTo>
                  <a:pt x="8784374" y="5965629"/>
                </a:lnTo>
                <a:lnTo>
                  <a:pt x="8735575" y="5965629"/>
                </a:lnTo>
                <a:lnTo>
                  <a:pt x="8670344" y="5965629"/>
                </a:lnTo>
                <a:lnTo>
                  <a:pt x="8664580" y="5965629"/>
                </a:lnTo>
                <a:lnTo>
                  <a:pt x="8516560" y="5965629"/>
                </a:lnTo>
                <a:lnTo>
                  <a:pt x="8396252" y="5965629"/>
                </a:lnTo>
                <a:lnTo>
                  <a:pt x="8248226" y="5965629"/>
                </a:lnTo>
                <a:lnTo>
                  <a:pt x="8242459" y="5965629"/>
                </a:lnTo>
                <a:lnTo>
                  <a:pt x="8177236" y="5965629"/>
                </a:lnTo>
                <a:lnTo>
                  <a:pt x="8128434" y="5965629"/>
                </a:lnTo>
                <a:lnTo>
                  <a:pt x="8063206" y="5965629"/>
                </a:lnTo>
                <a:lnTo>
                  <a:pt x="8057442" y="5965629"/>
                </a:lnTo>
                <a:lnTo>
                  <a:pt x="7909416" y="5965629"/>
                </a:lnTo>
                <a:lnTo>
                  <a:pt x="7602802" y="5965629"/>
                </a:lnTo>
                <a:lnTo>
                  <a:pt x="7597038" y="5965629"/>
                </a:lnTo>
                <a:lnTo>
                  <a:pt x="7551764" y="5965629"/>
                </a:lnTo>
                <a:lnTo>
                  <a:pt x="7531807" y="5965629"/>
                </a:lnTo>
                <a:lnTo>
                  <a:pt x="7383787" y="5965629"/>
                </a:lnTo>
                <a:lnTo>
                  <a:pt x="7378023" y="5965629"/>
                </a:lnTo>
                <a:lnTo>
                  <a:pt x="7263992" y="5965629"/>
                </a:lnTo>
                <a:lnTo>
                  <a:pt x="6995661" y="5965629"/>
                </a:lnTo>
                <a:lnTo>
                  <a:pt x="6989897" y="5965629"/>
                </a:lnTo>
                <a:lnTo>
                  <a:pt x="6944626" y="5965629"/>
                </a:lnTo>
                <a:lnTo>
                  <a:pt x="6924669" y="5965629"/>
                </a:lnTo>
                <a:lnTo>
                  <a:pt x="6841871" y="5965629"/>
                </a:lnTo>
                <a:lnTo>
                  <a:pt x="6776646" y="5965629"/>
                </a:lnTo>
                <a:lnTo>
                  <a:pt x="6770879" y="5965629"/>
                </a:lnTo>
                <a:lnTo>
                  <a:pt x="6656852" y="5965629"/>
                </a:lnTo>
                <a:lnTo>
                  <a:pt x="6299199" y="5965629"/>
                </a:lnTo>
                <a:lnTo>
                  <a:pt x="6196450" y="5965629"/>
                </a:lnTo>
                <a:lnTo>
                  <a:pt x="6151176" y="5965629"/>
                </a:lnTo>
                <a:lnTo>
                  <a:pt x="6145412" y="5965629"/>
                </a:lnTo>
                <a:lnTo>
                  <a:pt x="6131219" y="5965629"/>
                </a:lnTo>
                <a:lnTo>
                  <a:pt x="6125455" y="5965629"/>
                </a:lnTo>
                <a:lnTo>
                  <a:pt x="6080184" y="5965629"/>
                </a:lnTo>
                <a:lnTo>
                  <a:pt x="5977435" y="5965629"/>
                </a:lnTo>
                <a:lnTo>
                  <a:pt x="5692061" y="5965629"/>
                </a:lnTo>
                <a:lnTo>
                  <a:pt x="5589310" y="5965629"/>
                </a:lnTo>
                <a:lnTo>
                  <a:pt x="5544036" y="5965629"/>
                </a:lnTo>
                <a:lnTo>
                  <a:pt x="5538268" y="5965629"/>
                </a:lnTo>
                <a:lnTo>
                  <a:pt x="5524081" y="5965629"/>
                </a:lnTo>
                <a:lnTo>
                  <a:pt x="5518318" y="5965629"/>
                </a:lnTo>
                <a:lnTo>
                  <a:pt x="5473046" y="5965629"/>
                </a:lnTo>
                <a:lnTo>
                  <a:pt x="5370291" y="5965629"/>
                </a:lnTo>
                <a:lnTo>
                  <a:pt x="5012639" y="5965629"/>
                </a:lnTo>
                <a:lnTo>
                  <a:pt x="4898611" y="5965629"/>
                </a:lnTo>
                <a:lnTo>
                  <a:pt x="4892848" y="5965629"/>
                </a:lnTo>
                <a:lnTo>
                  <a:pt x="4827619" y="5965629"/>
                </a:lnTo>
                <a:lnTo>
                  <a:pt x="4744825" y="5965629"/>
                </a:lnTo>
                <a:lnTo>
                  <a:pt x="4724867" y="5965629"/>
                </a:lnTo>
                <a:lnTo>
                  <a:pt x="4679596" y="5965629"/>
                </a:lnTo>
                <a:lnTo>
                  <a:pt x="4673829" y="5965629"/>
                </a:lnTo>
                <a:lnTo>
                  <a:pt x="4405501" y="5965629"/>
                </a:lnTo>
                <a:lnTo>
                  <a:pt x="4291474" y="5965629"/>
                </a:lnTo>
                <a:lnTo>
                  <a:pt x="4285710" y="5965629"/>
                </a:lnTo>
                <a:lnTo>
                  <a:pt x="4137681" y="5965629"/>
                </a:lnTo>
                <a:lnTo>
                  <a:pt x="4117727" y="5965629"/>
                </a:lnTo>
                <a:lnTo>
                  <a:pt x="4072458" y="5965629"/>
                </a:lnTo>
                <a:lnTo>
                  <a:pt x="4066691" y="5965629"/>
                </a:lnTo>
                <a:lnTo>
                  <a:pt x="3760075" y="5965629"/>
                </a:lnTo>
                <a:lnTo>
                  <a:pt x="3612051" y="5965629"/>
                </a:lnTo>
                <a:lnTo>
                  <a:pt x="3606288" y="5965629"/>
                </a:lnTo>
                <a:lnTo>
                  <a:pt x="3541059" y="5965629"/>
                </a:lnTo>
                <a:lnTo>
                  <a:pt x="3492260" y="5965629"/>
                </a:lnTo>
                <a:lnTo>
                  <a:pt x="3427029" y="5965629"/>
                </a:lnTo>
                <a:lnTo>
                  <a:pt x="3421265" y="5965629"/>
                </a:lnTo>
                <a:lnTo>
                  <a:pt x="3273241" y="5965629"/>
                </a:lnTo>
                <a:lnTo>
                  <a:pt x="3152936" y="5965629"/>
                </a:lnTo>
                <a:lnTo>
                  <a:pt x="3004910" y="5965629"/>
                </a:lnTo>
                <a:lnTo>
                  <a:pt x="2999144" y="5965629"/>
                </a:lnTo>
                <a:lnTo>
                  <a:pt x="2933922" y="5965629"/>
                </a:lnTo>
                <a:lnTo>
                  <a:pt x="2885123" y="5965629"/>
                </a:lnTo>
                <a:lnTo>
                  <a:pt x="2666105" y="5965629"/>
                </a:lnTo>
                <a:lnTo>
                  <a:pt x="2359487" y="5965629"/>
                </a:lnTo>
                <a:lnTo>
                  <a:pt x="2353723" y="5965629"/>
                </a:lnTo>
                <a:lnTo>
                  <a:pt x="2308449" y="5965629"/>
                </a:lnTo>
                <a:lnTo>
                  <a:pt x="2288495" y="5965629"/>
                </a:lnTo>
                <a:lnTo>
                  <a:pt x="2205700" y="5965629"/>
                </a:lnTo>
                <a:lnTo>
                  <a:pt x="2140472" y="5965629"/>
                </a:lnTo>
                <a:lnTo>
                  <a:pt x="2134705" y="5965629"/>
                </a:lnTo>
                <a:lnTo>
                  <a:pt x="2020678" y="5965629"/>
                </a:lnTo>
                <a:lnTo>
                  <a:pt x="1752349" y="5965629"/>
                </a:lnTo>
                <a:lnTo>
                  <a:pt x="1746585" y="5965629"/>
                </a:lnTo>
                <a:lnTo>
                  <a:pt x="1701311" y="5965629"/>
                </a:lnTo>
                <a:lnTo>
                  <a:pt x="1598556" y="5965629"/>
                </a:lnTo>
                <a:lnTo>
                  <a:pt x="1533334" y="5965629"/>
                </a:lnTo>
                <a:lnTo>
                  <a:pt x="1527567" y="5965629"/>
                </a:lnTo>
                <a:lnTo>
                  <a:pt x="1055887" y="5965629"/>
                </a:lnTo>
                <a:lnTo>
                  <a:pt x="953135" y="5965629"/>
                </a:lnTo>
                <a:lnTo>
                  <a:pt x="907861" y="5965629"/>
                </a:lnTo>
                <a:lnTo>
                  <a:pt x="902094" y="5965629"/>
                </a:lnTo>
                <a:lnTo>
                  <a:pt x="887904" y="5965629"/>
                </a:lnTo>
                <a:lnTo>
                  <a:pt x="882140" y="5965629"/>
                </a:lnTo>
                <a:lnTo>
                  <a:pt x="836872" y="5965629"/>
                </a:lnTo>
                <a:lnTo>
                  <a:pt x="734117" y="5965629"/>
                </a:lnTo>
                <a:lnTo>
                  <a:pt x="345998" y="5965629"/>
                </a:lnTo>
                <a:lnTo>
                  <a:pt x="300723" y="5965629"/>
                </a:lnTo>
                <a:lnTo>
                  <a:pt x="294959" y="5965629"/>
                </a:lnTo>
                <a:lnTo>
                  <a:pt x="290933" y="5925711"/>
                </a:lnTo>
                <a:cubicBezTo>
                  <a:pt x="263244" y="5790394"/>
                  <a:pt x="143511" y="5688598"/>
                  <a:pt x="1" y="5688598"/>
                </a:cubicBezTo>
                <a:lnTo>
                  <a:pt x="1" y="5515452"/>
                </a:lnTo>
                <a:lnTo>
                  <a:pt x="1" y="5286111"/>
                </a:lnTo>
                <a:lnTo>
                  <a:pt x="1" y="5112965"/>
                </a:lnTo>
                <a:lnTo>
                  <a:pt x="1" y="4555869"/>
                </a:lnTo>
                <a:lnTo>
                  <a:pt x="1" y="4382723"/>
                </a:lnTo>
                <a:lnTo>
                  <a:pt x="1" y="4287697"/>
                </a:lnTo>
                <a:lnTo>
                  <a:pt x="1" y="3885210"/>
                </a:lnTo>
                <a:lnTo>
                  <a:pt x="1" y="3154967"/>
                </a:lnTo>
                <a:lnTo>
                  <a:pt x="1" y="3059941"/>
                </a:lnTo>
                <a:lnTo>
                  <a:pt x="0" y="3059941"/>
                </a:lnTo>
                <a:lnTo>
                  <a:pt x="0" y="2657454"/>
                </a:lnTo>
                <a:lnTo>
                  <a:pt x="0" y="1927212"/>
                </a:lnTo>
                <a:lnTo>
                  <a:pt x="0" y="1832186"/>
                </a:lnTo>
                <a:lnTo>
                  <a:pt x="0" y="1429699"/>
                </a:lnTo>
                <a:lnTo>
                  <a:pt x="0" y="699457"/>
                </a:lnTo>
                <a:lnTo>
                  <a:pt x="0" y="296967"/>
                </a:lnTo>
                <a:cubicBezTo>
                  <a:pt x="164010" y="296967"/>
                  <a:pt x="296971" y="164010"/>
                  <a:pt x="296971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 w="25400">
            <a:solidFill>
              <a:srgbClr val="22464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517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DE2F2F-2E53-4E5A-9C7E-3CFA9D4D5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8D21F9-C3BE-5D37-F089-7FC240FDA2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8AA45D-7BE4-CCA2-4E17-C71B8C64A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D7C8D-332D-44BC-BC94-33F44B9461ED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E16906-00CA-B03C-315E-0FA6C581D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A7592D-9428-8966-0AF3-261679C7B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DADAE-EFC8-41C7-907B-F69EBD364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619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826603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1118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625145D-6C1F-0CCE-4FE4-6F815EB3E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134E24-CBA5-768C-D7EF-B4BB3D1722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5E3B5C-3D71-7841-1B47-C6ECAB682D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D7C8D-332D-44BC-BC94-33F44B9461ED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A35B3C-8B45-4CF7-16A1-38FA587C32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970818-416E-AFE5-F51E-D9BACF89D0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DADAE-EFC8-41C7-907B-F69EBD364C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60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文本框 386" descr="D:\51PPT模板网\51pptmoban.com\图片.jpg">
            <a:extLst>
              <a:ext uri="{FF2B5EF4-FFF2-40B4-BE49-F238E27FC236}">
                <a16:creationId xmlns:a16="http://schemas.microsoft.com/office/drawing/2014/main" id="{391C01AB-01B0-BB84-09EB-BBCB54D39C28}"/>
              </a:ext>
            </a:extLst>
          </p:cNvPr>
          <p:cNvSpPr txBox="1"/>
          <p:nvPr/>
        </p:nvSpPr>
        <p:spPr>
          <a:xfrm>
            <a:off x="7656832" y="2551527"/>
            <a:ext cx="5501489" cy="5071139"/>
          </a:xfrm>
          <a:custGeom>
            <a:avLst/>
            <a:gdLst/>
            <a:ahLst/>
            <a:cxnLst/>
            <a:rect l="l" t="t" r="r" b="b"/>
            <a:pathLst>
              <a:path w="3451079" h="3181121">
                <a:moveTo>
                  <a:pt x="1152791" y="0"/>
                </a:moveTo>
                <a:cubicBezTo>
                  <a:pt x="1157655" y="0"/>
                  <a:pt x="1162519" y="1215"/>
                  <a:pt x="1167384" y="3648"/>
                </a:cubicBezTo>
                <a:cubicBezTo>
                  <a:pt x="1172248" y="6080"/>
                  <a:pt x="1178328" y="7296"/>
                  <a:pt x="1185624" y="7296"/>
                </a:cubicBezTo>
                <a:lnTo>
                  <a:pt x="1189272" y="7296"/>
                </a:lnTo>
                <a:cubicBezTo>
                  <a:pt x="1191704" y="12160"/>
                  <a:pt x="1200216" y="22496"/>
                  <a:pt x="1214809" y="38304"/>
                </a:cubicBezTo>
                <a:cubicBezTo>
                  <a:pt x="1229401" y="54112"/>
                  <a:pt x="1239129" y="70529"/>
                  <a:pt x="1243993" y="87553"/>
                </a:cubicBezTo>
                <a:cubicBezTo>
                  <a:pt x="1243993" y="94850"/>
                  <a:pt x="1245209" y="103362"/>
                  <a:pt x="1247641" y="113090"/>
                </a:cubicBezTo>
                <a:lnTo>
                  <a:pt x="1280474" y="153219"/>
                </a:lnTo>
                <a:lnTo>
                  <a:pt x="1291418" y="167811"/>
                </a:lnTo>
                <a:cubicBezTo>
                  <a:pt x="1323035" y="175107"/>
                  <a:pt x="1348571" y="190915"/>
                  <a:pt x="1368028" y="215236"/>
                </a:cubicBezTo>
                <a:cubicBezTo>
                  <a:pt x="1372892" y="217668"/>
                  <a:pt x="1378364" y="221316"/>
                  <a:pt x="1384444" y="226180"/>
                </a:cubicBezTo>
                <a:cubicBezTo>
                  <a:pt x="1390524" y="231044"/>
                  <a:pt x="1397212" y="237125"/>
                  <a:pt x="1404509" y="244421"/>
                </a:cubicBezTo>
                <a:lnTo>
                  <a:pt x="1408157" y="248069"/>
                </a:lnTo>
                <a:cubicBezTo>
                  <a:pt x="1413021" y="257797"/>
                  <a:pt x="1415453" y="267525"/>
                  <a:pt x="1415453" y="277253"/>
                </a:cubicBezTo>
                <a:lnTo>
                  <a:pt x="1444637" y="346567"/>
                </a:lnTo>
                <a:cubicBezTo>
                  <a:pt x="1468958" y="378183"/>
                  <a:pt x="1478686" y="407368"/>
                  <a:pt x="1473822" y="434121"/>
                </a:cubicBezTo>
                <a:lnTo>
                  <a:pt x="1451933" y="485194"/>
                </a:lnTo>
                <a:cubicBezTo>
                  <a:pt x="1449502" y="497354"/>
                  <a:pt x="1442813" y="510730"/>
                  <a:pt x="1431869" y="525322"/>
                </a:cubicBezTo>
                <a:cubicBezTo>
                  <a:pt x="1420925" y="539915"/>
                  <a:pt x="1413021" y="550859"/>
                  <a:pt x="1408157" y="558155"/>
                </a:cubicBezTo>
                <a:cubicBezTo>
                  <a:pt x="1398428" y="575180"/>
                  <a:pt x="1386268" y="586124"/>
                  <a:pt x="1371676" y="590988"/>
                </a:cubicBezTo>
                <a:lnTo>
                  <a:pt x="1353435" y="594636"/>
                </a:lnTo>
                <a:cubicBezTo>
                  <a:pt x="1338843" y="601932"/>
                  <a:pt x="1318171" y="605580"/>
                  <a:pt x="1291418" y="605580"/>
                </a:cubicBezTo>
                <a:cubicBezTo>
                  <a:pt x="1276826" y="605580"/>
                  <a:pt x="1262233" y="601932"/>
                  <a:pt x="1247641" y="594636"/>
                </a:cubicBezTo>
                <a:cubicBezTo>
                  <a:pt x="1240345" y="592204"/>
                  <a:pt x="1233049" y="590988"/>
                  <a:pt x="1225753" y="590988"/>
                </a:cubicBezTo>
                <a:cubicBezTo>
                  <a:pt x="1218457" y="590988"/>
                  <a:pt x="1208729" y="595852"/>
                  <a:pt x="1196568" y="605580"/>
                </a:cubicBezTo>
                <a:cubicBezTo>
                  <a:pt x="1191704" y="612876"/>
                  <a:pt x="1188056" y="616524"/>
                  <a:pt x="1185624" y="616524"/>
                </a:cubicBezTo>
                <a:cubicBezTo>
                  <a:pt x="1188056" y="609228"/>
                  <a:pt x="1191096" y="603148"/>
                  <a:pt x="1194744" y="598284"/>
                </a:cubicBezTo>
                <a:cubicBezTo>
                  <a:pt x="1198392" y="593420"/>
                  <a:pt x="1201432" y="589772"/>
                  <a:pt x="1203865" y="587340"/>
                </a:cubicBezTo>
                <a:cubicBezTo>
                  <a:pt x="1199000" y="584908"/>
                  <a:pt x="1195352" y="585516"/>
                  <a:pt x="1192920" y="589164"/>
                </a:cubicBezTo>
                <a:cubicBezTo>
                  <a:pt x="1190488" y="592812"/>
                  <a:pt x="1188056" y="594636"/>
                  <a:pt x="1185624" y="594636"/>
                </a:cubicBezTo>
                <a:cubicBezTo>
                  <a:pt x="1163735" y="611660"/>
                  <a:pt x="1149143" y="623820"/>
                  <a:pt x="1141847" y="631117"/>
                </a:cubicBezTo>
                <a:cubicBezTo>
                  <a:pt x="1122391" y="643277"/>
                  <a:pt x="1102934" y="659085"/>
                  <a:pt x="1083478" y="678542"/>
                </a:cubicBezTo>
                <a:cubicBezTo>
                  <a:pt x="1064022" y="697998"/>
                  <a:pt x="1049429" y="712590"/>
                  <a:pt x="1039701" y="722318"/>
                </a:cubicBezTo>
                <a:cubicBezTo>
                  <a:pt x="1037269" y="724750"/>
                  <a:pt x="1034837" y="727182"/>
                  <a:pt x="1032405" y="729615"/>
                </a:cubicBezTo>
                <a:cubicBezTo>
                  <a:pt x="1029973" y="732047"/>
                  <a:pt x="1027541" y="732047"/>
                  <a:pt x="1025109" y="729615"/>
                </a:cubicBezTo>
                <a:lnTo>
                  <a:pt x="1006868" y="740559"/>
                </a:lnTo>
                <a:cubicBezTo>
                  <a:pt x="999572" y="745423"/>
                  <a:pt x="989844" y="755151"/>
                  <a:pt x="977684" y="769743"/>
                </a:cubicBezTo>
                <a:cubicBezTo>
                  <a:pt x="972820" y="769743"/>
                  <a:pt x="970387" y="772176"/>
                  <a:pt x="970387" y="777040"/>
                </a:cubicBezTo>
                <a:cubicBezTo>
                  <a:pt x="967956" y="777040"/>
                  <a:pt x="966132" y="777648"/>
                  <a:pt x="964915" y="778864"/>
                </a:cubicBezTo>
                <a:cubicBezTo>
                  <a:pt x="963699" y="780080"/>
                  <a:pt x="963091" y="780688"/>
                  <a:pt x="963091" y="780688"/>
                </a:cubicBezTo>
                <a:cubicBezTo>
                  <a:pt x="955795" y="780688"/>
                  <a:pt x="949715" y="784336"/>
                  <a:pt x="944851" y="791632"/>
                </a:cubicBezTo>
                <a:cubicBezTo>
                  <a:pt x="939987" y="798928"/>
                  <a:pt x="935123" y="805008"/>
                  <a:pt x="930259" y="809872"/>
                </a:cubicBezTo>
                <a:cubicBezTo>
                  <a:pt x="925395" y="812304"/>
                  <a:pt x="919315" y="817168"/>
                  <a:pt x="912019" y="824464"/>
                </a:cubicBezTo>
                <a:cubicBezTo>
                  <a:pt x="904722" y="831761"/>
                  <a:pt x="897426" y="837841"/>
                  <a:pt x="890130" y="842705"/>
                </a:cubicBezTo>
                <a:cubicBezTo>
                  <a:pt x="902290" y="835409"/>
                  <a:pt x="910802" y="825681"/>
                  <a:pt x="915667" y="813520"/>
                </a:cubicBezTo>
                <a:lnTo>
                  <a:pt x="930259" y="798928"/>
                </a:lnTo>
                <a:lnTo>
                  <a:pt x="988628" y="729615"/>
                </a:lnTo>
                <a:cubicBezTo>
                  <a:pt x="993492" y="727182"/>
                  <a:pt x="995924" y="721102"/>
                  <a:pt x="995924" y="711374"/>
                </a:cubicBezTo>
                <a:cubicBezTo>
                  <a:pt x="988628" y="718670"/>
                  <a:pt x="984980" y="724750"/>
                  <a:pt x="984980" y="729615"/>
                </a:cubicBezTo>
                <a:lnTo>
                  <a:pt x="937555" y="780688"/>
                </a:lnTo>
                <a:cubicBezTo>
                  <a:pt x="935123" y="783120"/>
                  <a:pt x="927827" y="794064"/>
                  <a:pt x="915667" y="813520"/>
                </a:cubicBezTo>
                <a:cubicBezTo>
                  <a:pt x="913234" y="815952"/>
                  <a:pt x="910194" y="818384"/>
                  <a:pt x="906546" y="820816"/>
                </a:cubicBezTo>
                <a:cubicBezTo>
                  <a:pt x="902898" y="823249"/>
                  <a:pt x="898642" y="826897"/>
                  <a:pt x="893778" y="831761"/>
                </a:cubicBezTo>
                <a:cubicBezTo>
                  <a:pt x="876754" y="851217"/>
                  <a:pt x="864594" y="863377"/>
                  <a:pt x="857297" y="868241"/>
                </a:cubicBezTo>
                <a:cubicBezTo>
                  <a:pt x="857297" y="873106"/>
                  <a:pt x="854865" y="877362"/>
                  <a:pt x="850001" y="881010"/>
                </a:cubicBezTo>
                <a:cubicBezTo>
                  <a:pt x="845137" y="884658"/>
                  <a:pt x="841489" y="886482"/>
                  <a:pt x="839057" y="886482"/>
                </a:cubicBezTo>
                <a:cubicBezTo>
                  <a:pt x="839057" y="893778"/>
                  <a:pt x="836625" y="899250"/>
                  <a:pt x="831761" y="902898"/>
                </a:cubicBezTo>
                <a:cubicBezTo>
                  <a:pt x="826897" y="906546"/>
                  <a:pt x="818385" y="909586"/>
                  <a:pt x="806224" y="912018"/>
                </a:cubicBezTo>
                <a:cubicBezTo>
                  <a:pt x="823249" y="899858"/>
                  <a:pt x="835409" y="885266"/>
                  <a:pt x="842705" y="868241"/>
                </a:cubicBezTo>
                <a:lnTo>
                  <a:pt x="864594" y="850001"/>
                </a:lnTo>
                <a:lnTo>
                  <a:pt x="868242" y="842705"/>
                </a:lnTo>
                <a:cubicBezTo>
                  <a:pt x="873106" y="837841"/>
                  <a:pt x="878578" y="831761"/>
                  <a:pt x="884658" y="824464"/>
                </a:cubicBezTo>
                <a:cubicBezTo>
                  <a:pt x="890738" y="817168"/>
                  <a:pt x="898642" y="811088"/>
                  <a:pt x="908370" y="806224"/>
                </a:cubicBezTo>
                <a:lnTo>
                  <a:pt x="912019" y="798928"/>
                </a:lnTo>
                <a:cubicBezTo>
                  <a:pt x="919315" y="791632"/>
                  <a:pt x="920531" y="785552"/>
                  <a:pt x="915667" y="780688"/>
                </a:cubicBezTo>
                <a:lnTo>
                  <a:pt x="937555" y="769743"/>
                </a:lnTo>
                <a:cubicBezTo>
                  <a:pt x="942419" y="767311"/>
                  <a:pt x="945459" y="763663"/>
                  <a:pt x="946675" y="758799"/>
                </a:cubicBezTo>
                <a:cubicBezTo>
                  <a:pt x="947891" y="753935"/>
                  <a:pt x="948499" y="749071"/>
                  <a:pt x="948499" y="744207"/>
                </a:cubicBezTo>
                <a:cubicBezTo>
                  <a:pt x="953363" y="744207"/>
                  <a:pt x="957011" y="742383"/>
                  <a:pt x="959443" y="738735"/>
                </a:cubicBezTo>
                <a:cubicBezTo>
                  <a:pt x="961875" y="735087"/>
                  <a:pt x="963091" y="729615"/>
                  <a:pt x="963091" y="722318"/>
                </a:cubicBezTo>
                <a:cubicBezTo>
                  <a:pt x="960659" y="727182"/>
                  <a:pt x="957011" y="732047"/>
                  <a:pt x="952147" y="736911"/>
                </a:cubicBezTo>
                <a:lnTo>
                  <a:pt x="948499" y="744207"/>
                </a:lnTo>
                <a:cubicBezTo>
                  <a:pt x="946067" y="749071"/>
                  <a:pt x="942419" y="753327"/>
                  <a:pt x="937555" y="756975"/>
                </a:cubicBezTo>
                <a:cubicBezTo>
                  <a:pt x="932691" y="760623"/>
                  <a:pt x="927827" y="764879"/>
                  <a:pt x="922963" y="769743"/>
                </a:cubicBezTo>
                <a:cubicBezTo>
                  <a:pt x="922963" y="769743"/>
                  <a:pt x="920531" y="773391"/>
                  <a:pt x="915667" y="780688"/>
                </a:cubicBezTo>
                <a:cubicBezTo>
                  <a:pt x="893778" y="792848"/>
                  <a:pt x="877970" y="809872"/>
                  <a:pt x="868242" y="831761"/>
                </a:cubicBezTo>
                <a:cubicBezTo>
                  <a:pt x="851217" y="846353"/>
                  <a:pt x="836625" y="862161"/>
                  <a:pt x="824465" y="879186"/>
                </a:cubicBezTo>
                <a:lnTo>
                  <a:pt x="820817" y="886482"/>
                </a:lnTo>
                <a:cubicBezTo>
                  <a:pt x="815952" y="896210"/>
                  <a:pt x="807440" y="901074"/>
                  <a:pt x="795280" y="901074"/>
                </a:cubicBezTo>
                <a:lnTo>
                  <a:pt x="795280" y="908370"/>
                </a:lnTo>
                <a:lnTo>
                  <a:pt x="784336" y="908370"/>
                </a:lnTo>
                <a:lnTo>
                  <a:pt x="820817" y="860945"/>
                </a:lnTo>
                <a:cubicBezTo>
                  <a:pt x="825681" y="853649"/>
                  <a:pt x="830545" y="845745"/>
                  <a:pt x="835409" y="837233"/>
                </a:cubicBezTo>
                <a:cubicBezTo>
                  <a:pt x="840273" y="828721"/>
                  <a:pt x="847569" y="819601"/>
                  <a:pt x="857297" y="809872"/>
                </a:cubicBezTo>
                <a:lnTo>
                  <a:pt x="850001" y="809872"/>
                </a:lnTo>
                <a:cubicBezTo>
                  <a:pt x="845137" y="809872"/>
                  <a:pt x="842705" y="809872"/>
                  <a:pt x="842705" y="809872"/>
                </a:cubicBezTo>
                <a:cubicBezTo>
                  <a:pt x="842705" y="817168"/>
                  <a:pt x="837841" y="823249"/>
                  <a:pt x="828113" y="828113"/>
                </a:cubicBezTo>
                <a:cubicBezTo>
                  <a:pt x="818385" y="830545"/>
                  <a:pt x="808656" y="836625"/>
                  <a:pt x="798928" y="846353"/>
                </a:cubicBezTo>
                <a:lnTo>
                  <a:pt x="791632" y="860945"/>
                </a:lnTo>
                <a:cubicBezTo>
                  <a:pt x="794064" y="858513"/>
                  <a:pt x="797712" y="857297"/>
                  <a:pt x="802576" y="857297"/>
                </a:cubicBezTo>
                <a:cubicBezTo>
                  <a:pt x="800144" y="859729"/>
                  <a:pt x="797712" y="863985"/>
                  <a:pt x="795280" y="870065"/>
                </a:cubicBezTo>
                <a:cubicBezTo>
                  <a:pt x="792848" y="876146"/>
                  <a:pt x="790416" y="881618"/>
                  <a:pt x="787984" y="886482"/>
                </a:cubicBezTo>
                <a:cubicBezTo>
                  <a:pt x="787984" y="886482"/>
                  <a:pt x="785552" y="887698"/>
                  <a:pt x="780688" y="890130"/>
                </a:cubicBezTo>
                <a:cubicBezTo>
                  <a:pt x="766096" y="902290"/>
                  <a:pt x="757583" y="910802"/>
                  <a:pt x="755151" y="915666"/>
                </a:cubicBezTo>
                <a:cubicBezTo>
                  <a:pt x="750287" y="920531"/>
                  <a:pt x="746639" y="922963"/>
                  <a:pt x="744207" y="922963"/>
                </a:cubicBezTo>
                <a:cubicBezTo>
                  <a:pt x="734479" y="927827"/>
                  <a:pt x="725967" y="934515"/>
                  <a:pt x="718671" y="943027"/>
                </a:cubicBezTo>
                <a:cubicBezTo>
                  <a:pt x="711374" y="951539"/>
                  <a:pt x="706510" y="958227"/>
                  <a:pt x="704078" y="963091"/>
                </a:cubicBezTo>
                <a:lnTo>
                  <a:pt x="704078" y="970387"/>
                </a:lnTo>
                <a:lnTo>
                  <a:pt x="711374" y="970387"/>
                </a:lnTo>
                <a:lnTo>
                  <a:pt x="693134" y="992276"/>
                </a:lnTo>
                <a:cubicBezTo>
                  <a:pt x="693134" y="994708"/>
                  <a:pt x="691310" y="995924"/>
                  <a:pt x="687662" y="995924"/>
                </a:cubicBezTo>
                <a:cubicBezTo>
                  <a:pt x="684014" y="995924"/>
                  <a:pt x="682190" y="995924"/>
                  <a:pt x="682190" y="995924"/>
                </a:cubicBezTo>
                <a:cubicBezTo>
                  <a:pt x="674894" y="1000788"/>
                  <a:pt x="671246" y="1003220"/>
                  <a:pt x="671246" y="1003220"/>
                </a:cubicBezTo>
                <a:lnTo>
                  <a:pt x="663950" y="1006868"/>
                </a:lnTo>
                <a:lnTo>
                  <a:pt x="674894" y="1021461"/>
                </a:lnTo>
                <a:lnTo>
                  <a:pt x="638413" y="1046997"/>
                </a:lnTo>
                <a:cubicBezTo>
                  <a:pt x="631117" y="1046997"/>
                  <a:pt x="627469" y="1048213"/>
                  <a:pt x="627469" y="1050645"/>
                </a:cubicBezTo>
                <a:lnTo>
                  <a:pt x="627469" y="1054293"/>
                </a:lnTo>
                <a:cubicBezTo>
                  <a:pt x="617741" y="1059157"/>
                  <a:pt x="611660" y="1066453"/>
                  <a:pt x="609228" y="1076182"/>
                </a:cubicBezTo>
                <a:cubicBezTo>
                  <a:pt x="604364" y="1076182"/>
                  <a:pt x="601932" y="1081046"/>
                  <a:pt x="601932" y="1090774"/>
                </a:cubicBezTo>
                <a:cubicBezTo>
                  <a:pt x="601932" y="1085910"/>
                  <a:pt x="604364" y="1083478"/>
                  <a:pt x="609228" y="1083478"/>
                </a:cubicBezTo>
                <a:lnTo>
                  <a:pt x="609228" y="1090774"/>
                </a:lnTo>
                <a:cubicBezTo>
                  <a:pt x="616524" y="1088342"/>
                  <a:pt x="622605" y="1082870"/>
                  <a:pt x="627469" y="1074358"/>
                </a:cubicBezTo>
                <a:cubicBezTo>
                  <a:pt x="632333" y="1065845"/>
                  <a:pt x="635981" y="1059157"/>
                  <a:pt x="638413" y="1054293"/>
                </a:cubicBezTo>
                <a:cubicBezTo>
                  <a:pt x="638413" y="1064021"/>
                  <a:pt x="639629" y="1070102"/>
                  <a:pt x="642061" y="1072534"/>
                </a:cubicBezTo>
                <a:lnTo>
                  <a:pt x="638413" y="1076182"/>
                </a:lnTo>
                <a:cubicBezTo>
                  <a:pt x="628685" y="1088342"/>
                  <a:pt x="623821" y="1098070"/>
                  <a:pt x="623821" y="1105366"/>
                </a:cubicBezTo>
                <a:cubicBezTo>
                  <a:pt x="623821" y="1107798"/>
                  <a:pt x="621997" y="1109622"/>
                  <a:pt x="618349" y="1110838"/>
                </a:cubicBezTo>
                <a:cubicBezTo>
                  <a:pt x="614700" y="1112054"/>
                  <a:pt x="611660" y="1112662"/>
                  <a:pt x="609228" y="1112662"/>
                </a:cubicBezTo>
                <a:cubicBezTo>
                  <a:pt x="601932" y="1116310"/>
                  <a:pt x="598740" y="1123379"/>
                  <a:pt x="599652" y="1133867"/>
                </a:cubicBezTo>
                <a:lnTo>
                  <a:pt x="601373" y="1142645"/>
                </a:lnTo>
                <a:lnTo>
                  <a:pt x="601932" y="1141847"/>
                </a:lnTo>
                <a:lnTo>
                  <a:pt x="638413" y="1090774"/>
                </a:lnTo>
                <a:cubicBezTo>
                  <a:pt x="640845" y="1085910"/>
                  <a:pt x="646317" y="1080438"/>
                  <a:pt x="654829" y="1074358"/>
                </a:cubicBezTo>
                <a:cubicBezTo>
                  <a:pt x="663341" y="1068278"/>
                  <a:pt x="670030" y="1064021"/>
                  <a:pt x="674894" y="1061589"/>
                </a:cubicBezTo>
                <a:cubicBezTo>
                  <a:pt x="674894" y="1066453"/>
                  <a:pt x="673678" y="1070102"/>
                  <a:pt x="671246" y="1072534"/>
                </a:cubicBezTo>
                <a:lnTo>
                  <a:pt x="671246" y="1076182"/>
                </a:lnTo>
                <a:cubicBezTo>
                  <a:pt x="656653" y="1083478"/>
                  <a:pt x="646925" y="1093206"/>
                  <a:pt x="642061" y="1105366"/>
                </a:cubicBezTo>
                <a:cubicBezTo>
                  <a:pt x="639629" y="1107798"/>
                  <a:pt x="636589" y="1112662"/>
                  <a:pt x="632941" y="1119959"/>
                </a:cubicBezTo>
                <a:cubicBezTo>
                  <a:pt x="629293" y="1127255"/>
                  <a:pt x="623821" y="1134551"/>
                  <a:pt x="616524" y="1141847"/>
                </a:cubicBezTo>
                <a:cubicBezTo>
                  <a:pt x="616524" y="1141847"/>
                  <a:pt x="614092" y="1143671"/>
                  <a:pt x="609228" y="1147319"/>
                </a:cubicBezTo>
                <a:cubicBezTo>
                  <a:pt x="604364" y="1150967"/>
                  <a:pt x="604364" y="1154007"/>
                  <a:pt x="609228" y="1156439"/>
                </a:cubicBezTo>
                <a:cubicBezTo>
                  <a:pt x="606796" y="1156439"/>
                  <a:pt x="604972" y="1157047"/>
                  <a:pt x="603756" y="1158263"/>
                </a:cubicBezTo>
                <a:cubicBezTo>
                  <a:pt x="602540" y="1159479"/>
                  <a:pt x="601932" y="1161303"/>
                  <a:pt x="601932" y="1163735"/>
                </a:cubicBezTo>
                <a:lnTo>
                  <a:pt x="594636" y="1181976"/>
                </a:lnTo>
                <a:lnTo>
                  <a:pt x="594636" y="1189272"/>
                </a:lnTo>
                <a:cubicBezTo>
                  <a:pt x="601932" y="1181976"/>
                  <a:pt x="613484" y="1166775"/>
                  <a:pt x="629293" y="1143671"/>
                </a:cubicBezTo>
                <a:cubicBezTo>
                  <a:pt x="645101" y="1120567"/>
                  <a:pt x="659085" y="1105366"/>
                  <a:pt x="671246" y="1098070"/>
                </a:cubicBezTo>
                <a:cubicBezTo>
                  <a:pt x="668814" y="1100502"/>
                  <a:pt x="668206" y="1102934"/>
                  <a:pt x="669422" y="1105366"/>
                </a:cubicBezTo>
                <a:cubicBezTo>
                  <a:pt x="670638" y="1107798"/>
                  <a:pt x="670030" y="1110230"/>
                  <a:pt x="667598" y="1112662"/>
                </a:cubicBezTo>
                <a:cubicBezTo>
                  <a:pt x="660301" y="1119959"/>
                  <a:pt x="653613" y="1129687"/>
                  <a:pt x="647533" y="1141847"/>
                </a:cubicBezTo>
                <a:cubicBezTo>
                  <a:pt x="641453" y="1154007"/>
                  <a:pt x="634765" y="1163735"/>
                  <a:pt x="627469" y="1171032"/>
                </a:cubicBezTo>
                <a:cubicBezTo>
                  <a:pt x="627469" y="1175896"/>
                  <a:pt x="625645" y="1179544"/>
                  <a:pt x="621997" y="1181976"/>
                </a:cubicBezTo>
                <a:cubicBezTo>
                  <a:pt x="618349" y="1184408"/>
                  <a:pt x="615309" y="1188056"/>
                  <a:pt x="612876" y="1192920"/>
                </a:cubicBezTo>
                <a:lnTo>
                  <a:pt x="642061" y="1203864"/>
                </a:lnTo>
                <a:cubicBezTo>
                  <a:pt x="642061" y="1199000"/>
                  <a:pt x="645709" y="1195352"/>
                  <a:pt x="653005" y="1192920"/>
                </a:cubicBezTo>
                <a:lnTo>
                  <a:pt x="653005" y="1207512"/>
                </a:lnTo>
                <a:lnTo>
                  <a:pt x="682190" y="1218456"/>
                </a:lnTo>
                <a:cubicBezTo>
                  <a:pt x="689486" y="1218456"/>
                  <a:pt x="694350" y="1216025"/>
                  <a:pt x="696782" y="1211160"/>
                </a:cubicBezTo>
                <a:lnTo>
                  <a:pt x="718671" y="1181976"/>
                </a:lnTo>
                <a:lnTo>
                  <a:pt x="773392" y="1050645"/>
                </a:lnTo>
                <a:cubicBezTo>
                  <a:pt x="773392" y="1048213"/>
                  <a:pt x="774608" y="1046389"/>
                  <a:pt x="777040" y="1045173"/>
                </a:cubicBezTo>
                <a:cubicBezTo>
                  <a:pt x="779472" y="1043957"/>
                  <a:pt x="781904" y="1042133"/>
                  <a:pt x="784336" y="1039701"/>
                </a:cubicBezTo>
                <a:lnTo>
                  <a:pt x="784336" y="1043349"/>
                </a:lnTo>
                <a:lnTo>
                  <a:pt x="766096" y="1072534"/>
                </a:lnTo>
                <a:cubicBezTo>
                  <a:pt x="763664" y="1087126"/>
                  <a:pt x="761840" y="1102934"/>
                  <a:pt x="760623" y="1119959"/>
                </a:cubicBezTo>
                <a:cubicBezTo>
                  <a:pt x="759407" y="1136983"/>
                  <a:pt x="758799" y="1150359"/>
                  <a:pt x="758799" y="1160087"/>
                </a:cubicBezTo>
                <a:cubicBezTo>
                  <a:pt x="756367" y="1174680"/>
                  <a:pt x="755151" y="1190488"/>
                  <a:pt x="755151" y="1207512"/>
                </a:cubicBezTo>
                <a:cubicBezTo>
                  <a:pt x="755151" y="1214808"/>
                  <a:pt x="757583" y="1220889"/>
                  <a:pt x="762447" y="1225753"/>
                </a:cubicBezTo>
                <a:cubicBezTo>
                  <a:pt x="767312" y="1216025"/>
                  <a:pt x="770960" y="1209944"/>
                  <a:pt x="773392" y="1207512"/>
                </a:cubicBezTo>
                <a:lnTo>
                  <a:pt x="773392" y="1225753"/>
                </a:lnTo>
                <a:lnTo>
                  <a:pt x="777040" y="1229401"/>
                </a:lnTo>
                <a:cubicBezTo>
                  <a:pt x="777040" y="1226969"/>
                  <a:pt x="778256" y="1225145"/>
                  <a:pt x="780688" y="1223929"/>
                </a:cubicBezTo>
                <a:cubicBezTo>
                  <a:pt x="783120" y="1222713"/>
                  <a:pt x="784336" y="1220889"/>
                  <a:pt x="784336" y="1218456"/>
                </a:cubicBezTo>
                <a:lnTo>
                  <a:pt x="824465" y="1130903"/>
                </a:lnTo>
                <a:cubicBezTo>
                  <a:pt x="826897" y="1109014"/>
                  <a:pt x="832977" y="1084694"/>
                  <a:pt x="842705" y="1057941"/>
                </a:cubicBezTo>
                <a:lnTo>
                  <a:pt x="864594" y="1006868"/>
                </a:lnTo>
                <a:lnTo>
                  <a:pt x="864594" y="995924"/>
                </a:lnTo>
                <a:cubicBezTo>
                  <a:pt x="857297" y="995924"/>
                  <a:pt x="853041" y="994100"/>
                  <a:pt x="851825" y="990452"/>
                </a:cubicBezTo>
                <a:cubicBezTo>
                  <a:pt x="850609" y="986804"/>
                  <a:pt x="848785" y="984980"/>
                  <a:pt x="846353" y="984980"/>
                </a:cubicBezTo>
                <a:cubicBezTo>
                  <a:pt x="848785" y="982548"/>
                  <a:pt x="847569" y="978900"/>
                  <a:pt x="842705" y="974036"/>
                </a:cubicBezTo>
                <a:cubicBezTo>
                  <a:pt x="840273" y="974036"/>
                  <a:pt x="836625" y="972819"/>
                  <a:pt x="831761" y="970387"/>
                </a:cubicBezTo>
                <a:lnTo>
                  <a:pt x="812699" y="984684"/>
                </a:lnTo>
                <a:lnTo>
                  <a:pt x="828113" y="966739"/>
                </a:lnTo>
                <a:lnTo>
                  <a:pt x="813521" y="944851"/>
                </a:lnTo>
                <a:lnTo>
                  <a:pt x="835409" y="941203"/>
                </a:lnTo>
                <a:cubicBezTo>
                  <a:pt x="840273" y="936339"/>
                  <a:pt x="842705" y="933907"/>
                  <a:pt x="842705" y="933907"/>
                </a:cubicBezTo>
                <a:cubicBezTo>
                  <a:pt x="857297" y="914450"/>
                  <a:pt x="864594" y="904722"/>
                  <a:pt x="864594" y="904722"/>
                </a:cubicBezTo>
                <a:cubicBezTo>
                  <a:pt x="864594" y="899858"/>
                  <a:pt x="867026" y="894994"/>
                  <a:pt x="871890" y="890130"/>
                </a:cubicBezTo>
                <a:cubicBezTo>
                  <a:pt x="879186" y="877970"/>
                  <a:pt x="891346" y="868241"/>
                  <a:pt x="908370" y="860945"/>
                </a:cubicBezTo>
                <a:lnTo>
                  <a:pt x="912019" y="857297"/>
                </a:lnTo>
                <a:cubicBezTo>
                  <a:pt x="924179" y="842705"/>
                  <a:pt x="935731" y="829329"/>
                  <a:pt x="946675" y="817168"/>
                </a:cubicBezTo>
                <a:cubicBezTo>
                  <a:pt x="957619" y="805008"/>
                  <a:pt x="970387" y="791632"/>
                  <a:pt x="984980" y="777040"/>
                </a:cubicBezTo>
                <a:cubicBezTo>
                  <a:pt x="984980" y="772176"/>
                  <a:pt x="987412" y="769743"/>
                  <a:pt x="992276" y="769743"/>
                </a:cubicBezTo>
                <a:cubicBezTo>
                  <a:pt x="989844" y="774607"/>
                  <a:pt x="984980" y="780688"/>
                  <a:pt x="977684" y="787984"/>
                </a:cubicBezTo>
                <a:cubicBezTo>
                  <a:pt x="970387" y="795280"/>
                  <a:pt x="964307" y="802576"/>
                  <a:pt x="959443" y="809872"/>
                </a:cubicBezTo>
                <a:cubicBezTo>
                  <a:pt x="954579" y="812304"/>
                  <a:pt x="950323" y="817168"/>
                  <a:pt x="946675" y="824464"/>
                </a:cubicBezTo>
                <a:cubicBezTo>
                  <a:pt x="943027" y="831761"/>
                  <a:pt x="937555" y="837841"/>
                  <a:pt x="930259" y="842705"/>
                </a:cubicBezTo>
                <a:cubicBezTo>
                  <a:pt x="935123" y="840273"/>
                  <a:pt x="941203" y="839057"/>
                  <a:pt x="948499" y="839057"/>
                </a:cubicBezTo>
                <a:cubicBezTo>
                  <a:pt x="955795" y="836625"/>
                  <a:pt x="963699" y="832369"/>
                  <a:pt x="972212" y="826289"/>
                </a:cubicBezTo>
                <a:cubicBezTo>
                  <a:pt x="980724" y="820208"/>
                  <a:pt x="989844" y="814736"/>
                  <a:pt x="999572" y="809872"/>
                </a:cubicBezTo>
                <a:lnTo>
                  <a:pt x="1006868" y="809872"/>
                </a:lnTo>
                <a:cubicBezTo>
                  <a:pt x="1014165" y="809872"/>
                  <a:pt x="1019637" y="810480"/>
                  <a:pt x="1023285" y="811696"/>
                </a:cubicBezTo>
                <a:cubicBezTo>
                  <a:pt x="1026933" y="812912"/>
                  <a:pt x="1032405" y="812304"/>
                  <a:pt x="1039701" y="809872"/>
                </a:cubicBezTo>
                <a:cubicBezTo>
                  <a:pt x="1042133" y="809872"/>
                  <a:pt x="1044565" y="809872"/>
                  <a:pt x="1046997" y="809872"/>
                </a:cubicBezTo>
                <a:cubicBezTo>
                  <a:pt x="1049429" y="809872"/>
                  <a:pt x="1051861" y="809872"/>
                  <a:pt x="1054293" y="809872"/>
                </a:cubicBezTo>
                <a:lnTo>
                  <a:pt x="1087126" y="820816"/>
                </a:lnTo>
                <a:lnTo>
                  <a:pt x="1094422" y="824464"/>
                </a:lnTo>
                <a:cubicBezTo>
                  <a:pt x="1101718" y="831761"/>
                  <a:pt x="1112663" y="837841"/>
                  <a:pt x="1127255" y="842705"/>
                </a:cubicBezTo>
                <a:cubicBezTo>
                  <a:pt x="1129687" y="845137"/>
                  <a:pt x="1133335" y="848177"/>
                  <a:pt x="1138199" y="851825"/>
                </a:cubicBezTo>
                <a:cubicBezTo>
                  <a:pt x="1143063" y="855473"/>
                  <a:pt x="1145495" y="858513"/>
                  <a:pt x="1145495" y="860945"/>
                </a:cubicBezTo>
                <a:cubicBezTo>
                  <a:pt x="1147927" y="863377"/>
                  <a:pt x="1150359" y="867025"/>
                  <a:pt x="1152791" y="871889"/>
                </a:cubicBezTo>
                <a:cubicBezTo>
                  <a:pt x="1155223" y="876754"/>
                  <a:pt x="1158871" y="881618"/>
                  <a:pt x="1163735" y="886482"/>
                </a:cubicBezTo>
                <a:lnTo>
                  <a:pt x="1174680" y="901074"/>
                </a:lnTo>
                <a:cubicBezTo>
                  <a:pt x="1177112" y="905938"/>
                  <a:pt x="1180760" y="910194"/>
                  <a:pt x="1185624" y="913842"/>
                </a:cubicBezTo>
                <a:cubicBezTo>
                  <a:pt x="1190488" y="917490"/>
                  <a:pt x="1195352" y="922963"/>
                  <a:pt x="1200216" y="930259"/>
                </a:cubicBezTo>
                <a:lnTo>
                  <a:pt x="1200216" y="915666"/>
                </a:lnTo>
                <a:lnTo>
                  <a:pt x="1203865" y="912018"/>
                </a:lnTo>
                <a:cubicBezTo>
                  <a:pt x="1208729" y="924179"/>
                  <a:pt x="1211161" y="930259"/>
                  <a:pt x="1211161" y="930259"/>
                </a:cubicBezTo>
                <a:lnTo>
                  <a:pt x="1218457" y="941203"/>
                </a:lnTo>
                <a:cubicBezTo>
                  <a:pt x="1225753" y="941203"/>
                  <a:pt x="1235481" y="939987"/>
                  <a:pt x="1247641" y="937555"/>
                </a:cubicBezTo>
                <a:cubicBezTo>
                  <a:pt x="1252505" y="949715"/>
                  <a:pt x="1259802" y="960659"/>
                  <a:pt x="1269530" y="970387"/>
                </a:cubicBezTo>
                <a:cubicBezTo>
                  <a:pt x="1269530" y="972819"/>
                  <a:pt x="1275610" y="976467"/>
                  <a:pt x="1287770" y="981332"/>
                </a:cubicBezTo>
                <a:lnTo>
                  <a:pt x="1295066" y="981332"/>
                </a:lnTo>
                <a:cubicBezTo>
                  <a:pt x="1314523" y="1000788"/>
                  <a:pt x="1329115" y="1011732"/>
                  <a:pt x="1338843" y="1014164"/>
                </a:cubicBezTo>
                <a:cubicBezTo>
                  <a:pt x="1336411" y="1016596"/>
                  <a:pt x="1335195" y="1019029"/>
                  <a:pt x="1335195" y="1021461"/>
                </a:cubicBezTo>
                <a:cubicBezTo>
                  <a:pt x="1327899" y="1038485"/>
                  <a:pt x="1332763" y="1048213"/>
                  <a:pt x="1349787" y="1050645"/>
                </a:cubicBezTo>
                <a:lnTo>
                  <a:pt x="1371676" y="1054293"/>
                </a:lnTo>
                <a:lnTo>
                  <a:pt x="1353435" y="1061589"/>
                </a:lnTo>
                <a:cubicBezTo>
                  <a:pt x="1358300" y="1071317"/>
                  <a:pt x="1364380" y="1078006"/>
                  <a:pt x="1371676" y="1081654"/>
                </a:cubicBezTo>
                <a:lnTo>
                  <a:pt x="1382620" y="1087126"/>
                </a:lnTo>
                <a:lnTo>
                  <a:pt x="1422749" y="1079830"/>
                </a:lnTo>
                <a:cubicBezTo>
                  <a:pt x="1427613" y="1079830"/>
                  <a:pt x="1438557" y="1082262"/>
                  <a:pt x="1455581" y="1087126"/>
                </a:cubicBezTo>
                <a:cubicBezTo>
                  <a:pt x="1477470" y="1096854"/>
                  <a:pt x="1490846" y="1101718"/>
                  <a:pt x="1495710" y="1101718"/>
                </a:cubicBezTo>
                <a:cubicBezTo>
                  <a:pt x="1515167" y="1106582"/>
                  <a:pt x="1529759" y="1106582"/>
                  <a:pt x="1539487" y="1101718"/>
                </a:cubicBezTo>
                <a:cubicBezTo>
                  <a:pt x="1549215" y="1101718"/>
                  <a:pt x="1578400" y="1096854"/>
                  <a:pt x="1627041" y="1087126"/>
                </a:cubicBezTo>
                <a:cubicBezTo>
                  <a:pt x="1639201" y="1084694"/>
                  <a:pt x="1653186" y="1081654"/>
                  <a:pt x="1668994" y="1078006"/>
                </a:cubicBezTo>
                <a:cubicBezTo>
                  <a:pt x="1684802" y="1074358"/>
                  <a:pt x="1703651" y="1070102"/>
                  <a:pt x="1725539" y="1065237"/>
                </a:cubicBezTo>
                <a:cubicBezTo>
                  <a:pt x="1747428" y="1057941"/>
                  <a:pt x="1774180" y="1049429"/>
                  <a:pt x="1805797" y="1039701"/>
                </a:cubicBezTo>
                <a:lnTo>
                  <a:pt x="1907943" y="1010516"/>
                </a:lnTo>
                <a:cubicBezTo>
                  <a:pt x="1927399" y="1005652"/>
                  <a:pt x="1948680" y="1000180"/>
                  <a:pt x="1971784" y="994100"/>
                </a:cubicBezTo>
                <a:cubicBezTo>
                  <a:pt x="1994889" y="988020"/>
                  <a:pt x="2021033" y="980116"/>
                  <a:pt x="2050218" y="970387"/>
                </a:cubicBezTo>
                <a:cubicBezTo>
                  <a:pt x="2055082" y="970387"/>
                  <a:pt x="2058730" y="970387"/>
                  <a:pt x="2061162" y="970387"/>
                </a:cubicBezTo>
                <a:cubicBezTo>
                  <a:pt x="2061162" y="965523"/>
                  <a:pt x="2061770" y="959443"/>
                  <a:pt x="2062986" y="952147"/>
                </a:cubicBezTo>
                <a:cubicBezTo>
                  <a:pt x="2064202" y="944851"/>
                  <a:pt x="2063594" y="939987"/>
                  <a:pt x="2061162" y="937555"/>
                </a:cubicBezTo>
                <a:cubicBezTo>
                  <a:pt x="2058730" y="932691"/>
                  <a:pt x="2057514" y="925394"/>
                  <a:pt x="2057514" y="915666"/>
                </a:cubicBezTo>
                <a:cubicBezTo>
                  <a:pt x="2057514" y="908370"/>
                  <a:pt x="2059946" y="896210"/>
                  <a:pt x="2064810" y="879186"/>
                </a:cubicBezTo>
                <a:cubicBezTo>
                  <a:pt x="2064810" y="859729"/>
                  <a:pt x="2069674" y="841489"/>
                  <a:pt x="2079403" y="824464"/>
                </a:cubicBezTo>
                <a:lnTo>
                  <a:pt x="2079403" y="777040"/>
                </a:lnTo>
                <a:cubicBezTo>
                  <a:pt x="2081835" y="772176"/>
                  <a:pt x="2083051" y="766095"/>
                  <a:pt x="2083051" y="758799"/>
                </a:cubicBezTo>
                <a:cubicBezTo>
                  <a:pt x="2083051" y="756367"/>
                  <a:pt x="2083659" y="753935"/>
                  <a:pt x="2084875" y="751503"/>
                </a:cubicBezTo>
                <a:cubicBezTo>
                  <a:pt x="2086091" y="749071"/>
                  <a:pt x="2085483" y="746639"/>
                  <a:pt x="2083051" y="744207"/>
                </a:cubicBezTo>
                <a:cubicBezTo>
                  <a:pt x="2083051" y="729615"/>
                  <a:pt x="2087915" y="718670"/>
                  <a:pt x="2097643" y="711374"/>
                </a:cubicBezTo>
                <a:cubicBezTo>
                  <a:pt x="2095211" y="706510"/>
                  <a:pt x="2093995" y="701646"/>
                  <a:pt x="2093995" y="696782"/>
                </a:cubicBezTo>
                <a:cubicBezTo>
                  <a:pt x="2093995" y="694350"/>
                  <a:pt x="2093995" y="689486"/>
                  <a:pt x="2093995" y="682190"/>
                </a:cubicBezTo>
                <a:cubicBezTo>
                  <a:pt x="2093995" y="674894"/>
                  <a:pt x="2091563" y="668813"/>
                  <a:pt x="2086699" y="663949"/>
                </a:cubicBezTo>
                <a:cubicBezTo>
                  <a:pt x="2084266" y="668813"/>
                  <a:pt x="2083659" y="674285"/>
                  <a:pt x="2084875" y="680366"/>
                </a:cubicBezTo>
                <a:cubicBezTo>
                  <a:pt x="2086091" y="686446"/>
                  <a:pt x="2085483" y="693134"/>
                  <a:pt x="2083051" y="700430"/>
                </a:cubicBezTo>
                <a:lnTo>
                  <a:pt x="2075754" y="729615"/>
                </a:lnTo>
                <a:lnTo>
                  <a:pt x="2075754" y="740559"/>
                </a:lnTo>
                <a:cubicBezTo>
                  <a:pt x="2075754" y="750287"/>
                  <a:pt x="2070890" y="757583"/>
                  <a:pt x="2061162" y="762447"/>
                </a:cubicBezTo>
                <a:lnTo>
                  <a:pt x="2068458" y="722318"/>
                </a:lnTo>
                <a:lnTo>
                  <a:pt x="2068458" y="704078"/>
                </a:lnTo>
                <a:cubicBezTo>
                  <a:pt x="2068458" y="696782"/>
                  <a:pt x="2070282" y="686446"/>
                  <a:pt x="2073930" y="673069"/>
                </a:cubicBezTo>
                <a:cubicBezTo>
                  <a:pt x="2077579" y="659693"/>
                  <a:pt x="2079403" y="649357"/>
                  <a:pt x="2079403" y="642061"/>
                </a:cubicBezTo>
                <a:cubicBezTo>
                  <a:pt x="2079403" y="627468"/>
                  <a:pt x="2080618" y="614092"/>
                  <a:pt x="2083051" y="601932"/>
                </a:cubicBezTo>
                <a:cubicBezTo>
                  <a:pt x="2085483" y="589772"/>
                  <a:pt x="2086699" y="578828"/>
                  <a:pt x="2086699" y="569099"/>
                </a:cubicBezTo>
                <a:cubicBezTo>
                  <a:pt x="2086699" y="554507"/>
                  <a:pt x="2085483" y="543563"/>
                  <a:pt x="2083051" y="536267"/>
                </a:cubicBezTo>
                <a:lnTo>
                  <a:pt x="2083051" y="514378"/>
                </a:lnTo>
                <a:cubicBezTo>
                  <a:pt x="2087915" y="487626"/>
                  <a:pt x="2092779" y="466953"/>
                  <a:pt x="2097643" y="452361"/>
                </a:cubicBezTo>
                <a:lnTo>
                  <a:pt x="2097643" y="423176"/>
                </a:lnTo>
                <a:cubicBezTo>
                  <a:pt x="2097643" y="418312"/>
                  <a:pt x="2097643" y="412232"/>
                  <a:pt x="2097643" y="404936"/>
                </a:cubicBezTo>
                <a:cubicBezTo>
                  <a:pt x="2097643" y="397640"/>
                  <a:pt x="2096427" y="389128"/>
                  <a:pt x="2093995" y="379399"/>
                </a:cubicBezTo>
                <a:cubicBezTo>
                  <a:pt x="2086699" y="369671"/>
                  <a:pt x="2083051" y="361159"/>
                  <a:pt x="2083051" y="353863"/>
                </a:cubicBezTo>
                <a:cubicBezTo>
                  <a:pt x="2083051" y="346567"/>
                  <a:pt x="2080618" y="329542"/>
                  <a:pt x="2075754" y="302790"/>
                </a:cubicBezTo>
                <a:cubicBezTo>
                  <a:pt x="2083051" y="300358"/>
                  <a:pt x="2085483" y="294278"/>
                  <a:pt x="2083051" y="284549"/>
                </a:cubicBezTo>
                <a:lnTo>
                  <a:pt x="2075754" y="248069"/>
                </a:lnTo>
                <a:cubicBezTo>
                  <a:pt x="2061162" y="231044"/>
                  <a:pt x="2061162" y="215236"/>
                  <a:pt x="2075754" y="200644"/>
                </a:cubicBezTo>
                <a:cubicBezTo>
                  <a:pt x="2073322" y="203076"/>
                  <a:pt x="2068458" y="204292"/>
                  <a:pt x="2061162" y="204292"/>
                </a:cubicBezTo>
                <a:lnTo>
                  <a:pt x="2053866" y="193348"/>
                </a:lnTo>
                <a:lnTo>
                  <a:pt x="2039273" y="193348"/>
                </a:lnTo>
                <a:cubicBezTo>
                  <a:pt x="2036841" y="188484"/>
                  <a:pt x="2035625" y="181187"/>
                  <a:pt x="2035625" y="171459"/>
                </a:cubicBezTo>
                <a:cubicBezTo>
                  <a:pt x="2035625" y="161731"/>
                  <a:pt x="2039273" y="153219"/>
                  <a:pt x="2046570" y="145923"/>
                </a:cubicBezTo>
                <a:cubicBezTo>
                  <a:pt x="2046570" y="141059"/>
                  <a:pt x="2049002" y="138627"/>
                  <a:pt x="2053866" y="138627"/>
                </a:cubicBezTo>
                <a:cubicBezTo>
                  <a:pt x="2056298" y="141059"/>
                  <a:pt x="2060554" y="143490"/>
                  <a:pt x="2066634" y="145923"/>
                </a:cubicBezTo>
                <a:cubicBezTo>
                  <a:pt x="2072714" y="148355"/>
                  <a:pt x="2075754" y="153219"/>
                  <a:pt x="2075754" y="160515"/>
                </a:cubicBezTo>
                <a:cubicBezTo>
                  <a:pt x="2085483" y="153219"/>
                  <a:pt x="2092779" y="155651"/>
                  <a:pt x="2097643" y="167811"/>
                </a:cubicBezTo>
                <a:cubicBezTo>
                  <a:pt x="2100075" y="165379"/>
                  <a:pt x="2101291" y="162339"/>
                  <a:pt x="2101291" y="158691"/>
                </a:cubicBezTo>
                <a:cubicBezTo>
                  <a:pt x="2101291" y="155043"/>
                  <a:pt x="2102507" y="152003"/>
                  <a:pt x="2104939" y="149571"/>
                </a:cubicBezTo>
                <a:cubicBezTo>
                  <a:pt x="2109803" y="147139"/>
                  <a:pt x="2112235" y="144707"/>
                  <a:pt x="2112235" y="142275"/>
                </a:cubicBezTo>
                <a:cubicBezTo>
                  <a:pt x="2112235" y="139842"/>
                  <a:pt x="2113451" y="138627"/>
                  <a:pt x="2115883" y="138627"/>
                </a:cubicBezTo>
                <a:cubicBezTo>
                  <a:pt x="2120747" y="133762"/>
                  <a:pt x="2128043" y="131330"/>
                  <a:pt x="2137771" y="131330"/>
                </a:cubicBezTo>
                <a:lnTo>
                  <a:pt x="2159660" y="134978"/>
                </a:lnTo>
                <a:cubicBezTo>
                  <a:pt x="2162092" y="132546"/>
                  <a:pt x="2164524" y="128898"/>
                  <a:pt x="2166956" y="124034"/>
                </a:cubicBezTo>
                <a:cubicBezTo>
                  <a:pt x="2169388" y="119170"/>
                  <a:pt x="2170604" y="115522"/>
                  <a:pt x="2170604" y="113090"/>
                </a:cubicBezTo>
                <a:cubicBezTo>
                  <a:pt x="2175468" y="96065"/>
                  <a:pt x="2183981" y="80257"/>
                  <a:pt x="2196141" y="65665"/>
                </a:cubicBezTo>
                <a:cubicBezTo>
                  <a:pt x="2208301" y="51073"/>
                  <a:pt x="2216813" y="40128"/>
                  <a:pt x="2221677" y="32832"/>
                </a:cubicBezTo>
                <a:cubicBezTo>
                  <a:pt x="2228973" y="25536"/>
                  <a:pt x="2237485" y="21280"/>
                  <a:pt x="2247214" y="20064"/>
                </a:cubicBezTo>
                <a:cubicBezTo>
                  <a:pt x="2256942" y="18848"/>
                  <a:pt x="2264238" y="18240"/>
                  <a:pt x="2269102" y="18240"/>
                </a:cubicBezTo>
                <a:lnTo>
                  <a:pt x="2294639" y="18240"/>
                </a:lnTo>
                <a:cubicBezTo>
                  <a:pt x="2309231" y="18240"/>
                  <a:pt x="2323823" y="23104"/>
                  <a:pt x="2338416" y="32832"/>
                </a:cubicBezTo>
                <a:lnTo>
                  <a:pt x="2342064" y="32832"/>
                </a:lnTo>
                <a:cubicBezTo>
                  <a:pt x="2342064" y="35264"/>
                  <a:pt x="2344496" y="38913"/>
                  <a:pt x="2349360" y="43777"/>
                </a:cubicBezTo>
                <a:cubicBezTo>
                  <a:pt x="2354224" y="48640"/>
                  <a:pt x="2359088" y="53505"/>
                  <a:pt x="2363952" y="58369"/>
                </a:cubicBezTo>
                <a:lnTo>
                  <a:pt x="2334768" y="58369"/>
                </a:lnTo>
                <a:cubicBezTo>
                  <a:pt x="2354224" y="80257"/>
                  <a:pt x="2373681" y="91202"/>
                  <a:pt x="2393137" y="91202"/>
                </a:cubicBezTo>
                <a:lnTo>
                  <a:pt x="2396785" y="102146"/>
                </a:lnTo>
                <a:cubicBezTo>
                  <a:pt x="2413809" y="109442"/>
                  <a:pt x="2430833" y="113090"/>
                  <a:pt x="2447858" y="113090"/>
                </a:cubicBezTo>
                <a:cubicBezTo>
                  <a:pt x="2457586" y="113090"/>
                  <a:pt x="2469746" y="119170"/>
                  <a:pt x="2484339" y="131330"/>
                </a:cubicBezTo>
                <a:cubicBezTo>
                  <a:pt x="2508659" y="155651"/>
                  <a:pt x="2532980" y="172675"/>
                  <a:pt x="2557300" y="182403"/>
                </a:cubicBezTo>
                <a:cubicBezTo>
                  <a:pt x="2581621" y="189700"/>
                  <a:pt x="2598645" y="199428"/>
                  <a:pt x="2608373" y="211588"/>
                </a:cubicBezTo>
                <a:cubicBezTo>
                  <a:pt x="2608373" y="204292"/>
                  <a:pt x="2607157" y="195780"/>
                  <a:pt x="2604725" y="186051"/>
                </a:cubicBezTo>
                <a:lnTo>
                  <a:pt x="2626613" y="189700"/>
                </a:lnTo>
                <a:cubicBezTo>
                  <a:pt x="2624181" y="182403"/>
                  <a:pt x="2618709" y="177539"/>
                  <a:pt x="2610197" y="175107"/>
                </a:cubicBezTo>
                <a:cubicBezTo>
                  <a:pt x="2601685" y="172675"/>
                  <a:pt x="2594997" y="170243"/>
                  <a:pt x="2590133" y="167811"/>
                </a:cubicBezTo>
                <a:cubicBezTo>
                  <a:pt x="2599861" y="167811"/>
                  <a:pt x="2607157" y="167811"/>
                  <a:pt x="2612021" y="167811"/>
                </a:cubicBezTo>
                <a:cubicBezTo>
                  <a:pt x="2612021" y="165379"/>
                  <a:pt x="2609589" y="161731"/>
                  <a:pt x="2604725" y="156867"/>
                </a:cubicBezTo>
                <a:cubicBezTo>
                  <a:pt x="2616885" y="156867"/>
                  <a:pt x="2627830" y="165379"/>
                  <a:pt x="2637558" y="182403"/>
                </a:cubicBezTo>
                <a:cubicBezTo>
                  <a:pt x="2639990" y="187267"/>
                  <a:pt x="2643638" y="190308"/>
                  <a:pt x="2648502" y="191524"/>
                </a:cubicBezTo>
                <a:cubicBezTo>
                  <a:pt x="2653366" y="192740"/>
                  <a:pt x="2657014" y="195780"/>
                  <a:pt x="2659447" y="200644"/>
                </a:cubicBezTo>
                <a:cubicBezTo>
                  <a:pt x="2686199" y="212804"/>
                  <a:pt x="2703223" y="221316"/>
                  <a:pt x="2710519" y="226180"/>
                </a:cubicBezTo>
                <a:cubicBezTo>
                  <a:pt x="2710519" y="231044"/>
                  <a:pt x="2709303" y="234692"/>
                  <a:pt x="2706871" y="237125"/>
                </a:cubicBezTo>
                <a:cubicBezTo>
                  <a:pt x="2711735" y="239557"/>
                  <a:pt x="2717815" y="244421"/>
                  <a:pt x="2725111" y="251717"/>
                </a:cubicBezTo>
                <a:lnTo>
                  <a:pt x="2725111" y="269957"/>
                </a:lnTo>
                <a:lnTo>
                  <a:pt x="2728759" y="288197"/>
                </a:lnTo>
                <a:lnTo>
                  <a:pt x="2739704" y="273605"/>
                </a:lnTo>
                <a:lnTo>
                  <a:pt x="2739704" y="280901"/>
                </a:lnTo>
                <a:cubicBezTo>
                  <a:pt x="2739704" y="288197"/>
                  <a:pt x="2738488" y="294886"/>
                  <a:pt x="2736056" y="300966"/>
                </a:cubicBezTo>
                <a:cubicBezTo>
                  <a:pt x="2733624" y="307046"/>
                  <a:pt x="2732408" y="312518"/>
                  <a:pt x="2732408" y="317382"/>
                </a:cubicBezTo>
                <a:cubicBezTo>
                  <a:pt x="2732408" y="319814"/>
                  <a:pt x="2732408" y="325286"/>
                  <a:pt x="2732408" y="333798"/>
                </a:cubicBezTo>
                <a:cubicBezTo>
                  <a:pt x="2732408" y="342310"/>
                  <a:pt x="2734840" y="348999"/>
                  <a:pt x="2739704" y="353863"/>
                </a:cubicBezTo>
                <a:lnTo>
                  <a:pt x="2739704" y="364807"/>
                </a:lnTo>
                <a:cubicBezTo>
                  <a:pt x="2734840" y="376967"/>
                  <a:pt x="2734840" y="389128"/>
                  <a:pt x="2739704" y="401288"/>
                </a:cubicBezTo>
                <a:cubicBezTo>
                  <a:pt x="2739704" y="406152"/>
                  <a:pt x="2737880" y="410408"/>
                  <a:pt x="2734232" y="414056"/>
                </a:cubicBezTo>
                <a:cubicBezTo>
                  <a:pt x="2730584" y="417704"/>
                  <a:pt x="2727544" y="420744"/>
                  <a:pt x="2725111" y="423176"/>
                </a:cubicBezTo>
                <a:cubicBezTo>
                  <a:pt x="2732408" y="430472"/>
                  <a:pt x="2736056" y="437769"/>
                  <a:pt x="2736056" y="445065"/>
                </a:cubicBezTo>
                <a:cubicBezTo>
                  <a:pt x="2736056" y="452361"/>
                  <a:pt x="2732408" y="460873"/>
                  <a:pt x="2725111" y="470601"/>
                </a:cubicBezTo>
                <a:cubicBezTo>
                  <a:pt x="2725111" y="473033"/>
                  <a:pt x="2724503" y="476681"/>
                  <a:pt x="2723287" y="481545"/>
                </a:cubicBezTo>
                <a:cubicBezTo>
                  <a:pt x="2722072" y="486410"/>
                  <a:pt x="2719031" y="488842"/>
                  <a:pt x="2714167" y="488842"/>
                </a:cubicBezTo>
                <a:lnTo>
                  <a:pt x="2681335" y="514378"/>
                </a:lnTo>
                <a:cubicBezTo>
                  <a:pt x="2674039" y="514378"/>
                  <a:pt x="2669175" y="515594"/>
                  <a:pt x="2666743" y="518026"/>
                </a:cubicBezTo>
                <a:cubicBezTo>
                  <a:pt x="2657014" y="525322"/>
                  <a:pt x="2646070" y="532010"/>
                  <a:pt x="2633910" y="538091"/>
                </a:cubicBezTo>
                <a:cubicBezTo>
                  <a:pt x="2621749" y="544171"/>
                  <a:pt x="2608373" y="550859"/>
                  <a:pt x="2593781" y="558155"/>
                </a:cubicBezTo>
                <a:lnTo>
                  <a:pt x="2575541" y="569099"/>
                </a:lnTo>
                <a:cubicBezTo>
                  <a:pt x="2563381" y="576395"/>
                  <a:pt x="2556084" y="595852"/>
                  <a:pt x="2553652" y="627468"/>
                </a:cubicBezTo>
                <a:lnTo>
                  <a:pt x="2604725" y="649357"/>
                </a:lnTo>
                <a:cubicBezTo>
                  <a:pt x="2609589" y="651789"/>
                  <a:pt x="2615669" y="654829"/>
                  <a:pt x="2622965" y="658477"/>
                </a:cubicBezTo>
                <a:cubicBezTo>
                  <a:pt x="2630262" y="662125"/>
                  <a:pt x="2639990" y="665165"/>
                  <a:pt x="2652150" y="667597"/>
                </a:cubicBezTo>
                <a:cubicBezTo>
                  <a:pt x="2657014" y="667597"/>
                  <a:pt x="2661879" y="668813"/>
                  <a:pt x="2666743" y="671245"/>
                </a:cubicBezTo>
                <a:cubicBezTo>
                  <a:pt x="2671607" y="673677"/>
                  <a:pt x="2677687" y="672461"/>
                  <a:pt x="2684983" y="667597"/>
                </a:cubicBezTo>
                <a:lnTo>
                  <a:pt x="2692279" y="671245"/>
                </a:lnTo>
                <a:cubicBezTo>
                  <a:pt x="2689847" y="678542"/>
                  <a:pt x="2694711" y="682190"/>
                  <a:pt x="2706871" y="682190"/>
                </a:cubicBezTo>
                <a:lnTo>
                  <a:pt x="2750648" y="689486"/>
                </a:lnTo>
                <a:cubicBezTo>
                  <a:pt x="2745784" y="679757"/>
                  <a:pt x="2738488" y="674894"/>
                  <a:pt x="2728759" y="674894"/>
                </a:cubicBezTo>
                <a:lnTo>
                  <a:pt x="2739704" y="674894"/>
                </a:lnTo>
                <a:cubicBezTo>
                  <a:pt x="2756729" y="674894"/>
                  <a:pt x="2767673" y="673677"/>
                  <a:pt x="2772537" y="671245"/>
                </a:cubicBezTo>
                <a:cubicBezTo>
                  <a:pt x="2777401" y="680974"/>
                  <a:pt x="2781049" y="687054"/>
                  <a:pt x="2783481" y="689486"/>
                </a:cubicBezTo>
                <a:cubicBezTo>
                  <a:pt x="2788345" y="691918"/>
                  <a:pt x="2794425" y="691918"/>
                  <a:pt x="2801721" y="689486"/>
                </a:cubicBezTo>
                <a:lnTo>
                  <a:pt x="2783481" y="678542"/>
                </a:lnTo>
                <a:cubicBezTo>
                  <a:pt x="2788345" y="676109"/>
                  <a:pt x="2795641" y="674894"/>
                  <a:pt x="2805369" y="674894"/>
                </a:cubicBezTo>
                <a:cubicBezTo>
                  <a:pt x="2815098" y="674894"/>
                  <a:pt x="2822394" y="673677"/>
                  <a:pt x="2827258" y="671245"/>
                </a:cubicBezTo>
                <a:cubicBezTo>
                  <a:pt x="2829690" y="668813"/>
                  <a:pt x="2830906" y="665165"/>
                  <a:pt x="2830906" y="660301"/>
                </a:cubicBezTo>
                <a:cubicBezTo>
                  <a:pt x="2835770" y="660301"/>
                  <a:pt x="2839418" y="661517"/>
                  <a:pt x="2841850" y="663949"/>
                </a:cubicBezTo>
                <a:cubicBezTo>
                  <a:pt x="2846714" y="668813"/>
                  <a:pt x="2852794" y="670029"/>
                  <a:pt x="2860091" y="667597"/>
                </a:cubicBezTo>
                <a:cubicBezTo>
                  <a:pt x="2864955" y="665165"/>
                  <a:pt x="2867995" y="661517"/>
                  <a:pt x="2869211" y="656653"/>
                </a:cubicBezTo>
                <a:cubicBezTo>
                  <a:pt x="2870427" y="651789"/>
                  <a:pt x="2869819" y="648141"/>
                  <a:pt x="2867387" y="645709"/>
                </a:cubicBezTo>
                <a:lnTo>
                  <a:pt x="2867387" y="642061"/>
                </a:lnTo>
                <a:cubicBezTo>
                  <a:pt x="2872251" y="642061"/>
                  <a:pt x="2876507" y="643277"/>
                  <a:pt x="2880155" y="645709"/>
                </a:cubicBezTo>
                <a:cubicBezTo>
                  <a:pt x="2883803" y="648141"/>
                  <a:pt x="2886843" y="650573"/>
                  <a:pt x="2889275" y="653005"/>
                </a:cubicBezTo>
                <a:cubicBezTo>
                  <a:pt x="2896571" y="653005"/>
                  <a:pt x="2906299" y="649357"/>
                  <a:pt x="2918460" y="642061"/>
                </a:cubicBezTo>
                <a:cubicBezTo>
                  <a:pt x="2925756" y="646925"/>
                  <a:pt x="2928188" y="656653"/>
                  <a:pt x="2925756" y="671245"/>
                </a:cubicBezTo>
                <a:cubicBezTo>
                  <a:pt x="2933052" y="678542"/>
                  <a:pt x="2936700" y="682190"/>
                  <a:pt x="2936700" y="682190"/>
                </a:cubicBezTo>
                <a:cubicBezTo>
                  <a:pt x="2931836" y="682190"/>
                  <a:pt x="2928188" y="683405"/>
                  <a:pt x="2925756" y="685838"/>
                </a:cubicBezTo>
                <a:cubicBezTo>
                  <a:pt x="2928188" y="690702"/>
                  <a:pt x="2933052" y="693134"/>
                  <a:pt x="2940348" y="693134"/>
                </a:cubicBezTo>
                <a:cubicBezTo>
                  <a:pt x="2930620" y="700430"/>
                  <a:pt x="2919675" y="702862"/>
                  <a:pt x="2907515" y="700430"/>
                </a:cubicBezTo>
                <a:cubicBezTo>
                  <a:pt x="2907515" y="707726"/>
                  <a:pt x="2911163" y="710158"/>
                  <a:pt x="2918460" y="707726"/>
                </a:cubicBezTo>
                <a:lnTo>
                  <a:pt x="2925756" y="704078"/>
                </a:lnTo>
                <a:cubicBezTo>
                  <a:pt x="2928188" y="704078"/>
                  <a:pt x="2933052" y="704686"/>
                  <a:pt x="2940348" y="705902"/>
                </a:cubicBezTo>
                <a:cubicBezTo>
                  <a:pt x="2947644" y="707118"/>
                  <a:pt x="2952508" y="702862"/>
                  <a:pt x="2954940" y="693134"/>
                </a:cubicBezTo>
                <a:cubicBezTo>
                  <a:pt x="2954940" y="685838"/>
                  <a:pt x="2958589" y="678542"/>
                  <a:pt x="2965885" y="671245"/>
                </a:cubicBezTo>
                <a:lnTo>
                  <a:pt x="2969533" y="693134"/>
                </a:lnTo>
                <a:cubicBezTo>
                  <a:pt x="2988989" y="693134"/>
                  <a:pt x="3001149" y="689486"/>
                  <a:pt x="3006013" y="682190"/>
                </a:cubicBezTo>
                <a:cubicBezTo>
                  <a:pt x="3006013" y="679757"/>
                  <a:pt x="3007229" y="677933"/>
                  <a:pt x="3009662" y="676718"/>
                </a:cubicBezTo>
                <a:cubicBezTo>
                  <a:pt x="3012094" y="675501"/>
                  <a:pt x="3013310" y="674894"/>
                  <a:pt x="3013310" y="674894"/>
                </a:cubicBezTo>
                <a:cubicBezTo>
                  <a:pt x="3015742" y="674894"/>
                  <a:pt x="3019390" y="672461"/>
                  <a:pt x="3024254" y="667597"/>
                </a:cubicBezTo>
                <a:lnTo>
                  <a:pt x="3006013" y="660301"/>
                </a:lnTo>
                <a:cubicBezTo>
                  <a:pt x="3006013" y="655437"/>
                  <a:pt x="3006621" y="652397"/>
                  <a:pt x="3007837" y="651181"/>
                </a:cubicBezTo>
                <a:cubicBezTo>
                  <a:pt x="3009053" y="649965"/>
                  <a:pt x="3012094" y="649357"/>
                  <a:pt x="3016958" y="649357"/>
                </a:cubicBezTo>
                <a:cubicBezTo>
                  <a:pt x="3019390" y="649357"/>
                  <a:pt x="3025470" y="649357"/>
                  <a:pt x="3035198" y="649357"/>
                </a:cubicBezTo>
                <a:cubicBezTo>
                  <a:pt x="3035198" y="656653"/>
                  <a:pt x="3032766" y="663949"/>
                  <a:pt x="3027902" y="671245"/>
                </a:cubicBezTo>
                <a:lnTo>
                  <a:pt x="3020606" y="682190"/>
                </a:lnTo>
                <a:cubicBezTo>
                  <a:pt x="3027902" y="701646"/>
                  <a:pt x="3033982" y="713806"/>
                  <a:pt x="3038846" y="718670"/>
                </a:cubicBezTo>
                <a:cubicBezTo>
                  <a:pt x="3038846" y="713806"/>
                  <a:pt x="3041278" y="711374"/>
                  <a:pt x="3046142" y="711374"/>
                </a:cubicBezTo>
                <a:cubicBezTo>
                  <a:pt x="3055871" y="716238"/>
                  <a:pt x="3066815" y="712590"/>
                  <a:pt x="3078975" y="700430"/>
                </a:cubicBezTo>
                <a:cubicBezTo>
                  <a:pt x="3091135" y="695566"/>
                  <a:pt x="3103295" y="691918"/>
                  <a:pt x="3115456" y="689486"/>
                </a:cubicBezTo>
                <a:lnTo>
                  <a:pt x="3155585" y="653005"/>
                </a:lnTo>
                <a:lnTo>
                  <a:pt x="3166529" y="678542"/>
                </a:lnTo>
                <a:cubicBezTo>
                  <a:pt x="3166529" y="680974"/>
                  <a:pt x="3164097" y="688270"/>
                  <a:pt x="3159233" y="700430"/>
                </a:cubicBezTo>
                <a:cubicBezTo>
                  <a:pt x="3168961" y="697998"/>
                  <a:pt x="3173825" y="695566"/>
                  <a:pt x="3173825" y="693134"/>
                </a:cubicBezTo>
                <a:cubicBezTo>
                  <a:pt x="3176257" y="697998"/>
                  <a:pt x="3178689" y="705294"/>
                  <a:pt x="3181121" y="715022"/>
                </a:cubicBezTo>
                <a:cubicBezTo>
                  <a:pt x="3183553" y="724750"/>
                  <a:pt x="3188417" y="732047"/>
                  <a:pt x="3195713" y="736911"/>
                </a:cubicBezTo>
                <a:cubicBezTo>
                  <a:pt x="3193281" y="741775"/>
                  <a:pt x="3192065" y="745423"/>
                  <a:pt x="3192065" y="747855"/>
                </a:cubicBezTo>
                <a:lnTo>
                  <a:pt x="3192065" y="758799"/>
                </a:lnTo>
                <a:cubicBezTo>
                  <a:pt x="3182337" y="763663"/>
                  <a:pt x="3175041" y="770959"/>
                  <a:pt x="3170177" y="780688"/>
                </a:cubicBezTo>
                <a:cubicBezTo>
                  <a:pt x="3175041" y="783120"/>
                  <a:pt x="3179905" y="784336"/>
                  <a:pt x="3184769" y="784336"/>
                </a:cubicBezTo>
                <a:cubicBezTo>
                  <a:pt x="3187201" y="784336"/>
                  <a:pt x="3190849" y="783728"/>
                  <a:pt x="3195713" y="782512"/>
                </a:cubicBezTo>
                <a:cubicBezTo>
                  <a:pt x="3200577" y="781296"/>
                  <a:pt x="3205441" y="783120"/>
                  <a:pt x="3210306" y="787984"/>
                </a:cubicBezTo>
                <a:cubicBezTo>
                  <a:pt x="3224898" y="797712"/>
                  <a:pt x="3237058" y="801360"/>
                  <a:pt x="3246787" y="798928"/>
                </a:cubicBezTo>
                <a:cubicBezTo>
                  <a:pt x="3246787" y="801360"/>
                  <a:pt x="3247395" y="804400"/>
                  <a:pt x="3248611" y="808048"/>
                </a:cubicBezTo>
                <a:cubicBezTo>
                  <a:pt x="3249826" y="811696"/>
                  <a:pt x="3251650" y="814736"/>
                  <a:pt x="3254083" y="817168"/>
                </a:cubicBezTo>
                <a:cubicBezTo>
                  <a:pt x="3258947" y="826897"/>
                  <a:pt x="3263811" y="832977"/>
                  <a:pt x="3268675" y="835409"/>
                </a:cubicBezTo>
                <a:cubicBezTo>
                  <a:pt x="3273539" y="830545"/>
                  <a:pt x="3275971" y="825681"/>
                  <a:pt x="3275971" y="820816"/>
                </a:cubicBezTo>
                <a:lnTo>
                  <a:pt x="3283267" y="820816"/>
                </a:lnTo>
                <a:lnTo>
                  <a:pt x="3319748" y="853649"/>
                </a:lnTo>
                <a:cubicBezTo>
                  <a:pt x="3322180" y="856081"/>
                  <a:pt x="3329476" y="857297"/>
                  <a:pt x="3341637" y="857297"/>
                </a:cubicBezTo>
                <a:cubicBezTo>
                  <a:pt x="3351365" y="854865"/>
                  <a:pt x="3361093" y="856081"/>
                  <a:pt x="3370821" y="860945"/>
                </a:cubicBezTo>
                <a:cubicBezTo>
                  <a:pt x="3370821" y="863377"/>
                  <a:pt x="3370821" y="865809"/>
                  <a:pt x="3370821" y="868241"/>
                </a:cubicBezTo>
                <a:cubicBezTo>
                  <a:pt x="3370821" y="870673"/>
                  <a:pt x="3372037" y="871889"/>
                  <a:pt x="3374469" y="871889"/>
                </a:cubicBezTo>
                <a:cubicBezTo>
                  <a:pt x="3376901" y="869457"/>
                  <a:pt x="3379333" y="868241"/>
                  <a:pt x="3381765" y="868241"/>
                </a:cubicBezTo>
                <a:cubicBezTo>
                  <a:pt x="3386629" y="868241"/>
                  <a:pt x="3390885" y="871889"/>
                  <a:pt x="3394533" y="879186"/>
                </a:cubicBezTo>
                <a:cubicBezTo>
                  <a:pt x="3398181" y="886482"/>
                  <a:pt x="3400005" y="890130"/>
                  <a:pt x="3400005" y="890130"/>
                </a:cubicBezTo>
                <a:cubicBezTo>
                  <a:pt x="3397573" y="902290"/>
                  <a:pt x="3391493" y="909586"/>
                  <a:pt x="3381765" y="912018"/>
                </a:cubicBezTo>
                <a:cubicBezTo>
                  <a:pt x="3372037" y="914450"/>
                  <a:pt x="3364741" y="915666"/>
                  <a:pt x="3359877" y="915666"/>
                </a:cubicBezTo>
                <a:cubicBezTo>
                  <a:pt x="3367173" y="918098"/>
                  <a:pt x="3373253" y="924179"/>
                  <a:pt x="3378117" y="933907"/>
                </a:cubicBezTo>
                <a:lnTo>
                  <a:pt x="3370821" y="944851"/>
                </a:lnTo>
                <a:cubicBezTo>
                  <a:pt x="3378117" y="952147"/>
                  <a:pt x="3387845" y="957011"/>
                  <a:pt x="3400005" y="959443"/>
                </a:cubicBezTo>
                <a:lnTo>
                  <a:pt x="3385413" y="963091"/>
                </a:lnTo>
                <a:cubicBezTo>
                  <a:pt x="3382981" y="963091"/>
                  <a:pt x="3377509" y="961875"/>
                  <a:pt x="3368997" y="959443"/>
                </a:cubicBezTo>
                <a:cubicBezTo>
                  <a:pt x="3360485" y="957011"/>
                  <a:pt x="3355013" y="957011"/>
                  <a:pt x="3352581" y="959443"/>
                </a:cubicBezTo>
                <a:cubicBezTo>
                  <a:pt x="3357445" y="966739"/>
                  <a:pt x="3363525" y="970387"/>
                  <a:pt x="3370821" y="970387"/>
                </a:cubicBezTo>
                <a:lnTo>
                  <a:pt x="3403653" y="995924"/>
                </a:lnTo>
                <a:cubicBezTo>
                  <a:pt x="3408517" y="995924"/>
                  <a:pt x="3418246" y="1000788"/>
                  <a:pt x="3432838" y="1010516"/>
                </a:cubicBezTo>
                <a:cubicBezTo>
                  <a:pt x="3432838" y="1010516"/>
                  <a:pt x="3436486" y="1014164"/>
                  <a:pt x="3443783" y="1021461"/>
                </a:cubicBezTo>
                <a:lnTo>
                  <a:pt x="3432838" y="1036053"/>
                </a:lnTo>
                <a:cubicBezTo>
                  <a:pt x="3430406" y="1038485"/>
                  <a:pt x="3429798" y="1041525"/>
                  <a:pt x="3431014" y="1045173"/>
                </a:cubicBezTo>
                <a:cubicBezTo>
                  <a:pt x="3432230" y="1048821"/>
                  <a:pt x="3432838" y="1050645"/>
                  <a:pt x="3432838" y="1050645"/>
                </a:cubicBezTo>
                <a:lnTo>
                  <a:pt x="3436486" y="1054293"/>
                </a:lnTo>
                <a:cubicBezTo>
                  <a:pt x="3438918" y="1056725"/>
                  <a:pt x="3441959" y="1058549"/>
                  <a:pt x="3445607" y="1059765"/>
                </a:cubicBezTo>
                <a:cubicBezTo>
                  <a:pt x="3449255" y="1060981"/>
                  <a:pt x="3451079" y="1062805"/>
                  <a:pt x="3451079" y="1065237"/>
                </a:cubicBezTo>
                <a:cubicBezTo>
                  <a:pt x="3446215" y="1065237"/>
                  <a:pt x="3440135" y="1064021"/>
                  <a:pt x="3432838" y="1061589"/>
                </a:cubicBezTo>
                <a:cubicBezTo>
                  <a:pt x="3425542" y="1059157"/>
                  <a:pt x="3419462" y="1056725"/>
                  <a:pt x="3414598" y="1054293"/>
                </a:cubicBezTo>
                <a:cubicBezTo>
                  <a:pt x="3407301" y="1061589"/>
                  <a:pt x="3396357" y="1066453"/>
                  <a:pt x="3381765" y="1068886"/>
                </a:cubicBezTo>
                <a:cubicBezTo>
                  <a:pt x="3393925" y="1073750"/>
                  <a:pt x="3402438" y="1079830"/>
                  <a:pt x="3407301" y="1087126"/>
                </a:cubicBezTo>
                <a:cubicBezTo>
                  <a:pt x="3409734" y="1087126"/>
                  <a:pt x="3413382" y="1089558"/>
                  <a:pt x="3418246" y="1094422"/>
                </a:cubicBezTo>
                <a:cubicBezTo>
                  <a:pt x="3423110" y="1104150"/>
                  <a:pt x="3423110" y="1110230"/>
                  <a:pt x="3418246" y="1112662"/>
                </a:cubicBezTo>
                <a:cubicBezTo>
                  <a:pt x="3415814" y="1115094"/>
                  <a:pt x="3415206" y="1118135"/>
                  <a:pt x="3416422" y="1121783"/>
                </a:cubicBezTo>
                <a:cubicBezTo>
                  <a:pt x="3417638" y="1125431"/>
                  <a:pt x="3418246" y="1127255"/>
                  <a:pt x="3418246" y="1127255"/>
                </a:cubicBezTo>
                <a:cubicBezTo>
                  <a:pt x="3406086" y="1127255"/>
                  <a:pt x="3397573" y="1128471"/>
                  <a:pt x="3392709" y="1130903"/>
                </a:cubicBezTo>
                <a:lnTo>
                  <a:pt x="3392709" y="1134551"/>
                </a:lnTo>
                <a:cubicBezTo>
                  <a:pt x="3404869" y="1139415"/>
                  <a:pt x="3415814" y="1146711"/>
                  <a:pt x="3425542" y="1156439"/>
                </a:cubicBezTo>
                <a:lnTo>
                  <a:pt x="3410950" y="1156439"/>
                </a:lnTo>
                <a:cubicBezTo>
                  <a:pt x="3401221" y="1151575"/>
                  <a:pt x="3390277" y="1151575"/>
                  <a:pt x="3378117" y="1156439"/>
                </a:cubicBezTo>
                <a:cubicBezTo>
                  <a:pt x="3375685" y="1161303"/>
                  <a:pt x="3368389" y="1161303"/>
                  <a:pt x="3356229" y="1156439"/>
                </a:cubicBezTo>
                <a:lnTo>
                  <a:pt x="3352581" y="1156439"/>
                </a:lnTo>
                <a:cubicBezTo>
                  <a:pt x="3345285" y="1156439"/>
                  <a:pt x="3341028" y="1158263"/>
                  <a:pt x="3339813" y="1161911"/>
                </a:cubicBezTo>
                <a:cubicBezTo>
                  <a:pt x="3338596" y="1165559"/>
                  <a:pt x="3339204" y="1169816"/>
                  <a:pt x="3341637" y="1174680"/>
                </a:cubicBezTo>
                <a:lnTo>
                  <a:pt x="3323396" y="1181976"/>
                </a:lnTo>
                <a:cubicBezTo>
                  <a:pt x="3328260" y="1191704"/>
                  <a:pt x="3335556" y="1199000"/>
                  <a:pt x="3345285" y="1203864"/>
                </a:cubicBezTo>
                <a:cubicBezTo>
                  <a:pt x="3335556" y="1206296"/>
                  <a:pt x="3323396" y="1207512"/>
                  <a:pt x="3308803" y="1207512"/>
                </a:cubicBezTo>
                <a:cubicBezTo>
                  <a:pt x="3291779" y="1207512"/>
                  <a:pt x="3279619" y="1208728"/>
                  <a:pt x="3272323" y="1211160"/>
                </a:cubicBezTo>
                <a:cubicBezTo>
                  <a:pt x="3272323" y="1213592"/>
                  <a:pt x="3273539" y="1216025"/>
                  <a:pt x="3275971" y="1218456"/>
                </a:cubicBezTo>
                <a:cubicBezTo>
                  <a:pt x="3273539" y="1218456"/>
                  <a:pt x="3272323" y="1219673"/>
                  <a:pt x="3272323" y="1222105"/>
                </a:cubicBezTo>
                <a:cubicBezTo>
                  <a:pt x="3257731" y="1222105"/>
                  <a:pt x="3248002" y="1225753"/>
                  <a:pt x="3243138" y="1233049"/>
                </a:cubicBezTo>
                <a:lnTo>
                  <a:pt x="3203009" y="1240345"/>
                </a:lnTo>
                <a:cubicBezTo>
                  <a:pt x="3200577" y="1240345"/>
                  <a:pt x="3196929" y="1239737"/>
                  <a:pt x="3192065" y="1238521"/>
                </a:cubicBezTo>
                <a:cubicBezTo>
                  <a:pt x="3187201" y="1237305"/>
                  <a:pt x="3183553" y="1237913"/>
                  <a:pt x="3181121" y="1240345"/>
                </a:cubicBezTo>
                <a:cubicBezTo>
                  <a:pt x="3178689" y="1245209"/>
                  <a:pt x="3175649" y="1248249"/>
                  <a:pt x="3172001" y="1249465"/>
                </a:cubicBezTo>
                <a:cubicBezTo>
                  <a:pt x="3168353" y="1250681"/>
                  <a:pt x="3165313" y="1251289"/>
                  <a:pt x="3162881" y="1251289"/>
                </a:cubicBezTo>
                <a:cubicBezTo>
                  <a:pt x="3150721" y="1251289"/>
                  <a:pt x="3139776" y="1247641"/>
                  <a:pt x="3130048" y="1240345"/>
                </a:cubicBezTo>
                <a:cubicBezTo>
                  <a:pt x="3122752" y="1240345"/>
                  <a:pt x="3119104" y="1242777"/>
                  <a:pt x="3119104" y="1247641"/>
                </a:cubicBezTo>
                <a:cubicBezTo>
                  <a:pt x="3119104" y="1250073"/>
                  <a:pt x="3118496" y="1251289"/>
                  <a:pt x="3117280" y="1251289"/>
                </a:cubicBezTo>
                <a:cubicBezTo>
                  <a:pt x="3116064" y="1251289"/>
                  <a:pt x="3115456" y="1251289"/>
                  <a:pt x="3115456" y="1251289"/>
                </a:cubicBezTo>
                <a:cubicBezTo>
                  <a:pt x="3113024" y="1246425"/>
                  <a:pt x="3107551" y="1243993"/>
                  <a:pt x="3099039" y="1243993"/>
                </a:cubicBezTo>
                <a:cubicBezTo>
                  <a:pt x="3090527" y="1243993"/>
                  <a:pt x="3085055" y="1242777"/>
                  <a:pt x="3082623" y="1240345"/>
                </a:cubicBezTo>
                <a:cubicBezTo>
                  <a:pt x="3072895" y="1237913"/>
                  <a:pt x="3061951" y="1240345"/>
                  <a:pt x="3049790" y="1247641"/>
                </a:cubicBezTo>
                <a:cubicBezTo>
                  <a:pt x="3057086" y="1247641"/>
                  <a:pt x="3061951" y="1250073"/>
                  <a:pt x="3064383" y="1254937"/>
                </a:cubicBezTo>
                <a:cubicBezTo>
                  <a:pt x="3059519" y="1257369"/>
                  <a:pt x="3054654" y="1257977"/>
                  <a:pt x="3049790" y="1256761"/>
                </a:cubicBezTo>
                <a:cubicBezTo>
                  <a:pt x="3044926" y="1255545"/>
                  <a:pt x="3041278" y="1252505"/>
                  <a:pt x="3038846" y="1247641"/>
                </a:cubicBezTo>
                <a:lnTo>
                  <a:pt x="3020606" y="1247641"/>
                </a:lnTo>
                <a:cubicBezTo>
                  <a:pt x="3010877" y="1247641"/>
                  <a:pt x="3006013" y="1243993"/>
                  <a:pt x="3006013" y="1236697"/>
                </a:cubicBezTo>
                <a:cubicBezTo>
                  <a:pt x="3001149" y="1236697"/>
                  <a:pt x="2994461" y="1235481"/>
                  <a:pt x="2985949" y="1233049"/>
                </a:cubicBezTo>
                <a:cubicBezTo>
                  <a:pt x="2977437" y="1230617"/>
                  <a:pt x="2970749" y="1230617"/>
                  <a:pt x="2965885" y="1233049"/>
                </a:cubicBezTo>
                <a:cubicBezTo>
                  <a:pt x="2958589" y="1233049"/>
                  <a:pt x="2947644" y="1233657"/>
                  <a:pt x="2933052" y="1234873"/>
                </a:cubicBezTo>
                <a:cubicBezTo>
                  <a:pt x="2918460" y="1236089"/>
                  <a:pt x="2906299" y="1235481"/>
                  <a:pt x="2896571" y="1233049"/>
                </a:cubicBezTo>
                <a:lnTo>
                  <a:pt x="2874683" y="1229401"/>
                </a:lnTo>
                <a:cubicBezTo>
                  <a:pt x="2864955" y="1229401"/>
                  <a:pt x="2856443" y="1230617"/>
                  <a:pt x="2849146" y="1233049"/>
                </a:cubicBezTo>
                <a:cubicBezTo>
                  <a:pt x="2841850" y="1235481"/>
                  <a:pt x="2834554" y="1236697"/>
                  <a:pt x="2827258" y="1236697"/>
                </a:cubicBezTo>
                <a:cubicBezTo>
                  <a:pt x="2822394" y="1236697"/>
                  <a:pt x="2818137" y="1237305"/>
                  <a:pt x="2814489" y="1238521"/>
                </a:cubicBezTo>
                <a:cubicBezTo>
                  <a:pt x="2810841" y="1239737"/>
                  <a:pt x="2805369" y="1239129"/>
                  <a:pt x="2798073" y="1236697"/>
                </a:cubicBezTo>
                <a:cubicBezTo>
                  <a:pt x="2785913" y="1236697"/>
                  <a:pt x="2773753" y="1240345"/>
                  <a:pt x="2761593" y="1247641"/>
                </a:cubicBezTo>
                <a:cubicBezTo>
                  <a:pt x="2761593" y="1242777"/>
                  <a:pt x="2762201" y="1239737"/>
                  <a:pt x="2763417" y="1238521"/>
                </a:cubicBezTo>
                <a:cubicBezTo>
                  <a:pt x="2764633" y="1237305"/>
                  <a:pt x="2765241" y="1235481"/>
                  <a:pt x="2765241" y="1233049"/>
                </a:cubicBezTo>
                <a:cubicBezTo>
                  <a:pt x="2755512" y="1233049"/>
                  <a:pt x="2747000" y="1235481"/>
                  <a:pt x="2739704" y="1240345"/>
                </a:cubicBezTo>
                <a:cubicBezTo>
                  <a:pt x="2739704" y="1247641"/>
                  <a:pt x="2738488" y="1251897"/>
                  <a:pt x="2736056" y="1253113"/>
                </a:cubicBezTo>
                <a:cubicBezTo>
                  <a:pt x="2733624" y="1254329"/>
                  <a:pt x="2731192" y="1254937"/>
                  <a:pt x="2728759" y="1254937"/>
                </a:cubicBezTo>
                <a:cubicBezTo>
                  <a:pt x="2697143" y="1259801"/>
                  <a:pt x="2672823" y="1263450"/>
                  <a:pt x="2655798" y="1265881"/>
                </a:cubicBezTo>
                <a:cubicBezTo>
                  <a:pt x="2655798" y="1268314"/>
                  <a:pt x="2654582" y="1268922"/>
                  <a:pt x="2652150" y="1267706"/>
                </a:cubicBezTo>
                <a:cubicBezTo>
                  <a:pt x="2649718" y="1266489"/>
                  <a:pt x="2646070" y="1265881"/>
                  <a:pt x="2641206" y="1265881"/>
                </a:cubicBezTo>
                <a:cubicBezTo>
                  <a:pt x="2648502" y="1263450"/>
                  <a:pt x="2658838" y="1260409"/>
                  <a:pt x="2672215" y="1256761"/>
                </a:cubicBezTo>
                <a:cubicBezTo>
                  <a:pt x="2685591" y="1253113"/>
                  <a:pt x="2694711" y="1247641"/>
                  <a:pt x="2699575" y="1240345"/>
                </a:cubicBezTo>
                <a:lnTo>
                  <a:pt x="2692279" y="1240345"/>
                </a:lnTo>
                <a:lnTo>
                  <a:pt x="2692279" y="1236697"/>
                </a:lnTo>
                <a:cubicBezTo>
                  <a:pt x="2702007" y="1236697"/>
                  <a:pt x="2710519" y="1236697"/>
                  <a:pt x="2717815" y="1236697"/>
                </a:cubicBezTo>
                <a:cubicBezTo>
                  <a:pt x="2725111" y="1236697"/>
                  <a:pt x="2732408" y="1235481"/>
                  <a:pt x="2739704" y="1233049"/>
                </a:cubicBezTo>
                <a:cubicBezTo>
                  <a:pt x="2742136" y="1230617"/>
                  <a:pt x="2747608" y="1228185"/>
                  <a:pt x="2756121" y="1225753"/>
                </a:cubicBezTo>
                <a:cubicBezTo>
                  <a:pt x="2764633" y="1223321"/>
                  <a:pt x="2768889" y="1219673"/>
                  <a:pt x="2768889" y="1214808"/>
                </a:cubicBezTo>
                <a:cubicBezTo>
                  <a:pt x="2734840" y="1222105"/>
                  <a:pt x="2703223" y="1224537"/>
                  <a:pt x="2674039" y="1222105"/>
                </a:cubicBezTo>
                <a:lnTo>
                  <a:pt x="2714167" y="1214808"/>
                </a:lnTo>
                <a:lnTo>
                  <a:pt x="2761593" y="1200216"/>
                </a:lnTo>
                <a:cubicBezTo>
                  <a:pt x="2783481" y="1195352"/>
                  <a:pt x="2798073" y="1190488"/>
                  <a:pt x="2805369" y="1185624"/>
                </a:cubicBezTo>
                <a:lnTo>
                  <a:pt x="2809017" y="1178328"/>
                </a:lnTo>
                <a:cubicBezTo>
                  <a:pt x="2789561" y="1180760"/>
                  <a:pt x="2766457" y="1186840"/>
                  <a:pt x="2739704" y="1196568"/>
                </a:cubicBezTo>
                <a:cubicBezTo>
                  <a:pt x="2739704" y="1186840"/>
                  <a:pt x="2739704" y="1181976"/>
                  <a:pt x="2739704" y="1181976"/>
                </a:cubicBezTo>
                <a:cubicBezTo>
                  <a:pt x="2737272" y="1181976"/>
                  <a:pt x="2732408" y="1182584"/>
                  <a:pt x="2725111" y="1183800"/>
                </a:cubicBezTo>
                <a:cubicBezTo>
                  <a:pt x="2717815" y="1185016"/>
                  <a:pt x="2714167" y="1190488"/>
                  <a:pt x="2714167" y="1200216"/>
                </a:cubicBezTo>
                <a:cubicBezTo>
                  <a:pt x="2714167" y="1202648"/>
                  <a:pt x="2713559" y="1203864"/>
                  <a:pt x="2712343" y="1203864"/>
                </a:cubicBezTo>
                <a:cubicBezTo>
                  <a:pt x="2711127" y="1203864"/>
                  <a:pt x="2709303" y="1203864"/>
                  <a:pt x="2706871" y="1203864"/>
                </a:cubicBezTo>
                <a:cubicBezTo>
                  <a:pt x="2697143" y="1203864"/>
                  <a:pt x="2691063" y="1205080"/>
                  <a:pt x="2688631" y="1207512"/>
                </a:cubicBezTo>
                <a:lnTo>
                  <a:pt x="2688631" y="1185624"/>
                </a:lnTo>
                <a:lnTo>
                  <a:pt x="2674039" y="1185624"/>
                </a:lnTo>
                <a:lnTo>
                  <a:pt x="2674039" y="1181976"/>
                </a:lnTo>
                <a:lnTo>
                  <a:pt x="2710519" y="1178328"/>
                </a:lnTo>
                <a:cubicBezTo>
                  <a:pt x="2722679" y="1178328"/>
                  <a:pt x="2732408" y="1174680"/>
                  <a:pt x="2739704" y="1167383"/>
                </a:cubicBezTo>
                <a:lnTo>
                  <a:pt x="2776185" y="1160087"/>
                </a:lnTo>
                <a:cubicBezTo>
                  <a:pt x="2788345" y="1160087"/>
                  <a:pt x="2794425" y="1158871"/>
                  <a:pt x="2794425" y="1156439"/>
                </a:cubicBezTo>
                <a:cubicBezTo>
                  <a:pt x="2789561" y="1151575"/>
                  <a:pt x="2783481" y="1147927"/>
                  <a:pt x="2776185" y="1145495"/>
                </a:cubicBezTo>
                <a:cubicBezTo>
                  <a:pt x="2783481" y="1145495"/>
                  <a:pt x="2793209" y="1143063"/>
                  <a:pt x="2805369" y="1138199"/>
                </a:cubicBezTo>
                <a:cubicBezTo>
                  <a:pt x="2790777" y="1128471"/>
                  <a:pt x="2778617" y="1128471"/>
                  <a:pt x="2768889" y="1138199"/>
                </a:cubicBezTo>
                <a:lnTo>
                  <a:pt x="2736056" y="1149143"/>
                </a:lnTo>
                <a:lnTo>
                  <a:pt x="2768889" y="1149143"/>
                </a:lnTo>
                <a:cubicBezTo>
                  <a:pt x="2768889" y="1154007"/>
                  <a:pt x="2765241" y="1156439"/>
                  <a:pt x="2757945" y="1156439"/>
                </a:cubicBezTo>
                <a:cubicBezTo>
                  <a:pt x="2738488" y="1156439"/>
                  <a:pt x="2706871" y="1160087"/>
                  <a:pt x="2663095" y="1167383"/>
                </a:cubicBezTo>
                <a:cubicBezTo>
                  <a:pt x="2660662" y="1174680"/>
                  <a:pt x="2653366" y="1179544"/>
                  <a:pt x="2641206" y="1181976"/>
                </a:cubicBezTo>
                <a:cubicBezTo>
                  <a:pt x="2636342" y="1179544"/>
                  <a:pt x="2632694" y="1178936"/>
                  <a:pt x="2630262" y="1180152"/>
                </a:cubicBezTo>
                <a:cubicBezTo>
                  <a:pt x="2627830" y="1181368"/>
                  <a:pt x="2624181" y="1186840"/>
                  <a:pt x="2619317" y="1196568"/>
                </a:cubicBezTo>
                <a:cubicBezTo>
                  <a:pt x="2641206" y="1196568"/>
                  <a:pt x="2654582" y="1192920"/>
                  <a:pt x="2659447" y="1185624"/>
                </a:cubicBezTo>
                <a:cubicBezTo>
                  <a:pt x="2659447" y="1195352"/>
                  <a:pt x="2658231" y="1200216"/>
                  <a:pt x="2655798" y="1200216"/>
                </a:cubicBezTo>
                <a:cubicBezTo>
                  <a:pt x="2648502" y="1200216"/>
                  <a:pt x="2641206" y="1201432"/>
                  <a:pt x="2633910" y="1203864"/>
                </a:cubicBezTo>
                <a:cubicBezTo>
                  <a:pt x="2626613" y="1206296"/>
                  <a:pt x="2620533" y="1208728"/>
                  <a:pt x="2615669" y="1211160"/>
                </a:cubicBezTo>
                <a:cubicBezTo>
                  <a:pt x="2610805" y="1213592"/>
                  <a:pt x="2607157" y="1215416"/>
                  <a:pt x="2604725" y="1216632"/>
                </a:cubicBezTo>
                <a:cubicBezTo>
                  <a:pt x="2602293" y="1217849"/>
                  <a:pt x="2599861" y="1218456"/>
                  <a:pt x="2597429" y="1218456"/>
                </a:cubicBezTo>
                <a:cubicBezTo>
                  <a:pt x="2587701" y="1220889"/>
                  <a:pt x="2575541" y="1222105"/>
                  <a:pt x="2560948" y="1222105"/>
                </a:cubicBezTo>
                <a:cubicBezTo>
                  <a:pt x="2558516" y="1224537"/>
                  <a:pt x="2553652" y="1225753"/>
                  <a:pt x="2546356" y="1225753"/>
                </a:cubicBezTo>
                <a:lnTo>
                  <a:pt x="2531764" y="1225753"/>
                </a:lnTo>
                <a:cubicBezTo>
                  <a:pt x="2529332" y="1225753"/>
                  <a:pt x="2526292" y="1227577"/>
                  <a:pt x="2522643" y="1231225"/>
                </a:cubicBezTo>
                <a:cubicBezTo>
                  <a:pt x="2518995" y="1234873"/>
                  <a:pt x="2514739" y="1233049"/>
                  <a:pt x="2509875" y="1225753"/>
                </a:cubicBezTo>
                <a:lnTo>
                  <a:pt x="2498931" y="1236697"/>
                </a:lnTo>
                <a:lnTo>
                  <a:pt x="2477043" y="1240345"/>
                </a:lnTo>
                <a:cubicBezTo>
                  <a:pt x="2472179" y="1242777"/>
                  <a:pt x="2468531" y="1245817"/>
                  <a:pt x="2466098" y="1249465"/>
                </a:cubicBezTo>
                <a:cubicBezTo>
                  <a:pt x="2463666" y="1253113"/>
                  <a:pt x="2463666" y="1257369"/>
                  <a:pt x="2466098" y="1262233"/>
                </a:cubicBezTo>
                <a:cubicBezTo>
                  <a:pt x="2470962" y="1262233"/>
                  <a:pt x="2475827" y="1261626"/>
                  <a:pt x="2480691" y="1260409"/>
                </a:cubicBezTo>
                <a:cubicBezTo>
                  <a:pt x="2485555" y="1259193"/>
                  <a:pt x="2490419" y="1258585"/>
                  <a:pt x="2495283" y="1258585"/>
                </a:cubicBezTo>
                <a:lnTo>
                  <a:pt x="2498931" y="1258585"/>
                </a:lnTo>
                <a:cubicBezTo>
                  <a:pt x="2494067" y="1265881"/>
                  <a:pt x="2486771" y="1269530"/>
                  <a:pt x="2477043" y="1269530"/>
                </a:cubicBezTo>
                <a:cubicBezTo>
                  <a:pt x="2469746" y="1271962"/>
                  <a:pt x="2463666" y="1275002"/>
                  <a:pt x="2458802" y="1278650"/>
                </a:cubicBezTo>
                <a:cubicBezTo>
                  <a:pt x="2453938" y="1282298"/>
                  <a:pt x="2450290" y="1285338"/>
                  <a:pt x="2447858" y="1287770"/>
                </a:cubicBezTo>
                <a:lnTo>
                  <a:pt x="2444210" y="1295066"/>
                </a:lnTo>
                <a:lnTo>
                  <a:pt x="2447858" y="1295066"/>
                </a:lnTo>
                <a:cubicBezTo>
                  <a:pt x="2464883" y="1292634"/>
                  <a:pt x="2484339" y="1287770"/>
                  <a:pt x="2506227" y="1280474"/>
                </a:cubicBezTo>
                <a:cubicBezTo>
                  <a:pt x="2528116" y="1273178"/>
                  <a:pt x="2547572" y="1268314"/>
                  <a:pt x="2564596" y="1265881"/>
                </a:cubicBezTo>
                <a:cubicBezTo>
                  <a:pt x="2591349" y="1258585"/>
                  <a:pt x="2609589" y="1256153"/>
                  <a:pt x="2619317" y="1258585"/>
                </a:cubicBezTo>
                <a:cubicBezTo>
                  <a:pt x="2609589" y="1268314"/>
                  <a:pt x="2604725" y="1273178"/>
                  <a:pt x="2604725" y="1273178"/>
                </a:cubicBezTo>
                <a:lnTo>
                  <a:pt x="2619317" y="1269530"/>
                </a:lnTo>
                <a:cubicBezTo>
                  <a:pt x="2612021" y="1286554"/>
                  <a:pt x="2598645" y="1295066"/>
                  <a:pt x="2579189" y="1295066"/>
                </a:cubicBezTo>
                <a:cubicBezTo>
                  <a:pt x="2579189" y="1292634"/>
                  <a:pt x="2582837" y="1290810"/>
                  <a:pt x="2590133" y="1289594"/>
                </a:cubicBezTo>
                <a:cubicBezTo>
                  <a:pt x="2597429" y="1288378"/>
                  <a:pt x="2602293" y="1285338"/>
                  <a:pt x="2604725" y="1280474"/>
                </a:cubicBezTo>
                <a:cubicBezTo>
                  <a:pt x="2602293" y="1275610"/>
                  <a:pt x="2594997" y="1275610"/>
                  <a:pt x="2582837" y="1280474"/>
                </a:cubicBezTo>
                <a:cubicBezTo>
                  <a:pt x="2580405" y="1285338"/>
                  <a:pt x="2571893" y="1287770"/>
                  <a:pt x="2557300" y="1287770"/>
                </a:cubicBezTo>
                <a:cubicBezTo>
                  <a:pt x="2562164" y="1287770"/>
                  <a:pt x="2564596" y="1284122"/>
                  <a:pt x="2564596" y="1276826"/>
                </a:cubicBezTo>
                <a:cubicBezTo>
                  <a:pt x="2557300" y="1279258"/>
                  <a:pt x="2551220" y="1282298"/>
                  <a:pt x="2546356" y="1285946"/>
                </a:cubicBezTo>
                <a:cubicBezTo>
                  <a:pt x="2541492" y="1289594"/>
                  <a:pt x="2536628" y="1291418"/>
                  <a:pt x="2531764" y="1291418"/>
                </a:cubicBezTo>
                <a:cubicBezTo>
                  <a:pt x="2517171" y="1296282"/>
                  <a:pt x="2506227" y="1296282"/>
                  <a:pt x="2498931" y="1291418"/>
                </a:cubicBezTo>
                <a:cubicBezTo>
                  <a:pt x="2494067" y="1303578"/>
                  <a:pt x="2484339" y="1310875"/>
                  <a:pt x="2469746" y="1313306"/>
                </a:cubicBezTo>
                <a:cubicBezTo>
                  <a:pt x="2455154" y="1315738"/>
                  <a:pt x="2447858" y="1316954"/>
                  <a:pt x="2447858" y="1316954"/>
                </a:cubicBezTo>
                <a:lnTo>
                  <a:pt x="2447858" y="1309658"/>
                </a:lnTo>
                <a:cubicBezTo>
                  <a:pt x="2442994" y="1307226"/>
                  <a:pt x="2440562" y="1309658"/>
                  <a:pt x="2440562" y="1316954"/>
                </a:cubicBezTo>
                <a:lnTo>
                  <a:pt x="2436914" y="1386268"/>
                </a:lnTo>
                <a:cubicBezTo>
                  <a:pt x="2432050" y="1400860"/>
                  <a:pt x="2429618" y="1425181"/>
                  <a:pt x="2429618" y="1459229"/>
                </a:cubicBezTo>
                <a:cubicBezTo>
                  <a:pt x="2424753" y="1464094"/>
                  <a:pt x="2427185" y="1470174"/>
                  <a:pt x="2436914" y="1477470"/>
                </a:cubicBezTo>
                <a:cubicBezTo>
                  <a:pt x="2444210" y="1482334"/>
                  <a:pt x="2447858" y="1489630"/>
                  <a:pt x="2447858" y="1499358"/>
                </a:cubicBezTo>
                <a:cubicBezTo>
                  <a:pt x="2445426" y="1492062"/>
                  <a:pt x="2438130" y="1484766"/>
                  <a:pt x="2425970" y="1477470"/>
                </a:cubicBezTo>
                <a:cubicBezTo>
                  <a:pt x="2425970" y="1479902"/>
                  <a:pt x="2425361" y="1484766"/>
                  <a:pt x="2424145" y="1492062"/>
                </a:cubicBezTo>
                <a:cubicBezTo>
                  <a:pt x="2422929" y="1499358"/>
                  <a:pt x="2423537" y="1506654"/>
                  <a:pt x="2425970" y="1513951"/>
                </a:cubicBezTo>
                <a:cubicBezTo>
                  <a:pt x="2438130" y="1513951"/>
                  <a:pt x="2445426" y="1511519"/>
                  <a:pt x="2447858" y="1506654"/>
                </a:cubicBezTo>
                <a:cubicBezTo>
                  <a:pt x="2452722" y="1504222"/>
                  <a:pt x="2456370" y="1499966"/>
                  <a:pt x="2458802" y="1493886"/>
                </a:cubicBezTo>
                <a:cubicBezTo>
                  <a:pt x="2461234" y="1487806"/>
                  <a:pt x="2463666" y="1482334"/>
                  <a:pt x="2466098" y="1477470"/>
                </a:cubicBezTo>
                <a:cubicBezTo>
                  <a:pt x="2470962" y="1484766"/>
                  <a:pt x="2473394" y="1492062"/>
                  <a:pt x="2473394" y="1499358"/>
                </a:cubicBezTo>
                <a:cubicBezTo>
                  <a:pt x="2473394" y="1509087"/>
                  <a:pt x="2477651" y="1519423"/>
                  <a:pt x="2486163" y="1530367"/>
                </a:cubicBezTo>
                <a:cubicBezTo>
                  <a:pt x="2494675" y="1541311"/>
                  <a:pt x="2500147" y="1549215"/>
                  <a:pt x="2502579" y="1554079"/>
                </a:cubicBezTo>
                <a:cubicBezTo>
                  <a:pt x="2514739" y="1558944"/>
                  <a:pt x="2522035" y="1555296"/>
                  <a:pt x="2524467" y="1543135"/>
                </a:cubicBezTo>
                <a:cubicBezTo>
                  <a:pt x="2524467" y="1535839"/>
                  <a:pt x="2527508" y="1530975"/>
                  <a:pt x="2533588" y="1528543"/>
                </a:cubicBezTo>
                <a:cubicBezTo>
                  <a:pt x="2539668" y="1526111"/>
                  <a:pt x="2542708" y="1524895"/>
                  <a:pt x="2542708" y="1524895"/>
                </a:cubicBezTo>
                <a:cubicBezTo>
                  <a:pt x="2552436" y="1524895"/>
                  <a:pt x="2559733" y="1517599"/>
                  <a:pt x="2564596" y="1503006"/>
                </a:cubicBezTo>
                <a:cubicBezTo>
                  <a:pt x="2569460" y="1495710"/>
                  <a:pt x="2569460" y="1488414"/>
                  <a:pt x="2564596" y="1481118"/>
                </a:cubicBezTo>
                <a:lnTo>
                  <a:pt x="2564596" y="1470174"/>
                </a:lnTo>
                <a:cubicBezTo>
                  <a:pt x="2567029" y="1472606"/>
                  <a:pt x="2571893" y="1477470"/>
                  <a:pt x="2579189" y="1484766"/>
                </a:cubicBezTo>
                <a:cubicBezTo>
                  <a:pt x="2586485" y="1479902"/>
                  <a:pt x="2590133" y="1466525"/>
                  <a:pt x="2590133" y="1444637"/>
                </a:cubicBezTo>
                <a:cubicBezTo>
                  <a:pt x="2594997" y="1447069"/>
                  <a:pt x="2597429" y="1450717"/>
                  <a:pt x="2597429" y="1455581"/>
                </a:cubicBezTo>
                <a:cubicBezTo>
                  <a:pt x="2597429" y="1460446"/>
                  <a:pt x="2597429" y="1464094"/>
                  <a:pt x="2597429" y="1466525"/>
                </a:cubicBezTo>
                <a:lnTo>
                  <a:pt x="2608373" y="1466525"/>
                </a:lnTo>
                <a:cubicBezTo>
                  <a:pt x="2608373" y="1468958"/>
                  <a:pt x="2610197" y="1471390"/>
                  <a:pt x="2613845" y="1473822"/>
                </a:cubicBezTo>
                <a:cubicBezTo>
                  <a:pt x="2617493" y="1476254"/>
                  <a:pt x="2618101" y="1478686"/>
                  <a:pt x="2615669" y="1481118"/>
                </a:cubicBezTo>
                <a:lnTo>
                  <a:pt x="2619317" y="1495710"/>
                </a:lnTo>
                <a:lnTo>
                  <a:pt x="2612021" y="1532191"/>
                </a:lnTo>
                <a:cubicBezTo>
                  <a:pt x="2619317" y="1532191"/>
                  <a:pt x="2622965" y="1528543"/>
                  <a:pt x="2622965" y="1521247"/>
                </a:cubicBezTo>
                <a:cubicBezTo>
                  <a:pt x="2630262" y="1511519"/>
                  <a:pt x="2633910" y="1505438"/>
                  <a:pt x="2633910" y="1503006"/>
                </a:cubicBezTo>
                <a:cubicBezTo>
                  <a:pt x="2636342" y="1505438"/>
                  <a:pt x="2637558" y="1511519"/>
                  <a:pt x="2637558" y="1521247"/>
                </a:cubicBezTo>
                <a:lnTo>
                  <a:pt x="2655798" y="1521247"/>
                </a:lnTo>
                <a:lnTo>
                  <a:pt x="2659447" y="1546783"/>
                </a:lnTo>
                <a:cubicBezTo>
                  <a:pt x="2661879" y="1544351"/>
                  <a:pt x="2664919" y="1542527"/>
                  <a:pt x="2668567" y="1541311"/>
                </a:cubicBezTo>
                <a:cubicBezTo>
                  <a:pt x="2672215" y="1540095"/>
                  <a:pt x="2676471" y="1538271"/>
                  <a:pt x="2681335" y="1535839"/>
                </a:cubicBezTo>
                <a:cubicBezTo>
                  <a:pt x="2683767" y="1533407"/>
                  <a:pt x="2686807" y="1532191"/>
                  <a:pt x="2690455" y="1532191"/>
                </a:cubicBezTo>
                <a:cubicBezTo>
                  <a:pt x="2694103" y="1532191"/>
                  <a:pt x="2697143" y="1534623"/>
                  <a:pt x="2699575" y="1539487"/>
                </a:cubicBezTo>
                <a:cubicBezTo>
                  <a:pt x="2702007" y="1541919"/>
                  <a:pt x="2705655" y="1545567"/>
                  <a:pt x="2710519" y="1550431"/>
                </a:cubicBezTo>
                <a:cubicBezTo>
                  <a:pt x="2715383" y="1555296"/>
                  <a:pt x="2722679" y="1556512"/>
                  <a:pt x="2732408" y="1554079"/>
                </a:cubicBezTo>
                <a:cubicBezTo>
                  <a:pt x="2744568" y="1554079"/>
                  <a:pt x="2751864" y="1557727"/>
                  <a:pt x="2754297" y="1565024"/>
                </a:cubicBezTo>
                <a:lnTo>
                  <a:pt x="2757945" y="1565024"/>
                </a:lnTo>
                <a:cubicBezTo>
                  <a:pt x="2762809" y="1565024"/>
                  <a:pt x="2770105" y="1568064"/>
                  <a:pt x="2779833" y="1574144"/>
                </a:cubicBezTo>
                <a:cubicBezTo>
                  <a:pt x="2789561" y="1580224"/>
                  <a:pt x="2799289" y="1580832"/>
                  <a:pt x="2809017" y="1575968"/>
                </a:cubicBezTo>
                <a:lnTo>
                  <a:pt x="2819961" y="1579616"/>
                </a:lnTo>
                <a:cubicBezTo>
                  <a:pt x="2819961" y="1574752"/>
                  <a:pt x="2822394" y="1572320"/>
                  <a:pt x="2827258" y="1572320"/>
                </a:cubicBezTo>
                <a:lnTo>
                  <a:pt x="2834554" y="1568672"/>
                </a:lnTo>
                <a:cubicBezTo>
                  <a:pt x="2844282" y="1568672"/>
                  <a:pt x="2857050" y="1572928"/>
                  <a:pt x="2872859" y="1581440"/>
                </a:cubicBezTo>
                <a:cubicBezTo>
                  <a:pt x="2888667" y="1589952"/>
                  <a:pt x="2900219" y="1597856"/>
                  <a:pt x="2907515" y="1605153"/>
                </a:cubicBezTo>
                <a:cubicBezTo>
                  <a:pt x="2895355" y="1600288"/>
                  <a:pt x="2884411" y="1597856"/>
                  <a:pt x="2874683" y="1597856"/>
                </a:cubicBezTo>
                <a:cubicBezTo>
                  <a:pt x="2872251" y="1595424"/>
                  <a:pt x="2863739" y="1596640"/>
                  <a:pt x="2849146" y="1601504"/>
                </a:cubicBezTo>
                <a:cubicBezTo>
                  <a:pt x="2856443" y="1608801"/>
                  <a:pt x="2866779" y="1613057"/>
                  <a:pt x="2880155" y="1614273"/>
                </a:cubicBezTo>
                <a:cubicBezTo>
                  <a:pt x="2893531" y="1615489"/>
                  <a:pt x="2903867" y="1617313"/>
                  <a:pt x="2911163" y="1619745"/>
                </a:cubicBezTo>
                <a:cubicBezTo>
                  <a:pt x="2920892" y="1624609"/>
                  <a:pt x="2936700" y="1630689"/>
                  <a:pt x="2958589" y="1637985"/>
                </a:cubicBezTo>
                <a:lnTo>
                  <a:pt x="2940348" y="1637985"/>
                </a:lnTo>
                <a:cubicBezTo>
                  <a:pt x="2925756" y="1637985"/>
                  <a:pt x="2916027" y="1641633"/>
                  <a:pt x="2911163" y="1648929"/>
                </a:cubicBezTo>
                <a:lnTo>
                  <a:pt x="2954940" y="1648929"/>
                </a:lnTo>
                <a:cubicBezTo>
                  <a:pt x="2954940" y="1656226"/>
                  <a:pt x="2948860" y="1659874"/>
                  <a:pt x="2936700" y="1659874"/>
                </a:cubicBezTo>
                <a:cubicBezTo>
                  <a:pt x="2931836" y="1659874"/>
                  <a:pt x="2926364" y="1658658"/>
                  <a:pt x="2920284" y="1656226"/>
                </a:cubicBezTo>
                <a:cubicBezTo>
                  <a:pt x="2914203" y="1653793"/>
                  <a:pt x="2909948" y="1653793"/>
                  <a:pt x="2907515" y="1656226"/>
                </a:cubicBezTo>
                <a:cubicBezTo>
                  <a:pt x="2905083" y="1658658"/>
                  <a:pt x="2901435" y="1659874"/>
                  <a:pt x="2896571" y="1659874"/>
                </a:cubicBezTo>
                <a:cubicBezTo>
                  <a:pt x="2894139" y="1659874"/>
                  <a:pt x="2889275" y="1659874"/>
                  <a:pt x="2881979" y="1659874"/>
                </a:cubicBezTo>
                <a:cubicBezTo>
                  <a:pt x="2874683" y="1659874"/>
                  <a:pt x="2867387" y="1662306"/>
                  <a:pt x="2860091" y="1667170"/>
                </a:cubicBezTo>
                <a:cubicBezTo>
                  <a:pt x="2867387" y="1667170"/>
                  <a:pt x="2878331" y="1666562"/>
                  <a:pt x="2892923" y="1665346"/>
                </a:cubicBezTo>
                <a:cubicBezTo>
                  <a:pt x="2907515" y="1664130"/>
                  <a:pt x="2917244" y="1664738"/>
                  <a:pt x="2922108" y="1667170"/>
                </a:cubicBezTo>
                <a:cubicBezTo>
                  <a:pt x="2926971" y="1667170"/>
                  <a:pt x="2934876" y="1666562"/>
                  <a:pt x="2945820" y="1665346"/>
                </a:cubicBezTo>
                <a:cubicBezTo>
                  <a:pt x="2956764" y="1664130"/>
                  <a:pt x="2967101" y="1664738"/>
                  <a:pt x="2976829" y="1667170"/>
                </a:cubicBezTo>
                <a:lnTo>
                  <a:pt x="2969533" y="1681762"/>
                </a:lnTo>
                <a:lnTo>
                  <a:pt x="2973181" y="1700003"/>
                </a:lnTo>
                <a:cubicBezTo>
                  <a:pt x="2978045" y="1702434"/>
                  <a:pt x="2987773" y="1707299"/>
                  <a:pt x="3002365" y="1714595"/>
                </a:cubicBezTo>
                <a:cubicBezTo>
                  <a:pt x="2992637" y="1721891"/>
                  <a:pt x="2985341" y="1726755"/>
                  <a:pt x="2980477" y="1729187"/>
                </a:cubicBezTo>
                <a:lnTo>
                  <a:pt x="3002365" y="1732835"/>
                </a:lnTo>
                <a:cubicBezTo>
                  <a:pt x="3007229" y="1735267"/>
                  <a:pt x="3009662" y="1737699"/>
                  <a:pt x="3009662" y="1740131"/>
                </a:cubicBezTo>
                <a:cubicBezTo>
                  <a:pt x="3009662" y="1744995"/>
                  <a:pt x="3007229" y="1747428"/>
                  <a:pt x="3002365" y="1747428"/>
                </a:cubicBezTo>
                <a:cubicBezTo>
                  <a:pt x="2995069" y="1749859"/>
                  <a:pt x="2991421" y="1758372"/>
                  <a:pt x="2991421" y="1772964"/>
                </a:cubicBezTo>
                <a:lnTo>
                  <a:pt x="2995069" y="1783908"/>
                </a:lnTo>
                <a:cubicBezTo>
                  <a:pt x="2987773" y="1791204"/>
                  <a:pt x="2980477" y="1793636"/>
                  <a:pt x="2973181" y="1791204"/>
                </a:cubicBezTo>
                <a:cubicBezTo>
                  <a:pt x="2973181" y="1788772"/>
                  <a:pt x="2968317" y="1789988"/>
                  <a:pt x="2958589" y="1794852"/>
                </a:cubicBezTo>
                <a:cubicBezTo>
                  <a:pt x="2961021" y="1797284"/>
                  <a:pt x="2964669" y="1800325"/>
                  <a:pt x="2969533" y="1803973"/>
                </a:cubicBezTo>
                <a:cubicBezTo>
                  <a:pt x="2974397" y="1807621"/>
                  <a:pt x="2975613" y="1813093"/>
                  <a:pt x="2973181" y="1820389"/>
                </a:cubicBezTo>
                <a:cubicBezTo>
                  <a:pt x="2973181" y="1820389"/>
                  <a:pt x="2971357" y="1820997"/>
                  <a:pt x="2967709" y="1822213"/>
                </a:cubicBezTo>
                <a:cubicBezTo>
                  <a:pt x="2964061" y="1823429"/>
                  <a:pt x="2961021" y="1822821"/>
                  <a:pt x="2958589" y="1820389"/>
                </a:cubicBezTo>
                <a:cubicBezTo>
                  <a:pt x="2956157" y="1817957"/>
                  <a:pt x="2953116" y="1817349"/>
                  <a:pt x="2949468" y="1818565"/>
                </a:cubicBezTo>
                <a:cubicBezTo>
                  <a:pt x="2945820" y="1819781"/>
                  <a:pt x="2941564" y="1820389"/>
                  <a:pt x="2936700" y="1820389"/>
                </a:cubicBezTo>
                <a:lnTo>
                  <a:pt x="2918460" y="1820389"/>
                </a:lnTo>
                <a:cubicBezTo>
                  <a:pt x="2918460" y="1822821"/>
                  <a:pt x="2923323" y="1826469"/>
                  <a:pt x="2933052" y="1831333"/>
                </a:cubicBezTo>
                <a:cubicBezTo>
                  <a:pt x="2942780" y="1836197"/>
                  <a:pt x="2950076" y="1842277"/>
                  <a:pt x="2954940" y="1849574"/>
                </a:cubicBezTo>
                <a:lnTo>
                  <a:pt x="2947644" y="1849574"/>
                </a:lnTo>
                <a:cubicBezTo>
                  <a:pt x="2942780" y="1849574"/>
                  <a:pt x="2939132" y="1850181"/>
                  <a:pt x="2936700" y="1851398"/>
                </a:cubicBezTo>
                <a:cubicBezTo>
                  <a:pt x="2934268" y="1852614"/>
                  <a:pt x="2933052" y="1856870"/>
                  <a:pt x="2933052" y="1864166"/>
                </a:cubicBezTo>
                <a:lnTo>
                  <a:pt x="2922108" y="1867814"/>
                </a:lnTo>
                <a:lnTo>
                  <a:pt x="2914811" y="1867814"/>
                </a:lnTo>
                <a:cubicBezTo>
                  <a:pt x="2900219" y="1867814"/>
                  <a:pt x="2889275" y="1872678"/>
                  <a:pt x="2881979" y="1882406"/>
                </a:cubicBezTo>
                <a:lnTo>
                  <a:pt x="2849146" y="1882406"/>
                </a:lnTo>
                <a:cubicBezTo>
                  <a:pt x="2844282" y="1887270"/>
                  <a:pt x="2836986" y="1887270"/>
                  <a:pt x="2827258" y="1882406"/>
                </a:cubicBezTo>
                <a:lnTo>
                  <a:pt x="2816313" y="1882406"/>
                </a:lnTo>
                <a:cubicBezTo>
                  <a:pt x="2818746" y="1884838"/>
                  <a:pt x="2821177" y="1886054"/>
                  <a:pt x="2823609" y="1886054"/>
                </a:cubicBezTo>
                <a:cubicBezTo>
                  <a:pt x="2826042" y="1886054"/>
                  <a:pt x="2828474" y="1887270"/>
                  <a:pt x="2830906" y="1889702"/>
                </a:cubicBezTo>
                <a:cubicBezTo>
                  <a:pt x="2835770" y="1894567"/>
                  <a:pt x="2838202" y="1899430"/>
                  <a:pt x="2838202" y="1904295"/>
                </a:cubicBezTo>
                <a:cubicBezTo>
                  <a:pt x="2833338" y="1909159"/>
                  <a:pt x="2827258" y="1911591"/>
                  <a:pt x="2819961" y="1911591"/>
                </a:cubicBezTo>
                <a:cubicBezTo>
                  <a:pt x="2812665" y="1911591"/>
                  <a:pt x="2806585" y="1912807"/>
                  <a:pt x="2801721" y="1915239"/>
                </a:cubicBezTo>
                <a:cubicBezTo>
                  <a:pt x="2801721" y="1915239"/>
                  <a:pt x="2799289" y="1917671"/>
                  <a:pt x="2794425" y="1922535"/>
                </a:cubicBezTo>
                <a:lnTo>
                  <a:pt x="2816313" y="1933479"/>
                </a:lnTo>
                <a:cubicBezTo>
                  <a:pt x="2801721" y="1938343"/>
                  <a:pt x="2790777" y="1938343"/>
                  <a:pt x="2783481" y="1933479"/>
                </a:cubicBezTo>
                <a:cubicBezTo>
                  <a:pt x="2773753" y="1933479"/>
                  <a:pt x="2765241" y="1932871"/>
                  <a:pt x="2757945" y="1931655"/>
                </a:cubicBezTo>
                <a:cubicBezTo>
                  <a:pt x="2750648" y="1930439"/>
                  <a:pt x="2744568" y="1928615"/>
                  <a:pt x="2739704" y="1926183"/>
                </a:cubicBezTo>
                <a:cubicBezTo>
                  <a:pt x="2734840" y="1926183"/>
                  <a:pt x="2729368" y="1924967"/>
                  <a:pt x="2723287" y="1922535"/>
                </a:cubicBezTo>
                <a:cubicBezTo>
                  <a:pt x="2717207" y="1920103"/>
                  <a:pt x="2714167" y="1921319"/>
                  <a:pt x="2714167" y="1926183"/>
                </a:cubicBezTo>
                <a:lnTo>
                  <a:pt x="2699575" y="1926183"/>
                </a:lnTo>
                <a:cubicBezTo>
                  <a:pt x="2682551" y="1926183"/>
                  <a:pt x="2669175" y="1923751"/>
                  <a:pt x="2659447" y="1918887"/>
                </a:cubicBezTo>
                <a:cubicBezTo>
                  <a:pt x="2659447" y="1916455"/>
                  <a:pt x="2658231" y="1915239"/>
                  <a:pt x="2655798" y="1915239"/>
                </a:cubicBezTo>
                <a:cubicBezTo>
                  <a:pt x="2653366" y="1915239"/>
                  <a:pt x="2650934" y="1912807"/>
                  <a:pt x="2648502" y="1907943"/>
                </a:cubicBezTo>
                <a:lnTo>
                  <a:pt x="2615669" y="1907943"/>
                </a:lnTo>
                <a:cubicBezTo>
                  <a:pt x="2610805" y="1907943"/>
                  <a:pt x="2606549" y="1909159"/>
                  <a:pt x="2602901" y="1911591"/>
                </a:cubicBezTo>
                <a:cubicBezTo>
                  <a:pt x="2599253" y="1914023"/>
                  <a:pt x="2594997" y="1915239"/>
                  <a:pt x="2590133" y="1915239"/>
                </a:cubicBezTo>
                <a:cubicBezTo>
                  <a:pt x="2585269" y="1920103"/>
                  <a:pt x="2579189" y="1920103"/>
                  <a:pt x="2571893" y="1915239"/>
                </a:cubicBezTo>
                <a:cubicBezTo>
                  <a:pt x="2571893" y="1912807"/>
                  <a:pt x="2571284" y="1911591"/>
                  <a:pt x="2570069" y="1911591"/>
                </a:cubicBezTo>
                <a:cubicBezTo>
                  <a:pt x="2568853" y="1911591"/>
                  <a:pt x="2568245" y="1912807"/>
                  <a:pt x="2568245" y="1915239"/>
                </a:cubicBezTo>
                <a:cubicBezTo>
                  <a:pt x="2565812" y="1915239"/>
                  <a:pt x="2558516" y="1916455"/>
                  <a:pt x="2546356" y="1918887"/>
                </a:cubicBezTo>
                <a:cubicBezTo>
                  <a:pt x="2534196" y="1921319"/>
                  <a:pt x="2525683" y="1927399"/>
                  <a:pt x="2520819" y="1937127"/>
                </a:cubicBezTo>
                <a:lnTo>
                  <a:pt x="2506227" y="1933479"/>
                </a:lnTo>
                <a:cubicBezTo>
                  <a:pt x="2508659" y="1938343"/>
                  <a:pt x="2509875" y="1946855"/>
                  <a:pt x="2509875" y="1959016"/>
                </a:cubicBezTo>
                <a:lnTo>
                  <a:pt x="2506227" y="1959016"/>
                </a:lnTo>
                <a:cubicBezTo>
                  <a:pt x="2503795" y="1959016"/>
                  <a:pt x="2501971" y="1958408"/>
                  <a:pt x="2500755" y="1957192"/>
                </a:cubicBezTo>
                <a:cubicBezTo>
                  <a:pt x="2499539" y="1955976"/>
                  <a:pt x="2496499" y="1955368"/>
                  <a:pt x="2491635" y="1955368"/>
                </a:cubicBezTo>
                <a:lnTo>
                  <a:pt x="2491635" y="1933479"/>
                </a:lnTo>
                <a:lnTo>
                  <a:pt x="2480691" y="1948071"/>
                </a:lnTo>
                <a:lnTo>
                  <a:pt x="2462450" y="1940775"/>
                </a:lnTo>
                <a:cubicBezTo>
                  <a:pt x="2462450" y="1935911"/>
                  <a:pt x="2464883" y="1931047"/>
                  <a:pt x="2469746" y="1926183"/>
                </a:cubicBezTo>
                <a:cubicBezTo>
                  <a:pt x="2489203" y="1926183"/>
                  <a:pt x="2502579" y="1920103"/>
                  <a:pt x="2509875" y="1907943"/>
                </a:cubicBezTo>
                <a:cubicBezTo>
                  <a:pt x="2519603" y="1905511"/>
                  <a:pt x="2525683" y="1904295"/>
                  <a:pt x="2528116" y="1904295"/>
                </a:cubicBezTo>
                <a:lnTo>
                  <a:pt x="2539060" y="1904295"/>
                </a:lnTo>
                <a:cubicBezTo>
                  <a:pt x="2563381" y="1904295"/>
                  <a:pt x="2585269" y="1901863"/>
                  <a:pt x="2604725" y="1896998"/>
                </a:cubicBezTo>
                <a:cubicBezTo>
                  <a:pt x="2607157" y="1896998"/>
                  <a:pt x="2609589" y="1895782"/>
                  <a:pt x="2612021" y="1893350"/>
                </a:cubicBezTo>
                <a:cubicBezTo>
                  <a:pt x="2614453" y="1890918"/>
                  <a:pt x="2618101" y="1888486"/>
                  <a:pt x="2622965" y="1886054"/>
                </a:cubicBezTo>
                <a:cubicBezTo>
                  <a:pt x="2610805" y="1881190"/>
                  <a:pt x="2596213" y="1878758"/>
                  <a:pt x="2579189" y="1878758"/>
                </a:cubicBezTo>
                <a:cubicBezTo>
                  <a:pt x="2569460" y="1878758"/>
                  <a:pt x="2560948" y="1879974"/>
                  <a:pt x="2553652" y="1882406"/>
                </a:cubicBezTo>
                <a:cubicBezTo>
                  <a:pt x="2546356" y="1884838"/>
                  <a:pt x="2537844" y="1887878"/>
                  <a:pt x="2528116" y="1891526"/>
                </a:cubicBezTo>
                <a:cubicBezTo>
                  <a:pt x="2518387" y="1895174"/>
                  <a:pt x="2508659" y="1898215"/>
                  <a:pt x="2498931" y="1900647"/>
                </a:cubicBezTo>
                <a:lnTo>
                  <a:pt x="2480691" y="1904295"/>
                </a:lnTo>
                <a:cubicBezTo>
                  <a:pt x="2480691" y="1899430"/>
                  <a:pt x="2483123" y="1896998"/>
                  <a:pt x="2487987" y="1896998"/>
                </a:cubicBezTo>
                <a:cubicBezTo>
                  <a:pt x="2495283" y="1889702"/>
                  <a:pt x="2501363" y="1886054"/>
                  <a:pt x="2506227" y="1886054"/>
                </a:cubicBezTo>
                <a:lnTo>
                  <a:pt x="2495283" y="1886054"/>
                </a:lnTo>
                <a:cubicBezTo>
                  <a:pt x="2478259" y="1886054"/>
                  <a:pt x="2464883" y="1892134"/>
                  <a:pt x="2455154" y="1904295"/>
                </a:cubicBezTo>
                <a:lnTo>
                  <a:pt x="2480691" y="1904295"/>
                </a:lnTo>
                <a:cubicBezTo>
                  <a:pt x="2468531" y="1911591"/>
                  <a:pt x="2449074" y="1917671"/>
                  <a:pt x="2422321" y="1922535"/>
                </a:cubicBezTo>
                <a:cubicBezTo>
                  <a:pt x="2417457" y="1924967"/>
                  <a:pt x="2411377" y="1927399"/>
                  <a:pt x="2404081" y="1929831"/>
                </a:cubicBezTo>
                <a:cubicBezTo>
                  <a:pt x="2396785" y="1932263"/>
                  <a:pt x="2389489" y="1933479"/>
                  <a:pt x="2382193" y="1933479"/>
                </a:cubicBezTo>
                <a:cubicBezTo>
                  <a:pt x="2374897" y="1940775"/>
                  <a:pt x="2371248" y="1944423"/>
                  <a:pt x="2371248" y="1944423"/>
                </a:cubicBezTo>
                <a:cubicBezTo>
                  <a:pt x="2385841" y="1944423"/>
                  <a:pt x="2398001" y="1941991"/>
                  <a:pt x="2407729" y="1937127"/>
                </a:cubicBezTo>
                <a:lnTo>
                  <a:pt x="2425970" y="1937127"/>
                </a:lnTo>
                <a:cubicBezTo>
                  <a:pt x="2423537" y="1944423"/>
                  <a:pt x="2420497" y="1949895"/>
                  <a:pt x="2416849" y="1953544"/>
                </a:cubicBezTo>
                <a:cubicBezTo>
                  <a:pt x="2413201" y="1957192"/>
                  <a:pt x="2410161" y="1960232"/>
                  <a:pt x="2407729" y="1962664"/>
                </a:cubicBezTo>
                <a:lnTo>
                  <a:pt x="2400433" y="1959016"/>
                </a:lnTo>
                <a:cubicBezTo>
                  <a:pt x="2390705" y="1963880"/>
                  <a:pt x="2383409" y="1969960"/>
                  <a:pt x="2378545" y="1977256"/>
                </a:cubicBezTo>
                <a:cubicBezTo>
                  <a:pt x="2376113" y="1977256"/>
                  <a:pt x="2372465" y="1975432"/>
                  <a:pt x="2367600" y="1971784"/>
                </a:cubicBezTo>
                <a:cubicBezTo>
                  <a:pt x="2362736" y="1968136"/>
                  <a:pt x="2357872" y="1969960"/>
                  <a:pt x="2353008" y="1977256"/>
                </a:cubicBezTo>
                <a:cubicBezTo>
                  <a:pt x="2353008" y="1977256"/>
                  <a:pt x="2352400" y="1977864"/>
                  <a:pt x="2351184" y="1979080"/>
                </a:cubicBezTo>
                <a:cubicBezTo>
                  <a:pt x="2349968" y="1980296"/>
                  <a:pt x="2349360" y="1980904"/>
                  <a:pt x="2349360" y="1980904"/>
                </a:cubicBezTo>
                <a:lnTo>
                  <a:pt x="2232621" y="2031977"/>
                </a:lnTo>
                <a:cubicBezTo>
                  <a:pt x="2227757" y="2034409"/>
                  <a:pt x="2221677" y="2036233"/>
                  <a:pt x="2214381" y="2037449"/>
                </a:cubicBezTo>
                <a:cubicBezTo>
                  <a:pt x="2207085" y="2038665"/>
                  <a:pt x="2197357" y="2040489"/>
                  <a:pt x="2185197" y="2042921"/>
                </a:cubicBezTo>
                <a:cubicBezTo>
                  <a:pt x="2180333" y="2047786"/>
                  <a:pt x="2173036" y="2052650"/>
                  <a:pt x="2163308" y="2057514"/>
                </a:cubicBezTo>
                <a:cubicBezTo>
                  <a:pt x="2153580" y="2062378"/>
                  <a:pt x="2145067" y="2066026"/>
                  <a:pt x="2137771" y="2068458"/>
                </a:cubicBezTo>
                <a:cubicBezTo>
                  <a:pt x="2125611" y="2073322"/>
                  <a:pt x="2117099" y="2079402"/>
                  <a:pt x="2112235" y="2086698"/>
                </a:cubicBezTo>
                <a:cubicBezTo>
                  <a:pt x="2107371" y="2089131"/>
                  <a:pt x="2106155" y="2090955"/>
                  <a:pt x="2108587" y="2092170"/>
                </a:cubicBezTo>
                <a:cubicBezTo>
                  <a:pt x="2111019" y="2093386"/>
                  <a:pt x="2112235" y="2095211"/>
                  <a:pt x="2112235" y="2097643"/>
                </a:cubicBezTo>
                <a:cubicBezTo>
                  <a:pt x="2109803" y="2104939"/>
                  <a:pt x="2103723" y="2111019"/>
                  <a:pt x="2093995" y="2115883"/>
                </a:cubicBezTo>
                <a:lnTo>
                  <a:pt x="2068458" y="2137771"/>
                </a:lnTo>
                <a:cubicBezTo>
                  <a:pt x="2061162" y="2142636"/>
                  <a:pt x="2058122" y="2149932"/>
                  <a:pt x="2059338" y="2159660"/>
                </a:cubicBezTo>
                <a:cubicBezTo>
                  <a:pt x="2060554" y="2169388"/>
                  <a:pt x="2061162" y="2176684"/>
                  <a:pt x="2061162" y="2181548"/>
                </a:cubicBezTo>
                <a:lnTo>
                  <a:pt x="2039273" y="2166956"/>
                </a:lnTo>
                <a:cubicBezTo>
                  <a:pt x="2036841" y="2169388"/>
                  <a:pt x="2033193" y="2173036"/>
                  <a:pt x="2028329" y="2177900"/>
                </a:cubicBezTo>
                <a:cubicBezTo>
                  <a:pt x="2023465" y="2182764"/>
                  <a:pt x="2023465" y="2188844"/>
                  <a:pt x="2028329" y="2196141"/>
                </a:cubicBezTo>
                <a:cubicBezTo>
                  <a:pt x="2028329" y="2198573"/>
                  <a:pt x="2024681" y="2202221"/>
                  <a:pt x="2017385" y="2207085"/>
                </a:cubicBezTo>
                <a:cubicBezTo>
                  <a:pt x="2014953" y="2216813"/>
                  <a:pt x="2014953" y="2225325"/>
                  <a:pt x="2017385" y="2232621"/>
                </a:cubicBezTo>
                <a:cubicBezTo>
                  <a:pt x="2010089" y="2227757"/>
                  <a:pt x="2002793" y="2220461"/>
                  <a:pt x="1995497" y="2210733"/>
                </a:cubicBezTo>
                <a:cubicBezTo>
                  <a:pt x="1988201" y="2201005"/>
                  <a:pt x="1980904" y="2193708"/>
                  <a:pt x="1973608" y="2188844"/>
                </a:cubicBezTo>
                <a:cubicBezTo>
                  <a:pt x="1971176" y="2191277"/>
                  <a:pt x="1968136" y="2192493"/>
                  <a:pt x="1964488" y="2192493"/>
                </a:cubicBezTo>
                <a:cubicBezTo>
                  <a:pt x="1960840" y="2192493"/>
                  <a:pt x="1956584" y="2191277"/>
                  <a:pt x="1951720" y="2188844"/>
                </a:cubicBezTo>
                <a:cubicBezTo>
                  <a:pt x="1946856" y="2181548"/>
                  <a:pt x="1942599" y="2177900"/>
                  <a:pt x="1938951" y="2177900"/>
                </a:cubicBezTo>
                <a:cubicBezTo>
                  <a:pt x="1935303" y="2177900"/>
                  <a:pt x="1931047" y="2180332"/>
                  <a:pt x="1926183" y="2185196"/>
                </a:cubicBezTo>
                <a:cubicBezTo>
                  <a:pt x="1918887" y="2192493"/>
                  <a:pt x="1912807" y="2194925"/>
                  <a:pt x="1907943" y="2192493"/>
                </a:cubicBezTo>
                <a:cubicBezTo>
                  <a:pt x="1905511" y="2190060"/>
                  <a:pt x="1901863" y="2194925"/>
                  <a:pt x="1896999" y="2207085"/>
                </a:cubicBezTo>
                <a:cubicBezTo>
                  <a:pt x="1894567" y="2207085"/>
                  <a:pt x="1892135" y="2208909"/>
                  <a:pt x="1889703" y="2212557"/>
                </a:cubicBezTo>
                <a:cubicBezTo>
                  <a:pt x="1887271" y="2216205"/>
                  <a:pt x="1886054" y="2219245"/>
                  <a:pt x="1886054" y="2221677"/>
                </a:cubicBezTo>
                <a:lnTo>
                  <a:pt x="1882406" y="2221677"/>
                </a:lnTo>
                <a:cubicBezTo>
                  <a:pt x="1877542" y="2224109"/>
                  <a:pt x="1872070" y="2224717"/>
                  <a:pt x="1865990" y="2223501"/>
                </a:cubicBezTo>
                <a:cubicBezTo>
                  <a:pt x="1859910" y="2222285"/>
                  <a:pt x="1855654" y="2218029"/>
                  <a:pt x="1853222" y="2210733"/>
                </a:cubicBezTo>
                <a:cubicBezTo>
                  <a:pt x="1843493" y="2213165"/>
                  <a:pt x="1837413" y="2216813"/>
                  <a:pt x="1834981" y="2221677"/>
                </a:cubicBezTo>
                <a:lnTo>
                  <a:pt x="1831333" y="2221677"/>
                </a:lnTo>
                <a:cubicBezTo>
                  <a:pt x="1824037" y="2214381"/>
                  <a:pt x="1815525" y="2211949"/>
                  <a:pt x="1805797" y="2214381"/>
                </a:cubicBezTo>
                <a:lnTo>
                  <a:pt x="1798501" y="2207085"/>
                </a:lnTo>
                <a:cubicBezTo>
                  <a:pt x="1791205" y="2202221"/>
                  <a:pt x="1783908" y="2191277"/>
                  <a:pt x="1776612" y="2174252"/>
                </a:cubicBezTo>
                <a:cubicBezTo>
                  <a:pt x="1769316" y="2169388"/>
                  <a:pt x="1758372" y="2166956"/>
                  <a:pt x="1743779" y="2166956"/>
                </a:cubicBezTo>
                <a:cubicBezTo>
                  <a:pt x="1741347" y="2171820"/>
                  <a:pt x="1738915" y="2174252"/>
                  <a:pt x="1736483" y="2174252"/>
                </a:cubicBezTo>
                <a:lnTo>
                  <a:pt x="1736483" y="2166956"/>
                </a:lnTo>
                <a:cubicBezTo>
                  <a:pt x="1738915" y="2164524"/>
                  <a:pt x="1746212" y="2163308"/>
                  <a:pt x="1758372" y="2163308"/>
                </a:cubicBezTo>
                <a:cubicBezTo>
                  <a:pt x="1751076" y="2156012"/>
                  <a:pt x="1746212" y="2152364"/>
                  <a:pt x="1743779" y="2152364"/>
                </a:cubicBezTo>
                <a:cubicBezTo>
                  <a:pt x="1746212" y="2149932"/>
                  <a:pt x="1748643" y="2148716"/>
                  <a:pt x="1751076" y="2148716"/>
                </a:cubicBezTo>
                <a:cubicBezTo>
                  <a:pt x="1753508" y="2148716"/>
                  <a:pt x="1755940" y="2147500"/>
                  <a:pt x="1758372" y="2145068"/>
                </a:cubicBezTo>
                <a:cubicBezTo>
                  <a:pt x="1746212" y="2128043"/>
                  <a:pt x="1727971" y="2124395"/>
                  <a:pt x="1703651" y="2134123"/>
                </a:cubicBezTo>
                <a:cubicBezTo>
                  <a:pt x="1701219" y="2129259"/>
                  <a:pt x="1696963" y="2125611"/>
                  <a:pt x="1690882" y="2123179"/>
                </a:cubicBezTo>
                <a:cubicBezTo>
                  <a:pt x="1684802" y="2120747"/>
                  <a:pt x="1680546" y="2115883"/>
                  <a:pt x="1678114" y="2108587"/>
                </a:cubicBezTo>
                <a:lnTo>
                  <a:pt x="1714595" y="2115883"/>
                </a:lnTo>
                <a:cubicBezTo>
                  <a:pt x="1717027" y="2113451"/>
                  <a:pt x="1718243" y="2109803"/>
                  <a:pt x="1718243" y="2104939"/>
                </a:cubicBezTo>
                <a:cubicBezTo>
                  <a:pt x="1718243" y="2100075"/>
                  <a:pt x="1715811" y="2094603"/>
                  <a:pt x="1710947" y="2088522"/>
                </a:cubicBezTo>
                <a:cubicBezTo>
                  <a:pt x="1706083" y="2082442"/>
                  <a:pt x="1702435" y="2075754"/>
                  <a:pt x="1700003" y="2068458"/>
                </a:cubicBezTo>
                <a:lnTo>
                  <a:pt x="1700003" y="2086698"/>
                </a:lnTo>
                <a:cubicBezTo>
                  <a:pt x="1697571" y="2081834"/>
                  <a:pt x="1696354" y="2075754"/>
                  <a:pt x="1696354" y="2068458"/>
                </a:cubicBezTo>
                <a:cubicBezTo>
                  <a:pt x="1689058" y="2058730"/>
                  <a:pt x="1682978" y="2052650"/>
                  <a:pt x="1678114" y="2050217"/>
                </a:cubicBezTo>
                <a:cubicBezTo>
                  <a:pt x="1673250" y="2047786"/>
                  <a:pt x="1669602" y="2045354"/>
                  <a:pt x="1667170" y="2042921"/>
                </a:cubicBezTo>
                <a:cubicBezTo>
                  <a:pt x="1664738" y="2040489"/>
                  <a:pt x="1662306" y="2038057"/>
                  <a:pt x="1659874" y="2035625"/>
                </a:cubicBezTo>
                <a:lnTo>
                  <a:pt x="1659874" y="2039273"/>
                </a:lnTo>
                <a:cubicBezTo>
                  <a:pt x="1659874" y="2039273"/>
                  <a:pt x="1659266" y="2039881"/>
                  <a:pt x="1658050" y="2041097"/>
                </a:cubicBezTo>
                <a:cubicBezTo>
                  <a:pt x="1656834" y="2042313"/>
                  <a:pt x="1656226" y="2042921"/>
                  <a:pt x="1656226" y="2042921"/>
                </a:cubicBezTo>
                <a:cubicBezTo>
                  <a:pt x="1656226" y="2045354"/>
                  <a:pt x="1655010" y="2046569"/>
                  <a:pt x="1652578" y="2046569"/>
                </a:cubicBezTo>
                <a:cubicBezTo>
                  <a:pt x="1650145" y="2046569"/>
                  <a:pt x="1648930" y="2045354"/>
                  <a:pt x="1648930" y="2042921"/>
                </a:cubicBezTo>
                <a:cubicBezTo>
                  <a:pt x="1646498" y="2040489"/>
                  <a:pt x="1645281" y="2038057"/>
                  <a:pt x="1645281" y="2035625"/>
                </a:cubicBezTo>
                <a:cubicBezTo>
                  <a:pt x="1645281" y="2033193"/>
                  <a:pt x="1642849" y="2021033"/>
                  <a:pt x="1637985" y="1999144"/>
                </a:cubicBezTo>
                <a:cubicBezTo>
                  <a:pt x="1633121" y="1991848"/>
                  <a:pt x="1628257" y="1982120"/>
                  <a:pt x="1623393" y="1969960"/>
                </a:cubicBezTo>
                <a:cubicBezTo>
                  <a:pt x="1623393" y="1967528"/>
                  <a:pt x="1622177" y="1965096"/>
                  <a:pt x="1619745" y="1962664"/>
                </a:cubicBezTo>
                <a:cubicBezTo>
                  <a:pt x="1617313" y="1960232"/>
                  <a:pt x="1619745" y="1959016"/>
                  <a:pt x="1627041" y="1959016"/>
                </a:cubicBezTo>
                <a:cubicBezTo>
                  <a:pt x="1624609" y="1946855"/>
                  <a:pt x="1628257" y="1939559"/>
                  <a:pt x="1637985" y="1937127"/>
                </a:cubicBezTo>
                <a:lnTo>
                  <a:pt x="1616097" y="1907943"/>
                </a:lnTo>
                <a:cubicBezTo>
                  <a:pt x="1611233" y="1910375"/>
                  <a:pt x="1606369" y="1914631"/>
                  <a:pt x="1601505" y="1920711"/>
                </a:cubicBezTo>
                <a:cubicBezTo>
                  <a:pt x="1596641" y="1926791"/>
                  <a:pt x="1591776" y="1928615"/>
                  <a:pt x="1586912" y="1926183"/>
                </a:cubicBezTo>
                <a:cubicBezTo>
                  <a:pt x="1589344" y="1916455"/>
                  <a:pt x="1596641" y="1909159"/>
                  <a:pt x="1608801" y="1904295"/>
                </a:cubicBezTo>
                <a:lnTo>
                  <a:pt x="1597857" y="1889702"/>
                </a:lnTo>
                <a:cubicBezTo>
                  <a:pt x="1597857" y="1875110"/>
                  <a:pt x="1606369" y="1862950"/>
                  <a:pt x="1623393" y="1853222"/>
                </a:cubicBezTo>
                <a:cubicBezTo>
                  <a:pt x="1633121" y="1853222"/>
                  <a:pt x="1640417" y="1844709"/>
                  <a:pt x="1645281" y="1827685"/>
                </a:cubicBezTo>
                <a:cubicBezTo>
                  <a:pt x="1655010" y="1830117"/>
                  <a:pt x="1662306" y="1833765"/>
                  <a:pt x="1667170" y="1838629"/>
                </a:cubicBezTo>
                <a:cubicBezTo>
                  <a:pt x="1676898" y="1838629"/>
                  <a:pt x="1680546" y="1833765"/>
                  <a:pt x="1678114" y="1824037"/>
                </a:cubicBezTo>
                <a:cubicBezTo>
                  <a:pt x="1678114" y="1824037"/>
                  <a:pt x="1682978" y="1820389"/>
                  <a:pt x="1692706" y="1813093"/>
                </a:cubicBezTo>
                <a:lnTo>
                  <a:pt x="1703651" y="1805797"/>
                </a:lnTo>
                <a:cubicBezTo>
                  <a:pt x="1703651" y="1800932"/>
                  <a:pt x="1704867" y="1794852"/>
                  <a:pt x="1707299" y="1787556"/>
                </a:cubicBezTo>
                <a:cubicBezTo>
                  <a:pt x="1709731" y="1780260"/>
                  <a:pt x="1710947" y="1774180"/>
                  <a:pt x="1710947" y="1769316"/>
                </a:cubicBezTo>
                <a:lnTo>
                  <a:pt x="1700003" y="1765668"/>
                </a:lnTo>
                <a:cubicBezTo>
                  <a:pt x="1709731" y="1760804"/>
                  <a:pt x="1720067" y="1756548"/>
                  <a:pt x="1731011" y="1752900"/>
                </a:cubicBezTo>
                <a:cubicBezTo>
                  <a:pt x="1741955" y="1749252"/>
                  <a:pt x="1752292" y="1744995"/>
                  <a:pt x="1762020" y="1740131"/>
                </a:cubicBezTo>
                <a:lnTo>
                  <a:pt x="1765668" y="1740131"/>
                </a:lnTo>
                <a:cubicBezTo>
                  <a:pt x="1777828" y="1742563"/>
                  <a:pt x="1794853" y="1746211"/>
                  <a:pt x="1816741" y="1751076"/>
                </a:cubicBezTo>
                <a:lnTo>
                  <a:pt x="1831333" y="1751076"/>
                </a:lnTo>
                <a:cubicBezTo>
                  <a:pt x="1838629" y="1751076"/>
                  <a:pt x="1845925" y="1750467"/>
                  <a:pt x="1853222" y="1749252"/>
                </a:cubicBezTo>
                <a:cubicBezTo>
                  <a:pt x="1860518" y="1748035"/>
                  <a:pt x="1866598" y="1746211"/>
                  <a:pt x="1871462" y="1743779"/>
                </a:cubicBezTo>
                <a:cubicBezTo>
                  <a:pt x="1876326" y="1743779"/>
                  <a:pt x="1879974" y="1742563"/>
                  <a:pt x="1882406" y="1740131"/>
                </a:cubicBezTo>
                <a:lnTo>
                  <a:pt x="1889703" y="1740131"/>
                </a:lnTo>
                <a:lnTo>
                  <a:pt x="1896999" y="1743779"/>
                </a:lnTo>
                <a:cubicBezTo>
                  <a:pt x="1904295" y="1743779"/>
                  <a:pt x="1910375" y="1741955"/>
                  <a:pt x="1915239" y="1738307"/>
                </a:cubicBezTo>
                <a:cubicBezTo>
                  <a:pt x="1920103" y="1734659"/>
                  <a:pt x="1924967" y="1731619"/>
                  <a:pt x="1929831" y="1729187"/>
                </a:cubicBezTo>
                <a:cubicBezTo>
                  <a:pt x="1937127" y="1729187"/>
                  <a:pt x="1944423" y="1725539"/>
                  <a:pt x="1951720" y="1718243"/>
                </a:cubicBezTo>
                <a:lnTo>
                  <a:pt x="1944423" y="1710947"/>
                </a:lnTo>
                <a:lnTo>
                  <a:pt x="1955368" y="1710947"/>
                </a:lnTo>
                <a:lnTo>
                  <a:pt x="1955368" y="1692706"/>
                </a:lnTo>
                <a:lnTo>
                  <a:pt x="1951720" y="1692706"/>
                </a:lnTo>
                <a:cubicBezTo>
                  <a:pt x="1951720" y="1692706"/>
                  <a:pt x="1950504" y="1695138"/>
                  <a:pt x="1948072" y="1700003"/>
                </a:cubicBezTo>
                <a:cubicBezTo>
                  <a:pt x="1945639" y="1704866"/>
                  <a:pt x="1941991" y="1704866"/>
                  <a:pt x="1937127" y="1700003"/>
                </a:cubicBezTo>
                <a:lnTo>
                  <a:pt x="1937127" y="1663522"/>
                </a:lnTo>
                <a:cubicBezTo>
                  <a:pt x="1941991" y="1663522"/>
                  <a:pt x="1945032" y="1666562"/>
                  <a:pt x="1946247" y="1672642"/>
                </a:cubicBezTo>
                <a:cubicBezTo>
                  <a:pt x="1947463" y="1678722"/>
                  <a:pt x="1949288" y="1681762"/>
                  <a:pt x="1951720" y="1681762"/>
                </a:cubicBezTo>
                <a:lnTo>
                  <a:pt x="1959016" y="1667170"/>
                </a:lnTo>
                <a:cubicBezTo>
                  <a:pt x="1949288" y="1659874"/>
                  <a:pt x="1943208" y="1648321"/>
                  <a:pt x="1940775" y="1632513"/>
                </a:cubicBezTo>
                <a:cubicBezTo>
                  <a:pt x="1938343" y="1616705"/>
                  <a:pt x="1935911" y="1605153"/>
                  <a:pt x="1933479" y="1597856"/>
                </a:cubicBezTo>
                <a:cubicBezTo>
                  <a:pt x="1923751" y="1575968"/>
                  <a:pt x="1916455" y="1550431"/>
                  <a:pt x="1911591" y="1521247"/>
                </a:cubicBezTo>
                <a:lnTo>
                  <a:pt x="1911591" y="1503006"/>
                </a:lnTo>
                <a:lnTo>
                  <a:pt x="1900647" y="1503006"/>
                </a:lnTo>
                <a:cubicBezTo>
                  <a:pt x="1890919" y="1515167"/>
                  <a:pt x="1878758" y="1523679"/>
                  <a:pt x="1864166" y="1528543"/>
                </a:cubicBezTo>
                <a:cubicBezTo>
                  <a:pt x="1849574" y="1533407"/>
                  <a:pt x="1838629" y="1538271"/>
                  <a:pt x="1831333" y="1543135"/>
                </a:cubicBezTo>
                <a:lnTo>
                  <a:pt x="1758372" y="1572320"/>
                </a:lnTo>
                <a:lnTo>
                  <a:pt x="1740131" y="1583264"/>
                </a:lnTo>
                <a:cubicBezTo>
                  <a:pt x="1747428" y="1595424"/>
                  <a:pt x="1751076" y="1605153"/>
                  <a:pt x="1751076" y="1612449"/>
                </a:cubicBezTo>
                <a:cubicBezTo>
                  <a:pt x="1755940" y="1614881"/>
                  <a:pt x="1755940" y="1618529"/>
                  <a:pt x="1751076" y="1623393"/>
                </a:cubicBezTo>
                <a:cubicBezTo>
                  <a:pt x="1743779" y="1633121"/>
                  <a:pt x="1735267" y="1642849"/>
                  <a:pt x="1725539" y="1652578"/>
                </a:cubicBezTo>
                <a:lnTo>
                  <a:pt x="1670818" y="1689058"/>
                </a:lnTo>
                <a:cubicBezTo>
                  <a:pt x="1663522" y="1691490"/>
                  <a:pt x="1659874" y="1701218"/>
                  <a:pt x="1659874" y="1718243"/>
                </a:cubicBezTo>
                <a:cubicBezTo>
                  <a:pt x="1659874" y="1720675"/>
                  <a:pt x="1659874" y="1724931"/>
                  <a:pt x="1659874" y="1731011"/>
                </a:cubicBezTo>
                <a:cubicBezTo>
                  <a:pt x="1659874" y="1737091"/>
                  <a:pt x="1658658" y="1742563"/>
                  <a:pt x="1656226" y="1747428"/>
                </a:cubicBezTo>
                <a:cubicBezTo>
                  <a:pt x="1651362" y="1749859"/>
                  <a:pt x="1644065" y="1751076"/>
                  <a:pt x="1634337" y="1751076"/>
                </a:cubicBezTo>
                <a:cubicBezTo>
                  <a:pt x="1619745" y="1751076"/>
                  <a:pt x="1608801" y="1748643"/>
                  <a:pt x="1601505" y="1743779"/>
                </a:cubicBezTo>
                <a:cubicBezTo>
                  <a:pt x="1594208" y="1734051"/>
                  <a:pt x="1585696" y="1732835"/>
                  <a:pt x="1575968" y="1740131"/>
                </a:cubicBezTo>
                <a:lnTo>
                  <a:pt x="1557728" y="1732835"/>
                </a:lnTo>
                <a:lnTo>
                  <a:pt x="1532191" y="1732835"/>
                </a:lnTo>
                <a:cubicBezTo>
                  <a:pt x="1515775" y="1732835"/>
                  <a:pt x="1495939" y="1729415"/>
                  <a:pt x="1472682" y="1722575"/>
                </a:cubicBezTo>
                <a:lnTo>
                  <a:pt x="1452043" y="1715824"/>
                </a:lnTo>
                <a:lnTo>
                  <a:pt x="1451933" y="1718243"/>
                </a:lnTo>
                <a:cubicBezTo>
                  <a:pt x="1451933" y="1730403"/>
                  <a:pt x="1449502" y="1753507"/>
                  <a:pt x="1444637" y="1787556"/>
                </a:cubicBezTo>
                <a:cubicBezTo>
                  <a:pt x="1444637" y="1789988"/>
                  <a:pt x="1445853" y="1792420"/>
                  <a:pt x="1448285" y="1794852"/>
                </a:cubicBezTo>
                <a:cubicBezTo>
                  <a:pt x="1450717" y="1797284"/>
                  <a:pt x="1450717" y="1798501"/>
                  <a:pt x="1448285" y="1798501"/>
                </a:cubicBezTo>
                <a:cubicBezTo>
                  <a:pt x="1443421" y="1800932"/>
                  <a:pt x="1442205" y="1803973"/>
                  <a:pt x="1444637" y="1807621"/>
                </a:cubicBezTo>
                <a:cubicBezTo>
                  <a:pt x="1447069" y="1811269"/>
                  <a:pt x="1448285" y="1815525"/>
                  <a:pt x="1448285" y="1820389"/>
                </a:cubicBezTo>
                <a:cubicBezTo>
                  <a:pt x="1445853" y="1822821"/>
                  <a:pt x="1444637" y="1830117"/>
                  <a:pt x="1444637" y="1842277"/>
                </a:cubicBezTo>
                <a:lnTo>
                  <a:pt x="1448285" y="1856870"/>
                </a:lnTo>
                <a:cubicBezTo>
                  <a:pt x="1450717" y="1869030"/>
                  <a:pt x="1451933" y="1884838"/>
                  <a:pt x="1451933" y="1904295"/>
                </a:cubicBezTo>
                <a:cubicBezTo>
                  <a:pt x="1451933" y="1923751"/>
                  <a:pt x="1449502" y="1948071"/>
                  <a:pt x="1444637" y="1977256"/>
                </a:cubicBezTo>
                <a:cubicBezTo>
                  <a:pt x="1444637" y="1984552"/>
                  <a:pt x="1445853" y="1990632"/>
                  <a:pt x="1448285" y="1995496"/>
                </a:cubicBezTo>
                <a:lnTo>
                  <a:pt x="1448285" y="2002793"/>
                </a:lnTo>
                <a:lnTo>
                  <a:pt x="1440989" y="2050217"/>
                </a:lnTo>
                <a:lnTo>
                  <a:pt x="1444637" y="2050217"/>
                </a:lnTo>
                <a:cubicBezTo>
                  <a:pt x="1444637" y="2059946"/>
                  <a:pt x="1440989" y="2069674"/>
                  <a:pt x="1433693" y="2079402"/>
                </a:cubicBezTo>
                <a:cubicBezTo>
                  <a:pt x="1423965" y="2081834"/>
                  <a:pt x="1421533" y="2090346"/>
                  <a:pt x="1426397" y="2104939"/>
                </a:cubicBezTo>
                <a:lnTo>
                  <a:pt x="1426397" y="2119531"/>
                </a:lnTo>
                <a:cubicBezTo>
                  <a:pt x="1426397" y="2119531"/>
                  <a:pt x="1427005" y="2120747"/>
                  <a:pt x="1428221" y="2123179"/>
                </a:cubicBezTo>
                <a:cubicBezTo>
                  <a:pt x="1429437" y="2125611"/>
                  <a:pt x="1427613" y="2126827"/>
                  <a:pt x="1422749" y="2126827"/>
                </a:cubicBezTo>
                <a:lnTo>
                  <a:pt x="1422749" y="2130475"/>
                </a:lnTo>
                <a:cubicBezTo>
                  <a:pt x="1422749" y="2145068"/>
                  <a:pt x="1416669" y="2158444"/>
                  <a:pt x="1404509" y="2170604"/>
                </a:cubicBezTo>
                <a:cubicBezTo>
                  <a:pt x="1404509" y="2170604"/>
                  <a:pt x="1404509" y="2173036"/>
                  <a:pt x="1404509" y="2177900"/>
                </a:cubicBezTo>
                <a:cubicBezTo>
                  <a:pt x="1421533" y="2158444"/>
                  <a:pt x="1435517" y="2134123"/>
                  <a:pt x="1446461" y="2104939"/>
                </a:cubicBezTo>
                <a:cubicBezTo>
                  <a:pt x="1457406" y="2075754"/>
                  <a:pt x="1464094" y="2057514"/>
                  <a:pt x="1466526" y="2050217"/>
                </a:cubicBezTo>
                <a:lnTo>
                  <a:pt x="1473822" y="2050217"/>
                </a:lnTo>
                <a:cubicBezTo>
                  <a:pt x="1473822" y="2055082"/>
                  <a:pt x="1472606" y="2058730"/>
                  <a:pt x="1470174" y="2061162"/>
                </a:cubicBezTo>
                <a:cubicBezTo>
                  <a:pt x="1467742" y="2063594"/>
                  <a:pt x="1466526" y="2066026"/>
                  <a:pt x="1466526" y="2068458"/>
                </a:cubicBezTo>
                <a:cubicBezTo>
                  <a:pt x="1461662" y="2083050"/>
                  <a:pt x="1460446" y="2093994"/>
                  <a:pt x="1462878" y="2101291"/>
                </a:cubicBezTo>
                <a:cubicBezTo>
                  <a:pt x="1465310" y="2103723"/>
                  <a:pt x="1465918" y="2106155"/>
                  <a:pt x="1464702" y="2108587"/>
                </a:cubicBezTo>
                <a:cubicBezTo>
                  <a:pt x="1463486" y="2111019"/>
                  <a:pt x="1462878" y="2113451"/>
                  <a:pt x="1462878" y="2115883"/>
                </a:cubicBezTo>
                <a:lnTo>
                  <a:pt x="1488414" y="2093994"/>
                </a:lnTo>
                <a:lnTo>
                  <a:pt x="1488414" y="2097643"/>
                </a:lnTo>
                <a:cubicBezTo>
                  <a:pt x="1488414" y="2104939"/>
                  <a:pt x="1484766" y="2114667"/>
                  <a:pt x="1477470" y="2126827"/>
                </a:cubicBezTo>
                <a:cubicBezTo>
                  <a:pt x="1475038" y="2131691"/>
                  <a:pt x="1471998" y="2136556"/>
                  <a:pt x="1468350" y="2141419"/>
                </a:cubicBezTo>
                <a:cubicBezTo>
                  <a:pt x="1464702" y="2146284"/>
                  <a:pt x="1462878" y="2151148"/>
                  <a:pt x="1462878" y="2156012"/>
                </a:cubicBezTo>
                <a:cubicBezTo>
                  <a:pt x="1462878" y="2153580"/>
                  <a:pt x="1464094" y="2152364"/>
                  <a:pt x="1466526" y="2152364"/>
                </a:cubicBezTo>
                <a:cubicBezTo>
                  <a:pt x="1478686" y="2142636"/>
                  <a:pt x="1487198" y="2126827"/>
                  <a:pt x="1492062" y="2104939"/>
                </a:cubicBezTo>
                <a:cubicBezTo>
                  <a:pt x="1492062" y="2097643"/>
                  <a:pt x="1494494" y="2093994"/>
                  <a:pt x="1499359" y="2093994"/>
                </a:cubicBezTo>
                <a:lnTo>
                  <a:pt x="1499359" y="2101291"/>
                </a:lnTo>
                <a:cubicBezTo>
                  <a:pt x="1506655" y="2093994"/>
                  <a:pt x="1513951" y="2083050"/>
                  <a:pt x="1521247" y="2068458"/>
                </a:cubicBezTo>
                <a:lnTo>
                  <a:pt x="1528543" y="2068458"/>
                </a:lnTo>
                <a:cubicBezTo>
                  <a:pt x="1523679" y="2083050"/>
                  <a:pt x="1518815" y="2092779"/>
                  <a:pt x="1513951" y="2097643"/>
                </a:cubicBezTo>
                <a:cubicBezTo>
                  <a:pt x="1509087" y="2109803"/>
                  <a:pt x="1504223" y="2124395"/>
                  <a:pt x="1499359" y="2141419"/>
                </a:cubicBezTo>
                <a:cubicBezTo>
                  <a:pt x="1488414" y="2157228"/>
                  <a:pt x="1479294" y="2169996"/>
                  <a:pt x="1471998" y="2179724"/>
                </a:cubicBezTo>
                <a:lnTo>
                  <a:pt x="1463522" y="2190621"/>
                </a:lnTo>
                <a:lnTo>
                  <a:pt x="1464702" y="2190669"/>
                </a:lnTo>
                <a:cubicBezTo>
                  <a:pt x="1473214" y="2189453"/>
                  <a:pt x="1479902" y="2188844"/>
                  <a:pt x="1484766" y="2188844"/>
                </a:cubicBezTo>
                <a:cubicBezTo>
                  <a:pt x="1487198" y="2188844"/>
                  <a:pt x="1493278" y="2191277"/>
                  <a:pt x="1503007" y="2196141"/>
                </a:cubicBezTo>
                <a:cubicBezTo>
                  <a:pt x="1515167" y="2179116"/>
                  <a:pt x="1521247" y="2168172"/>
                  <a:pt x="1521247" y="2163308"/>
                </a:cubicBezTo>
                <a:cubicBezTo>
                  <a:pt x="1543135" y="2173036"/>
                  <a:pt x="1560160" y="2173036"/>
                  <a:pt x="1572320" y="2163308"/>
                </a:cubicBezTo>
                <a:cubicBezTo>
                  <a:pt x="1584480" y="2156012"/>
                  <a:pt x="1595424" y="2152364"/>
                  <a:pt x="1605153" y="2152364"/>
                </a:cubicBezTo>
                <a:cubicBezTo>
                  <a:pt x="1605153" y="2159660"/>
                  <a:pt x="1606369" y="2164524"/>
                  <a:pt x="1608801" y="2166956"/>
                </a:cubicBezTo>
                <a:lnTo>
                  <a:pt x="1616097" y="2166956"/>
                </a:lnTo>
                <a:lnTo>
                  <a:pt x="1627041" y="2145068"/>
                </a:lnTo>
                <a:cubicBezTo>
                  <a:pt x="1627041" y="2137771"/>
                  <a:pt x="1633121" y="2135339"/>
                  <a:pt x="1645281" y="2137771"/>
                </a:cubicBezTo>
                <a:cubicBezTo>
                  <a:pt x="1645281" y="2142636"/>
                  <a:pt x="1641633" y="2151148"/>
                  <a:pt x="1634337" y="2163308"/>
                </a:cubicBezTo>
                <a:cubicBezTo>
                  <a:pt x="1627041" y="2175468"/>
                  <a:pt x="1625825" y="2186412"/>
                  <a:pt x="1630689" y="2196141"/>
                </a:cubicBezTo>
                <a:cubicBezTo>
                  <a:pt x="1652578" y="2213165"/>
                  <a:pt x="1668386" y="2222893"/>
                  <a:pt x="1678114" y="2225325"/>
                </a:cubicBezTo>
                <a:cubicBezTo>
                  <a:pt x="1680546" y="2227757"/>
                  <a:pt x="1684194" y="2228973"/>
                  <a:pt x="1689058" y="2228973"/>
                </a:cubicBezTo>
                <a:cubicBezTo>
                  <a:pt x="1706083" y="2228973"/>
                  <a:pt x="1721891" y="2227757"/>
                  <a:pt x="1736483" y="2225325"/>
                </a:cubicBezTo>
                <a:cubicBezTo>
                  <a:pt x="1753508" y="2225325"/>
                  <a:pt x="1770532" y="2235054"/>
                  <a:pt x="1787557" y="2254510"/>
                </a:cubicBezTo>
                <a:cubicBezTo>
                  <a:pt x="1794853" y="2259374"/>
                  <a:pt x="1799717" y="2261806"/>
                  <a:pt x="1802149" y="2261806"/>
                </a:cubicBezTo>
                <a:cubicBezTo>
                  <a:pt x="1841061" y="2278830"/>
                  <a:pt x="1866598" y="2290991"/>
                  <a:pt x="1878758" y="2298287"/>
                </a:cubicBezTo>
                <a:lnTo>
                  <a:pt x="1882406" y="2298287"/>
                </a:lnTo>
                <a:cubicBezTo>
                  <a:pt x="1877542" y="2290991"/>
                  <a:pt x="1872678" y="2286126"/>
                  <a:pt x="1867814" y="2283695"/>
                </a:cubicBezTo>
                <a:cubicBezTo>
                  <a:pt x="1862950" y="2281262"/>
                  <a:pt x="1859302" y="2280046"/>
                  <a:pt x="1856870" y="2280046"/>
                </a:cubicBezTo>
                <a:lnTo>
                  <a:pt x="1831333" y="2258158"/>
                </a:lnTo>
                <a:cubicBezTo>
                  <a:pt x="1848358" y="2258158"/>
                  <a:pt x="1864166" y="2261806"/>
                  <a:pt x="1878758" y="2269102"/>
                </a:cubicBezTo>
                <a:lnTo>
                  <a:pt x="1864166" y="2269102"/>
                </a:lnTo>
                <a:cubicBezTo>
                  <a:pt x="1864166" y="2269102"/>
                  <a:pt x="1864774" y="2270318"/>
                  <a:pt x="1865990" y="2272750"/>
                </a:cubicBezTo>
                <a:cubicBezTo>
                  <a:pt x="1867206" y="2275182"/>
                  <a:pt x="1867814" y="2277614"/>
                  <a:pt x="1867814" y="2280046"/>
                </a:cubicBezTo>
                <a:lnTo>
                  <a:pt x="1878758" y="2269102"/>
                </a:lnTo>
                <a:lnTo>
                  <a:pt x="1886054" y="2261806"/>
                </a:lnTo>
                <a:cubicBezTo>
                  <a:pt x="1886054" y="2266670"/>
                  <a:pt x="1889703" y="2270318"/>
                  <a:pt x="1896999" y="2272750"/>
                </a:cubicBezTo>
                <a:lnTo>
                  <a:pt x="1911591" y="2258158"/>
                </a:lnTo>
                <a:lnTo>
                  <a:pt x="1918887" y="2261806"/>
                </a:lnTo>
                <a:lnTo>
                  <a:pt x="1918887" y="2269102"/>
                </a:lnTo>
                <a:cubicBezTo>
                  <a:pt x="1918887" y="2278830"/>
                  <a:pt x="1922535" y="2287343"/>
                  <a:pt x="1929831" y="2294639"/>
                </a:cubicBezTo>
                <a:cubicBezTo>
                  <a:pt x="1929831" y="2294639"/>
                  <a:pt x="1933479" y="2298287"/>
                  <a:pt x="1940775" y="2305583"/>
                </a:cubicBezTo>
                <a:cubicBezTo>
                  <a:pt x="1952936" y="2305583"/>
                  <a:pt x="1961448" y="2305583"/>
                  <a:pt x="1966312" y="2305583"/>
                </a:cubicBezTo>
                <a:lnTo>
                  <a:pt x="1977256" y="2305583"/>
                </a:lnTo>
                <a:cubicBezTo>
                  <a:pt x="1986985" y="2300719"/>
                  <a:pt x="1999753" y="2295247"/>
                  <a:pt x="2015561" y="2289167"/>
                </a:cubicBezTo>
                <a:cubicBezTo>
                  <a:pt x="2031369" y="2283086"/>
                  <a:pt x="2044137" y="2277614"/>
                  <a:pt x="2053866" y="2272750"/>
                </a:cubicBezTo>
                <a:lnTo>
                  <a:pt x="2126827" y="2243566"/>
                </a:lnTo>
                <a:lnTo>
                  <a:pt x="2134123" y="2228973"/>
                </a:lnTo>
                <a:cubicBezTo>
                  <a:pt x="2136555" y="2221677"/>
                  <a:pt x="2142635" y="2215597"/>
                  <a:pt x="2152364" y="2210733"/>
                </a:cubicBezTo>
                <a:cubicBezTo>
                  <a:pt x="2157228" y="2210733"/>
                  <a:pt x="2168172" y="2208301"/>
                  <a:pt x="2185197" y="2203437"/>
                </a:cubicBezTo>
                <a:cubicBezTo>
                  <a:pt x="2197357" y="2203437"/>
                  <a:pt x="2213165" y="2201005"/>
                  <a:pt x="2232621" y="2196141"/>
                </a:cubicBezTo>
                <a:cubicBezTo>
                  <a:pt x="2232621" y="2196141"/>
                  <a:pt x="2222893" y="2202221"/>
                  <a:pt x="2203437" y="2214381"/>
                </a:cubicBezTo>
                <a:lnTo>
                  <a:pt x="2207085" y="2214381"/>
                </a:lnTo>
                <a:lnTo>
                  <a:pt x="2232621" y="2207085"/>
                </a:lnTo>
                <a:cubicBezTo>
                  <a:pt x="2247214" y="2207085"/>
                  <a:pt x="2259374" y="2202221"/>
                  <a:pt x="2269102" y="2192493"/>
                </a:cubicBezTo>
                <a:cubicBezTo>
                  <a:pt x="2271534" y="2190060"/>
                  <a:pt x="2274575" y="2188844"/>
                  <a:pt x="2278223" y="2188844"/>
                </a:cubicBezTo>
                <a:cubicBezTo>
                  <a:pt x="2281871" y="2188844"/>
                  <a:pt x="2284911" y="2187629"/>
                  <a:pt x="2287343" y="2185196"/>
                </a:cubicBezTo>
                <a:cubicBezTo>
                  <a:pt x="2289775" y="2182764"/>
                  <a:pt x="2294031" y="2179724"/>
                  <a:pt x="2300111" y="2176076"/>
                </a:cubicBezTo>
                <a:cubicBezTo>
                  <a:pt x="2306191" y="2172428"/>
                  <a:pt x="2310447" y="2169388"/>
                  <a:pt x="2312879" y="2166956"/>
                </a:cubicBezTo>
                <a:cubicBezTo>
                  <a:pt x="2327471" y="2166956"/>
                  <a:pt x="2338416" y="2162092"/>
                  <a:pt x="2345712" y="2152364"/>
                </a:cubicBezTo>
                <a:lnTo>
                  <a:pt x="2378545" y="2145068"/>
                </a:lnTo>
                <a:cubicBezTo>
                  <a:pt x="2383409" y="2145068"/>
                  <a:pt x="2388273" y="2142028"/>
                  <a:pt x="2393137" y="2135947"/>
                </a:cubicBezTo>
                <a:cubicBezTo>
                  <a:pt x="2398001" y="2129867"/>
                  <a:pt x="2400433" y="2124395"/>
                  <a:pt x="2400433" y="2119531"/>
                </a:cubicBezTo>
                <a:cubicBezTo>
                  <a:pt x="2400433" y="2114667"/>
                  <a:pt x="2401649" y="2112235"/>
                  <a:pt x="2404081" y="2112235"/>
                </a:cubicBezTo>
                <a:cubicBezTo>
                  <a:pt x="2404081" y="2112235"/>
                  <a:pt x="2405905" y="2111019"/>
                  <a:pt x="2409553" y="2108587"/>
                </a:cubicBezTo>
                <a:cubicBezTo>
                  <a:pt x="2413201" y="2106155"/>
                  <a:pt x="2415025" y="2101291"/>
                  <a:pt x="2415025" y="2093994"/>
                </a:cubicBezTo>
                <a:cubicBezTo>
                  <a:pt x="2417457" y="2093994"/>
                  <a:pt x="2419889" y="2093994"/>
                  <a:pt x="2422321" y="2093994"/>
                </a:cubicBezTo>
                <a:cubicBezTo>
                  <a:pt x="2427185" y="2089131"/>
                  <a:pt x="2430833" y="2086698"/>
                  <a:pt x="2433266" y="2086698"/>
                </a:cubicBezTo>
                <a:cubicBezTo>
                  <a:pt x="2438130" y="2084266"/>
                  <a:pt x="2442386" y="2081226"/>
                  <a:pt x="2446034" y="2077578"/>
                </a:cubicBezTo>
                <a:cubicBezTo>
                  <a:pt x="2449682" y="2073930"/>
                  <a:pt x="2452722" y="2069674"/>
                  <a:pt x="2455154" y="2064810"/>
                </a:cubicBezTo>
                <a:lnTo>
                  <a:pt x="2469746" y="2064810"/>
                </a:lnTo>
                <a:cubicBezTo>
                  <a:pt x="2472179" y="2064810"/>
                  <a:pt x="2475827" y="2064810"/>
                  <a:pt x="2480691" y="2064810"/>
                </a:cubicBezTo>
                <a:cubicBezTo>
                  <a:pt x="2490419" y="2064810"/>
                  <a:pt x="2498931" y="2063594"/>
                  <a:pt x="2506227" y="2061162"/>
                </a:cubicBezTo>
                <a:lnTo>
                  <a:pt x="2506227" y="2057514"/>
                </a:lnTo>
                <a:cubicBezTo>
                  <a:pt x="2506227" y="2047786"/>
                  <a:pt x="2507443" y="2041706"/>
                  <a:pt x="2509875" y="2039273"/>
                </a:cubicBezTo>
                <a:cubicBezTo>
                  <a:pt x="2522035" y="2029545"/>
                  <a:pt x="2529332" y="2024681"/>
                  <a:pt x="2531764" y="2024681"/>
                </a:cubicBezTo>
                <a:cubicBezTo>
                  <a:pt x="2546356" y="2022249"/>
                  <a:pt x="2568245" y="2014953"/>
                  <a:pt x="2597429" y="2002793"/>
                </a:cubicBezTo>
                <a:cubicBezTo>
                  <a:pt x="2602293" y="2002793"/>
                  <a:pt x="2605333" y="2000969"/>
                  <a:pt x="2606549" y="1997320"/>
                </a:cubicBezTo>
                <a:cubicBezTo>
                  <a:pt x="2607765" y="1993672"/>
                  <a:pt x="2608373" y="1989416"/>
                  <a:pt x="2608373" y="1984552"/>
                </a:cubicBezTo>
                <a:cubicBezTo>
                  <a:pt x="2608373" y="1969960"/>
                  <a:pt x="2610805" y="1960232"/>
                  <a:pt x="2615669" y="1955368"/>
                </a:cubicBezTo>
                <a:lnTo>
                  <a:pt x="2615669" y="1969960"/>
                </a:lnTo>
                <a:cubicBezTo>
                  <a:pt x="2618101" y="1969960"/>
                  <a:pt x="2619925" y="1969352"/>
                  <a:pt x="2621141" y="1968136"/>
                </a:cubicBezTo>
                <a:cubicBezTo>
                  <a:pt x="2622357" y="1966920"/>
                  <a:pt x="2622965" y="1965096"/>
                  <a:pt x="2622965" y="1962664"/>
                </a:cubicBezTo>
                <a:lnTo>
                  <a:pt x="2626613" y="1977256"/>
                </a:lnTo>
                <a:cubicBezTo>
                  <a:pt x="2631478" y="1977256"/>
                  <a:pt x="2635734" y="1974216"/>
                  <a:pt x="2639382" y="1968136"/>
                </a:cubicBezTo>
                <a:cubicBezTo>
                  <a:pt x="2643030" y="1962056"/>
                  <a:pt x="2647286" y="1957800"/>
                  <a:pt x="2652150" y="1955368"/>
                </a:cubicBezTo>
                <a:cubicBezTo>
                  <a:pt x="2657014" y="1957800"/>
                  <a:pt x="2661879" y="1961448"/>
                  <a:pt x="2666743" y="1966312"/>
                </a:cubicBezTo>
                <a:cubicBezTo>
                  <a:pt x="2671607" y="1971176"/>
                  <a:pt x="2676471" y="1973608"/>
                  <a:pt x="2681335" y="1973608"/>
                </a:cubicBezTo>
                <a:cubicBezTo>
                  <a:pt x="2691063" y="1961448"/>
                  <a:pt x="2703223" y="1956584"/>
                  <a:pt x="2717815" y="1959016"/>
                </a:cubicBezTo>
                <a:lnTo>
                  <a:pt x="2714167" y="1973608"/>
                </a:lnTo>
                <a:cubicBezTo>
                  <a:pt x="2719031" y="1973608"/>
                  <a:pt x="2724503" y="1971784"/>
                  <a:pt x="2730584" y="1968136"/>
                </a:cubicBezTo>
                <a:cubicBezTo>
                  <a:pt x="2736664" y="1964488"/>
                  <a:pt x="2739704" y="1961448"/>
                  <a:pt x="2739704" y="1959016"/>
                </a:cubicBezTo>
                <a:cubicBezTo>
                  <a:pt x="2744568" y="1963880"/>
                  <a:pt x="2752472" y="1966312"/>
                  <a:pt x="2763417" y="1966312"/>
                </a:cubicBezTo>
                <a:cubicBezTo>
                  <a:pt x="2774361" y="1966312"/>
                  <a:pt x="2782265" y="1969960"/>
                  <a:pt x="2787129" y="1977256"/>
                </a:cubicBezTo>
                <a:cubicBezTo>
                  <a:pt x="2762809" y="1982120"/>
                  <a:pt x="2739704" y="1995496"/>
                  <a:pt x="2717815" y="2017385"/>
                </a:cubicBezTo>
                <a:lnTo>
                  <a:pt x="2736056" y="2017385"/>
                </a:lnTo>
                <a:cubicBezTo>
                  <a:pt x="2745784" y="2012521"/>
                  <a:pt x="2759160" y="2009481"/>
                  <a:pt x="2776185" y="2008265"/>
                </a:cubicBezTo>
                <a:cubicBezTo>
                  <a:pt x="2793209" y="2007049"/>
                  <a:pt x="2805369" y="2005225"/>
                  <a:pt x="2812665" y="2002793"/>
                </a:cubicBezTo>
                <a:cubicBezTo>
                  <a:pt x="2824825" y="2000361"/>
                  <a:pt x="2840634" y="1999144"/>
                  <a:pt x="2860091" y="1999144"/>
                </a:cubicBezTo>
                <a:cubicBezTo>
                  <a:pt x="2869819" y="1999144"/>
                  <a:pt x="2878331" y="1996713"/>
                  <a:pt x="2885627" y="1991848"/>
                </a:cubicBezTo>
                <a:cubicBezTo>
                  <a:pt x="2885627" y="1996713"/>
                  <a:pt x="2883803" y="1999753"/>
                  <a:pt x="2880155" y="2000969"/>
                </a:cubicBezTo>
                <a:cubicBezTo>
                  <a:pt x="2876507" y="2002185"/>
                  <a:pt x="2873467" y="2002793"/>
                  <a:pt x="2871035" y="2002793"/>
                </a:cubicBezTo>
                <a:cubicBezTo>
                  <a:pt x="2866171" y="2010089"/>
                  <a:pt x="2858875" y="2014953"/>
                  <a:pt x="2849146" y="2017385"/>
                </a:cubicBezTo>
                <a:cubicBezTo>
                  <a:pt x="2854010" y="2022249"/>
                  <a:pt x="2857659" y="2024681"/>
                  <a:pt x="2860091" y="2024681"/>
                </a:cubicBezTo>
                <a:lnTo>
                  <a:pt x="2914811" y="2013737"/>
                </a:lnTo>
                <a:lnTo>
                  <a:pt x="2918460" y="2013737"/>
                </a:lnTo>
                <a:cubicBezTo>
                  <a:pt x="2916027" y="2001577"/>
                  <a:pt x="2907515" y="1993064"/>
                  <a:pt x="2892923" y="1988200"/>
                </a:cubicBezTo>
                <a:cubicBezTo>
                  <a:pt x="2907515" y="1978472"/>
                  <a:pt x="2920892" y="1977256"/>
                  <a:pt x="2933052" y="1984552"/>
                </a:cubicBezTo>
                <a:cubicBezTo>
                  <a:pt x="2928188" y="1986984"/>
                  <a:pt x="2925756" y="1989416"/>
                  <a:pt x="2925756" y="1991848"/>
                </a:cubicBezTo>
                <a:cubicBezTo>
                  <a:pt x="2925756" y="1994280"/>
                  <a:pt x="2928188" y="1997929"/>
                  <a:pt x="2933052" y="2002793"/>
                </a:cubicBezTo>
                <a:cubicBezTo>
                  <a:pt x="2940348" y="2010089"/>
                  <a:pt x="2943996" y="2017385"/>
                  <a:pt x="2943996" y="2024681"/>
                </a:cubicBezTo>
                <a:cubicBezTo>
                  <a:pt x="2946428" y="2027113"/>
                  <a:pt x="2954940" y="2030761"/>
                  <a:pt x="2969533" y="2035625"/>
                </a:cubicBezTo>
                <a:cubicBezTo>
                  <a:pt x="2964669" y="2038057"/>
                  <a:pt x="2962237" y="2042921"/>
                  <a:pt x="2962237" y="2050217"/>
                </a:cubicBezTo>
                <a:lnTo>
                  <a:pt x="2991421" y="2053866"/>
                </a:lnTo>
                <a:lnTo>
                  <a:pt x="2991421" y="2046569"/>
                </a:lnTo>
                <a:cubicBezTo>
                  <a:pt x="2991421" y="2034409"/>
                  <a:pt x="2981693" y="2023465"/>
                  <a:pt x="2962237" y="2013737"/>
                </a:cubicBezTo>
                <a:cubicBezTo>
                  <a:pt x="2969533" y="2006441"/>
                  <a:pt x="2975613" y="2004617"/>
                  <a:pt x="2980477" y="2008265"/>
                </a:cubicBezTo>
                <a:cubicBezTo>
                  <a:pt x="2985341" y="2011913"/>
                  <a:pt x="2991421" y="2013737"/>
                  <a:pt x="2998717" y="2013737"/>
                </a:cubicBezTo>
                <a:lnTo>
                  <a:pt x="2980477" y="2024681"/>
                </a:lnTo>
                <a:cubicBezTo>
                  <a:pt x="2987773" y="2027113"/>
                  <a:pt x="2998717" y="2028937"/>
                  <a:pt x="3013310" y="2030153"/>
                </a:cubicBezTo>
                <a:cubicBezTo>
                  <a:pt x="3027902" y="2031369"/>
                  <a:pt x="3036414" y="2038057"/>
                  <a:pt x="3038846" y="2050217"/>
                </a:cubicBezTo>
                <a:cubicBezTo>
                  <a:pt x="3043710" y="2050217"/>
                  <a:pt x="3046142" y="2047786"/>
                  <a:pt x="3046142" y="2042921"/>
                </a:cubicBezTo>
                <a:lnTo>
                  <a:pt x="3046142" y="2021033"/>
                </a:lnTo>
                <a:cubicBezTo>
                  <a:pt x="3041278" y="2021033"/>
                  <a:pt x="3038238" y="2021641"/>
                  <a:pt x="3037022" y="2022857"/>
                </a:cubicBezTo>
                <a:cubicBezTo>
                  <a:pt x="3035806" y="2024073"/>
                  <a:pt x="3033982" y="2024681"/>
                  <a:pt x="3031550" y="2024681"/>
                </a:cubicBezTo>
                <a:lnTo>
                  <a:pt x="3031550" y="2021033"/>
                </a:lnTo>
                <a:cubicBezTo>
                  <a:pt x="3031550" y="2018601"/>
                  <a:pt x="3032158" y="2013129"/>
                  <a:pt x="3033374" y="2004617"/>
                </a:cubicBezTo>
                <a:cubicBezTo>
                  <a:pt x="3034590" y="1996105"/>
                  <a:pt x="3030334" y="1990632"/>
                  <a:pt x="3020606" y="1988200"/>
                </a:cubicBezTo>
                <a:lnTo>
                  <a:pt x="3031550" y="1969960"/>
                </a:lnTo>
                <a:cubicBezTo>
                  <a:pt x="3033982" y="1955368"/>
                  <a:pt x="3027902" y="1948071"/>
                  <a:pt x="3013310" y="1948071"/>
                </a:cubicBezTo>
                <a:cubicBezTo>
                  <a:pt x="3010877" y="1945640"/>
                  <a:pt x="3009053" y="1944423"/>
                  <a:pt x="3007837" y="1944423"/>
                </a:cubicBezTo>
                <a:cubicBezTo>
                  <a:pt x="3006621" y="1944423"/>
                  <a:pt x="3006013" y="1943207"/>
                  <a:pt x="3006013" y="1940775"/>
                </a:cubicBezTo>
                <a:lnTo>
                  <a:pt x="2991421" y="1933479"/>
                </a:lnTo>
                <a:cubicBezTo>
                  <a:pt x="2998717" y="1933479"/>
                  <a:pt x="3004797" y="1932263"/>
                  <a:pt x="3009662" y="1929831"/>
                </a:cubicBezTo>
                <a:lnTo>
                  <a:pt x="3016958" y="1944423"/>
                </a:lnTo>
                <a:lnTo>
                  <a:pt x="3035198" y="1944423"/>
                </a:lnTo>
                <a:cubicBezTo>
                  <a:pt x="3037630" y="1951720"/>
                  <a:pt x="3038846" y="1962664"/>
                  <a:pt x="3038846" y="1977256"/>
                </a:cubicBezTo>
                <a:cubicBezTo>
                  <a:pt x="3053438" y="1982120"/>
                  <a:pt x="3061343" y="1992456"/>
                  <a:pt x="3062559" y="2008265"/>
                </a:cubicBezTo>
                <a:cubicBezTo>
                  <a:pt x="3063775" y="2024073"/>
                  <a:pt x="3065599" y="2035625"/>
                  <a:pt x="3068031" y="2042921"/>
                </a:cubicBezTo>
                <a:cubicBezTo>
                  <a:pt x="3065599" y="2045354"/>
                  <a:pt x="3063775" y="2047178"/>
                  <a:pt x="3062559" y="2048393"/>
                </a:cubicBezTo>
                <a:cubicBezTo>
                  <a:pt x="3061343" y="2049610"/>
                  <a:pt x="3060735" y="2051434"/>
                  <a:pt x="3060735" y="2053866"/>
                </a:cubicBezTo>
                <a:cubicBezTo>
                  <a:pt x="3065599" y="2061162"/>
                  <a:pt x="3068031" y="2069674"/>
                  <a:pt x="3068031" y="2079402"/>
                </a:cubicBezTo>
                <a:cubicBezTo>
                  <a:pt x="3068031" y="2089131"/>
                  <a:pt x="3065599" y="2098859"/>
                  <a:pt x="3060735" y="2108587"/>
                </a:cubicBezTo>
                <a:cubicBezTo>
                  <a:pt x="3055871" y="2115883"/>
                  <a:pt x="3053438" y="2124395"/>
                  <a:pt x="3053438" y="2134123"/>
                </a:cubicBezTo>
                <a:cubicBezTo>
                  <a:pt x="3053438" y="2168172"/>
                  <a:pt x="3055871" y="2192493"/>
                  <a:pt x="3060735" y="2207085"/>
                </a:cubicBezTo>
                <a:cubicBezTo>
                  <a:pt x="3063167" y="2211949"/>
                  <a:pt x="3065599" y="2216205"/>
                  <a:pt x="3068031" y="2219853"/>
                </a:cubicBezTo>
                <a:cubicBezTo>
                  <a:pt x="3070463" y="2223501"/>
                  <a:pt x="3072895" y="2225325"/>
                  <a:pt x="3075327" y="2225325"/>
                </a:cubicBezTo>
                <a:lnTo>
                  <a:pt x="3078975" y="2210733"/>
                </a:lnTo>
                <a:cubicBezTo>
                  <a:pt x="3081407" y="2210733"/>
                  <a:pt x="3083839" y="2211949"/>
                  <a:pt x="3086271" y="2214381"/>
                </a:cubicBezTo>
                <a:cubicBezTo>
                  <a:pt x="3088703" y="2216813"/>
                  <a:pt x="3089919" y="2219245"/>
                  <a:pt x="3089919" y="2221677"/>
                </a:cubicBezTo>
                <a:cubicBezTo>
                  <a:pt x="3097215" y="2243566"/>
                  <a:pt x="3114240" y="2259374"/>
                  <a:pt x="3140992" y="2269102"/>
                </a:cubicBezTo>
                <a:cubicBezTo>
                  <a:pt x="3165313" y="2283695"/>
                  <a:pt x="3176257" y="2299503"/>
                  <a:pt x="3173825" y="2316527"/>
                </a:cubicBezTo>
                <a:cubicBezTo>
                  <a:pt x="3181121" y="2321391"/>
                  <a:pt x="3189633" y="2332335"/>
                  <a:pt x="3199361" y="2349360"/>
                </a:cubicBezTo>
                <a:cubicBezTo>
                  <a:pt x="3201793" y="2349360"/>
                  <a:pt x="3202401" y="2351184"/>
                  <a:pt x="3201185" y="2354832"/>
                </a:cubicBezTo>
                <a:cubicBezTo>
                  <a:pt x="3199969" y="2358480"/>
                  <a:pt x="3199361" y="2360304"/>
                  <a:pt x="3199361" y="2360304"/>
                </a:cubicBezTo>
                <a:cubicBezTo>
                  <a:pt x="3196929" y="2353008"/>
                  <a:pt x="3194497" y="2346928"/>
                  <a:pt x="3192065" y="2342064"/>
                </a:cubicBezTo>
                <a:cubicBezTo>
                  <a:pt x="3189633" y="2337199"/>
                  <a:pt x="3183553" y="2335983"/>
                  <a:pt x="3173825" y="2338416"/>
                </a:cubicBezTo>
                <a:cubicBezTo>
                  <a:pt x="3173825" y="2345712"/>
                  <a:pt x="3176257" y="2353008"/>
                  <a:pt x="3181121" y="2360304"/>
                </a:cubicBezTo>
                <a:cubicBezTo>
                  <a:pt x="3185985" y="2367600"/>
                  <a:pt x="3187809" y="2373072"/>
                  <a:pt x="3186593" y="2376720"/>
                </a:cubicBezTo>
                <a:cubicBezTo>
                  <a:pt x="3185377" y="2380368"/>
                  <a:pt x="3179905" y="2383408"/>
                  <a:pt x="3170177" y="2385841"/>
                </a:cubicBezTo>
                <a:cubicBezTo>
                  <a:pt x="3170177" y="2393137"/>
                  <a:pt x="3173825" y="2402865"/>
                  <a:pt x="3181121" y="2415025"/>
                </a:cubicBezTo>
                <a:cubicBezTo>
                  <a:pt x="3183553" y="2417457"/>
                  <a:pt x="3184769" y="2422321"/>
                  <a:pt x="3184769" y="2429617"/>
                </a:cubicBezTo>
                <a:lnTo>
                  <a:pt x="3177473" y="2455154"/>
                </a:lnTo>
                <a:cubicBezTo>
                  <a:pt x="3167745" y="2450290"/>
                  <a:pt x="3160449" y="2449074"/>
                  <a:pt x="3155585" y="2451506"/>
                </a:cubicBezTo>
                <a:cubicBezTo>
                  <a:pt x="3155585" y="2453938"/>
                  <a:pt x="3156193" y="2458194"/>
                  <a:pt x="3157409" y="2464274"/>
                </a:cubicBezTo>
                <a:cubicBezTo>
                  <a:pt x="3158625" y="2470354"/>
                  <a:pt x="3156800" y="2474610"/>
                  <a:pt x="3151937" y="2477042"/>
                </a:cubicBezTo>
                <a:lnTo>
                  <a:pt x="3155585" y="2491635"/>
                </a:lnTo>
                <a:cubicBezTo>
                  <a:pt x="3150721" y="2484339"/>
                  <a:pt x="3144640" y="2478259"/>
                  <a:pt x="3137344" y="2473394"/>
                </a:cubicBezTo>
                <a:lnTo>
                  <a:pt x="3133696" y="2487987"/>
                </a:lnTo>
                <a:lnTo>
                  <a:pt x="3115456" y="2487987"/>
                </a:lnTo>
                <a:cubicBezTo>
                  <a:pt x="3117888" y="2502579"/>
                  <a:pt x="3122752" y="2517171"/>
                  <a:pt x="3130048" y="2531763"/>
                </a:cubicBezTo>
                <a:cubicBezTo>
                  <a:pt x="3113024" y="2531763"/>
                  <a:pt x="3098431" y="2532980"/>
                  <a:pt x="3086271" y="2535412"/>
                </a:cubicBezTo>
                <a:cubicBezTo>
                  <a:pt x="3088703" y="2542708"/>
                  <a:pt x="3088703" y="2547572"/>
                  <a:pt x="3086271" y="2550004"/>
                </a:cubicBezTo>
                <a:cubicBezTo>
                  <a:pt x="3083839" y="2552436"/>
                  <a:pt x="3082623" y="2553652"/>
                  <a:pt x="3082623" y="2553652"/>
                </a:cubicBezTo>
                <a:cubicBezTo>
                  <a:pt x="3097215" y="2568244"/>
                  <a:pt x="3104511" y="2575540"/>
                  <a:pt x="3104511" y="2575540"/>
                </a:cubicBezTo>
                <a:lnTo>
                  <a:pt x="3071679" y="2575540"/>
                </a:lnTo>
                <a:cubicBezTo>
                  <a:pt x="3071679" y="2570676"/>
                  <a:pt x="3068031" y="2568244"/>
                  <a:pt x="3060735" y="2568244"/>
                </a:cubicBezTo>
                <a:cubicBezTo>
                  <a:pt x="3048574" y="2563380"/>
                  <a:pt x="3040062" y="2564596"/>
                  <a:pt x="3035198" y="2571892"/>
                </a:cubicBezTo>
                <a:cubicBezTo>
                  <a:pt x="3035198" y="2571892"/>
                  <a:pt x="3032766" y="2571892"/>
                  <a:pt x="3027902" y="2571892"/>
                </a:cubicBezTo>
                <a:cubicBezTo>
                  <a:pt x="3023038" y="2571892"/>
                  <a:pt x="3018782" y="2573108"/>
                  <a:pt x="3015134" y="2575540"/>
                </a:cubicBezTo>
                <a:cubicBezTo>
                  <a:pt x="3011486" y="2577972"/>
                  <a:pt x="3006013" y="2580405"/>
                  <a:pt x="2998717" y="2582836"/>
                </a:cubicBezTo>
                <a:cubicBezTo>
                  <a:pt x="2993853" y="2570676"/>
                  <a:pt x="2987165" y="2565812"/>
                  <a:pt x="2978653" y="2568244"/>
                </a:cubicBezTo>
                <a:cubicBezTo>
                  <a:pt x="2970141" y="2570676"/>
                  <a:pt x="2963453" y="2571892"/>
                  <a:pt x="2958589" y="2571892"/>
                </a:cubicBezTo>
                <a:lnTo>
                  <a:pt x="2958589" y="2597429"/>
                </a:lnTo>
                <a:cubicBezTo>
                  <a:pt x="2943996" y="2597429"/>
                  <a:pt x="2933052" y="2598645"/>
                  <a:pt x="2925756" y="2601077"/>
                </a:cubicBezTo>
                <a:lnTo>
                  <a:pt x="2922108" y="2601077"/>
                </a:lnTo>
                <a:cubicBezTo>
                  <a:pt x="2917244" y="2598645"/>
                  <a:pt x="2909948" y="2595605"/>
                  <a:pt x="2900219" y="2591957"/>
                </a:cubicBezTo>
                <a:cubicBezTo>
                  <a:pt x="2890491" y="2588309"/>
                  <a:pt x="2884411" y="2582836"/>
                  <a:pt x="2881979" y="2575540"/>
                </a:cubicBezTo>
                <a:cubicBezTo>
                  <a:pt x="2874683" y="2565812"/>
                  <a:pt x="2864955" y="2563380"/>
                  <a:pt x="2852794" y="2568244"/>
                </a:cubicBezTo>
                <a:cubicBezTo>
                  <a:pt x="2850362" y="2570676"/>
                  <a:pt x="2850970" y="2574324"/>
                  <a:pt x="2854618" y="2579188"/>
                </a:cubicBezTo>
                <a:cubicBezTo>
                  <a:pt x="2858267" y="2584053"/>
                  <a:pt x="2860091" y="2587701"/>
                  <a:pt x="2860091" y="2590133"/>
                </a:cubicBezTo>
                <a:lnTo>
                  <a:pt x="2885627" y="2612021"/>
                </a:lnTo>
                <a:cubicBezTo>
                  <a:pt x="2883195" y="2616885"/>
                  <a:pt x="2880763" y="2619317"/>
                  <a:pt x="2878331" y="2619317"/>
                </a:cubicBezTo>
                <a:lnTo>
                  <a:pt x="2885627" y="2626613"/>
                </a:lnTo>
                <a:lnTo>
                  <a:pt x="2878331" y="2626613"/>
                </a:lnTo>
                <a:cubicBezTo>
                  <a:pt x="2871035" y="2626613"/>
                  <a:pt x="2862523" y="2621749"/>
                  <a:pt x="2852794" y="2612021"/>
                </a:cubicBezTo>
                <a:cubicBezTo>
                  <a:pt x="2838202" y="2602293"/>
                  <a:pt x="2827258" y="2597429"/>
                  <a:pt x="2819961" y="2597429"/>
                </a:cubicBezTo>
                <a:cubicBezTo>
                  <a:pt x="2817529" y="2597429"/>
                  <a:pt x="2811449" y="2594997"/>
                  <a:pt x="2801721" y="2590133"/>
                </a:cubicBezTo>
                <a:cubicBezTo>
                  <a:pt x="2796857" y="2592565"/>
                  <a:pt x="2791385" y="2597429"/>
                  <a:pt x="2785305" y="2604725"/>
                </a:cubicBezTo>
                <a:cubicBezTo>
                  <a:pt x="2779225" y="2612021"/>
                  <a:pt x="2774969" y="2618101"/>
                  <a:pt x="2772537" y="2622965"/>
                </a:cubicBezTo>
                <a:cubicBezTo>
                  <a:pt x="2765241" y="2625397"/>
                  <a:pt x="2756729" y="2635126"/>
                  <a:pt x="2747000" y="2652150"/>
                </a:cubicBezTo>
                <a:lnTo>
                  <a:pt x="2750648" y="2637558"/>
                </a:lnTo>
                <a:lnTo>
                  <a:pt x="2739704" y="2641206"/>
                </a:lnTo>
                <a:cubicBezTo>
                  <a:pt x="2739704" y="2626613"/>
                  <a:pt x="2747000" y="2613237"/>
                  <a:pt x="2761593" y="2601077"/>
                </a:cubicBezTo>
                <a:cubicBezTo>
                  <a:pt x="2754297" y="2601077"/>
                  <a:pt x="2749432" y="2599861"/>
                  <a:pt x="2747000" y="2597429"/>
                </a:cubicBezTo>
                <a:lnTo>
                  <a:pt x="2768889" y="2582836"/>
                </a:lnTo>
                <a:cubicBezTo>
                  <a:pt x="2764025" y="2577972"/>
                  <a:pt x="2759769" y="2574933"/>
                  <a:pt x="2756121" y="2573716"/>
                </a:cubicBezTo>
                <a:cubicBezTo>
                  <a:pt x="2752472" y="2572500"/>
                  <a:pt x="2749432" y="2571892"/>
                  <a:pt x="2747000" y="2571892"/>
                </a:cubicBezTo>
                <a:cubicBezTo>
                  <a:pt x="2725111" y="2591349"/>
                  <a:pt x="2695927" y="2627830"/>
                  <a:pt x="2659447" y="2681334"/>
                </a:cubicBezTo>
                <a:lnTo>
                  <a:pt x="2677687" y="2641206"/>
                </a:lnTo>
                <a:cubicBezTo>
                  <a:pt x="2682551" y="2636342"/>
                  <a:pt x="2688631" y="2625397"/>
                  <a:pt x="2695927" y="2608373"/>
                </a:cubicBezTo>
                <a:cubicBezTo>
                  <a:pt x="2691063" y="2605941"/>
                  <a:pt x="2687415" y="2607157"/>
                  <a:pt x="2684983" y="2612021"/>
                </a:cubicBezTo>
                <a:cubicBezTo>
                  <a:pt x="2680119" y="2624181"/>
                  <a:pt x="2674039" y="2630261"/>
                  <a:pt x="2666743" y="2630261"/>
                </a:cubicBezTo>
                <a:cubicBezTo>
                  <a:pt x="2664310" y="2630261"/>
                  <a:pt x="2662486" y="2632085"/>
                  <a:pt x="2661271" y="2635734"/>
                </a:cubicBezTo>
                <a:cubicBezTo>
                  <a:pt x="2660055" y="2639382"/>
                  <a:pt x="2659447" y="2642422"/>
                  <a:pt x="2659447" y="2644854"/>
                </a:cubicBezTo>
                <a:cubicBezTo>
                  <a:pt x="2654582" y="2657014"/>
                  <a:pt x="2646678" y="2670390"/>
                  <a:pt x="2635734" y="2684983"/>
                </a:cubicBezTo>
                <a:cubicBezTo>
                  <a:pt x="2624789" y="2699575"/>
                  <a:pt x="2616885" y="2710519"/>
                  <a:pt x="2612021" y="2717815"/>
                </a:cubicBezTo>
                <a:lnTo>
                  <a:pt x="2608373" y="2721463"/>
                </a:lnTo>
                <a:lnTo>
                  <a:pt x="2604725" y="2706871"/>
                </a:lnTo>
                <a:cubicBezTo>
                  <a:pt x="2594997" y="2714167"/>
                  <a:pt x="2590133" y="2720248"/>
                  <a:pt x="2590133" y="2725111"/>
                </a:cubicBezTo>
                <a:cubicBezTo>
                  <a:pt x="2582837" y="2725111"/>
                  <a:pt x="2579189" y="2727544"/>
                  <a:pt x="2579189" y="2732408"/>
                </a:cubicBezTo>
                <a:cubicBezTo>
                  <a:pt x="2579189" y="2737272"/>
                  <a:pt x="2579189" y="2744568"/>
                  <a:pt x="2579189" y="2754296"/>
                </a:cubicBezTo>
                <a:lnTo>
                  <a:pt x="2590133" y="2747000"/>
                </a:lnTo>
                <a:cubicBezTo>
                  <a:pt x="2590133" y="2756728"/>
                  <a:pt x="2594997" y="2761592"/>
                  <a:pt x="2604725" y="2761592"/>
                </a:cubicBezTo>
                <a:lnTo>
                  <a:pt x="2633910" y="2776185"/>
                </a:lnTo>
                <a:cubicBezTo>
                  <a:pt x="2643638" y="2776185"/>
                  <a:pt x="2650934" y="2778617"/>
                  <a:pt x="2655798" y="2783481"/>
                </a:cubicBezTo>
                <a:lnTo>
                  <a:pt x="2663095" y="2787129"/>
                </a:lnTo>
                <a:lnTo>
                  <a:pt x="2670391" y="2787129"/>
                </a:lnTo>
                <a:cubicBezTo>
                  <a:pt x="2687415" y="2794425"/>
                  <a:pt x="2708087" y="2798073"/>
                  <a:pt x="2732408" y="2798073"/>
                </a:cubicBezTo>
                <a:cubicBezTo>
                  <a:pt x="2756729" y="2798073"/>
                  <a:pt x="2773753" y="2798073"/>
                  <a:pt x="2783481" y="2798073"/>
                </a:cubicBezTo>
                <a:lnTo>
                  <a:pt x="2772537" y="2805369"/>
                </a:lnTo>
                <a:cubicBezTo>
                  <a:pt x="2779833" y="2805369"/>
                  <a:pt x="2785913" y="2806585"/>
                  <a:pt x="2790777" y="2809017"/>
                </a:cubicBezTo>
                <a:cubicBezTo>
                  <a:pt x="2795641" y="2811449"/>
                  <a:pt x="2801721" y="2812665"/>
                  <a:pt x="2809017" y="2812665"/>
                </a:cubicBezTo>
                <a:cubicBezTo>
                  <a:pt x="2826042" y="2812665"/>
                  <a:pt x="2841850" y="2811449"/>
                  <a:pt x="2856443" y="2809017"/>
                </a:cubicBezTo>
                <a:cubicBezTo>
                  <a:pt x="2871035" y="2806585"/>
                  <a:pt x="2885627" y="2804153"/>
                  <a:pt x="2900219" y="2801721"/>
                </a:cubicBezTo>
                <a:cubicBezTo>
                  <a:pt x="2914811" y="2801721"/>
                  <a:pt x="2941564" y="2799289"/>
                  <a:pt x="2980477" y="2794425"/>
                </a:cubicBezTo>
                <a:cubicBezTo>
                  <a:pt x="2999933" y="2789561"/>
                  <a:pt x="3018173" y="2785913"/>
                  <a:pt x="3035198" y="2783481"/>
                </a:cubicBezTo>
                <a:cubicBezTo>
                  <a:pt x="3052223" y="2781049"/>
                  <a:pt x="3065599" y="2778617"/>
                  <a:pt x="3075327" y="2776185"/>
                </a:cubicBezTo>
                <a:cubicBezTo>
                  <a:pt x="3077759" y="2776185"/>
                  <a:pt x="3080799" y="2774969"/>
                  <a:pt x="3084447" y="2772536"/>
                </a:cubicBezTo>
                <a:cubicBezTo>
                  <a:pt x="3088095" y="2770104"/>
                  <a:pt x="3089919" y="2772536"/>
                  <a:pt x="3089919" y="2779833"/>
                </a:cubicBezTo>
                <a:cubicBezTo>
                  <a:pt x="3104511" y="2779833"/>
                  <a:pt x="3114240" y="2778617"/>
                  <a:pt x="3119104" y="2776185"/>
                </a:cubicBezTo>
                <a:lnTo>
                  <a:pt x="3126400" y="2776185"/>
                </a:lnTo>
                <a:cubicBezTo>
                  <a:pt x="3126400" y="2776185"/>
                  <a:pt x="3125792" y="2776793"/>
                  <a:pt x="3124576" y="2778009"/>
                </a:cubicBezTo>
                <a:cubicBezTo>
                  <a:pt x="3123360" y="2779225"/>
                  <a:pt x="3122752" y="2779833"/>
                  <a:pt x="3122752" y="2779833"/>
                </a:cubicBezTo>
                <a:cubicBezTo>
                  <a:pt x="3117888" y="2782265"/>
                  <a:pt x="3111199" y="2785913"/>
                  <a:pt x="3102687" y="2790777"/>
                </a:cubicBezTo>
                <a:cubicBezTo>
                  <a:pt x="3094175" y="2795641"/>
                  <a:pt x="3088703" y="2799289"/>
                  <a:pt x="3086271" y="2801721"/>
                </a:cubicBezTo>
                <a:cubicBezTo>
                  <a:pt x="3083839" y="2804153"/>
                  <a:pt x="3078975" y="2805977"/>
                  <a:pt x="3071679" y="2807193"/>
                </a:cubicBezTo>
                <a:cubicBezTo>
                  <a:pt x="3064383" y="2808409"/>
                  <a:pt x="3060735" y="2810233"/>
                  <a:pt x="3060735" y="2812665"/>
                </a:cubicBezTo>
                <a:cubicBezTo>
                  <a:pt x="3060735" y="2812665"/>
                  <a:pt x="3092351" y="2806585"/>
                  <a:pt x="3155585" y="2794425"/>
                </a:cubicBezTo>
                <a:lnTo>
                  <a:pt x="3155585" y="2798073"/>
                </a:lnTo>
                <a:lnTo>
                  <a:pt x="3093567" y="2838202"/>
                </a:lnTo>
                <a:lnTo>
                  <a:pt x="3122752" y="2834554"/>
                </a:lnTo>
                <a:cubicBezTo>
                  <a:pt x="3122752" y="2836986"/>
                  <a:pt x="3120320" y="2838202"/>
                  <a:pt x="3115456" y="2838202"/>
                </a:cubicBezTo>
                <a:cubicBezTo>
                  <a:pt x="3103295" y="2840634"/>
                  <a:pt x="3094783" y="2846714"/>
                  <a:pt x="3089919" y="2856442"/>
                </a:cubicBezTo>
                <a:lnTo>
                  <a:pt x="3060735" y="2867387"/>
                </a:lnTo>
                <a:cubicBezTo>
                  <a:pt x="3060735" y="2872250"/>
                  <a:pt x="3064383" y="2874683"/>
                  <a:pt x="3071679" y="2874683"/>
                </a:cubicBezTo>
                <a:cubicBezTo>
                  <a:pt x="3078975" y="2874683"/>
                  <a:pt x="3083839" y="2874683"/>
                  <a:pt x="3086271" y="2874683"/>
                </a:cubicBezTo>
                <a:cubicBezTo>
                  <a:pt x="3083839" y="2877115"/>
                  <a:pt x="3082623" y="2881979"/>
                  <a:pt x="3082623" y="2889275"/>
                </a:cubicBezTo>
                <a:cubicBezTo>
                  <a:pt x="3080191" y="2886843"/>
                  <a:pt x="3075935" y="2886843"/>
                  <a:pt x="3069855" y="2889275"/>
                </a:cubicBezTo>
                <a:cubicBezTo>
                  <a:pt x="3063775" y="2891707"/>
                  <a:pt x="3060735" y="2892923"/>
                  <a:pt x="3060735" y="2892923"/>
                </a:cubicBezTo>
                <a:lnTo>
                  <a:pt x="3082623" y="2889275"/>
                </a:lnTo>
                <a:cubicBezTo>
                  <a:pt x="3085055" y="2884411"/>
                  <a:pt x="3089919" y="2881979"/>
                  <a:pt x="3097215" y="2881979"/>
                </a:cubicBezTo>
                <a:cubicBezTo>
                  <a:pt x="3102079" y="2881979"/>
                  <a:pt x="3104511" y="2884411"/>
                  <a:pt x="3104511" y="2889275"/>
                </a:cubicBezTo>
                <a:cubicBezTo>
                  <a:pt x="3089919" y="2891707"/>
                  <a:pt x="3077151" y="2895963"/>
                  <a:pt x="3066207" y="2902043"/>
                </a:cubicBezTo>
                <a:cubicBezTo>
                  <a:pt x="3055262" y="2908123"/>
                  <a:pt x="3044926" y="2913595"/>
                  <a:pt x="3035198" y="2918460"/>
                </a:cubicBezTo>
                <a:cubicBezTo>
                  <a:pt x="3035198" y="2920891"/>
                  <a:pt x="3036414" y="2922108"/>
                  <a:pt x="3038846" y="2922108"/>
                </a:cubicBezTo>
                <a:cubicBezTo>
                  <a:pt x="3041278" y="2922108"/>
                  <a:pt x="3042494" y="2922108"/>
                  <a:pt x="3042494" y="2922108"/>
                </a:cubicBezTo>
                <a:cubicBezTo>
                  <a:pt x="3044926" y="2924540"/>
                  <a:pt x="3044318" y="2926972"/>
                  <a:pt x="3040670" y="2929404"/>
                </a:cubicBezTo>
                <a:cubicBezTo>
                  <a:pt x="3037022" y="2931836"/>
                  <a:pt x="3035198" y="2934268"/>
                  <a:pt x="3035198" y="2936700"/>
                </a:cubicBezTo>
                <a:lnTo>
                  <a:pt x="2998717" y="2962236"/>
                </a:lnTo>
                <a:cubicBezTo>
                  <a:pt x="3001149" y="2962236"/>
                  <a:pt x="3002365" y="2963452"/>
                  <a:pt x="3002365" y="2965885"/>
                </a:cubicBezTo>
                <a:cubicBezTo>
                  <a:pt x="3007229" y="2958588"/>
                  <a:pt x="3018173" y="2952508"/>
                  <a:pt x="3035198" y="2947644"/>
                </a:cubicBezTo>
                <a:cubicBezTo>
                  <a:pt x="3037630" y="2947644"/>
                  <a:pt x="3038846" y="2948860"/>
                  <a:pt x="3038846" y="2951292"/>
                </a:cubicBezTo>
                <a:cubicBezTo>
                  <a:pt x="3036414" y="2956156"/>
                  <a:pt x="3033374" y="2960412"/>
                  <a:pt x="3029726" y="2964061"/>
                </a:cubicBezTo>
                <a:cubicBezTo>
                  <a:pt x="3026078" y="2967709"/>
                  <a:pt x="3021822" y="2970749"/>
                  <a:pt x="3016958" y="2973181"/>
                </a:cubicBezTo>
                <a:cubicBezTo>
                  <a:pt x="3019390" y="2973181"/>
                  <a:pt x="3020606" y="2978045"/>
                  <a:pt x="3020606" y="2987773"/>
                </a:cubicBezTo>
                <a:cubicBezTo>
                  <a:pt x="3018173" y="2985341"/>
                  <a:pt x="3014525" y="2984125"/>
                  <a:pt x="3009662" y="2984125"/>
                </a:cubicBezTo>
                <a:cubicBezTo>
                  <a:pt x="3007229" y="2984125"/>
                  <a:pt x="3004797" y="2987165"/>
                  <a:pt x="3002365" y="2993245"/>
                </a:cubicBezTo>
                <a:cubicBezTo>
                  <a:pt x="2999933" y="2999325"/>
                  <a:pt x="2997501" y="3003581"/>
                  <a:pt x="2995069" y="3006013"/>
                </a:cubicBezTo>
                <a:cubicBezTo>
                  <a:pt x="2995069" y="3008445"/>
                  <a:pt x="2996893" y="3012701"/>
                  <a:pt x="3000541" y="3018782"/>
                </a:cubicBezTo>
                <a:cubicBezTo>
                  <a:pt x="3004189" y="3024861"/>
                  <a:pt x="3004797" y="3031550"/>
                  <a:pt x="3002365" y="3038846"/>
                </a:cubicBezTo>
                <a:cubicBezTo>
                  <a:pt x="2980477" y="3043710"/>
                  <a:pt x="2963453" y="3048574"/>
                  <a:pt x="2951292" y="3053438"/>
                </a:cubicBezTo>
                <a:cubicBezTo>
                  <a:pt x="2948860" y="3053438"/>
                  <a:pt x="2945820" y="3054046"/>
                  <a:pt x="2942172" y="3055262"/>
                </a:cubicBezTo>
                <a:cubicBezTo>
                  <a:pt x="2938524" y="3056479"/>
                  <a:pt x="2935484" y="3058303"/>
                  <a:pt x="2933052" y="3060735"/>
                </a:cubicBezTo>
                <a:lnTo>
                  <a:pt x="2947644" y="3068031"/>
                </a:lnTo>
                <a:lnTo>
                  <a:pt x="2962237" y="3068031"/>
                </a:lnTo>
                <a:lnTo>
                  <a:pt x="2940348" y="3086271"/>
                </a:lnTo>
                <a:lnTo>
                  <a:pt x="2940348" y="3071679"/>
                </a:lnTo>
                <a:lnTo>
                  <a:pt x="2933052" y="3071679"/>
                </a:lnTo>
                <a:cubicBezTo>
                  <a:pt x="2930620" y="3071679"/>
                  <a:pt x="2929404" y="3073503"/>
                  <a:pt x="2929404" y="3077151"/>
                </a:cubicBezTo>
                <a:cubicBezTo>
                  <a:pt x="2929404" y="3080799"/>
                  <a:pt x="2926971" y="3082623"/>
                  <a:pt x="2922108" y="3082623"/>
                </a:cubicBezTo>
                <a:cubicBezTo>
                  <a:pt x="2922108" y="3080191"/>
                  <a:pt x="2919675" y="3079583"/>
                  <a:pt x="2914811" y="3080799"/>
                </a:cubicBezTo>
                <a:cubicBezTo>
                  <a:pt x="2909948" y="3082015"/>
                  <a:pt x="2905083" y="3083839"/>
                  <a:pt x="2900219" y="3086271"/>
                </a:cubicBezTo>
                <a:cubicBezTo>
                  <a:pt x="2895355" y="3086271"/>
                  <a:pt x="2890491" y="3087487"/>
                  <a:pt x="2885627" y="3089919"/>
                </a:cubicBezTo>
                <a:cubicBezTo>
                  <a:pt x="2883195" y="3092351"/>
                  <a:pt x="2879547" y="3094175"/>
                  <a:pt x="2874683" y="3095391"/>
                </a:cubicBezTo>
                <a:cubicBezTo>
                  <a:pt x="2869819" y="3096607"/>
                  <a:pt x="2867387" y="3099647"/>
                  <a:pt x="2867387" y="3104511"/>
                </a:cubicBezTo>
                <a:cubicBezTo>
                  <a:pt x="2864955" y="3106944"/>
                  <a:pt x="2861307" y="3108159"/>
                  <a:pt x="2856443" y="3108159"/>
                </a:cubicBezTo>
                <a:cubicBezTo>
                  <a:pt x="2851578" y="3108159"/>
                  <a:pt x="2849146" y="3108159"/>
                  <a:pt x="2849146" y="3108159"/>
                </a:cubicBezTo>
                <a:lnTo>
                  <a:pt x="2849146" y="3126400"/>
                </a:lnTo>
                <a:cubicBezTo>
                  <a:pt x="2844282" y="3126400"/>
                  <a:pt x="2841242" y="3124576"/>
                  <a:pt x="2840026" y="3120928"/>
                </a:cubicBezTo>
                <a:cubicBezTo>
                  <a:pt x="2838810" y="3117280"/>
                  <a:pt x="2839418" y="3113024"/>
                  <a:pt x="2841850" y="3108159"/>
                </a:cubicBezTo>
                <a:cubicBezTo>
                  <a:pt x="2827258" y="3108159"/>
                  <a:pt x="2816313" y="3110592"/>
                  <a:pt x="2809017" y="3115456"/>
                </a:cubicBezTo>
                <a:cubicBezTo>
                  <a:pt x="2809017" y="3113024"/>
                  <a:pt x="2810233" y="3111200"/>
                  <a:pt x="2812665" y="3109983"/>
                </a:cubicBezTo>
                <a:cubicBezTo>
                  <a:pt x="2815098" y="3108768"/>
                  <a:pt x="2816313" y="3108159"/>
                  <a:pt x="2816313" y="3108159"/>
                </a:cubicBezTo>
                <a:lnTo>
                  <a:pt x="2812665" y="3104511"/>
                </a:lnTo>
                <a:cubicBezTo>
                  <a:pt x="2812665" y="3106944"/>
                  <a:pt x="2806585" y="3108159"/>
                  <a:pt x="2794425" y="3108159"/>
                </a:cubicBezTo>
                <a:cubicBezTo>
                  <a:pt x="2801721" y="3108159"/>
                  <a:pt x="2806585" y="3110592"/>
                  <a:pt x="2809017" y="3115456"/>
                </a:cubicBezTo>
                <a:cubicBezTo>
                  <a:pt x="2811449" y="3120320"/>
                  <a:pt x="2810233" y="3123968"/>
                  <a:pt x="2805369" y="3126400"/>
                </a:cubicBezTo>
                <a:cubicBezTo>
                  <a:pt x="2800505" y="3128832"/>
                  <a:pt x="2796857" y="3131264"/>
                  <a:pt x="2794425" y="3133696"/>
                </a:cubicBezTo>
                <a:cubicBezTo>
                  <a:pt x="2811449" y="3145856"/>
                  <a:pt x="2824825" y="3148288"/>
                  <a:pt x="2834554" y="3140992"/>
                </a:cubicBezTo>
                <a:lnTo>
                  <a:pt x="2892923" y="3133696"/>
                </a:lnTo>
                <a:lnTo>
                  <a:pt x="2892923" y="3137344"/>
                </a:lnTo>
                <a:cubicBezTo>
                  <a:pt x="2917244" y="3134912"/>
                  <a:pt x="2933052" y="3131264"/>
                  <a:pt x="2940348" y="3126400"/>
                </a:cubicBezTo>
                <a:lnTo>
                  <a:pt x="2943996" y="3126400"/>
                </a:lnTo>
                <a:cubicBezTo>
                  <a:pt x="2941564" y="3131264"/>
                  <a:pt x="2936700" y="3133696"/>
                  <a:pt x="2929404" y="3133696"/>
                </a:cubicBezTo>
                <a:lnTo>
                  <a:pt x="2903867" y="3148288"/>
                </a:lnTo>
                <a:cubicBezTo>
                  <a:pt x="2886843" y="3158017"/>
                  <a:pt x="2873467" y="3162881"/>
                  <a:pt x="2863739" y="3162881"/>
                </a:cubicBezTo>
                <a:cubicBezTo>
                  <a:pt x="2856443" y="3162881"/>
                  <a:pt x="2852794" y="3164097"/>
                  <a:pt x="2852794" y="3166529"/>
                </a:cubicBezTo>
                <a:cubicBezTo>
                  <a:pt x="2850362" y="3176257"/>
                  <a:pt x="2847930" y="3178689"/>
                  <a:pt x="2845498" y="3173825"/>
                </a:cubicBezTo>
                <a:cubicBezTo>
                  <a:pt x="2838202" y="3173825"/>
                  <a:pt x="2828474" y="3176257"/>
                  <a:pt x="2816313" y="3181121"/>
                </a:cubicBezTo>
                <a:cubicBezTo>
                  <a:pt x="2811449" y="3176257"/>
                  <a:pt x="2809017" y="3173825"/>
                  <a:pt x="2809017" y="3173825"/>
                </a:cubicBezTo>
                <a:cubicBezTo>
                  <a:pt x="2801721" y="3173825"/>
                  <a:pt x="2793209" y="3174433"/>
                  <a:pt x="2783481" y="3175649"/>
                </a:cubicBezTo>
                <a:cubicBezTo>
                  <a:pt x="2773753" y="3176865"/>
                  <a:pt x="2761593" y="3176257"/>
                  <a:pt x="2747000" y="3173825"/>
                </a:cubicBezTo>
                <a:lnTo>
                  <a:pt x="2747000" y="3162881"/>
                </a:lnTo>
                <a:lnTo>
                  <a:pt x="2659447" y="3155584"/>
                </a:lnTo>
                <a:cubicBezTo>
                  <a:pt x="2659447" y="3160449"/>
                  <a:pt x="2659447" y="3166529"/>
                  <a:pt x="2659447" y="3173825"/>
                </a:cubicBezTo>
                <a:lnTo>
                  <a:pt x="2608373" y="3155584"/>
                </a:lnTo>
                <a:cubicBezTo>
                  <a:pt x="2608373" y="3158017"/>
                  <a:pt x="2608373" y="3160449"/>
                  <a:pt x="2608373" y="3162881"/>
                </a:cubicBezTo>
                <a:lnTo>
                  <a:pt x="2601077" y="3162881"/>
                </a:lnTo>
                <a:cubicBezTo>
                  <a:pt x="2591349" y="3160449"/>
                  <a:pt x="2570677" y="3148288"/>
                  <a:pt x="2539060" y="3126400"/>
                </a:cubicBezTo>
                <a:cubicBezTo>
                  <a:pt x="2509875" y="3111807"/>
                  <a:pt x="2475827" y="3098431"/>
                  <a:pt x="2436914" y="3086271"/>
                </a:cubicBezTo>
                <a:lnTo>
                  <a:pt x="2415025" y="3078975"/>
                </a:lnTo>
                <a:cubicBezTo>
                  <a:pt x="2402865" y="3071679"/>
                  <a:pt x="2394353" y="3072895"/>
                  <a:pt x="2389489" y="3082623"/>
                </a:cubicBezTo>
                <a:lnTo>
                  <a:pt x="2389489" y="3097215"/>
                </a:lnTo>
                <a:cubicBezTo>
                  <a:pt x="2382193" y="3099647"/>
                  <a:pt x="2376721" y="3099039"/>
                  <a:pt x="2373072" y="3095391"/>
                </a:cubicBezTo>
                <a:cubicBezTo>
                  <a:pt x="2369424" y="3091743"/>
                  <a:pt x="2366384" y="3088703"/>
                  <a:pt x="2363952" y="3086271"/>
                </a:cubicBezTo>
                <a:cubicBezTo>
                  <a:pt x="2359088" y="3091135"/>
                  <a:pt x="2353616" y="3091743"/>
                  <a:pt x="2347536" y="3088095"/>
                </a:cubicBezTo>
                <a:cubicBezTo>
                  <a:pt x="2341455" y="3084447"/>
                  <a:pt x="2338416" y="3082623"/>
                  <a:pt x="2338416" y="3082623"/>
                </a:cubicBezTo>
                <a:cubicBezTo>
                  <a:pt x="2338416" y="3082623"/>
                  <a:pt x="2340848" y="3082015"/>
                  <a:pt x="2345712" y="3080799"/>
                </a:cubicBezTo>
                <a:cubicBezTo>
                  <a:pt x="2350576" y="3079583"/>
                  <a:pt x="2353008" y="3075327"/>
                  <a:pt x="2353008" y="3068031"/>
                </a:cubicBezTo>
                <a:cubicBezTo>
                  <a:pt x="2343280" y="3063167"/>
                  <a:pt x="2337200" y="3060735"/>
                  <a:pt x="2334768" y="3060735"/>
                </a:cubicBezTo>
                <a:cubicBezTo>
                  <a:pt x="2327471" y="3060735"/>
                  <a:pt x="2320175" y="3068031"/>
                  <a:pt x="2312879" y="3082623"/>
                </a:cubicBezTo>
                <a:cubicBezTo>
                  <a:pt x="2305583" y="3075327"/>
                  <a:pt x="2299503" y="3070463"/>
                  <a:pt x="2294639" y="3068031"/>
                </a:cubicBezTo>
                <a:cubicBezTo>
                  <a:pt x="2284911" y="3058303"/>
                  <a:pt x="2280047" y="3053438"/>
                  <a:pt x="2280047" y="3053438"/>
                </a:cubicBezTo>
                <a:lnTo>
                  <a:pt x="2305583" y="3053438"/>
                </a:lnTo>
                <a:cubicBezTo>
                  <a:pt x="2312879" y="3055870"/>
                  <a:pt x="2317743" y="3056479"/>
                  <a:pt x="2320175" y="3055262"/>
                </a:cubicBezTo>
                <a:cubicBezTo>
                  <a:pt x="2322607" y="3054046"/>
                  <a:pt x="2325039" y="3048574"/>
                  <a:pt x="2327471" y="3038846"/>
                </a:cubicBezTo>
                <a:cubicBezTo>
                  <a:pt x="2322607" y="3031550"/>
                  <a:pt x="2316527" y="3025470"/>
                  <a:pt x="2309231" y="3020606"/>
                </a:cubicBezTo>
                <a:cubicBezTo>
                  <a:pt x="2301935" y="3015741"/>
                  <a:pt x="2293423" y="3014525"/>
                  <a:pt x="2283695" y="3016958"/>
                </a:cubicBezTo>
                <a:cubicBezTo>
                  <a:pt x="2283695" y="3009661"/>
                  <a:pt x="2284911" y="3006013"/>
                  <a:pt x="2287343" y="3006013"/>
                </a:cubicBezTo>
                <a:cubicBezTo>
                  <a:pt x="2282479" y="3003581"/>
                  <a:pt x="2278223" y="3002973"/>
                  <a:pt x="2274575" y="3004189"/>
                </a:cubicBezTo>
                <a:cubicBezTo>
                  <a:pt x="2270926" y="3005405"/>
                  <a:pt x="2266670" y="3006013"/>
                  <a:pt x="2261806" y="3006013"/>
                </a:cubicBezTo>
                <a:cubicBezTo>
                  <a:pt x="2259374" y="3008445"/>
                  <a:pt x="2253294" y="3009661"/>
                  <a:pt x="2243566" y="3009661"/>
                </a:cubicBezTo>
                <a:lnTo>
                  <a:pt x="2243566" y="3013309"/>
                </a:lnTo>
                <a:cubicBezTo>
                  <a:pt x="2250862" y="3020606"/>
                  <a:pt x="2255726" y="3024254"/>
                  <a:pt x="2258158" y="3024254"/>
                </a:cubicBezTo>
                <a:cubicBezTo>
                  <a:pt x="2253294" y="3024254"/>
                  <a:pt x="2246606" y="3025470"/>
                  <a:pt x="2238093" y="3027902"/>
                </a:cubicBezTo>
                <a:cubicBezTo>
                  <a:pt x="2229582" y="3030334"/>
                  <a:pt x="2221677" y="3029118"/>
                  <a:pt x="2214381" y="3024254"/>
                </a:cubicBezTo>
                <a:lnTo>
                  <a:pt x="2214381" y="3009661"/>
                </a:lnTo>
                <a:cubicBezTo>
                  <a:pt x="2209517" y="3007229"/>
                  <a:pt x="2202221" y="3003581"/>
                  <a:pt x="2192493" y="2998717"/>
                </a:cubicBezTo>
                <a:cubicBezTo>
                  <a:pt x="2182765" y="2993853"/>
                  <a:pt x="2174252" y="2991421"/>
                  <a:pt x="2166956" y="2991421"/>
                </a:cubicBezTo>
                <a:cubicBezTo>
                  <a:pt x="2157228" y="2991421"/>
                  <a:pt x="2148716" y="2990205"/>
                  <a:pt x="2141419" y="2987773"/>
                </a:cubicBezTo>
                <a:cubicBezTo>
                  <a:pt x="2141419" y="2987773"/>
                  <a:pt x="2139595" y="2985949"/>
                  <a:pt x="2135947" y="2982301"/>
                </a:cubicBezTo>
                <a:cubicBezTo>
                  <a:pt x="2132299" y="2978653"/>
                  <a:pt x="2129259" y="2979261"/>
                  <a:pt x="2126827" y="2984125"/>
                </a:cubicBezTo>
                <a:cubicBezTo>
                  <a:pt x="2124395" y="2984125"/>
                  <a:pt x="2121963" y="2982301"/>
                  <a:pt x="2119531" y="2978653"/>
                </a:cubicBezTo>
                <a:cubicBezTo>
                  <a:pt x="2117099" y="2975005"/>
                  <a:pt x="2113451" y="2973181"/>
                  <a:pt x="2108587" y="2973181"/>
                </a:cubicBezTo>
                <a:lnTo>
                  <a:pt x="2104939" y="2980477"/>
                </a:lnTo>
                <a:cubicBezTo>
                  <a:pt x="2104939" y="2987773"/>
                  <a:pt x="2106155" y="2993245"/>
                  <a:pt x="2108587" y="2996893"/>
                </a:cubicBezTo>
                <a:cubicBezTo>
                  <a:pt x="2111019" y="3000541"/>
                  <a:pt x="2112235" y="3004797"/>
                  <a:pt x="2112235" y="3009661"/>
                </a:cubicBezTo>
                <a:cubicBezTo>
                  <a:pt x="2112235" y="3016958"/>
                  <a:pt x="2113451" y="3023038"/>
                  <a:pt x="2115883" y="3027902"/>
                </a:cubicBezTo>
                <a:cubicBezTo>
                  <a:pt x="2118315" y="3032766"/>
                  <a:pt x="2119531" y="3040062"/>
                  <a:pt x="2119531" y="3049790"/>
                </a:cubicBezTo>
                <a:cubicBezTo>
                  <a:pt x="2114667" y="3049790"/>
                  <a:pt x="2109803" y="3046142"/>
                  <a:pt x="2104939" y="3038846"/>
                </a:cubicBezTo>
                <a:cubicBezTo>
                  <a:pt x="2100075" y="3031550"/>
                  <a:pt x="2096427" y="3026686"/>
                  <a:pt x="2093995" y="3024254"/>
                </a:cubicBezTo>
                <a:cubicBezTo>
                  <a:pt x="2091563" y="3031550"/>
                  <a:pt x="2090347" y="3043710"/>
                  <a:pt x="2090347" y="3060735"/>
                </a:cubicBezTo>
                <a:cubicBezTo>
                  <a:pt x="2090347" y="3072895"/>
                  <a:pt x="2091563" y="3081407"/>
                  <a:pt x="2093995" y="3086271"/>
                </a:cubicBezTo>
                <a:cubicBezTo>
                  <a:pt x="2076970" y="3083839"/>
                  <a:pt x="2061162" y="3072895"/>
                  <a:pt x="2046570" y="3053438"/>
                </a:cubicBezTo>
                <a:cubicBezTo>
                  <a:pt x="2034409" y="3060735"/>
                  <a:pt x="2028329" y="3070463"/>
                  <a:pt x="2028329" y="3082623"/>
                </a:cubicBezTo>
                <a:cubicBezTo>
                  <a:pt x="2028329" y="3097215"/>
                  <a:pt x="2033193" y="3109376"/>
                  <a:pt x="2042922" y="3119104"/>
                </a:cubicBezTo>
                <a:lnTo>
                  <a:pt x="2031977" y="3122752"/>
                </a:lnTo>
                <a:cubicBezTo>
                  <a:pt x="2027113" y="3132480"/>
                  <a:pt x="2021033" y="3133696"/>
                  <a:pt x="2013737" y="3126400"/>
                </a:cubicBezTo>
                <a:lnTo>
                  <a:pt x="2002793" y="3122752"/>
                </a:lnTo>
                <a:cubicBezTo>
                  <a:pt x="1995497" y="3122752"/>
                  <a:pt x="1991849" y="3123968"/>
                  <a:pt x="1991849" y="3126400"/>
                </a:cubicBezTo>
                <a:cubicBezTo>
                  <a:pt x="1986985" y="3143424"/>
                  <a:pt x="1972392" y="3155584"/>
                  <a:pt x="1948072" y="3162881"/>
                </a:cubicBezTo>
                <a:cubicBezTo>
                  <a:pt x="1945639" y="3165313"/>
                  <a:pt x="1940775" y="3166529"/>
                  <a:pt x="1933479" y="3166529"/>
                </a:cubicBezTo>
                <a:cubicBezTo>
                  <a:pt x="1923751" y="3164097"/>
                  <a:pt x="1909159" y="3160449"/>
                  <a:pt x="1889703" y="3155584"/>
                </a:cubicBezTo>
                <a:cubicBezTo>
                  <a:pt x="1882406" y="3138560"/>
                  <a:pt x="1877542" y="3128832"/>
                  <a:pt x="1875110" y="3126400"/>
                </a:cubicBezTo>
                <a:cubicBezTo>
                  <a:pt x="1867814" y="3131264"/>
                  <a:pt x="1864166" y="3139168"/>
                  <a:pt x="1864166" y="3150112"/>
                </a:cubicBezTo>
                <a:cubicBezTo>
                  <a:pt x="1864166" y="3161056"/>
                  <a:pt x="1864166" y="3170177"/>
                  <a:pt x="1864166" y="3177473"/>
                </a:cubicBezTo>
                <a:cubicBezTo>
                  <a:pt x="1859302" y="3177473"/>
                  <a:pt x="1855046" y="3175649"/>
                  <a:pt x="1851398" y="3172001"/>
                </a:cubicBezTo>
                <a:cubicBezTo>
                  <a:pt x="1847749" y="3168353"/>
                  <a:pt x="1844710" y="3165313"/>
                  <a:pt x="1842277" y="3162881"/>
                </a:cubicBezTo>
                <a:cubicBezTo>
                  <a:pt x="1825253" y="3158017"/>
                  <a:pt x="1814309" y="3143424"/>
                  <a:pt x="1809445" y="3119104"/>
                </a:cubicBezTo>
                <a:cubicBezTo>
                  <a:pt x="1807013" y="3111807"/>
                  <a:pt x="1800933" y="3099647"/>
                  <a:pt x="1791205" y="3082623"/>
                </a:cubicBezTo>
                <a:cubicBezTo>
                  <a:pt x="1783908" y="3087487"/>
                  <a:pt x="1782692" y="3094783"/>
                  <a:pt x="1787557" y="3104511"/>
                </a:cubicBezTo>
                <a:cubicBezTo>
                  <a:pt x="1787557" y="3106944"/>
                  <a:pt x="1788772" y="3108159"/>
                  <a:pt x="1791205" y="3108159"/>
                </a:cubicBezTo>
                <a:cubicBezTo>
                  <a:pt x="1798501" y="3113024"/>
                  <a:pt x="1802757" y="3117888"/>
                  <a:pt x="1803973" y="3122752"/>
                </a:cubicBezTo>
                <a:cubicBezTo>
                  <a:pt x="1805189" y="3127616"/>
                  <a:pt x="1805797" y="3132480"/>
                  <a:pt x="1805797" y="3137344"/>
                </a:cubicBezTo>
                <a:lnTo>
                  <a:pt x="1798501" y="3148288"/>
                </a:lnTo>
                <a:cubicBezTo>
                  <a:pt x="1796069" y="3145856"/>
                  <a:pt x="1794245" y="3142208"/>
                  <a:pt x="1793029" y="3137344"/>
                </a:cubicBezTo>
                <a:cubicBezTo>
                  <a:pt x="1791813" y="3132480"/>
                  <a:pt x="1788772" y="3128832"/>
                  <a:pt x="1783908" y="3126400"/>
                </a:cubicBezTo>
                <a:cubicBezTo>
                  <a:pt x="1783908" y="3116672"/>
                  <a:pt x="1780260" y="3109983"/>
                  <a:pt x="1772964" y="3106335"/>
                </a:cubicBezTo>
                <a:cubicBezTo>
                  <a:pt x="1765668" y="3102687"/>
                  <a:pt x="1760804" y="3100863"/>
                  <a:pt x="1758372" y="3100863"/>
                </a:cubicBezTo>
                <a:cubicBezTo>
                  <a:pt x="1753508" y="3093567"/>
                  <a:pt x="1751076" y="3087487"/>
                  <a:pt x="1751076" y="3082623"/>
                </a:cubicBezTo>
                <a:cubicBezTo>
                  <a:pt x="1751076" y="3068031"/>
                  <a:pt x="1742563" y="3051006"/>
                  <a:pt x="1725539" y="3031550"/>
                </a:cubicBezTo>
                <a:cubicBezTo>
                  <a:pt x="1725539" y="3029118"/>
                  <a:pt x="1723107" y="3025470"/>
                  <a:pt x="1718243" y="3020606"/>
                </a:cubicBezTo>
                <a:cubicBezTo>
                  <a:pt x="1713379" y="3015741"/>
                  <a:pt x="1709731" y="3010877"/>
                  <a:pt x="1707299" y="3006013"/>
                </a:cubicBezTo>
                <a:cubicBezTo>
                  <a:pt x="1704867" y="3003581"/>
                  <a:pt x="1701827" y="3000541"/>
                  <a:pt x="1698179" y="2996893"/>
                </a:cubicBezTo>
                <a:cubicBezTo>
                  <a:pt x="1694530" y="2993245"/>
                  <a:pt x="1691491" y="2990205"/>
                  <a:pt x="1689058" y="2987773"/>
                </a:cubicBezTo>
                <a:lnTo>
                  <a:pt x="1681762" y="2991421"/>
                </a:lnTo>
                <a:cubicBezTo>
                  <a:pt x="1674466" y="2971964"/>
                  <a:pt x="1663522" y="2963452"/>
                  <a:pt x="1648930" y="2965885"/>
                </a:cubicBezTo>
                <a:cubicBezTo>
                  <a:pt x="1646498" y="2953724"/>
                  <a:pt x="1645281" y="2946428"/>
                  <a:pt x="1645281" y="2943996"/>
                </a:cubicBezTo>
                <a:cubicBezTo>
                  <a:pt x="1637985" y="2926972"/>
                  <a:pt x="1630689" y="2914812"/>
                  <a:pt x="1623393" y="2907515"/>
                </a:cubicBezTo>
                <a:cubicBezTo>
                  <a:pt x="1620961" y="2907515"/>
                  <a:pt x="1617313" y="2907515"/>
                  <a:pt x="1612449" y="2907515"/>
                </a:cubicBezTo>
                <a:cubicBezTo>
                  <a:pt x="1607585" y="2907515"/>
                  <a:pt x="1602721" y="2905083"/>
                  <a:pt x="1597857" y="2900219"/>
                </a:cubicBezTo>
                <a:cubicBezTo>
                  <a:pt x="1602721" y="2897787"/>
                  <a:pt x="1608801" y="2895963"/>
                  <a:pt x="1616097" y="2894747"/>
                </a:cubicBezTo>
                <a:cubicBezTo>
                  <a:pt x="1623393" y="2893531"/>
                  <a:pt x="1625825" y="2891707"/>
                  <a:pt x="1623393" y="2889275"/>
                </a:cubicBezTo>
                <a:cubicBezTo>
                  <a:pt x="1591776" y="2877115"/>
                  <a:pt x="1575968" y="2871035"/>
                  <a:pt x="1575968" y="2871035"/>
                </a:cubicBezTo>
                <a:cubicBezTo>
                  <a:pt x="1573536" y="2871035"/>
                  <a:pt x="1571104" y="2867387"/>
                  <a:pt x="1568672" y="2860090"/>
                </a:cubicBezTo>
                <a:lnTo>
                  <a:pt x="1590560" y="2867387"/>
                </a:lnTo>
                <a:lnTo>
                  <a:pt x="1586912" y="2860090"/>
                </a:lnTo>
                <a:cubicBezTo>
                  <a:pt x="1589344" y="2847930"/>
                  <a:pt x="1586912" y="2841850"/>
                  <a:pt x="1579616" y="2841850"/>
                </a:cubicBezTo>
                <a:cubicBezTo>
                  <a:pt x="1572320" y="2841850"/>
                  <a:pt x="1567456" y="2841850"/>
                  <a:pt x="1565024" y="2841850"/>
                </a:cubicBezTo>
                <a:cubicBezTo>
                  <a:pt x="1565024" y="2824825"/>
                  <a:pt x="1562592" y="2815097"/>
                  <a:pt x="1557728" y="2812665"/>
                </a:cubicBezTo>
                <a:cubicBezTo>
                  <a:pt x="1562592" y="2812665"/>
                  <a:pt x="1565024" y="2810233"/>
                  <a:pt x="1565024" y="2805369"/>
                </a:cubicBezTo>
                <a:cubicBezTo>
                  <a:pt x="1560160" y="2802937"/>
                  <a:pt x="1555903" y="2800505"/>
                  <a:pt x="1552255" y="2798073"/>
                </a:cubicBezTo>
                <a:cubicBezTo>
                  <a:pt x="1548607" y="2795641"/>
                  <a:pt x="1545567" y="2793209"/>
                  <a:pt x="1543135" y="2790777"/>
                </a:cubicBezTo>
                <a:cubicBezTo>
                  <a:pt x="1543135" y="2793209"/>
                  <a:pt x="1543743" y="2796249"/>
                  <a:pt x="1544959" y="2799897"/>
                </a:cubicBezTo>
                <a:cubicBezTo>
                  <a:pt x="1546175" y="2803545"/>
                  <a:pt x="1543135" y="2805369"/>
                  <a:pt x="1535839" y="2805369"/>
                </a:cubicBezTo>
                <a:cubicBezTo>
                  <a:pt x="1535839" y="2805369"/>
                  <a:pt x="1534623" y="2799289"/>
                  <a:pt x="1532191" y="2787129"/>
                </a:cubicBezTo>
                <a:cubicBezTo>
                  <a:pt x="1532191" y="2787129"/>
                  <a:pt x="1531583" y="2787737"/>
                  <a:pt x="1530367" y="2788953"/>
                </a:cubicBezTo>
                <a:cubicBezTo>
                  <a:pt x="1529151" y="2790169"/>
                  <a:pt x="1528543" y="2791993"/>
                  <a:pt x="1528543" y="2794425"/>
                </a:cubicBezTo>
                <a:cubicBezTo>
                  <a:pt x="1528543" y="2782265"/>
                  <a:pt x="1527327" y="2771321"/>
                  <a:pt x="1524895" y="2761592"/>
                </a:cubicBezTo>
                <a:cubicBezTo>
                  <a:pt x="1510303" y="2778617"/>
                  <a:pt x="1503007" y="2787129"/>
                  <a:pt x="1503007" y="2787129"/>
                </a:cubicBezTo>
                <a:lnTo>
                  <a:pt x="1503007" y="2776185"/>
                </a:lnTo>
                <a:cubicBezTo>
                  <a:pt x="1507871" y="2768888"/>
                  <a:pt x="1512735" y="2760984"/>
                  <a:pt x="1517599" y="2752472"/>
                </a:cubicBezTo>
                <a:cubicBezTo>
                  <a:pt x="1522463" y="2743960"/>
                  <a:pt x="1528543" y="2734840"/>
                  <a:pt x="1535839" y="2725111"/>
                </a:cubicBezTo>
                <a:lnTo>
                  <a:pt x="1510303" y="2703223"/>
                </a:lnTo>
                <a:lnTo>
                  <a:pt x="1524895" y="2670390"/>
                </a:lnTo>
                <a:cubicBezTo>
                  <a:pt x="1517599" y="2670390"/>
                  <a:pt x="1512735" y="2671606"/>
                  <a:pt x="1510303" y="2674038"/>
                </a:cubicBezTo>
                <a:cubicBezTo>
                  <a:pt x="1512735" y="2669174"/>
                  <a:pt x="1513951" y="2663702"/>
                  <a:pt x="1513951" y="2657622"/>
                </a:cubicBezTo>
                <a:cubicBezTo>
                  <a:pt x="1513951" y="2651542"/>
                  <a:pt x="1512735" y="2646070"/>
                  <a:pt x="1510303" y="2641206"/>
                </a:cubicBezTo>
                <a:cubicBezTo>
                  <a:pt x="1510303" y="2633910"/>
                  <a:pt x="1506655" y="2624181"/>
                  <a:pt x="1499359" y="2612021"/>
                </a:cubicBezTo>
                <a:cubicBezTo>
                  <a:pt x="1492062" y="2599861"/>
                  <a:pt x="1489630" y="2587701"/>
                  <a:pt x="1492062" y="2575540"/>
                </a:cubicBezTo>
                <a:cubicBezTo>
                  <a:pt x="1494494" y="2573108"/>
                  <a:pt x="1495103" y="2570068"/>
                  <a:pt x="1493886" y="2566420"/>
                </a:cubicBezTo>
                <a:cubicBezTo>
                  <a:pt x="1492670" y="2562772"/>
                  <a:pt x="1492062" y="2559732"/>
                  <a:pt x="1492062" y="2557300"/>
                </a:cubicBezTo>
                <a:cubicBezTo>
                  <a:pt x="1487198" y="2545140"/>
                  <a:pt x="1487198" y="2530547"/>
                  <a:pt x="1492062" y="2513523"/>
                </a:cubicBezTo>
                <a:cubicBezTo>
                  <a:pt x="1496927" y="2511091"/>
                  <a:pt x="1499359" y="2508659"/>
                  <a:pt x="1499359" y="2506227"/>
                </a:cubicBezTo>
                <a:cubicBezTo>
                  <a:pt x="1494494" y="2501363"/>
                  <a:pt x="1489630" y="2498931"/>
                  <a:pt x="1484766" y="2498931"/>
                </a:cubicBezTo>
                <a:lnTo>
                  <a:pt x="1484766" y="2477042"/>
                </a:lnTo>
                <a:lnTo>
                  <a:pt x="1488414" y="2455154"/>
                </a:lnTo>
                <a:cubicBezTo>
                  <a:pt x="1488414" y="2445426"/>
                  <a:pt x="1487198" y="2436914"/>
                  <a:pt x="1484766" y="2429617"/>
                </a:cubicBezTo>
                <a:cubicBezTo>
                  <a:pt x="1484766" y="2429617"/>
                  <a:pt x="1477470" y="2406513"/>
                  <a:pt x="1462878" y="2360304"/>
                </a:cubicBezTo>
                <a:cubicBezTo>
                  <a:pt x="1460446" y="2357872"/>
                  <a:pt x="1456797" y="2349968"/>
                  <a:pt x="1451933" y="2336592"/>
                </a:cubicBezTo>
                <a:cubicBezTo>
                  <a:pt x="1447069" y="2323215"/>
                  <a:pt x="1439773" y="2312879"/>
                  <a:pt x="1430045" y="2305583"/>
                </a:cubicBezTo>
                <a:cubicBezTo>
                  <a:pt x="1425181" y="2303151"/>
                  <a:pt x="1419709" y="2298287"/>
                  <a:pt x="1413629" y="2290991"/>
                </a:cubicBezTo>
                <a:cubicBezTo>
                  <a:pt x="1410589" y="2287343"/>
                  <a:pt x="1408005" y="2283999"/>
                  <a:pt x="1405877" y="2280958"/>
                </a:cubicBezTo>
                <a:lnTo>
                  <a:pt x="1401591" y="2273946"/>
                </a:lnTo>
                <a:lnTo>
                  <a:pt x="1399036" y="2276398"/>
                </a:lnTo>
                <a:cubicBezTo>
                  <a:pt x="1390524" y="2283695"/>
                  <a:pt x="1383836" y="2290991"/>
                  <a:pt x="1378972" y="2298287"/>
                </a:cubicBezTo>
                <a:cubicBezTo>
                  <a:pt x="1376540" y="2298287"/>
                  <a:pt x="1375324" y="2300719"/>
                  <a:pt x="1375324" y="2305583"/>
                </a:cubicBezTo>
                <a:cubicBezTo>
                  <a:pt x="1375324" y="2305583"/>
                  <a:pt x="1375324" y="2306799"/>
                  <a:pt x="1375324" y="2309231"/>
                </a:cubicBezTo>
                <a:cubicBezTo>
                  <a:pt x="1375324" y="2311663"/>
                  <a:pt x="1374108" y="2312879"/>
                  <a:pt x="1371676" y="2312879"/>
                </a:cubicBezTo>
                <a:cubicBezTo>
                  <a:pt x="1359515" y="2312879"/>
                  <a:pt x="1352219" y="2320175"/>
                  <a:pt x="1349787" y="2334768"/>
                </a:cubicBezTo>
                <a:cubicBezTo>
                  <a:pt x="1349787" y="2334768"/>
                  <a:pt x="1348571" y="2335983"/>
                  <a:pt x="1346139" y="2338416"/>
                </a:cubicBezTo>
                <a:cubicBezTo>
                  <a:pt x="1343707" y="2340848"/>
                  <a:pt x="1341275" y="2342064"/>
                  <a:pt x="1338843" y="2342064"/>
                </a:cubicBezTo>
                <a:lnTo>
                  <a:pt x="1309659" y="2360304"/>
                </a:lnTo>
                <a:cubicBezTo>
                  <a:pt x="1292634" y="2377328"/>
                  <a:pt x="1284122" y="2385841"/>
                  <a:pt x="1284122" y="2385841"/>
                </a:cubicBezTo>
                <a:cubicBezTo>
                  <a:pt x="1279258" y="2388272"/>
                  <a:pt x="1275002" y="2391921"/>
                  <a:pt x="1271354" y="2396785"/>
                </a:cubicBezTo>
                <a:cubicBezTo>
                  <a:pt x="1267706" y="2401649"/>
                  <a:pt x="1263450" y="2405297"/>
                  <a:pt x="1258585" y="2407729"/>
                </a:cubicBezTo>
                <a:cubicBezTo>
                  <a:pt x="1253721" y="2407729"/>
                  <a:pt x="1251289" y="2410161"/>
                  <a:pt x="1251289" y="2415025"/>
                </a:cubicBezTo>
                <a:lnTo>
                  <a:pt x="1109014" y="2517171"/>
                </a:lnTo>
                <a:cubicBezTo>
                  <a:pt x="1033621" y="2568244"/>
                  <a:pt x="986196" y="2601077"/>
                  <a:pt x="966739" y="2615669"/>
                </a:cubicBezTo>
                <a:cubicBezTo>
                  <a:pt x="920531" y="2644854"/>
                  <a:pt x="887698" y="2675255"/>
                  <a:pt x="868242" y="2706871"/>
                </a:cubicBezTo>
                <a:cubicBezTo>
                  <a:pt x="865810" y="2711735"/>
                  <a:pt x="862162" y="2717207"/>
                  <a:pt x="857297" y="2723287"/>
                </a:cubicBezTo>
                <a:cubicBezTo>
                  <a:pt x="852433" y="2729368"/>
                  <a:pt x="848785" y="2737272"/>
                  <a:pt x="846353" y="2747000"/>
                </a:cubicBezTo>
                <a:cubicBezTo>
                  <a:pt x="807440" y="2805369"/>
                  <a:pt x="787984" y="2834554"/>
                  <a:pt x="787984" y="2834554"/>
                </a:cubicBezTo>
                <a:lnTo>
                  <a:pt x="777040" y="2867387"/>
                </a:lnTo>
                <a:cubicBezTo>
                  <a:pt x="777040" y="2872250"/>
                  <a:pt x="774608" y="2878331"/>
                  <a:pt x="769744" y="2885627"/>
                </a:cubicBezTo>
                <a:cubicBezTo>
                  <a:pt x="764880" y="2892923"/>
                  <a:pt x="762447" y="2899003"/>
                  <a:pt x="762447" y="2903867"/>
                </a:cubicBezTo>
                <a:cubicBezTo>
                  <a:pt x="760015" y="2906299"/>
                  <a:pt x="756975" y="2909947"/>
                  <a:pt x="753327" y="2914812"/>
                </a:cubicBezTo>
                <a:cubicBezTo>
                  <a:pt x="749679" y="2919675"/>
                  <a:pt x="747855" y="2923323"/>
                  <a:pt x="747855" y="2925756"/>
                </a:cubicBezTo>
                <a:cubicBezTo>
                  <a:pt x="750287" y="2928188"/>
                  <a:pt x="749071" y="2933052"/>
                  <a:pt x="744207" y="2940348"/>
                </a:cubicBezTo>
                <a:cubicBezTo>
                  <a:pt x="741775" y="2942780"/>
                  <a:pt x="739343" y="2945212"/>
                  <a:pt x="736911" y="2947644"/>
                </a:cubicBezTo>
                <a:cubicBezTo>
                  <a:pt x="734479" y="2950076"/>
                  <a:pt x="733263" y="2953724"/>
                  <a:pt x="733263" y="2958588"/>
                </a:cubicBezTo>
                <a:cubicBezTo>
                  <a:pt x="733263" y="2961020"/>
                  <a:pt x="732047" y="2964061"/>
                  <a:pt x="729615" y="2967709"/>
                </a:cubicBezTo>
                <a:cubicBezTo>
                  <a:pt x="727183" y="2971357"/>
                  <a:pt x="724751" y="2975613"/>
                  <a:pt x="722319" y="2980477"/>
                </a:cubicBezTo>
                <a:cubicBezTo>
                  <a:pt x="722319" y="2982909"/>
                  <a:pt x="720495" y="2986557"/>
                  <a:pt x="716847" y="2991421"/>
                </a:cubicBezTo>
                <a:cubicBezTo>
                  <a:pt x="713198" y="2996285"/>
                  <a:pt x="710158" y="2999933"/>
                  <a:pt x="707726" y="3002365"/>
                </a:cubicBezTo>
                <a:cubicBezTo>
                  <a:pt x="702862" y="3012093"/>
                  <a:pt x="701646" y="3020606"/>
                  <a:pt x="704078" y="3027902"/>
                </a:cubicBezTo>
                <a:cubicBezTo>
                  <a:pt x="701646" y="3037630"/>
                  <a:pt x="695566" y="3046750"/>
                  <a:pt x="685838" y="3055262"/>
                </a:cubicBezTo>
                <a:cubicBezTo>
                  <a:pt x="676110" y="3063775"/>
                  <a:pt x="666382" y="3069247"/>
                  <a:pt x="656653" y="3071679"/>
                </a:cubicBezTo>
                <a:cubicBezTo>
                  <a:pt x="639629" y="3071679"/>
                  <a:pt x="629901" y="3075327"/>
                  <a:pt x="627469" y="3082623"/>
                </a:cubicBezTo>
                <a:lnTo>
                  <a:pt x="638413" y="3082623"/>
                </a:lnTo>
                <a:cubicBezTo>
                  <a:pt x="633549" y="3082623"/>
                  <a:pt x="628685" y="3086271"/>
                  <a:pt x="623821" y="3093567"/>
                </a:cubicBezTo>
                <a:cubicBezTo>
                  <a:pt x="621389" y="3093567"/>
                  <a:pt x="617741" y="3094783"/>
                  <a:pt x="612876" y="3097215"/>
                </a:cubicBezTo>
                <a:cubicBezTo>
                  <a:pt x="608012" y="3099647"/>
                  <a:pt x="603148" y="3103295"/>
                  <a:pt x="598284" y="3108159"/>
                </a:cubicBezTo>
                <a:cubicBezTo>
                  <a:pt x="581260" y="3115456"/>
                  <a:pt x="567884" y="3119104"/>
                  <a:pt x="558155" y="3119104"/>
                </a:cubicBezTo>
                <a:lnTo>
                  <a:pt x="543563" y="3122752"/>
                </a:lnTo>
                <a:cubicBezTo>
                  <a:pt x="541131" y="3122752"/>
                  <a:pt x="537483" y="3120320"/>
                  <a:pt x="532619" y="3115456"/>
                </a:cubicBezTo>
                <a:lnTo>
                  <a:pt x="528971" y="3108159"/>
                </a:lnTo>
                <a:cubicBezTo>
                  <a:pt x="521675" y="3105727"/>
                  <a:pt x="515594" y="3104511"/>
                  <a:pt x="510730" y="3104511"/>
                </a:cubicBezTo>
                <a:cubicBezTo>
                  <a:pt x="505866" y="3104511"/>
                  <a:pt x="501002" y="3105727"/>
                  <a:pt x="496138" y="3108159"/>
                </a:cubicBezTo>
                <a:cubicBezTo>
                  <a:pt x="491274" y="3120320"/>
                  <a:pt x="490058" y="3128832"/>
                  <a:pt x="492490" y="3133696"/>
                </a:cubicBezTo>
                <a:cubicBezTo>
                  <a:pt x="492490" y="3136128"/>
                  <a:pt x="488842" y="3137344"/>
                  <a:pt x="481546" y="3137344"/>
                </a:cubicBezTo>
                <a:cubicBezTo>
                  <a:pt x="474250" y="3137344"/>
                  <a:pt x="469386" y="3138560"/>
                  <a:pt x="466953" y="3140992"/>
                </a:cubicBezTo>
                <a:cubicBezTo>
                  <a:pt x="459657" y="3136128"/>
                  <a:pt x="451145" y="3130656"/>
                  <a:pt x="441417" y="3124576"/>
                </a:cubicBezTo>
                <a:cubicBezTo>
                  <a:pt x="431689" y="3118496"/>
                  <a:pt x="423177" y="3113024"/>
                  <a:pt x="415880" y="3108159"/>
                </a:cubicBezTo>
                <a:cubicBezTo>
                  <a:pt x="413448" y="3108159"/>
                  <a:pt x="409192" y="3108768"/>
                  <a:pt x="403112" y="3109983"/>
                </a:cubicBezTo>
                <a:cubicBezTo>
                  <a:pt x="397032" y="3111200"/>
                  <a:pt x="391560" y="3110592"/>
                  <a:pt x="386696" y="3108159"/>
                </a:cubicBezTo>
                <a:cubicBezTo>
                  <a:pt x="379400" y="3105727"/>
                  <a:pt x="372104" y="3099647"/>
                  <a:pt x="364807" y="3089919"/>
                </a:cubicBezTo>
                <a:cubicBezTo>
                  <a:pt x="362375" y="3082623"/>
                  <a:pt x="358727" y="3075327"/>
                  <a:pt x="353863" y="3068031"/>
                </a:cubicBezTo>
                <a:cubicBezTo>
                  <a:pt x="339271" y="3060735"/>
                  <a:pt x="330759" y="3051006"/>
                  <a:pt x="328327" y="3038846"/>
                </a:cubicBezTo>
                <a:lnTo>
                  <a:pt x="313734" y="3035198"/>
                </a:lnTo>
                <a:cubicBezTo>
                  <a:pt x="291846" y="3032766"/>
                  <a:pt x="280902" y="3019389"/>
                  <a:pt x="280902" y="2995069"/>
                </a:cubicBezTo>
                <a:lnTo>
                  <a:pt x="280902" y="2984125"/>
                </a:lnTo>
                <a:lnTo>
                  <a:pt x="266309" y="2980477"/>
                </a:lnTo>
                <a:lnTo>
                  <a:pt x="262661" y="2973181"/>
                </a:lnTo>
                <a:lnTo>
                  <a:pt x="229829" y="2962236"/>
                </a:lnTo>
                <a:cubicBezTo>
                  <a:pt x="229829" y="2962236"/>
                  <a:pt x="223748" y="2952508"/>
                  <a:pt x="211588" y="2933052"/>
                </a:cubicBezTo>
                <a:cubicBezTo>
                  <a:pt x="199428" y="2925756"/>
                  <a:pt x="193348" y="2912379"/>
                  <a:pt x="193348" y="2892923"/>
                </a:cubicBezTo>
                <a:lnTo>
                  <a:pt x="193348" y="2860090"/>
                </a:lnTo>
                <a:cubicBezTo>
                  <a:pt x="193348" y="2852794"/>
                  <a:pt x="188484" y="2846714"/>
                  <a:pt x="178756" y="2841850"/>
                </a:cubicBezTo>
                <a:cubicBezTo>
                  <a:pt x="173891" y="2832122"/>
                  <a:pt x="173891" y="2822394"/>
                  <a:pt x="178756" y="2812665"/>
                </a:cubicBezTo>
                <a:cubicBezTo>
                  <a:pt x="183620" y="2812665"/>
                  <a:pt x="186052" y="2807801"/>
                  <a:pt x="186052" y="2798073"/>
                </a:cubicBezTo>
                <a:cubicBezTo>
                  <a:pt x="188484" y="2790777"/>
                  <a:pt x="190916" y="2784089"/>
                  <a:pt x="193348" y="2778009"/>
                </a:cubicBezTo>
                <a:cubicBezTo>
                  <a:pt x="195780" y="2771928"/>
                  <a:pt x="198212" y="2766456"/>
                  <a:pt x="200644" y="2761592"/>
                </a:cubicBezTo>
                <a:lnTo>
                  <a:pt x="193348" y="2761592"/>
                </a:lnTo>
                <a:cubicBezTo>
                  <a:pt x="200644" y="2759160"/>
                  <a:pt x="204292" y="2750648"/>
                  <a:pt x="204292" y="2736056"/>
                </a:cubicBezTo>
                <a:cubicBezTo>
                  <a:pt x="204292" y="2723896"/>
                  <a:pt x="205508" y="2714167"/>
                  <a:pt x="207940" y="2706871"/>
                </a:cubicBezTo>
                <a:cubicBezTo>
                  <a:pt x="227397" y="2682551"/>
                  <a:pt x="238341" y="2667958"/>
                  <a:pt x="240773" y="2663094"/>
                </a:cubicBezTo>
                <a:cubicBezTo>
                  <a:pt x="243205" y="2660662"/>
                  <a:pt x="245637" y="2658230"/>
                  <a:pt x="248069" y="2655798"/>
                </a:cubicBezTo>
                <a:cubicBezTo>
                  <a:pt x="250501" y="2653366"/>
                  <a:pt x="251717" y="2649718"/>
                  <a:pt x="251717" y="2644854"/>
                </a:cubicBezTo>
                <a:lnTo>
                  <a:pt x="251717" y="2641206"/>
                </a:lnTo>
                <a:cubicBezTo>
                  <a:pt x="266309" y="2614453"/>
                  <a:pt x="273605" y="2596213"/>
                  <a:pt x="273605" y="2586485"/>
                </a:cubicBezTo>
                <a:cubicBezTo>
                  <a:pt x="273605" y="2586485"/>
                  <a:pt x="274214" y="2585877"/>
                  <a:pt x="275430" y="2584661"/>
                </a:cubicBezTo>
                <a:cubicBezTo>
                  <a:pt x="276645" y="2583445"/>
                  <a:pt x="278470" y="2582836"/>
                  <a:pt x="280902" y="2582836"/>
                </a:cubicBezTo>
                <a:cubicBezTo>
                  <a:pt x="285766" y="2575540"/>
                  <a:pt x="293062" y="2566420"/>
                  <a:pt x="302790" y="2555476"/>
                </a:cubicBezTo>
                <a:cubicBezTo>
                  <a:pt x="312518" y="2544532"/>
                  <a:pt x="322246" y="2536628"/>
                  <a:pt x="331975" y="2531763"/>
                </a:cubicBezTo>
                <a:cubicBezTo>
                  <a:pt x="341703" y="2529332"/>
                  <a:pt x="348999" y="2520819"/>
                  <a:pt x="353863" y="2506227"/>
                </a:cubicBezTo>
                <a:cubicBezTo>
                  <a:pt x="378184" y="2442994"/>
                  <a:pt x="413448" y="2368816"/>
                  <a:pt x="459657" y="2283695"/>
                </a:cubicBezTo>
                <a:cubicBezTo>
                  <a:pt x="462089" y="2276398"/>
                  <a:pt x="468169" y="2265454"/>
                  <a:pt x="477898" y="2250862"/>
                </a:cubicBezTo>
                <a:cubicBezTo>
                  <a:pt x="482762" y="2248430"/>
                  <a:pt x="485194" y="2244782"/>
                  <a:pt x="485194" y="2239918"/>
                </a:cubicBezTo>
                <a:cubicBezTo>
                  <a:pt x="470601" y="2247214"/>
                  <a:pt x="462089" y="2255726"/>
                  <a:pt x="459657" y="2265454"/>
                </a:cubicBezTo>
                <a:lnTo>
                  <a:pt x="445065" y="2280046"/>
                </a:lnTo>
                <a:cubicBezTo>
                  <a:pt x="437769" y="2280046"/>
                  <a:pt x="434121" y="2281262"/>
                  <a:pt x="434121" y="2283695"/>
                </a:cubicBezTo>
                <a:cubicBezTo>
                  <a:pt x="417096" y="2293423"/>
                  <a:pt x="403720" y="2297071"/>
                  <a:pt x="393992" y="2294639"/>
                </a:cubicBezTo>
                <a:cubicBezTo>
                  <a:pt x="393992" y="2292206"/>
                  <a:pt x="391560" y="2288558"/>
                  <a:pt x="386696" y="2283695"/>
                </a:cubicBezTo>
                <a:lnTo>
                  <a:pt x="346567" y="2305583"/>
                </a:lnTo>
                <a:lnTo>
                  <a:pt x="346567" y="2294639"/>
                </a:lnTo>
                <a:cubicBezTo>
                  <a:pt x="346567" y="2284910"/>
                  <a:pt x="344135" y="2280046"/>
                  <a:pt x="339271" y="2280046"/>
                </a:cubicBezTo>
                <a:lnTo>
                  <a:pt x="339271" y="2254510"/>
                </a:lnTo>
                <a:lnTo>
                  <a:pt x="324679" y="2250862"/>
                </a:lnTo>
                <a:cubicBezTo>
                  <a:pt x="324679" y="2243566"/>
                  <a:pt x="325894" y="2238702"/>
                  <a:pt x="328327" y="2236270"/>
                </a:cubicBezTo>
                <a:cubicBezTo>
                  <a:pt x="328327" y="2228973"/>
                  <a:pt x="325894" y="2221677"/>
                  <a:pt x="321030" y="2214381"/>
                </a:cubicBezTo>
                <a:cubicBezTo>
                  <a:pt x="321030" y="2211949"/>
                  <a:pt x="319206" y="2210125"/>
                  <a:pt x="315558" y="2208909"/>
                </a:cubicBezTo>
                <a:cubicBezTo>
                  <a:pt x="311910" y="2207693"/>
                  <a:pt x="308870" y="2208301"/>
                  <a:pt x="306438" y="2210733"/>
                </a:cubicBezTo>
                <a:cubicBezTo>
                  <a:pt x="304006" y="2213165"/>
                  <a:pt x="297926" y="2214381"/>
                  <a:pt x="288198" y="2214381"/>
                </a:cubicBezTo>
                <a:cubicBezTo>
                  <a:pt x="285766" y="2214381"/>
                  <a:pt x="283942" y="2214381"/>
                  <a:pt x="282726" y="2214381"/>
                </a:cubicBezTo>
                <a:cubicBezTo>
                  <a:pt x="281510" y="2214381"/>
                  <a:pt x="280902" y="2214381"/>
                  <a:pt x="280902" y="2214381"/>
                </a:cubicBezTo>
                <a:cubicBezTo>
                  <a:pt x="276037" y="2209517"/>
                  <a:pt x="273605" y="2203437"/>
                  <a:pt x="273605" y="2196141"/>
                </a:cubicBezTo>
                <a:cubicBezTo>
                  <a:pt x="271173" y="2181548"/>
                  <a:pt x="269957" y="2162092"/>
                  <a:pt x="269957" y="2137771"/>
                </a:cubicBezTo>
                <a:lnTo>
                  <a:pt x="266309" y="2079402"/>
                </a:lnTo>
                <a:cubicBezTo>
                  <a:pt x="266309" y="2069674"/>
                  <a:pt x="262661" y="2064810"/>
                  <a:pt x="255365" y="2064810"/>
                </a:cubicBezTo>
                <a:cubicBezTo>
                  <a:pt x="238341" y="2057514"/>
                  <a:pt x="228613" y="2051434"/>
                  <a:pt x="226180" y="2046569"/>
                </a:cubicBezTo>
                <a:cubicBezTo>
                  <a:pt x="216452" y="2036841"/>
                  <a:pt x="212804" y="2025897"/>
                  <a:pt x="215236" y="2013737"/>
                </a:cubicBezTo>
                <a:lnTo>
                  <a:pt x="226180" y="2010089"/>
                </a:lnTo>
                <a:lnTo>
                  <a:pt x="233477" y="1995496"/>
                </a:lnTo>
                <a:cubicBezTo>
                  <a:pt x="245637" y="1988200"/>
                  <a:pt x="250501" y="1978472"/>
                  <a:pt x="248069" y="1966312"/>
                </a:cubicBezTo>
                <a:cubicBezTo>
                  <a:pt x="248069" y="1959016"/>
                  <a:pt x="249285" y="1954152"/>
                  <a:pt x="251717" y="1951720"/>
                </a:cubicBezTo>
                <a:lnTo>
                  <a:pt x="255365" y="1937127"/>
                </a:lnTo>
                <a:cubicBezTo>
                  <a:pt x="257797" y="1937127"/>
                  <a:pt x="259621" y="1936519"/>
                  <a:pt x="260837" y="1935303"/>
                </a:cubicBezTo>
                <a:cubicBezTo>
                  <a:pt x="262053" y="1934087"/>
                  <a:pt x="262661" y="1933479"/>
                  <a:pt x="262661" y="1933479"/>
                </a:cubicBezTo>
                <a:cubicBezTo>
                  <a:pt x="265093" y="1931047"/>
                  <a:pt x="266309" y="1926183"/>
                  <a:pt x="266309" y="1918887"/>
                </a:cubicBezTo>
                <a:cubicBezTo>
                  <a:pt x="271173" y="1909159"/>
                  <a:pt x="273605" y="1901863"/>
                  <a:pt x="273605" y="1896998"/>
                </a:cubicBezTo>
                <a:cubicBezTo>
                  <a:pt x="280902" y="1887270"/>
                  <a:pt x="283334" y="1878758"/>
                  <a:pt x="280902" y="1871462"/>
                </a:cubicBezTo>
                <a:lnTo>
                  <a:pt x="280902" y="1864166"/>
                </a:lnTo>
                <a:cubicBezTo>
                  <a:pt x="283334" y="1859302"/>
                  <a:pt x="285158" y="1853829"/>
                  <a:pt x="286374" y="1847749"/>
                </a:cubicBezTo>
                <a:cubicBezTo>
                  <a:pt x="287590" y="1841669"/>
                  <a:pt x="289414" y="1836197"/>
                  <a:pt x="291846" y="1831333"/>
                </a:cubicBezTo>
                <a:lnTo>
                  <a:pt x="302790" y="1820389"/>
                </a:lnTo>
                <a:cubicBezTo>
                  <a:pt x="307654" y="1815525"/>
                  <a:pt x="313734" y="1808837"/>
                  <a:pt x="321030" y="1800325"/>
                </a:cubicBezTo>
                <a:cubicBezTo>
                  <a:pt x="328327" y="1791812"/>
                  <a:pt x="335623" y="1785124"/>
                  <a:pt x="342919" y="1780260"/>
                </a:cubicBezTo>
                <a:cubicBezTo>
                  <a:pt x="345351" y="1777828"/>
                  <a:pt x="346567" y="1774788"/>
                  <a:pt x="346567" y="1771140"/>
                </a:cubicBezTo>
                <a:cubicBezTo>
                  <a:pt x="346567" y="1767492"/>
                  <a:pt x="347783" y="1764452"/>
                  <a:pt x="350215" y="1762020"/>
                </a:cubicBezTo>
                <a:cubicBezTo>
                  <a:pt x="359943" y="1764452"/>
                  <a:pt x="368455" y="1762020"/>
                  <a:pt x="375752" y="1754724"/>
                </a:cubicBezTo>
                <a:lnTo>
                  <a:pt x="404936" y="1729187"/>
                </a:lnTo>
                <a:lnTo>
                  <a:pt x="408584" y="1729187"/>
                </a:lnTo>
                <a:cubicBezTo>
                  <a:pt x="418312" y="1719459"/>
                  <a:pt x="423177" y="1714595"/>
                  <a:pt x="423177" y="1714595"/>
                </a:cubicBezTo>
                <a:cubicBezTo>
                  <a:pt x="428041" y="1712163"/>
                  <a:pt x="432905" y="1704866"/>
                  <a:pt x="437769" y="1692706"/>
                </a:cubicBezTo>
                <a:cubicBezTo>
                  <a:pt x="437769" y="1692706"/>
                  <a:pt x="438377" y="1692706"/>
                  <a:pt x="439593" y="1692706"/>
                </a:cubicBezTo>
                <a:cubicBezTo>
                  <a:pt x="440809" y="1692706"/>
                  <a:pt x="441417" y="1692706"/>
                  <a:pt x="441417" y="1692706"/>
                </a:cubicBezTo>
                <a:cubicBezTo>
                  <a:pt x="451145" y="1687842"/>
                  <a:pt x="462089" y="1676898"/>
                  <a:pt x="474250" y="1659874"/>
                </a:cubicBezTo>
                <a:cubicBezTo>
                  <a:pt x="479114" y="1650145"/>
                  <a:pt x="485194" y="1642849"/>
                  <a:pt x="492490" y="1637985"/>
                </a:cubicBezTo>
                <a:cubicBezTo>
                  <a:pt x="502218" y="1635553"/>
                  <a:pt x="513162" y="1625825"/>
                  <a:pt x="525323" y="1608801"/>
                </a:cubicBezTo>
                <a:cubicBezTo>
                  <a:pt x="530187" y="1594208"/>
                  <a:pt x="539915" y="1575968"/>
                  <a:pt x="554507" y="1554079"/>
                </a:cubicBezTo>
                <a:cubicBezTo>
                  <a:pt x="554507" y="1546783"/>
                  <a:pt x="556939" y="1539487"/>
                  <a:pt x="561803" y="1532191"/>
                </a:cubicBezTo>
                <a:lnTo>
                  <a:pt x="496138" y="1495710"/>
                </a:lnTo>
                <a:cubicBezTo>
                  <a:pt x="496138" y="1498142"/>
                  <a:pt x="490058" y="1505438"/>
                  <a:pt x="477898" y="1517599"/>
                </a:cubicBezTo>
                <a:lnTo>
                  <a:pt x="477898" y="1510302"/>
                </a:lnTo>
                <a:cubicBezTo>
                  <a:pt x="487626" y="1505438"/>
                  <a:pt x="492490" y="1500574"/>
                  <a:pt x="492490" y="1495710"/>
                </a:cubicBezTo>
                <a:cubicBezTo>
                  <a:pt x="490058" y="1490846"/>
                  <a:pt x="487626" y="1488414"/>
                  <a:pt x="485194" y="1488414"/>
                </a:cubicBezTo>
                <a:cubicBezTo>
                  <a:pt x="477898" y="1485982"/>
                  <a:pt x="473034" y="1484766"/>
                  <a:pt x="470601" y="1484766"/>
                </a:cubicBezTo>
                <a:cubicBezTo>
                  <a:pt x="468169" y="1484766"/>
                  <a:pt x="465737" y="1488414"/>
                  <a:pt x="463305" y="1495710"/>
                </a:cubicBezTo>
                <a:cubicBezTo>
                  <a:pt x="456009" y="1498142"/>
                  <a:pt x="452361" y="1503006"/>
                  <a:pt x="452361" y="1510302"/>
                </a:cubicBezTo>
                <a:cubicBezTo>
                  <a:pt x="445065" y="1522463"/>
                  <a:pt x="436553" y="1528543"/>
                  <a:pt x="426825" y="1528543"/>
                </a:cubicBezTo>
                <a:cubicBezTo>
                  <a:pt x="414664" y="1528543"/>
                  <a:pt x="404936" y="1529759"/>
                  <a:pt x="397640" y="1532191"/>
                </a:cubicBezTo>
                <a:cubicBezTo>
                  <a:pt x="380616" y="1546783"/>
                  <a:pt x="368455" y="1554079"/>
                  <a:pt x="361159" y="1554079"/>
                </a:cubicBezTo>
                <a:cubicBezTo>
                  <a:pt x="348999" y="1554079"/>
                  <a:pt x="339271" y="1556512"/>
                  <a:pt x="331975" y="1561376"/>
                </a:cubicBezTo>
                <a:lnTo>
                  <a:pt x="324679" y="1579616"/>
                </a:lnTo>
                <a:lnTo>
                  <a:pt x="310086" y="1568672"/>
                </a:lnTo>
                <a:cubicBezTo>
                  <a:pt x="312518" y="1566240"/>
                  <a:pt x="313734" y="1562592"/>
                  <a:pt x="313734" y="1557727"/>
                </a:cubicBezTo>
                <a:lnTo>
                  <a:pt x="306438" y="1554079"/>
                </a:lnTo>
                <a:lnTo>
                  <a:pt x="302790" y="1543135"/>
                </a:lnTo>
                <a:cubicBezTo>
                  <a:pt x="293062" y="1545567"/>
                  <a:pt x="285766" y="1549823"/>
                  <a:pt x="280902" y="1555903"/>
                </a:cubicBezTo>
                <a:cubicBezTo>
                  <a:pt x="276037" y="1561984"/>
                  <a:pt x="272389" y="1566240"/>
                  <a:pt x="269957" y="1568672"/>
                </a:cubicBezTo>
                <a:lnTo>
                  <a:pt x="262661" y="1583264"/>
                </a:lnTo>
                <a:cubicBezTo>
                  <a:pt x="260229" y="1590560"/>
                  <a:pt x="254149" y="1594208"/>
                  <a:pt x="244421" y="1594208"/>
                </a:cubicBezTo>
                <a:cubicBezTo>
                  <a:pt x="237125" y="1586912"/>
                  <a:pt x="233477" y="1580832"/>
                  <a:pt x="233477" y="1575968"/>
                </a:cubicBezTo>
                <a:cubicBezTo>
                  <a:pt x="233477" y="1571104"/>
                  <a:pt x="235301" y="1565024"/>
                  <a:pt x="238949" y="1557727"/>
                </a:cubicBezTo>
                <a:cubicBezTo>
                  <a:pt x="242597" y="1550431"/>
                  <a:pt x="245637" y="1544351"/>
                  <a:pt x="248069" y="1539487"/>
                </a:cubicBezTo>
                <a:lnTo>
                  <a:pt x="251717" y="1528543"/>
                </a:lnTo>
                <a:cubicBezTo>
                  <a:pt x="251717" y="1526111"/>
                  <a:pt x="253541" y="1523071"/>
                  <a:pt x="257189" y="1519423"/>
                </a:cubicBezTo>
                <a:cubicBezTo>
                  <a:pt x="260837" y="1515775"/>
                  <a:pt x="262661" y="1512735"/>
                  <a:pt x="262661" y="1510302"/>
                </a:cubicBezTo>
                <a:cubicBezTo>
                  <a:pt x="267525" y="1505438"/>
                  <a:pt x="267525" y="1498142"/>
                  <a:pt x="262661" y="1488414"/>
                </a:cubicBezTo>
                <a:cubicBezTo>
                  <a:pt x="255365" y="1498142"/>
                  <a:pt x="248069" y="1498142"/>
                  <a:pt x="240773" y="1488414"/>
                </a:cubicBezTo>
                <a:cubicBezTo>
                  <a:pt x="240773" y="1490846"/>
                  <a:pt x="239557" y="1492670"/>
                  <a:pt x="237125" y="1493886"/>
                </a:cubicBezTo>
                <a:cubicBezTo>
                  <a:pt x="234693" y="1495102"/>
                  <a:pt x="233477" y="1496926"/>
                  <a:pt x="233477" y="1499358"/>
                </a:cubicBezTo>
                <a:cubicBezTo>
                  <a:pt x="228613" y="1504222"/>
                  <a:pt x="226788" y="1507871"/>
                  <a:pt x="228005" y="1510302"/>
                </a:cubicBezTo>
                <a:cubicBezTo>
                  <a:pt x="229221" y="1512735"/>
                  <a:pt x="233477" y="1516383"/>
                  <a:pt x="240773" y="1521247"/>
                </a:cubicBezTo>
                <a:cubicBezTo>
                  <a:pt x="231045" y="1523679"/>
                  <a:pt x="226180" y="1526111"/>
                  <a:pt x="226180" y="1528543"/>
                </a:cubicBezTo>
                <a:cubicBezTo>
                  <a:pt x="214020" y="1528543"/>
                  <a:pt x="203076" y="1534623"/>
                  <a:pt x="193348" y="1546783"/>
                </a:cubicBezTo>
                <a:cubicBezTo>
                  <a:pt x="190916" y="1554079"/>
                  <a:pt x="187268" y="1558336"/>
                  <a:pt x="182404" y="1559552"/>
                </a:cubicBezTo>
                <a:cubicBezTo>
                  <a:pt x="177539" y="1560768"/>
                  <a:pt x="173891" y="1560160"/>
                  <a:pt x="171459" y="1557727"/>
                </a:cubicBezTo>
                <a:cubicBezTo>
                  <a:pt x="171459" y="1555296"/>
                  <a:pt x="172675" y="1551647"/>
                  <a:pt x="175107" y="1546783"/>
                </a:cubicBezTo>
                <a:lnTo>
                  <a:pt x="200644" y="1503006"/>
                </a:lnTo>
                <a:cubicBezTo>
                  <a:pt x="200644" y="1500574"/>
                  <a:pt x="200644" y="1498750"/>
                  <a:pt x="200644" y="1497534"/>
                </a:cubicBezTo>
                <a:cubicBezTo>
                  <a:pt x="200644" y="1496318"/>
                  <a:pt x="200644" y="1494494"/>
                  <a:pt x="200644" y="1492062"/>
                </a:cubicBezTo>
                <a:lnTo>
                  <a:pt x="186052" y="1492062"/>
                </a:lnTo>
                <a:cubicBezTo>
                  <a:pt x="183620" y="1492062"/>
                  <a:pt x="179972" y="1494494"/>
                  <a:pt x="175107" y="1499358"/>
                </a:cubicBezTo>
                <a:lnTo>
                  <a:pt x="171459" y="1484766"/>
                </a:lnTo>
                <a:cubicBezTo>
                  <a:pt x="164163" y="1489630"/>
                  <a:pt x="156867" y="1501790"/>
                  <a:pt x="149571" y="1521247"/>
                </a:cubicBezTo>
                <a:lnTo>
                  <a:pt x="145923" y="1521247"/>
                </a:lnTo>
                <a:cubicBezTo>
                  <a:pt x="143491" y="1526111"/>
                  <a:pt x="137411" y="1529759"/>
                  <a:pt x="127682" y="1532191"/>
                </a:cubicBezTo>
                <a:lnTo>
                  <a:pt x="127682" y="1521247"/>
                </a:lnTo>
                <a:lnTo>
                  <a:pt x="120386" y="1528543"/>
                </a:lnTo>
                <a:cubicBezTo>
                  <a:pt x="108226" y="1528543"/>
                  <a:pt x="107010" y="1524895"/>
                  <a:pt x="116738" y="1517599"/>
                </a:cubicBezTo>
                <a:lnTo>
                  <a:pt x="127682" y="1492062"/>
                </a:lnTo>
                <a:cubicBezTo>
                  <a:pt x="130114" y="1489630"/>
                  <a:pt x="132547" y="1488414"/>
                  <a:pt x="134979" y="1488414"/>
                </a:cubicBezTo>
                <a:cubicBezTo>
                  <a:pt x="137411" y="1488414"/>
                  <a:pt x="138627" y="1487198"/>
                  <a:pt x="138627" y="1484766"/>
                </a:cubicBezTo>
                <a:cubicBezTo>
                  <a:pt x="128899" y="1482334"/>
                  <a:pt x="122210" y="1482942"/>
                  <a:pt x="118562" y="1486590"/>
                </a:cubicBezTo>
                <a:cubicBezTo>
                  <a:pt x="114914" y="1490238"/>
                  <a:pt x="110658" y="1493278"/>
                  <a:pt x="105794" y="1495710"/>
                </a:cubicBezTo>
                <a:lnTo>
                  <a:pt x="102146" y="1419100"/>
                </a:lnTo>
                <a:cubicBezTo>
                  <a:pt x="92418" y="1421533"/>
                  <a:pt x="87554" y="1426397"/>
                  <a:pt x="87554" y="1433693"/>
                </a:cubicBezTo>
                <a:cubicBezTo>
                  <a:pt x="77825" y="1450717"/>
                  <a:pt x="62017" y="1458013"/>
                  <a:pt x="40129" y="1455581"/>
                </a:cubicBezTo>
                <a:cubicBezTo>
                  <a:pt x="32833" y="1455581"/>
                  <a:pt x="31617" y="1454365"/>
                  <a:pt x="36481" y="1451933"/>
                </a:cubicBezTo>
                <a:cubicBezTo>
                  <a:pt x="36481" y="1444637"/>
                  <a:pt x="35265" y="1437949"/>
                  <a:pt x="32833" y="1431869"/>
                </a:cubicBezTo>
                <a:cubicBezTo>
                  <a:pt x="30400" y="1425789"/>
                  <a:pt x="27968" y="1420317"/>
                  <a:pt x="25536" y="1415452"/>
                </a:cubicBezTo>
                <a:cubicBezTo>
                  <a:pt x="25536" y="1408156"/>
                  <a:pt x="24928" y="1401468"/>
                  <a:pt x="23712" y="1395388"/>
                </a:cubicBezTo>
                <a:cubicBezTo>
                  <a:pt x="22496" y="1389308"/>
                  <a:pt x="23104" y="1381404"/>
                  <a:pt x="25536" y="1371676"/>
                </a:cubicBezTo>
                <a:cubicBezTo>
                  <a:pt x="35265" y="1361948"/>
                  <a:pt x="36481" y="1352219"/>
                  <a:pt x="29184" y="1342491"/>
                </a:cubicBezTo>
                <a:cubicBezTo>
                  <a:pt x="29184" y="1327899"/>
                  <a:pt x="27968" y="1319387"/>
                  <a:pt x="25536" y="1316954"/>
                </a:cubicBezTo>
                <a:lnTo>
                  <a:pt x="18240" y="1298714"/>
                </a:lnTo>
                <a:cubicBezTo>
                  <a:pt x="10944" y="1291418"/>
                  <a:pt x="4864" y="1278042"/>
                  <a:pt x="0" y="1258585"/>
                </a:cubicBezTo>
                <a:cubicBezTo>
                  <a:pt x="0" y="1243993"/>
                  <a:pt x="4864" y="1233049"/>
                  <a:pt x="14592" y="1225753"/>
                </a:cubicBezTo>
                <a:cubicBezTo>
                  <a:pt x="43777" y="1194136"/>
                  <a:pt x="60801" y="1172248"/>
                  <a:pt x="65665" y="1160087"/>
                </a:cubicBezTo>
                <a:cubicBezTo>
                  <a:pt x="65665" y="1157655"/>
                  <a:pt x="72353" y="1150359"/>
                  <a:pt x="85730" y="1138199"/>
                </a:cubicBezTo>
                <a:cubicBezTo>
                  <a:pt x="99106" y="1126039"/>
                  <a:pt x="115522" y="1117526"/>
                  <a:pt x="134979" y="1112662"/>
                </a:cubicBezTo>
                <a:cubicBezTo>
                  <a:pt x="142275" y="1112662"/>
                  <a:pt x="152003" y="1106582"/>
                  <a:pt x="164163" y="1094422"/>
                </a:cubicBezTo>
                <a:cubicBezTo>
                  <a:pt x="169027" y="1091990"/>
                  <a:pt x="173283" y="1089558"/>
                  <a:pt x="176931" y="1087126"/>
                </a:cubicBezTo>
                <a:cubicBezTo>
                  <a:pt x="180580" y="1084694"/>
                  <a:pt x="184836" y="1082262"/>
                  <a:pt x="189700" y="1079830"/>
                </a:cubicBezTo>
                <a:cubicBezTo>
                  <a:pt x="196996" y="1077398"/>
                  <a:pt x="205508" y="1071317"/>
                  <a:pt x="215236" y="1061589"/>
                </a:cubicBezTo>
                <a:cubicBezTo>
                  <a:pt x="222532" y="1051861"/>
                  <a:pt x="234693" y="1038485"/>
                  <a:pt x="251717" y="1021461"/>
                </a:cubicBezTo>
                <a:lnTo>
                  <a:pt x="335623" y="922963"/>
                </a:lnTo>
                <a:cubicBezTo>
                  <a:pt x="386696" y="864593"/>
                  <a:pt x="420745" y="823249"/>
                  <a:pt x="437769" y="798928"/>
                </a:cubicBezTo>
                <a:lnTo>
                  <a:pt x="518026" y="682190"/>
                </a:lnTo>
                <a:cubicBezTo>
                  <a:pt x="552075" y="640845"/>
                  <a:pt x="576396" y="608012"/>
                  <a:pt x="590988" y="583692"/>
                </a:cubicBezTo>
                <a:cubicBezTo>
                  <a:pt x="649357" y="510730"/>
                  <a:pt x="706510" y="429256"/>
                  <a:pt x="762447" y="339271"/>
                </a:cubicBezTo>
                <a:cubicBezTo>
                  <a:pt x="772176" y="331974"/>
                  <a:pt x="782512" y="319206"/>
                  <a:pt x="793456" y="300966"/>
                </a:cubicBezTo>
                <a:cubicBezTo>
                  <a:pt x="804400" y="282725"/>
                  <a:pt x="812305" y="271173"/>
                  <a:pt x="817169" y="266309"/>
                </a:cubicBezTo>
                <a:cubicBezTo>
                  <a:pt x="824465" y="259013"/>
                  <a:pt x="828113" y="249285"/>
                  <a:pt x="828113" y="237125"/>
                </a:cubicBezTo>
                <a:cubicBezTo>
                  <a:pt x="828113" y="232260"/>
                  <a:pt x="830545" y="217668"/>
                  <a:pt x="835409" y="193348"/>
                </a:cubicBezTo>
                <a:cubicBezTo>
                  <a:pt x="835409" y="188484"/>
                  <a:pt x="836625" y="184227"/>
                  <a:pt x="839057" y="180579"/>
                </a:cubicBezTo>
                <a:cubicBezTo>
                  <a:pt x="841489" y="176931"/>
                  <a:pt x="842705" y="172675"/>
                  <a:pt x="842705" y="167811"/>
                </a:cubicBezTo>
                <a:lnTo>
                  <a:pt x="846353" y="167811"/>
                </a:lnTo>
                <a:cubicBezTo>
                  <a:pt x="853649" y="162947"/>
                  <a:pt x="858513" y="158691"/>
                  <a:pt x="860946" y="155043"/>
                </a:cubicBezTo>
                <a:cubicBezTo>
                  <a:pt x="863378" y="151395"/>
                  <a:pt x="862162" y="147139"/>
                  <a:pt x="857297" y="142275"/>
                </a:cubicBezTo>
                <a:cubicBezTo>
                  <a:pt x="862162" y="134978"/>
                  <a:pt x="862162" y="126466"/>
                  <a:pt x="857297" y="116738"/>
                </a:cubicBezTo>
                <a:cubicBezTo>
                  <a:pt x="850001" y="116738"/>
                  <a:pt x="846353" y="114306"/>
                  <a:pt x="846353" y="109442"/>
                </a:cubicBezTo>
                <a:lnTo>
                  <a:pt x="860946" y="98498"/>
                </a:lnTo>
                <a:cubicBezTo>
                  <a:pt x="870674" y="91202"/>
                  <a:pt x="884050" y="85121"/>
                  <a:pt x="901074" y="80257"/>
                </a:cubicBezTo>
                <a:lnTo>
                  <a:pt x="908370" y="76609"/>
                </a:lnTo>
                <a:cubicBezTo>
                  <a:pt x="913234" y="66881"/>
                  <a:pt x="927827" y="59585"/>
                  <a:pt x="952147" y="54721"/>
                </a:cubicBezTo>
                <a:lnTo>
                  <a:pt x="984980" y="40128"/>
                </a:lnTo>
                <a:cubicBezTo>
                  <a:pt x="994708" y="35264"/>
                  <a:pt x="1008084" y="32832"/>
                  <a:pt x="1025109" y="32832"/>
                </a:cubicBezTo>
                <a:cubicBezTo>
                  <a:pt x="1039701" y="32832"/>
                  <a:pt x="1051861" y="31616"/>
                  <a:pt x="1061589" y="29184"/>
                </a:cubicBezTo>
                <a:cubicBezTo>
                  <a:pt x="1068886" y="26752"/>
                  <a:pt x="1078614" y="22496"/>
                  <a:pt x="1090774" y="16416"/>
                </a:cubicBezTo>
                <a:cubicBezTo>
                  <a:pt x="1102934" y="10336"/>
                  <a:pt x="1113879" y="7296"/>
                  <a:pt x="1123607" y="7296"/>
                </a:cubicBezTo>
                <a:lnTo>
                  <a:pt x="1127255" y="7296"/>
                </a:lnTo>
                <a:cubicBezTo>
                  <a:pt x="1139415" y="2432"/>
                  <a:pt x="1147927" y="0"/>
                  <a:pt x="1152791" y="0"/>
                </a:cubicBezTo>
                <a:close/>
                <a:moveTo>
                  <a:pt x="638413" y="1014164"/>
                </a:moveTo>
                <a:cubicBezTo>
                  <a:pt x="638413" y="1016596"/>
                  <a:pt x="637805" y="1018420"/>
                  <a:pt x="636589" y="1019636"/>
                </a:cubicBezTo>
                <a:cubicBezTo>
                  <a:pt x="635373" y="1020853"/>
                  <a:pt x="635981" y="1025109"/>
                  <a:pt x="638413" y="1032405"/>
                </a:cubicBezTo>
                <a:lnTo>
                  <a:pt x="631117" y="1032405"/>
                </a:lnTo>
                <a:lnTo>
                  <a:pt x="601932" y="1061589"/>
                </a:lnTo>
                <a:lnTo>
                  <a:pt x="612876" y="1054293"/>
                </a:lnTo>
                <a:cubicBezTo>
                  <a:pt x="627469" y="1044565"/>
                  <a:pt x="635981" y="1037269"/>
                  <a:pt x="638413" y="1032405"/>
                </a:cubicBezTo>
                <a:cubicBezTo>
                  <a:pt x="638413" y="1025109"/>
                  <a:pt x="639629" y="1020244"/>
                  <a:pt x="642061" y="1017812"/>
                </a:cubicBezTo>
                <a:cubicBezTo>
                  <a:pt x="642061" y="1015380"/>
                  <a:pt x="640845" y="1014164"/>
                  <a:pt x="638413" y="1014164"/>
                </a:cubicBezTo>
                <a:close/>
                <a:moveTo>
                  <a:pt x="576396" y="1109014"/>
                </a:moveTo>
                <a:cubicBezTo>
                  <a:pt x="576396" y="1111446"/>
                  <a:pt x="575788" y="1112662"/>
                  <a:pt x="574572" y="1112662"/>
                </a:cubicBezTo>
                <a:cubicBezTo>
                  <a:pt x="573356" y="1112662"/>
                  <a:pt x="571532" y="1113878"/>
                  <a:pt x="569100" y="1116310"/>
                </a:cubicBezTo>
                <a:lnTo>
                  <a:pt x="569100" y="1119959"/>
                </a:lnTo>
                <a:lnTo>
                  <a:pt x="580044" y="1112662"/>
                </a:lnTo>
                <a:cubicBezTo>
                  <a:pt x="580044" y="1112662"/>
                  <a:pt x="579436" y="1112054"/>
                  <a:pt x="578220" y="1110838"/>
                </a:cubicBezTo>
                <a:cubicBezTo>
                  <a:pt x="577004" y="1109622"/>
                  <a:pt x="576396" y="1109014"/>
                  <a:pt x="576396" y="1109014"/>
                </a:cubicBezTo>
                <a:close/>
                <a:moveTo>
                  <a:pt x="594636" y="1112662"/>
                </a:moveTo>
                <a:cubicBezTo>
                  <a:pt x="594636" y="1112662"/>
                  <a:pt x="592204" y="1113878"/>
                  <a:pt x="587340" y="1116310"/>
                </a:cubicBezTo>
                <a:cubicBezTo>
                  <a:pt x="582476" y="1118743"/>
                  <a:pt x="582476" y="1122391"/>
                  <a:pt x="587340" y="1127255"/>
                </a:cubicBezTo>
                <a:cubicBezTo>
                  <a:pt x="592204" y="1124823"/>
                  <a:pt x="594636" y="1119959"/>
                  <a:pt x="594636" y="1112662"/>
                </a:cubicBezTo>
                <a:close/>
                <a:moveTo>
                  <a:pt x="599163" y="1145803"/>
                </a:moveTo>
                <a:lnTo>
                  <a:pt x="595776" y="1146179"/>
                </a:lnTo>
                <a:cubicBezTo>
                  <a:pt x="590760" y="1147547"/>
                  <a:pt x="589164" y="1150967"/>
                  <a:pt x="590988" y="1156439"/>
                </a:cubicBezTo>
                <a:cubicBezTo>
                  <a:pt x="592204" y="1155223"/>
                  <a:pt x="593724" y="1153399"/>
                  <a:pt x="595548" y="1150967"/>
                </a:cubicBezTo>
                <a:lnTo>
                  <a:pt x="599163" y="1145803"/>
                </a:lnTo>
                <a:close/>
                <a:moveTo>
                  <a:pt x="572748" y="1149143"/>
                </a:moveTo>
                <a:cubicBezTo>
                  <a:pt x="572748" y="1149143"/>
                  <a:pt x="569708" y="1150359"/>
                  <a:pt x="563627" y="1152791"/>
                </a:cubicBezTo>
                <a:cubicBezTo>
                  <a:pt x="557547" y="1155223"/>
                  <a:pt x="555723" y="1160087"/>
                  <a:pt x="558155" y="1167383"/>
                </a:cubicBezTo>
                <a:cubicBezTo>
                  <a:pt x="563019" y="1164951"/>
                  <a:pt x="567884" y="1158871"/>
                  <a:pt x="572748" y="1149143"/>
                </a:cubicBezTo>
                <a:close/>
                <a:moveTo>
                  <a:pt x="1169116" y="1307267"/>
                </a:moveTo>
                <a:lnTo>
                  <a:pt x="1163736" y="1309658"/>
                </a:lnTo>
                <a:cubicBezTo>
                  <a:pt x="1152791" y="1315738"/>
                  <a:pt x="1141847" y="1324251"/>
                  <a:pt x="1130903" y="1335195"/>
                </a:cubicBezTo>
                <a:cubicBezTo>
                  <a:pt x="1118743" y="1344923"/>
                  <a:pt x="1111446" y="1353435"/>
                  <a:pt x="1109014" y="1360731"/>
                </a:cubicBezTo>
                <a:cubicBezTo>
                  <a:pt x="1099286" y="1368027"/>
                  <a:pt x="1095638" y="1376540"/>
                  <a:pt x="1098070" y="1386268"/>
                </a:cubicBezTo>
                <a:cubicBezTo>
                  <a:pt x="1105366" y="1391132"/>
                  <a:pt x="1104150" y="1394780"/>
                  <a:pt x="1094422" y="1397212"/>
                </a:cubicBezTo>
                <a:lnTo>
                  <a:pt x="1094422" y="1408156"/>
                </a:lnTo>
                <a:lnTo>
                  <a:pt x="1090774" y="1415452"/>
                </a:lnTo>
                <a:cubicBezTo>
                  <a:pt x="1085910" y="1417885"/>
                  <a:pt x="1083478" y="1423965"/>
                  <a:pt x="1083478" y="1433693"/>
                </a:cubicBezTo>
                <a:lnTo>
                  <a:pt x="1083478" y="1451933"/>
                </a:lnTo>
                <a:cubicBezTo>
                  <a:pt x="1083478" y="1456797"/>
                  <a:pt x="1087126" y="1461662"/>
                  <a:pt x="1094422" y="1466525"/>
                </a:cubicBezTo>
                <a:cubicBezTo>
                  <a:pt x="1106583" y="1471390"/>
                  <a:pt x="1112663" y="1482334"/>
                  <a:pt x="1112663" y="1499358"/>
                </a:cubicBezTo>
                <a:lnTo>
                  <a:pt x="1116311" y="1521247"/>
                </a:lnTo>
                <a:lnTo>
                  <a:pt x="1127255" y="1528543"/>
                </a:lnTo>
                <a:cubicBezTo>
                  <a:pt x="1122391" y="1528543"/>
                  <a:pt x="1118743" y="1530975"/>
                  <a:pt x="1116311" y="1535839"/>
                </a:cubicBezTo>
                <a:cubicBezTo>
                  <a:pt x="1113879" y="1540703"/>
                  <a:pt x="1111446" y="1544351"/>
                  <a:pt x="1109014" y="1546783"/>
                </a:cubicBezTo>
                <a:cubicBezTo>
                  <a:pt x="1109014" y="1549215"/>
                  <a:pt x="1112663" y="1551647"/>
                  <a:pt x="1119959" y="1554079"/>
                </a:cubicBezTo>
                <a:cubicBezTo>
                  <a:pt x="1127255" y="1556512"/>
                  <a:pt x="1132119" y="1557727"/>
                  <a:pt x="1134551" y="1557727"/>
                </a:cubicBezTo>
                <a:lnTo>
                  <a:pt x="1156439" y="1557727"/>
                </a:lnTo>
                <a:lnTo>
                  <a:pt x="1174680" y="1568672"/>
                </a:lnTo>
                <a:cubicBezTo>
                  <a:pt x="1181976" y="1571104"/>
                  <a:pt x="1185624" y="1574144"/>
                  <a:pt x="1185624" y="1577792"/>
                </a:cubicBezTo>
                <a:cubicBezTo>
                  <a:pt x="1185624" y="1581440"/>
                  <a:pt x="1185624" y="1583264"/>
                  <a:pt x="1185624" y="1583264"/>
                </a:cubicBezTo>
                <a:cubicBezTo>
                  <a:pt x="1188056" y="1590560"/>
                  <a:pt x="1190488" y="1594208"/>
                  <a:pt x="1192920" y="1594208"/>
                </a:cubicBezTo>
                <a:cubicBezTo>
                  <a:pt x="1183192" y="1599072"/>
                  <a:pt x="1177112" y="1599072"/>
                  <a:pt x="1174680" y="1594208"/>
                </a:cubicBezTo>
                <a:lnTo>
                  <a:pt x="1163735" y="1601504"/>
                </a:lnTo>
                <a:lnTo>
                  <a:pt x="1203865" y="1608801"/>
                </a:lnTo>
                <a:cubicBezTo>
                  <a:pt x="1206296" y="1611233"/>
                  <a:pt x="1205081" y="1613665"/>
                  <a:pt x="1200216" y="1616097"/>
                </a:cubicBezTo>
                <a:cubicBezTo>
                  <a:pt x="1195352" y="1618529"/>
                  <a:pt x="1192920" y="1620961"/>
                  <a:pt x="1192920" y="1623393"/>
                </a:cubicBezTo>
                <a:lnTo>
                  <a:pt x="1189272" y="1619745"/>
                </a:lnTo>
                <a:lnTo>
                  <a:pt x="1185624" y="1612449"/>
                </a:lnTo>
                <a:lnTo>
                  <a:pt x="1156439" y="1612449"/>
                </a:lnTo>
                <a:lnTo>
                  <a:pt x="1178328" y="1619745"/>
                </a:lnTo>
                <a:cubicBezTo>
                  <a:pt x="1173464" y="1631905"/>
                  <a:pt x="1168600" y="1635553"/>
                  <a:pt x="1163735" y="1630689"/>
                </a:cubicBezTo>
                <a:cubicBezTo>
                  <a:pt x="1163735" y="1635553"/>
                  <a:pt x="1164951" y="1637985"/>
                  <a:pt x="1167384" y="1637985"/>
                </a:cubicBezTo>
                <a:cubicBezTo>
                  <a:pt x="1172248" y="1637985"/>
                  <a:pt x="1178328" y="1637985"/>
                  <a:pt x="1185624" y="1637985"/>
                </a:cubicBezTo>
                <a:cubicBezTo>
                  <a:pt x="1188056" y="1635553"/>
                  <a:pt x="1190488" y="1634337"/>
                  <a:pt x="1192920" y="1634337"/>
                </a:cubicBezTo>
                <a:cubicBezTo>
                  <a:pt x="1195352" y="1634337"/>
                  <a:pt x="1199000" y="1634337"/>
                  <a:pt x="1203865" y="1634337"/>
                </a:cubicBezTo>
                <a:cubicBezTo>
                  <a:pt x="1208729" y="1634337"/>
                  <a:pt x="1212377" y="1633121"/>
                  <a:pt x="1214809" y="1630689"/>
                </a:cubicBezTo>
                <a:cubicBezTo>
                  <a:pt x="1214809" y="1625825"/>
                  <a:pt x="1216633" y="1625217"/>
                  <a:pt x="1220281" y="1628865"/>
                </a:cubicBezTo>
                <a:cubicBezTo>
                  <a:pt x="1223929" y="1632513"/>
                  <a:pt x="1223321" y="1635553"/>
                  <a:pt x="1218457" y="1637985"/>
                </a:cubicBezTo>
                <a:cubicBezTo>
                  <a:pt x="1218457" y="1640417"/>
                  <a:pt x="1217241" y="1641633"/>
                  <a:pt x="1214809" y="1641633"/>
                </a:cubicBezTo>
                <a:cubicBezTo>
                  <a:pt x="1209945" y="1644065"/>
                  <a:pt x="1205081" y="1646497"/>
                  <a:pt x="1200216" y="1648929"/>
                </a:cubicBezTo>
                <a:cubicBezTo>
                  <a:pt x="1195352" y="1651361"/>
                  <a:pt x="1191704" y="1653793"/>
                  <a:pt x="1189272" y="1656226"/>
                </a:cubicBezTo>
                <a:cubicBezTo>
                  <a:pt x="1189272" y="1658658"/>
                  <a:pt x="1187448" y="1659265"/>
                  <a:pt x="1183800" y="1658050"/>
                </a:cubicBezTo>
                <a:cubicBezTo>
                  <a:pt x="1180152" y="1656833"/>
                  <a:pt x="1177112" y="1656226"/>
                  <a:pt x="1174680" y="1656226"/>
                </a:cubicBezTo>
                <a:lnTo>
                  <a:pt x="1163735" y="1652578"/>
                </a:lnTo>
                <a:cubicBezTo>
                  <a:pt x="1163735" y="1659874"/>
                  <a:pt x="1160695" y="1663522"/>
                  <a:pt x="1154615" y="1663522"/>
                </a:cubicBezTo>
                <a:cubicBezTo>
                  <a:pt x="1148535" y="1663522"/>
                  <a:pt x="1141847" y="1662306"/>
                  <a:pt x="1134551" y="1659874"/>
                </a:cubicBezTo>
                <a:cubicBezTo>
                  <a:pt x="1132119" y="1657441"/>
                  <a:pt x="1128471" y="1657441"/>
                  <a:pt x="1123607" y="1659874"/>
                </a:cubicBezTo>
                <a:cubicBezTo>
                  <a:pt x="1118743" y="1662306"/>
                  <a:pt x="1115095" y="1664738"/>
                  <a:pt x="1112663" y="1667170"/>
                </a:cubicBezTo>
                <a:lnTo>
                  <a:pt x="1112663" y="1663522"/>
                </a:lnTo>
                <a:lnTo>
                  <a:pt x="1116311" y="1659874"/>
                </a:lnTo>
                <a:lnTo>
                  <a:pt x="1112663" y="1659874"/>
                </a:lnTo>
                <a:cubicBezTo>
                  <a:pt x="1110231" y="1659874"/>
                  <a:pt x="1107190" y="1660482"/>
                  <a:pt x="1103542" y="1661698"/>
                </a:cubicBezTo>
                <a:cubicBezTo>
                  <a:pt x="1099894" y="1662914"/>
                  <a:pt x="1095638" y="1663522"/>
                  <a:pt x="1090774" y="1663522"/>
                </a:cubicBezTo>
                <a:lnTo>
                  <a:pt x="1083478" y="1663522"/>
                </a:lnTo>
                <a:cubicBezTo>
                  <a:pt x="1083478" y="1663522"/>
                  <a:pt x="1082870" y="1663522"/>
                  <a:pt x="1081654" y="1663522"/>
                </a:cubicBezTo>
                <a:cubicBezTo>
                  <a:pt x="1080438" y="1663522"/>
                  <a:pt x="1078614" y="1663522"/>
                  <a:pt x="1076182" y="1663522"/>
                </a:cubicBezTo>
                <a:lnTo>
                  <a:pt x="1083478" y="1667170"/>
                </a:lnTo>
                <a:cubicBezTo>
                  <a:pt x="1085910" y="1669602"/>
                  <a:pt x="1089558" y="1670818"/>
                  <a:pt x="1094422" y="1670818"/>
                </a:cubicBezTo>
                <a:cubicBezTo>
                  <a:pt x="1104150" y="1668386"/>
                  <a:pt x="1113271" y="1667778"/>
                  <a:pt x="1121783" y="1668994"/>
                </a:cubicBezTo>
                <a:cubicBezTo>
                  <a:pt x="1130295" y="1670210"/>
                  <a:pt x="1138199" y="1669602"/>
                  <a:pt x="1145495" y="1667170"/>
                </a:cubicBezTo>
                <a:cubicBezTo>
                  <a:pt x="1155223" y="1664738"/>
                  <a:pt x="1168600" y="1663522"/>
                  <a:pt x="1185624" y="1663522"/>
                </a:cubicBezTo>
                <a:lnTo>
                  <a:pt x="1218457" y="1663522"/>
                </a:lnTo>
                <a:cubicBezTo>
                  <a:pt x="1225753" y="1663522"/>
                  <a:pt x="1231833" y="1662914"/>
                  <a:pt x="1236697" y="1661698"/>
                </a:cubicBezTo>
                <a:cubicBezTo>
                  <a:pt x="1241561" y="1660482"/>
                  <a:pt x="1245209" y="1656226"/>
                  <a:pt x="1247641" y="1648929"/>
                </a:cubicBezTo>
                <a:cubicBezTo>
                  <a:pt x="1252505" y="1653793"/>
                  <a:pt x="1257977" y="1655617"/>
                  <a:pt x="1264058" y="1654402"/>
                </a:cubicBezTo>
                <a:cubicBezTo>
                  <a:pt x="1270138" y="1653185"/>
                  <a:pt x="1275610" y="1652578"/>
                  <a:pt x="1280474" y="1652578"/>
                </a:cubicBezTo>
                <a:cubicBezTo>
                  <a:pt x="1282906" y="1652578"/>
                  <a:pt x="1285338" y="1651361"/>
                  <a:pt x="1287770" y="1648929"/>
                </a:cubicBezTo>
                <a:cubicBezTo>
                  <a:pt x="1290202" y="1646497"/>
                  <a:pt x="1292634" y="1646497"/>
                  <a:pt x="1295066" y="1648929"/>
                </a:cubicBezTo>
                <a:lnTo>
                  <a:pt x="1295066" y="1652578"/>
                </a:lnTo>
                <a:cubicBezTo>
                  <a:pt x="1297498" y="1647713"/>
                  <a:pt x="1302362" y="1646497"/>
                  <a:pt x="1309659" y="1648929"/>
                </a:cubicBezTo>
                <a:cubicBezTo>
                  <a:pt x="1316955" y="1651361"/>
                  <a:pt x="1321819" y="1652578"/>
                  <a:pt x="1324251" y="1652578"/>
                </a:cubicBezTo>
                <a:lnTo>
                  <a:pt x="1320603" y="1663522"/>
                </a:lnTo>
                <a:lnTo>
                  <a:pt x="1309659" y="1656226"/>
                </a:lnTo>
                <a:cubicBezTo>
                  <a:pt x="1302362" y="1661090"/>
                  <a:pt x="1297498" y="1668386"/>
                  <a:pt x="1295066" y="1678114"/>
                </a:cubicBezTo>
                <a:lnTo>
                  <a:pt x="1295066" y="1685410"/>
                </a:lnTo>
                <a:cubicBezTo>
                  <a:pt x="1295066" y="1697570"/>
                  <a:pt x="1297498" y="1703651"/>
                  <a:pt x="1302362" y="1703651"/>
                </a:cubicBezTo>
                <a:lnTo>
                  <a:pt x="1316955" y="1707299"/>
                </a:lnTo>
                <a:cubicBezTo>
                  <a:pt x="1302362" y="1707299"/>
                  <a:pt x="1292634" y="1713379"/>
                  <a:pt x="1287770" y="1725539"/>
                </a:cubicBezTo>
                <a:cubicBezTo>
                  <a:pt x="1287770" y="1727971"/>
                  <a:pt x="1288986" y="1729795"/>
                  <a:pt x="1291418" y="1731011"/>
                </a:cubicBezTo>
                <a:cubicBezTo>
                  <a:pt x="1293850" y="1732227"/>
                  <a:pt x="1295066" y="1734051"/>
                  <a:pt x="1295066" y="1736483"/>
                </a:cubicBezTo>
                <a:cubicBezTo>
                  <a:pt x="1290202" y="1736483"/>
                  <a:pt x="1287162" y="1734659"/>
                  <a:pt x="1285946" y="1731011"/>
                </a:cubicBezTo>
                <a:cubicBezTo>
                  <a:pt x="1284730" y="1727363"/>
                  <a:pt x="1284122" y="1724323"/>
                  <a:pt x="1284122" y="1721891"/>
                </a:cubicBezTo>
                <a:lnTo>
                  <a:pt x="1276826" y="1725539"/>
                </a:lnTo>
                <a:cubicBezTo>
                  <a:pt x="1279258" y="1730403"/>
                  <a:pt x="1278042" y="1734051"/>
                  <a:pt x="1273178" y="1736483"/>
                </a:cubicBezTo>
                <a:cubicBezTo>
                  <a:pt x="1268314" y="1738915"/>
                  <a:pt x="1264665" y="1741347"/>
                  <a:pt x="1262233" y="1743779"/>
                </a:cubicBezTo>
                <a:lnTo>
                  <a:pt x="1276826" y="1747428"/>
                </a:lnTo>
                <a:cubicBezTo>
                  <a:pt x="1271962" y="1749859"/>
                  <a:pt x="1265274" y="1752900"/>
                  <a:pt x="1256762" y="1756548"/>
                </a:cubicBezTo>
                <a:cubicBezTo>
                  <a:pt x="1248249" y="1760196"/>
                  <a:pt x="1241561" y="1764452"/>
                  <a:pt x="1236697" y="1769316"/>
                </a:cubicBezTo>
                <a:cubicBezTo>
                  <a:pt x="1241561" y="1769316"/>
                  <a:pt x="1250073" y="1767492"/>
                  <a:pt x="1262233" y="1763844"/>
                </a:cubicBezTo>
                <a:cubicBezTo>
                  <a:pt x="1274394" y="1760196"/>
                  <a:pt x="1285338" y="1759588"/>
                  <a:pt x="1295066" y="1762020"/>
                </a:cubicBezTo>
                <a:cubicBezTo>
                  <a:pt x="1295066" y="1764452"/>
                  <a:pt x="1293850" y="1769316"/>
                  <a:pt x="1291418" y="1776612"/>
                </a:cubicBezTo>
                <a:cubicBezTo>
                  <a:pt x="1288986" y="1783908"/>
                  <a:pt x="1282906" y="1786340"/>
                  <a:pt x="1273178" y="1783908"/>
                </a:cubicBezTo>
                <a:lnTo>
                  <a:pt x="1262233" y="1783908"/>
                </a:lnTo>
                <a:cubicBezTo>
                  <a:pt x="1257369" y="1791204"/>
                  <a:pt x="1253113" y="1795460"/>
                  <a:pt x="1249465" y="1796676"/>
                </a:cubicBezTo>
                <a:cubicBezTo>
                  <a:pt x="1245817" y="1797892"/>
                  <a:pt x="1239129" y="1798501"/>
                  <a:pt x="1229401" y="1798501"/>
                </a:cubicBezTo>
                <a:lnTo>
                  <a:pt x="1211161" y="1798501"/>
                </a:lnTo>
                <a:lnTo>
                  <a:pt x="1171032" y="1809445"/>
                </a:lnTo>
                <a:lnTo>
                  <a:pt x="1174680" y="1827685"/>
                </a:lnTo>
                <a:lnTo>
                  <a:pt x="1167384" y="1827685"/>
                </a:lnTo>
                <a:cubicBezTo>
                  <a:pt x="1164951" y="1827685"/>
                  <a:pt x="1160695" y="1830117"/>
                  <a:pt x="1154615" y="1834981"/>
                </a:cubicBezTo>
                <a:cubicBezTo>
                  <a:pt x="1148535" y="1839845"/>
                  <a:pt x="1144279" y="1843493"/>
                  <a:pt x="1141847" y="1845925"/>
                </a:cubicBezTo>
                <a:cubicBezTo>
                  <a:pt x="1139415" y="1845925"/>
                  <a:pt x="1136375" y="1847142"/>
                  <a:pt x="1132727" y="1849574"/>
                </a:cubicBezTo>
                <a:cubicBezTo>
                  <a:pt x="1129079" y="1852005"/>
                  <a:pt x="1126039" y="1852005"/>
                  <a:pt x="1123607" y="1849574"/>
                </a:cubicBezTo>
                <a:lnTo>
                  <a:pt x="1109014" y="1849574"/>
                </a:lnTo>
                <a:cubicBezTo>
                  <a:pt x="1099286" y="1849574"/>
                  <a:pt x="1090774" y="1852005"/>
                  <a:pt x="1083478" y="1856870"/>
                </a:cubicBezTo>
                <a:cubicBezTo>
                  <a:pt x="1049429" y="1878758"/>
                  <a:pt x="995924" y="1909159"/>
                  <a:pt x="922963" y="1948071"/>
                </a:cubicBezTo>
                <a:lnTo>
                  <a:pt x="802576" y="2035625"/>
                </a:lnTo>
                <a:cubicBezTo>
                  <a:pt x="802576" y="2035625"/>
                  <a:pt x="777040" y="2057514"/>
                  <a:pt x="725967" y="2101291"/>
                </a:cubicBezTo>
                <a:cubicBezTo>
                  <a:pt x="716239" y="2108587"/>
                  <a:pt x="707118" y="2117099"/>
                  <a:pt x="698606" y="2126827"/>
                </a:cubicBezTo>
                <a:cubicBezTo>
                  <a:pt x="690094" y="2136556"/>
                  <a:pt x="679758" y="2145068"/>
                  <a:pt x="667598" y="2152364"/>
                </a:cubicBezTo>
                <a:cubicBezTo>
                  <a:pt x="657869" y="2159660"/>
                  <a:pt x="648141" y="2168172"/>
                  <a:pt x="638413" y="2177900"/>
                </a:cubicBezTo>
                <a:cubicBezTo>
                  <a:pt x="621389" y="2209517"/>
                  <a:pt x="606796" y="2231405"/>
                  <a:pt x="594636" y="2243566"/>
                </a:cubicBezTo>
                <a:cubicBezTo>
                  <a:pt x="580044" y="2250862"/>
                  <a:pt x="566668" y="2254510"/>
                  <a:pt x="554507" y="2254510"/>
                </a:cubicBezTo>
                <a:cubicBezTo>
                  <a:pt x="525323" y="2288558"/>
                  <a:pt x="507082" y="2311663"/>
                  <a:pt x="499786" y="2323823"/>
                </a:cubicBezTo>
                <a:cubicBezTo>
                  <a:pt x="494922" y="2335983"/>
                  <a:pt x="488234" y="2350576"/>
                  <a:pt x="479722" y="2367600"/>
                </a:cubicBezTo>
                <a:cubicBezTo>
                  <a:pt x="471210" y="2384624"/>
                  <a:pt x="464521" y="2398001"/>
                  <a:pt x="459657" y="2407729"/>
                </a:cubicBezTo>
                <a:cubicBezTo>
                  <a:pt x="445065" y="2441778"/>
                  <a:pt x="434121" y="2473394"/>
                  <a:pt x="426825" y="2502579"/>
                </a:cubicBezTo>
                <a:cubicBezTo>
                  <a:pt x="436553" y="2497715"/>
                  <a:pt x="443241" y="2492851"/>
                  <a:pt x="446889" y="2487987"/>
                </a:cubicBezTo>
                <a:cubicBezTo>
                  <a:pt x="450537" y="2483122"/>
                  <a:pt x="454793" y="2479474"/>
                  <a:pt x="459657" y="2477042"/>
                </a:cubicBezTo>
                <a:lnTo>
                  <a:pt x="456009" y="2484339"/>
                </a:lnTo>
                <a:lnTo>
                  <a:pt x="459657" y="2484339"/>
                </a:lnTo>
                <a:cubicBezTo>
                  <a:pt x="471818" y="2472178"/>
                  <a:pt x="484586" y="2461234"/>
                  <a:pt x="497962" y="2451506"/>
                </a:cubicBezTo>
                <a:cubicBezTo>
                  <a:pt x="511338" y="2441778"/>
                  <a:pt x="524107" y="2432049"/>
                  <a:pt x="536267" y="2422321"/>
                </a:cubicBezTo>
                <a:lnTo>
                  <a:pt x="539915" y="2415025"/>
                </a:lnTo>
                <a:lnTo>
                  <a:pt x="543563" y="2415025"/>
                </a:lnTo>
                <a:lnTo>
                  <a:pt x="536267" y="2433266"/>
                </a:lnTo>
                <a:lnTo>
                  <a:pt x="539915" y="2440562"/>
                </a:lnTo>
                <a:lnTo>
                  <a:pt x="539915" y="2444210"/>
                </a:lnTo>
                <a:cubicBezTo>
                  <a:pt x="537483" y="2446642"/>
                  <a:pt x="533835" y="2450898"/>
                  <a:pt x="528971" y="2456978"/>
                </a:cubicBezTo>
                <a:cubicBezTo>
                  <a:pt x="524107" y="2463058"/>
                  <a:pt x="519242" y="2464882"/>
                  <a:pt x="514378" y="2462450"/>
                </a:cubicBezTo>
                <a:lnTo>
                  <a:pt x="514378" y="2466098"/>
                </a:lnTo>
                <a:cubicBezTo>
                  <a:pt x="507082" y="2468530"/>
                  <a:pt x="501610" y="2474002"/>
                  <a:pt x="497962" y="2482515"/>
                </a:cubicBezTo>
                <a:cubicBezTo>
                  <a:pt x="494314" y="2491027"/>
                  <a:pt x="492490" y="2496499"/>
                  <a:pt x="492490" y="2498931"/>
                </a:cubicBezTo>
                <a:cubicBezTo>
                  <a:pt x="492490" y="2498931"/>
                  <a:pt x="494314" y="2497715"/>
                  <a:pt x="497962" y="2495283"/>
                </a:cubicBezTo>
                <a:cubicBezTo>
                  <a:pt x="501610" y="2492851"/>
                  <a:pt x="507082" y="2491635"/>
                  <a:pt x="514378" y="2491635"/>
                </a:cubicBezTo>
                <a:cubicBezTo>
                  <a:pt x="553291" y="2457586"/>
                  <a:pt x="593420" y="2429617"/>
                  <a:pt x="634765" y="2407729"/>
                </a:cubicBezTo>
                <a:lnTo>
                  <a:pt x="653005" y="2393137"/>
                </a:lnTo>
                <a:cubicBezTo>
                  <a:pt x="657869" y="2388272"/>
                  <a:pt x="663950" y="2384624"/>
                  <a:pt x="671246" y="2382193"/>
                </a:cubicBezTo>
                <a:lnTo>
                  <a:pt x="725967" y="2342064"/>
                </a:lnTo>
                <a:cubicBezTo>
                  <a:pt x="730831" y="2337199"/>
                  <a:pt x="734479" y="2334768"/>
                  <a:pt x="736911" y="2334768"/>
                </a:cubicBezTo>
                <a:lnTo>
                  <a:pt x="842705" y="2272750"/>
                </a:lnTo>
                <a:cubicBezTo>
                  <a:pt x="864594" y="2258158"/>
                  <a:pt x="877970" y="2249646"/>
                  <a:pt x="882834" y="2247214"/>
                </a:cubicBezTo>
                <a:cubicBezTo>
                  <a:pt x="882834" y="2247214"/>
                  <a:pt x="883442" y="2247214"/>
                  <a:pt x="884658" y="2247214"/>
                </a:cubicBezTo>
                <a:cubicBezTo>
                  <a:pt x="885874" y="2247214"/>
                  <a:pt x="886482" y="2247214"/>
                  <a:pt x="886482" y="2247214"/>
                </a:cubicBezTo>
                <a:cubicBezTo>
                  <a:pt x="884050" y="2252078"/>
                  <a:pt x="876754" y="2259374"/>
                  <a:pt x="864594" y="2269102"/>
                </a:cubicBezTo>
                <a:lnTo>
                  <a:pt x="868242" y="2272750"/>
                </a:lnTo>
                <a:cubicBezTo>
                  <a:pt x="873106" y="2270318"/>
                  <a:pt x="878578" y="2266062"/>
                  <a:pt x="884658" y="2259982"/>
                </a:cubicBezTo>
                <a:cubicBezTo>
                  <a:pt x="890738" y="2253902"/>
                  <a:pt x="897426" y="2248430"/>
                  <a:pt x="904722" y="2243566"/>
                </a:cubicBezTo>
                <a:cubicBezTo>
                  <a:pt x="909587" y="2241133"/>
                  <a:pt x="920531" y="2231405"/>
                  <a:pt x="937555" y="2214381"/>
                </a:cubicBezTo>
                <a:lnTo>
                  <a:pt x="941203" y="2214381"/>
                </a:lnTo>
                <a:cubicBezTo>
                  <a:pt x="938771" y="2219245"/>
                  <a:pt x="937555" y="2225325"/>
                  <a:pt x="937555" y="2232621"/>
                </a:cubicBezTo>
                <a:cubicBezTo>
                  <a:pt x="930259" y="2235054"/>
                  <a:pt x="924179" y="2239309"/>
                  <a:pt x="919315" y="2245390"/>
                </a:cubicBezTo>
                <a:cubicBezTo>
                  <a:pt x="914450" y="2251470"/>
                  <a:pt x="908370" y="2255726"/>
                  <a:pt x="901074" y="2258158"/>
                </a:cubicBezTo>
                <a:cubicBezTo>
                  <a:pt x="903506" y="2263022"/>
                  <a:pt x="908370" y="2265454"/>
                  <a:pt x="915667" y="2265454"/>
                </a:cubicBezTo>
                <a:cubicBezTo>
                  <a:pt x="927827" y="2248430"/>
                  <a:pt x="935123" y="2237485"/>
                  <a:pt x="937555" y="2232621"/>
                </a:cubicBezTo>
                <a:lnTo>
                  <a:pt x="944851" y="2228973"/>
                </a:lnTo>
                <a:cubicBezTo>
                  <a:pt x="944851" y="2221677"/>
                  <a:pt x="947283" y="2216813"/>
                  <a:pt x="952147" y="2214381"/>
                </a:cubicBezTo>
                <a:cubicBezTo>
                  <a:pt x="961875" y="2209517"/>
                  <a:pt x="967956" y="2203437"/>
                  <a:pt x="970387" y="2196141"/>
                </a:cubicBezTo>
                <a:cubicBezTo>
                  <a:pt x="977684" y="2183981"/>
                  <a:pt x="987412" y="2176684"/>
                  <a:pt x="999572" y="2174252"/>
                </a:cubicBezTo>
                <a:lnTo>
                  <a:pt x="1010516" y="2170604"/>
                </a:lnTo>
                <a:cubicBezTo>
                  <a:pt x="1005652" y="2182764"/>
                  <a:pt x="995316" y="2194925"/>
                  <a:pt x="979508" y="2207085"/>
                </a:cubicBezTo>
                <a:cubicBezTo>
                  <a:pt x="963699" y="2219245"/>
                  <a:pt x="953363" y="2228973"/>
                  <a:pt x="948499" y="2236270"/>
                </a:cubicBezTo>
                <a:cubicBezTo>
                  <a:pt x="948499" y="2236270"/>
                  <a:pt x="948499" y="2236878"/>
                  <a:pt x="948499" y="2238094"/>
                </a:cubicBezTo>
                <a:cubicBezTo>
                  <a:pt x="948499" y="2239309"/>
                  <a:pt x="948499" y="2239918"/>
                  <a:pt x="948499" y="2239918"/>
                </a:cubicBezTo>
                <a:lnTo>
                  <a:pt x="963091" y="2232621"/>
                </a:lnTo>
                <a:cubicBezTo>
                  <a:pt x="977684" y="2220461"/>
                  <a:pt x="992276" y="2209517"/>
                  <a:pt x="1006868" y="2199789"/>
                </a:cubicBezTo>
                <a:cubicBezTo>
                  <a:pt x="1021461" y="2190060"/>
                  <a:pt x="1033621" y="2181548"/>
                  <a:pt x="1043349" y="2174252"/>
                </a:cubicBezTo>
                <a:cubicBezTo>
                  <a:pt x="1050645" y="2164524"/>
                  <a:pt x="1054293" y="2157228"/>
                  <a:pt x="1054293" y="2152364"/>
                </a:cubicBezTo>
                <a:cubicBezTo>
                  <a:pt x="1054293" y="2147500"/>
                  <a:pt x="1056725" y="2145068"/>
                  <a:pt x="1061589" y="2145068"/>
                </a:cubicBezTo>
                <a:cubicBezTo>
                  <a:pt x="1066454" y="2137771"/>
                  <a:pt x="1073750" y="2131083"/>
                  <a:pt x="1083478" y="2125003"/>
                </a:cubicBezTo>
                <a:cubicBezTo>
                  <a:pt x="1093206" y="2118923"/>
                  <a:pt x="1101718" y="2112235"/>
                  <a:pt x="1109014" y="2104939"/>
                </a:cubicBezTo>
                <a:cubicBezTo>
                  <a:pt x="1109014" y="2104939"/>
                  <a:pt x="1110231" y="2103723"/>
                  <a:pt x="1112663" y="2101291"/>
                </a:cubicBezTo>
                <a:cubicBezTo>
                  <a:pt x="1115095" y="2098859"/>
                  <a:pt x="1116311" y="2096427"/>
                  <a:pt x="1116311" y="2093994"/>
                </a:cubicBezTo>
                <a:cubicBezTo>
                  <a:pt x="1116311" y="2093994"/>
                  <a:pt x="1116919" y="2093994"/>
                  <a:pt x="1118135" y="2093994"/>
                </a:cubicBezTo>
                <a:cubicBezTo>
                  <a:pt x="1119351" y="2093994"/>
                  <a:pt x="1119959" y="2093994"/>
                  <a:pt x="1119959" y="2093994"/>
                </a:cubicBezTo>
                <a:cubicBezTo>
                  <a:pt x="1124823" y="2093994"/>
                  <a:pt x="1128471" y="2090346"/>
                  <a:pt x="1130903" y="2083050"/>
                </a:cubicBezTo>
                <a:cubicBezTo>
                  <a:pt x="1130903" y="2080618"/>
                  <a:pt x="1134551" y="2079402"/>
                  <a:pt x="1141847" y="2079402"/>
                </a:cubicBezTo>
                <a:cubicBezTo>
                  <a:pt x="1136983" y="2086698"/>
                  <a:pt x="1127255" y="2096427"/>
                  <a:pt x="1112663" y="2108587"/>
                </a:cubicBezTo>
                <a:cubicBezTo>
                  <a:pt x="1098070" y="2120747"/>
                  <a:pt x="1088342" y="2131691"/>
                  <a:pt x="1083478" y="2141419"/>
                </a:cubicBezTo>
                <a:lnTo>
                  <a:pt x="1083478" y="2134123"/>
                </a:lnTo>
                <a:cubicBezTo>
                  <a:pt x="1083478" y="2134123"/>
                  <a:pt x="1081046" y="2136556"/>
                  <a:pt x="1076182" y="2141419"/>
                </a:cubicBezTo>
                <a:lnTo>
                  <a:pt x="1083478" y="2141419"/>
                </a:lnTo>
                <a:lnTo>
                  <a:pt x="1061589" y="2166956"/>
                </a:lnTo>
                <a:cubicBezTo>
                  <a:pt x="1066454" y="2166956"/>
                  <a:pt x="1068886" y="2165740"/>
                  <a:pt x="1068886" y="2163308"/>
                </a:cubicBezTo>
                <a:cubicBezTo>
                  <a:pt x="1068886" y="2170604"/>
                  <a:pt x="1067669" y="2174252"/>
                  <a:pt x="1065238" y="2174252"/>
                </a:cubicBezTo>
                <a:cubicBezTo>
                  <a:pt x="1057941" y="2174252"/>
                  <a:pt x="1054293" y="2175468"/>
                  <a:pt x="1054293" y="2177900"/>
                </a:cubicBezTo>
                <a:lnTo>
                  <a:pt x="1028757" y="2214381"/>
                </a:lnTo>
                <a:lnTo>
                  <a:pt x="1028757" y="2218029"/>
                </a:lnTo>
                <a:cubicBezTo>
                  <a:pt x="1031189" y="2218029"/>
                  <a:pt x="1034837" y="2215597"/>
                  <a:pt x="1039701" y="2210733"/>
                </a:cubicBezTo>
                <a:cubicBezTo>
                  <a:pt x="1039701" y="2210733"/>
                  <a:pt x="1040309" y="2210125"/>
                  <a:pt x="1041525" y="2208909"/>
                </a:cubicBezTo>
                <a:cubicBezTo>
                  <a:pt x="1042741" y="2207693"/>
                  <a:pt x="1043349" y="2207085"/>
                  <a:pt x="1043349" y="2207085"/>
                </a:cubicBezTo>
                <a:cubicBezTo>
                  <a:pt x="1053077" y="2202221"/>
                  <a:pt x="1059158" y="2196141"/>
                  <a:pt x="1061589" y="2188844"/>
                </a:cubicBezTo>
                <a:cubicBezTo>
                  <a:pt x="1064022" y="2181548"/>
                  <a:pt x="1065238" y="2176684"/>
                  <a:pt x="1065238" y="2174252"/>
                </a:cubicBezTo>
                <a:lnTo>
                  <a:pt x="1068886" y="2177900"/>
                </a:lnTo>
                <a:cubicBezTo>
                  <a:pt x="1078614" y="2175468"/>
                  <a:pt x="1083478" y="2169388"/>
                  <a:pt x="1083478" y="2159660"/>
                </a:cubicBezTo>
                <a:lnTo>
                  <a:pt x="1079830" y="2163308"/>
                </a:lnTo>
                <a:lnTo>
                  <a:pt x="1068886" y="2166956"/>
                </a:lnTo>
                <a:cubicBezTo>
                  <a:pt x="1076182" y="2162092"/>
                  <a:pt x="1079830" y="2158444"/>
                  <a:pt x="1079830" y="2156012"/>
                </a:cubicBezTo>
                <a:cubicBezTo>
                  <a:pt x="1082262" y="2148716"/>
                  <a:pt x="1087126" y="2143852"/>
                  <a:pt x="1094422" y="2141419"/>
                </a:cubicBezTo>
                <a:cubicBezTo>
                  <a:pt x="1104150" y="2129259"/>
                  <a:pt x="1112663" y="2121963"/>
                  <a:pt x="1119959" y="2119531"/>
                </a:cubicBezTo>
                <a:lnTo>
                  <a:pt x="1119959" y="2126827"/>
                </a:lnTo>
                <a:cubicBezTo>
                  <a:pt x="1129687" y="2121963"/>
                  <a:pt x="1134551" y="2114667"/>
                  <a:pt x="1134551" y="2104939"/>
                </a:cubicBezTo>
                <a:cubicBezTo>
                  <a:pt x="1132119" y="2114667"/>
                  <a:pt x="1127255" y="2119531"/>
                  <a:pt x="1119959" y="2119531"/>
                </a:cubicBezTo>
                <a:cubicBezTo>
                  <a:pt x="1124823" y="2109803"/>
                  <a:pt x="1130903" y="2101291"/>
                  <a:pt x="1138199" y="2093994"/>
                </a:cubicBezTo>
                <a:cubicBezTo>
                  <a:pt x="1145495" y="2086698"/>
                  <a:pt x="1151575" y="2081834"/>
                  <a:pt x="1156439" y="2079402"/>
                </a:cubicBezTo>
                <a:cubicBezTo>
                  <a:pt x="1156439" y="2079402"/>
                  <a:pt x="1158871" y="2075754"/>
                  <a:pt x="1163735" y="2068458"/>
                </a:cubicBezTo>
                <a:cubicBezTo>
                  <a:pt x="1171032" y="2063594"/>
                  <a:pt x="1179544" y="2062378"/>
                  <a:pt x="1189272" y="2064810"/>
                </a:cubicBezTo>
                <a:cubicBezTo>
                  <a:pt x="1181976" y="2072106"/>
                  <a:pt x="1178328" y="2076970"/>
                  <a:pt x="1178328" y="2079402"/>
                </a:cubicBezTo>
                <a:cubicBezTo>
                  <a:pt x="1183192" y="2084266"/>
                  <a:pt x="1179544" y="2089131"/>
                  <a:pt x="1167384" y="2093994"/>
                </a:cubicBezTo>
                <a:cubicBezTo>
                  <a:pt x="1162519" y="2096427"/>
                  <a:pt x="1150359" y="2111019"/>
                  <a:pt x="1130903" y="2137771"/>
                </a:cubicBezTo>
                <a:lnTo>
                  <a:pt x="1134551" y="2134123"/>
                </a:lnTo>
                <a:lnTo>
                  <a:pt x="1189272" y="2086698"/>
                </a:lnTo>
                <a:cubicBezTo>
                  <a:pt x="1213593" y="2059946"/>
                  <a:pt x="1225753" y="2046569"/>
                  <a:pt x="1225753" y="2046569"/>
                </a:cubicBezTo>
                <a:lnTo>
                  <a:pt x="1229401" y="2039273"/>
                </a:lnTo>
                <a:lnTo>
                  <a:pt x="1225753" y="2031977"/>
                </a:lnTo>
                <a:lnTo>
                  <a:pt x="1189272" y="2068458"/>
                </a:lnTo>
                <a:lnTo>
                  <a:pt x="1189272" y="2064810"/>
                </a:lnTo>
                <a:cubicBezTo>
                  <a:pt x="1186840" y="2064810"/>
                  <a:pt x="1185624" y="2062378"/>
                  <a:pt x="1185624" y="2057514"/>
                </a:cubicBezTo>
                <a:lnTo>
                  <a:pt x="1189272" y="2057514"/>
                </a:lnTo>
                <a:cubicBezTo>
                  <a:pt x="1194136" y="2057514"/>
                  <a:pt x="1198392" y="2054474"/>
                  <a:pt x="1202040" y="2048393"/>
                </a:cubicBezTo>
                <a:cubicBezTo>
                  <a:pt x="1205689" y="2042313"/>
                  <a:pt x="1208729" y="2038057"/>
                  <a:pt x="1211161" y="2035625"/>
                </a:cubicBezTo>
                <a:lnTo>
                  <a:pt x="1203865" y="2024681"/>
                </a:lnTo>
                <a:cubicBezTo>
                  <a:pt x="1235481" y="1997929"/>
                  <a:pt x="1257369" y="1971176"/>
                  <a:pt x="1269530" y="1944423"/>
                </a:cubicBezTo>
                <a:lnTo>
                  <a:pt x="1269530" y="1933479"/>
                </a:lnTo>
                <a:cubicBezTo>
                  <a:pt x="1269530" y="1914023"/>
                  <a:pt x="1274394" y="1904295"/>
                  <a:pt x="1284122" y="1904295"/>
                </a:cubicBezTo>
                <a:lnTo>
                  <a:pt x="1295066" y="1878758"/>
                </a:lnTo>
                <a:cubicBezTo>
                  <a:pt x="1295066" y="1878758"/>
                  <a:pt x="1295066" y="1876934"/>
                  <a:pt x="1295066" y="1873286"/>
                </a:cubicBezTo>
                <a:cubicBezTo>
                  <a:pt x="1295066" y="1869638"/>
                  <a:pt x="1295066" y="1867814"/>
                  <a:pt x="1295066" y="1867814"/>
                </a:cubicBezTo>
                <a:lnTo>
                  <a:pt x="1291418" y="1867814"/>
                </a:lnTo>
                <a:lnTo>
                  <a:pt x="1269530" y="1882406"/>
                </a:lnTo>
                <a:cubicBezTo>
                  <a:pt x="1262233" y="1882406"/>
                  <a:pt x="1257369" y="1884838"/>
                  <a:pt x="1254937" y="1889702"/>
                </a:cubicBezTo>
                <a:lnTo>
                  <a:pt x="1247641" y="1904295"/>
                </a:lnTo>
                <a:lnTo>
                  <a:pt x="1233049" y="1904295"/>
                </a:lnTo>
                <a:cubicBezTo>
                  <a:pt x="1233049" y="1904295"/>
                  <a:pt x="1240345" y="1895782"/>
                  <a:pt x="1254937" y="1878758"/>
                </a:cubicBezTo>
                <a:cubicBezTo>
                  <a:pt x="1267098" y="1871462"/>
                  <a:pt x="1280474" y="1856870"/>
                  <a:pt x="1295066" y="1834981"/>
                </a:cubicBezTo>
                <a:cubicBezTo>
                  <a:pt x="1295066" y="1832549"/>
                  <a:pt x="1296282" y="1827685"/>
                  <a:pt x="1298714" y="1820389"/>
                </a:cubicBezTo>
                <a:cubicBezTo>
                  <a:pt x="1301146" y="1813093"/>
                  <a:pt x="1309659" y="1809445"/>
                  <a:pt x="1324251" y="1809445"/>
                </a:cubicBezTo>
                <a:lnTo>
                  <a:pt x="1324251" y="1805797"/>
                </a:lnTo>
                <a:cubicBezTo>
                  <a:pt x="1324251" y="1803365"/>
                  <a:pt x="1325467" y="1797892"/>
                  <a:pt x="1327899" y="1789380"/>
                </a:cubicBezTo>
                <a:cubicBezTo>
                  <a:pt x="1330331" y="1780868"/>
                  <a:pt x="1329115" y="1772964"/>
                  <a:pt x="1324251" y="1765668"/>
                </a:cubicBezTo>
                <a:lnTo>
                  <a:pt x="1324251" y="1758372"/>
                </a:lnTo>
                <a:cubicBezTo>
                  <a:pt x="1326683" y="1755940"/>
                  <a:pt x="1329115" y="1756548"/>
                  <a:pt x="1331547" y="1760196"/>
                </a:cubicBezTo>
                <a:cubicBezTo>
                  <a:pt x="1333979" y="1763844"/>
                  <a:pt x="1335195" y="1765668"/>
                  <a:pt x="1335195" y="1765668"/>
                </a:cubicBezTo>
                <a:cubicBezTo>
                  <a:pt x="1344923" y="1736483"/>
                  <a:pt x="1349787" y="1718243"/>
                  <a:pt x="1349787" y="1710947"/>
                </a:cubicBezTo>
                <a:cubicBezTo>
                  <a:pt x="1352219" y="1706082"/>
                  <a:pt x="1354651" y="1701827"/>
                  <a:pt x="1357084" y="1698179"/>
                </a:cubicBezTo>
                <a:cubicBezTo>
                  <a:pt x="1359515" y="1694530"/>
                  <a:pt x="1361948" y="1691490"/>
                  <a:pt x="1364380" y="1689058"/>
                </a:cubicBezTo>
                <a:cubicBezTo>
                  <a:pt x="1366812" y="1686626"/>
                  <a:pt x="1368028" y="1681762"/>
                  <a:pt x="1368028" y="1674466"/>
                </a:cubicBezTo>
                <a:lnTo>
                  <a:pt x="1375230" y="1663662"/>
                </a:lnTo>
                <a:lnTo>
                  <a:pt x="1375081" y="1663522"/>
                </a:lnTo>
                <a:lnTo>
                  <a:pt x="1364380" y="1663522"/>
                </a:lnTo>
                <a:lnTo>
                  <a:pt x="1366783" y="1653908"/>
                </a:lnTo>
                <a:lnTo>
                  <a:pt x="1364380" y="1650753"/>
                </a:lnTo>
                <a:cubicBezTo>
                  <a:pt x="1359515" y="1643457"/>
                  <a:pt x="1354651" y="1634337"/>
                  <a:pt x="1349787" y="1623393"/>
                </a:cubicBezTo>
                <a:cubicBezTo>
                  <a:pt x="1349787" y="1616097"/>
                  <a:pt x="1347355" y="1612449"/>
                  <a:pt x="1342491" y="1612449"/>
                </a:cubicBezTo>
                <a:lnTo>
                  <a:pt x="1295066" y="1557727"/>
                </a:lnTo>
                <a:cubicBezTo>
                  <a:pt x="1295066" y="1557727"/>
                  <a:pt x="1292634" y="1556512"/>
                  <a:pt x="1287770" y="1554079"/>
                </a:cubicBezTo>
                <a:cubicBezTo>
                  <a:pt x="1285338" y="1551647"/>
                  <a:pt x="1282298" y="1549215"/>
                  <a:pt x="1278650" y="1546783"/>
                </a:cubicBezTo>
                <a:cubicBezTo>
                  <a:pt x="1275002" y="1544351"/>
                  <a:pt x="1275610" y="1540703"/>
                  <a:pt x="1280474" y="1535839"/>
                </a:cubicBezTo>
                <a:cubicBezTo>
                  <a:pt x="1282906" y="1533407"/>
                  <a:pt x="1281690" y="1530975"/>
                  <a:pt x="1276826" y="1528543"/>
                </a:cubicBezTo>
                <a:cubicBezTo>
                  <a:pt x="1271962" y="1526111"/>
                  <a:pt x="1268314" y="1524895"/>
                  <a:pt x="1265882" y="1524895"/>
                </a:cubicBezTo>
                <a:cubicBezTo>
                  <a:pt x="1261018" y="1522463"/>
                  <a:pt x="1254937" y="1521247"/>
                  <a:pt x="1247641" y="1521247"/>
                </a:cubicBezTo>
                <a:cubicBezTo>
                  <a:pt x="1240345" y="1513951"/>
                  <a:pt x="1236089" y="1509087"/>
                  <a:pt x="1234873" y="1506654"/>
                </a:cubicBezTo>
                <a:cubicBezTo>
                  <a:pt x="1233657" y="1504222"/>
                  <a:pt x="1235481" y="1498142"/>
                  <a:pt x="1240345" y="1488414"/>
                </a:cubicBezTo>
                <a:cubicBezTo>
                  <a:pt x="1242777" y="1481118"/>
                  <a:pt x="1239129" y="1477470"/>
                  <a:pt x="1229401" y="1477470"/>
                </a:cubicBezTo>
                <a:cubicBezTo>
                  <a:pt x="1236697" y="1470174"/>
                  <a:pt x="1240345" y="1461662"/>
                  <a:pt x="1240345" y="1451933"/>
                </a:cubicBezTo>
                <a:cubicBezTo>
                  <a:pt x="1240345" y="1442205"/>
                  <a:pt x="1236697" y="1432477"/>
                  <a:pt x="1229401" y="1422749"/>
                </a:cubicBezTo>
                <a:cubicBezTo>
                  <a:pt x="1224537" y="1405724"/>
                  <a:pt x="1222105" y="1394780"/>
                  <a:pt x="1222105" y="1389916"/>
                </a:cubicBezTo>
                <a:cubicBezTo>
                  <a:pt x="1222105" y="1380188"/>
                  <a:pt x="1220889" y="1374108"/>
                  <a:pt x="1218457" y="1371676"/>
                </a:cubicBezTo>
                <a:cubicBezTo>
                  <a:pt x="1213593" y="1366812"/>
                  <a:pt x="1209337" y="1360731"/>
                  <a:pt x="1205689" y="1353435"/>
                </a:cubicBezTo>
                <a:cubicBezTo>
                  <a:pt x="1202040" y="1346139"/>
                  <a:pt x="1200216" y="1342491"/>
                  <a:pt x="1200216" y="1342491"/>
                </a:cubicBezTo>
                <a:cubicBezTo>
                  <a:pt x="1197784" y="1335195"/>
                  <a:pt x="1194136" y="1331547"/>
                  <a:pt x="1189272" y="1331547"/>
                </a:cubicBezTo>
                <a:cubicBezTo>
                  <a:pt x="1183192" y="1326683"/>
                  <a:pt x="1177872" y="1321135"/>
                  <a:pt x="1173312" y="1314902"/>
                </a:cubicBezTo>
                <a:lnTo>
                  <a:pt x="1169116" y="1307267"/>
                </a:lnTo>
                <a:close/>
                <a:moveTo>
                  <a:pt x="2422321" y="1313306"/>
                </a:moveTo>
                <a:cubicBezTo>
                  <a:pt x="2419889" y="1318171"/>
                  <a:pt x="2418673" y="1327899"/>
                  <a:pt x="2418673" y="1342491"/>
                </a:cubicBezTo>
                <a:cubicBezTo>
                  <a:pt x="2418673" y="1357083"/>
                  <a:pt x="2417457" y="1368027"/>
                  <a:pt x="2415025" y="1375324"/>
                </a:cubicBezTo>
                <a:cubicBezTo>
                  <a:pt x="2415025" y="1389916"/>
                  <a:pt x="2413809" y="1402684"/>
                  <a:pt x="2411377" y="1413628"/>
                </a:cubicBezTo>
                <a:cubicBezTo>
                  <a:pt x="2408945" y="1424573"/>
                  <a:pt x="2407729" y="1434909"/>
                  <a:pt x="2407729" y="1444637"/>
                </a:cubicBezTo>
                <a:cubicBezTo>
                  <a:pt x="2407729" y="1449501"/>
                  <a:pt x="2407121" y="1458621"/>
                  <a:pt x="2405905" y="1471998"/>
                </a:cubicBezTo>
                <a:cubicBezTo>
                  <a:pt x="2404689" y="1485374"/>
                  <a:pt x="2405297" y="1496926"/>
                  <a:pt x="2407729" y="1506654"/>
                </a:cubicBezTo>
                <a:cubicBezTo>
                  <a:pt x="2415025" y="1484766"/>
                  <a:pt x="2419281" y="1457405"/>
                  <a:pt x="2420497" y="1424573"/>
                </a:cubicBezTo>
                <a:cubicBezTo>
                  <a:pt x="2421713" y="1391740"/>
                  <a:pt x="2423537" y="1366812"/>
                  <a:pt x="2425970" y="1349787"/>
                </a:cubicBezTo>
                <a:lnTo>
                  <a:pt x="2425970" y="1313306"/>
                </a:lnTo>
                <a:lnTo>
                  <a:pt x="2422321" y="1313306"/>
                </a:lnTo>
                <a:close/>
                <a:moveTo>
                  <a:pt x="2363952" y="1371676"/>
                </a:moveTo>
                <a:lnTo>
                  <a:pt x="2360304" y="1386268"/>
                </a:lnTo>
                <a:cubicBezTo>
                  <a:pt x="2357872" y="1393564"/>
                  <a:pt x="2355440" y="1400252"/>
                  <a:pt x="2353008" y="1406332"/>
                </a:cubicBezTo>
                <a:cubicBezTo>
                  <a:pt x="2350576" y="1412413"/>
                  <a:pt x="2349360" y="1419100"/>
                  <a:pt x="2349360" y="1426397"/>
                </a:cubicBezTo>
                <a:cubicBezTo>
                  <a:pt x="2346928" y="1436125"/>
                  <a:pt x="2345712" y="1445853"/>
                  <a:pt x="2345712" y="1455581"/>
                </a:cubicBezTo>
                <a:cubicBezTo>
                  <a:pt x="2345712" y="1462877"/>
                  <a:pt x="2345104" y="1470782"/>
                  <a:pt x="2343888" y="1479294"/>
                </a:cubicBezTo>
                <a:cubicBezTo>
                  <a:pt x="2342672" y="1487806"/>
                  <a:pt x="2343280" y="1496926"/>
                  <a:pt x="2345712" y="1506654"/>
                </a:cubicBezTo>
                <a:cubicBezTo>
                  <a:pt x="2345712" y="1509087"/>
                  <a:pt x="2345104" y="1512735"/>
                  <a:pt x="2343888" y="1517599"/>
                </a:cubicBezTo>
                <a:cubicBezTo>
                  <a:pt x="2342672" y="1522463"/>
                  <a:pt x="2343280" y="1526111"/>
                  <a:pt x="2345712" y="1528543"/>
                </a:cubicBezTo>
                <a:cubicBezTo>
                  <a:pt x="2348144" y="1533407"/>
                  <a:pt x="2355440" y="1535839"/>
                  <a:pt x="2367600" y="1535839"/>
                </a:cubicBezTo>
                <a:lnTo>
                  <a:pt x="2367600" y="1528543"/>
                </a:lnTo>
                <a:lnTo>
                  <a:pt x="2360304" y="1528543"/>
                </a:lnTo>
                <a:lnTo>
                  <a:pt x="2356656" y="1524895"/>
                </a:lnTo>
                <a:cubicBezTo>
                  <a:pt x="2356656" y="1522463"/>
                  <a:pt x="2356048" y="1518815"/>
                  <a:pt x="2354832" y="1513951"/>
                </a:cubicBezTo>
                <a:cubicBezTo>
                  <a:pt x="2353616" y="1509087"/>
                  <a:pt x="2356656" y="1506654"/>
                  <a:pt x="2363952" y="1506654"/>
                </a:cubicBezTo>
                <a:cubicBezTo>
                  <a:pt x="2363952" y="1509087"/>
                  <a:pt x="2364560" y="1509695"/>
                  <a:pt x="2365776" y="1508478"/>
                </a:cubicBezTo>
                <a:cubicBezTo>
                  <a:pt x="2366992" y="1507263"/>
                  <a:pt x="2366384" y="1506047"/>
                  <a:pt x="2363952" y="1504830"/>
                </a:cubicBezTo>
                <a:cubicBezTo>
                  <a:pt x="2361520" y="1503615"/>
                  <a:pt x="2359088" y="1501790"/>
                  <a:pt x="2356656" y="1499358"/>
                </a:cubicBezTo>
                <a:cubicBezTo>
                  <a:pt x="2359088" y="1494494"/>
                  <a:pt x="2361520" y="1488414"/>
                  <a:pt x="2363952" y="1481118"/>
                </a:cubicBezTo>
                <a:cubicBezTo>
                  <a:pt x="2366384" y="1473822"/>
                  <a:pt x="2370032" y="1468958"/>
                  <a:pt x="2374897" y="1466525"/>
                </a:cubicBezTo>
                <a:lnTo>
                  <a:pt x="2363952" y="1440989"/>
                </a:lnTo>
                <a:cubicBezTo>
                  <a:pt x="2368816" y="1436125"/>
                  <a:pt x="2372465" y="1431869"/>
                  <a:pt x="2374897" y="1428221"/>
                </a:cubicBezTo>
                <a:cubicBezTo>
                  <a:pt x="2377329" y="1424573"/>
                  <a:pt x="2377329" y="1419100"/>
                  <a:pt x="2374897" y="1411804"/>
                </a:cubicBezTo>
                <a:cubicBezTo>
                  <a:pt x="2374897" y="1409372"/>
                  <a:pt x="2373681" y="1405116"/>
                  <a:pt x="2371248" y="1399036"/>
                </a:cubicBezTo>
                <a:cubicBezTo>
                  <a:pt x="2368816" y="1392956"/>
                  <a:pt x="2368816" y="1387484"/>
                  <a:pt x="2371248" y="1382620"/>
                </a:cubicBezTo>
                <a:lnTo>
                  <a:pt x="2363952" y="1371676"/>
                </a:lnTo>
                <a:close/>
                <a:moveTo>
                  <a:pt x="2093995" y="1495710"/>
                </a:moveTo>
                <a:lnTo>
                  <a:pt x="2097643" y="1521247"/>
                </a:lnTo>
                <a:cubicBezTo>
                  <a:pt x="2100075" y="1521247"/>
                  <a:pt x="2102507" y="1518815"/>
                  <a:pt x="2104939" y="1513951"/>
                </a:cubicBezTo>
                <a:cubicBezTo>
                  <a:pt x="2104939" y="1504222"/>
                  <a:pt x="2102507" y="1498142"/>
                  <a:pt x="2097643" y="1495710"/>
                </a:cubicBezTo>
                <a:lnTo>
                  <a:pt x="2093995" y="1495710"/>
                </a:lnTo>
                <a:close/>
                <a:moveTo>
                  <a:pt x="1378972" y="1667170"/>
                </a:moveTo>
                <a:lnTo>
                  <a:pt x="1371676" y="1710947"/>
                </a:lnTo>
                <a:cubicBezTo>
                  <a:pt x="1376540" y="1710947"/>
                  <a:pt x="1378972" y="1710947"/>
                  <a:pt x="1378972" y="1710947"/>
                </a:cubicBezTo>
                <a:cubicBezTo>
                  <a:pt x="1386268" y="1703651"/>
                  <a:pt x="1389916" y="1697570"/>
                  <a:pt x="1389916" y="1692706"/>
                </a:cubicBezTo>
                <a:lnTo>
                  <a:pt x="1398005" y="1679224"/>
                </a:lnTo>
                <a:lnTo>
                  <a:pt x="1378972" y="1667170"/>
                </a:lnTo>
                <a:close/>
                <a:moveTo>
                  <a:pt x="1419138" y="1693914"/>
                </a:moveTo>
                <a:lnTo>
                  <a:pt x="1419101" y="1696354"/>
                </a:lnTo>
                <a:lnTo>
                  <a:pt x="1419699" y="1694326"/>
                </a:lnTo>
                <a:lnTo>
                  <a:pt x="1419138" y="1693914"/>
                </a:lnTo>
                <a:close/>
                <a:moveTo>
                  <a:pt x="1430842" y="1702520"/>
                </a:moveTo>
                <a:lnTo>
                  <a:pt x="1427309" y="1723715"/>
                </a:lnTo>
                <a:cubicBezTo>
                  <a:pt x="1424269" y="1744387"/>
                  <a:pt x="1421533" y="1768100"/>
                  <a:pt x="1419101" y="1794852"/>
                </a:cubicBezTo>
                <a:cubicBezTo>
                  <a:pt x="1425181" y="1776612"/>
                  <a:pt x="1430501" y="1757612"/>
                  <a:pt x="1435061" y="1737851"/>
                </a:cubicBezTo>
                <a:lnTo>
                  <a:pt x="1440348" y="1709303"/>
                </a:lnTo>
                <a:lnTo>
                  <a:pt x="1437341" y="1707299"/>
                </a:lnTo>
                <a:lnTo>
                  <a:pt x="1430842" y="1702520"/>
                </a:lnTo>
                <a:close/>
                <a:moveTo>
                  <a:pt x="1251289" y="1988200"/>
                </a:moveTo>
                <a:cubicBezTo>
                  <a:pt x="1246425" y="1993064"/>
                  <a:pt x="1241561" y="1998537"/>
                  <a:pt x="1236697" y="2004617"/>
                </a:cubicBezTo>
                <a:cubicBezTo>
                  <a:pt x="1231833" y="2010697"/>
                  <a:pt x="1228185" y="2014953"/>
                  <a:pt x="1225753" y="2017385"/>
                </a:cubicBezTo>
                <a:cubicBezTo>
                  <a:pt x="1240345" y="2007657"/>
                  <a:pt x="1248857" y="1997929"/>
                  <a:pt x="1251289" y="1988200"/>
                </a:cubicBezTo>
                <a:close/>
                <a:moveTo>
                  <a:pt x="1247641" y="2013737"/>
                </a:moveTo>
                <a:lnTo>
                  <a:pt x="1240345" y="2021033"/>
                </a:lnTo>
                <a:lnTo>
                  <a:pt x="1243993" y="2024681"/>
                </a:lnTo>
                <a:lnTo>
                  <a:pt x="1247641" y="2013737"/>
                </a:lnTo>
                <a:close/>
                <a:moveTo>
                  <a:pt x="1243993" y="2053866"/>
                </a:moveTo>
                <a:cubicBezTo>
                  <a:pt x="1243993" y="2058730"/>
                  <a:pt x="1242777" y="2062378"/>
                  <a:pt x="1240345" y="2064810"/>
                </a:cubicBezTo>
                <a:cubicBezTo>
                  <a:pt x="1240345" y="2064810"/>
                  <a:pt x="1236697" y="2067242"/>
                  <a:pt x="1229401" y="2072106"/>
                </a:cubicBezTo>
                <a:cubicBezTo>
                  <a:pt x="1239129" y="2072106"/>
                  <a:pt x="1244601" y="2070890"/>
                  <a:pt x="1245817" y="2068458"/>
                </a:cubicBezTo>
                <a:cubicBezTo>
                  <a:pt x="1247033" y="2066026"/>
                  <a:pt x="1248857" y="2063594"/>
                  <a:pt x="1251289" y="2061162"/>
                </a:cubicBezTo>
                <a:lnTo>
                  <a:pt x="1243993" y="2053866"/>
                </a:lnTo>
                <a:close/>
                <a:moveTo>
                  <a:pt x="1163735" y="2090346"/>
                </a:moveTo>
                <a:cubicBezTo>
                  <a:pt x="1154007" y="2092779"/>
                  <a:pt x="1147927" y="2097643"/>
                  <a:pt x="1145495" y="2104939"/>
                </a:cubicBezTo>
                <a:cubicBezTo>
                  <a:pt x="1145495" y="2104939"/>
                  <a:pt x="1151575" y="2100075"/>
                  <a:pt x="1163735" y="2090346"/>
                </a:cubicBezTo>
                <a:close/>
                <a:moveTo>
                  <a:pt x="1109014" y="2141419"/>
                </a:moveTo>
                <a:cubicBezTo>
                  <a:pt x="1109014" y="2143852"/>
                  <a:pt x="1105366" y="2146284"/>
                  <a:pt x="1098070" y="2148716"/>
                </a:cubicBezTo>
                <a:cubicBezTo>
                  <a:pt x="1090774" y="2151148"/>
                  <a:pt x="1088342" y="2156012"/>
                  <a:pt x="1090774" y="2163308"/>
                </a:cubicBezTo>
                <a:cubicBezTo>
                  <a:pt x="1100502" y="2163308"/>
                  <a:pt x="1107190" y="2160268"/>
                  <a:pt x="1110838" y="2154188"/>
                </a:cubicBezTo>
                <a:cubicBezTo>
                  <a:pt x="1114487" y="2148108"/>
                  <a:pt x="1117527" y="2143852"/>
                  <a:pt x="1119959" y="2141419"/>
                </a:cubicBezTo>
                <a:lnTo>
                  <a:pt x="1109014" y="2141419"/>
                </a:lnTo>
                <a:close/>
                <a:moveTo>
                  <a:pt x="1445549" y="2209821"/>
                </a:moveTo>
                <a:cubicBezTo>
                  <a:pt x="1443421" y="2212557"/>
                  <a:pt x="1441065" y="2215825"/>
                  <a:pt x="1438481" y="2219625"/>
                </a:cubicBezTo>
                <a:lnTo>
                  <a:pt x="1436583" y="2222549"/>
                </a:lnTo>
                <a:lnTo>
                  <a:pt x="1443725" y="2223501"/>
                </a:lnTo>
                <a:cubicBezTo>
                  <a:pt x="1447981" y="2224717"/>
                  <a:pt x="1451933" y="2226541"/>
                  <a:pt x="1455581" y="2228973"/>
                </a:cubicBezTo>
                <a:lnTo>
                  <a:pt x="1462878" y="2228973"/>
                </a:lnTo>
                <a:lnTo>
                  <a:pt x="1459230" y="2225325"/>
                </a:lnTo>
                <a:cubicBezTo>
                  <a:pt x="1454365" y="2220461"/>
                  <a:pt x="1450717" y="2216813"/>
                  <a:pt x="1448285" y="2214381"/>
                </a:cubicBezTo>
                <a:cubicBezTo>
                  <a:pt x="1447069" y="2213165"/>
                  <a:pt x="1446157" y="2211645"/>
                  <a:pt x="1445549" y="2209821"/>
                </a:cubicBezTo>
                <a:close/>
                <a:moveTo>
                  <a:pt x="1134551" y="2221677"/>
                </a:moveTo>
                <a:cubicBezTo>
                  <a:pt x="1122391" y="2236270"/>
                  <a:pt x="1113879" y="2247214"/>
                  <a:pt x="1109014" y="2254510"/>
                </a:cubicBezTo>
                <a:cubicBezTo>
                  <a:pt x="1113879" y="2254510"/>
                  <a:pt x="1119351" y="2251470"/>
                  <a:pt x="1125431" y="2245390"/>
                </a:cubicBezTo>
                <a:cubicBezTo>
                  <a:pt x="1131511" y="2239309"/>
                  <a:pt x="1136983" y="2232621"/>
                  <a:pt x="1141847" y="2225325"/>
                </a:cubicBezTo>
                <a:lnTo>
                  <a:pt x="1134551" y="2221677"/>
                </a:lnTo>
                <a:close/>
                <a:moveTo>
                  <a:pt x="1432249" y="2229226"/>
                </a:moveTo>
                <a:lnTo>
                  <a:pt x="1430045" y="2232621"/>
                </a:lnTo>
                <a:cubicBezTo>
                  <a:pt x="1430045" y="2235054"/>
                  <a:pt x="1428829" y="2238702"/>
                  <a:pt x="1426397" y="2243566"/>
                </a:cubicBezTo>
                <a:cubicBezTo>
                  <a:pt x="1423965" y="2248430"/>
                  <a:pt x="1421533" y="2252078"/>
                  <a:pt x="1419101" y="2254510"/>
                </a:cubicBezTo>
                <a:lnTo>
                  <a:pt x="1412894" y="2262350"/>
                </a:lnTo>
                <a:lnTo>
                  <a:pt x="1433693" y="2272750"/>
                </a:lnTo>
                <a:cubicBezTo>
                  <a:pt x="1436125" y="2272750"/>
                  <a:pt x="1438557" y="2273358"/>
                  <a:pt x="1440989" y="2274574"/>
                </a:cubicBezTo>
                <a:cubicBezTo>
                  <a:pt x="1443421" y="2275790"/>
                  <a:pt x="1445853" y="2275182"/>
                  <a:pt x="1448285" y="2272750"/>
                </a:cubicBezTo>
                <a:cubicBezTo>
                  <a:pt x="1450717" y="2267886"/>
                  <a:pt x="1450717" y="2264238"/>
                  <a:pt x="1448285" y="2261806"/>
                </a:cubicBezTo>
                <a:cubicBezTo>
                  <a:pt x="1440989" y="2254510"/>
                  <a:pt x="1440989" y="2247214"/>
                  <a:pt x="1448285" y="2239918"/>
                </a:cubicBezTo>
                <a:lnTo>
                  <a:pt x="1432249" y="2229226"/>
                </a:lnTo>
                <a:close/>
                <a:moveTo>
                  <a:pt x="981332" y="2228973"/>
                </a:moveTo>
                <a:cubicBezTo>
                  <a:pt x="978900" y="2231405"/>
                  <a:pt x="975252" y="2234445"/>
                  <a:pt x="970387" y="2238094"/>
                </a:cubicBezTo>
                <a:cubicBezTo>
                  <a:pt x="965523" y="2241742"/>
                  <a:pt x="963091" y="2245998"/>
                  <a:pt x="963091" y="2250862"/>
                </a:cubicBezTo>
                <a:cubicBezTo>
                  <a:pt x="972820" y="2245998"/>
                  <a:pt x="978900" y="2238702"/>
                  <a:pt x="981332" y="2228973"/>
                </a:cubicBezTo>
                <a:close/>
                <a:moveTo>
                  <a:pt x="955795" y="2254510"/>
                </a:moveTo>
                <a:cubicBezTo>
                  <a:pt x="950931" y="2254510"/>
                  <a:pt x="947283" y="2255726"/>
                  <a:pt x="944851" y="2258158"/>
                </a:cubicBezTo>
                <a:cubicBezTo>
                  <a:pt x="942419" y="2260590"/>
                  <a:pt x="941203" y="2264238"/>
                  <a:pt x="941203" y="2269102"/>
                </a:cubicBezTo>
                <a:lnTo>
                  <a:pt x="955795" y="2254510"/>
                </a:lnTo>
                <a:close/>
                <a:moveTo>
                  <a:pt x="919315" y="2276398"/>
                </a:moveTo>
                <a:cubicBezTo>
                  <a:pt x="909587" y="2281262"/>
                  <a:pt x="899858" y="2284910"/>
                  <a:pt x="890130" y="2287343"/>
                </a:cubicBezTo>
                <a:lnTo>
                  <a:pt x="890130" y="2294639"/>
                </a:lnTo>
                <a:cubicBezTo>
                  <a:pt x="899858" y="2289775"/>
                  <a:pt x="907154" y="2286126"/>
                  <a:pt x="912019" y="2283695"/>
                </a:cubicBezTo>
                <a:cubicBezTo>
                  <a:pt x="916883" y="2281262"/>
                  <a:pt x="919315" y="2278830"/>
                  <a:pt x="919315" y="2276398"/>
                </a:cubicBezTo>
                <a:close/>
                <a:moveTo>
                  <a:pt x="868242" y="2305583"/>
                </a:moveTo>
                <a:cubicBezTo>
                  <a:pt x="868242" y="2305583"/>
                  <a:pt x="868242" y="2306191"/>
                  <a:pt x="868242" y="2307407"/>
                </a:cubicBezTo>
                <a:cubicBezTo>
                  <a:pt x="868242" y="2308623"/>
                  <a:pt x="868242" y="2309231"/>
                  <a:pt x="868242" y="2309231"/>
                </a:cubicBezTo>
                <a:lnTo>
                  <a:pt x="879186" y="2305583"/>
                </a:lnTo>
                <a:lnTo>
                  <a:pt x="868242" y="2305583"/>
                </a:lnTo>
                <a:close/>
                <a:moveTo>
                  <a:pt x="152079" y="1458318"/>
                </a:moveTo>
                <a:cubicBezTo>
                  <a:pt x="147975" y="1458318"/>
                  <a:pt x="145923" y="1461053"/>
                  <a:pt x="145923" y="1466525"/>
                </a:cubicBezTo>
                <a:lnTo>
                  <a:pt x="156867" y="1459229"/>
                </a:lnTo>
                <a:cubicBezTo>
                  <a:pt x="155043" y="1458622"/>
                  <a:pt x="153447" y="1458318"/>
                  <a:pt x="152079" y="1458318"/>
                </a:cubicBezTo>
                <a:close/>
                <a:moveTo>
                  <a:pt x="171459" y="1462877"/>
                </a:moveTo>
                <a:cubicBezTo>
                  <a:pt x="154435" y="1472606"/>
                  <a:pt x="145923" y="1484766"/>
                  <a:pt x="145923" y="1499358"/>
                </a:cubicBezTo>
                <a:cubicBezTo>
                  <a:pt x="158083" y="1489630"/>
                  <a:pt x="166595" y="1477470"/>
                  <a:pt x="171459" y="1462877"/>
                </a:cubicBezTo>
                <a:close/>
                <a:moveTo>
                  <a:pt x="1152791" y="1791204"/>
                </a:moveTo>
                <a:cubicBezTo>
                  <a:pt x="1140631" y="1791204"/>
                  <a:pt x="1133943" y="1793028"/>
                  <a:pt x="1132727" y="1796676"/>
                </a:cubicBezTo>
                <a:cubicBezTo>
                  <a:pt x="1131511" y="1800325"/>
                  <a:pt x="1130903" y="1802149"/>
                  <a:pt x="1130903" y="1802149"/>
                </a:cubicBezTo>
                <a:cubicBezTo>
                  <a:pt x="1133335" y="1802149"/>
                  <a:pt x="1136375" y="1801541"/>
                  <a:pt x="1140023" y="1800325"/>
                </a:cubicBezTo>
                <a:cubicBezTo>
                  <a:pt x="1143671" y="1799108"/>
                  <a:pt x="1147927" y="1796068"/>
                  <a:pt x="1152791" y="1791204"/>
                </a:cubicBezTo>
                <a:close/>
                <a:moveTo>
                  <a:pt x="1006868" y="1853222"/>
                </a:moveTo>
                <a:cubicBezTo>
                  <a:pt x="1002004" y="1855654"/>
                  <a:pt x="982548" y="1865382"/>
                  <a:pt x="948499" y="1882406"/>
                </a:cubicBezTo>
                <a:lnTo>
                  <a:pt x="948499" y="1889702"/>
                </a:lnTo>
                <a:cubicBezTo>
                  <a:pt x="960659" y="1882406"/>
                  <a:pt x="972212" y="1876326"/>
                  <a:pt x="983156" y="1871462"/>
                </a:cubicBezTo>
                <a:cubicBezTo>
                  <a:pt x="994100" y="1866598"/>
                  <a:pt x="1003220" y="1861734"/>
                  <a:pt x="1010516" y="1856870"/>
                </a:cubicBezTo>
                <a:lnTo>
                  <a:pt x="1006868" y="1853222"/>
                </a:lnTo>
                <a:close/>
                <a:moveTo>
                  <a:pt x="948499" y="1856870"/>
                </a:moveTo>
                <a:cubicBezTo>
                  <a:pt x="946067" y="1859302"/>
                  <a:pt x="941811" y="1861126"/>
                  <a:pt x="935731" y="1862342"/>
                </a:cubicBezTo>
                <a:cubicBezTo>
                  <a:pt x="929651" y="1863558"/>
                  <a:pt x="925395" y="1866598"/>
                  <a:pt x="922963" y="1871462"/>
                </a:cubicBezTo>
                <a:lnTo>
                  <a:pt x="922963" y="1867814"/>
                </a:lnTo>
                <a:cubicBezTo>
                  <a:pt x="920531" y="1870246"/>
                  <a:pt x="916274" y="1872070"/>
                  <a:pt x="910194" y="1873286"/>
                </a:cubicBezTo>
                <a:cubicBezTo>
                  <a:pt x="904114" y="1874502"/>
                  <a:pt x="898642" y="1876326"/>
                  <a:pt x="893778" y="1878758"/>
                </a:cubicBezTo>
                <a:lnTo>
                  <a:pt x="922963" y="1871462"/>
                </a:lnTo>
                <a:cubicBezTo>
                  <a:pt x="925395" y="1871462"/>
                  <a:pt x="929651" y="1870246"/>
                  <a:pt x="935731" y="1867814"/>
                </a:cubicBezTo>
                <a:cubicBezTo>
                  <a:pt x="941811" y="1865382"/>
                  <a:pt x="946067" y="1861734"/>
                  <a:pt x="948499" y="1856870"/>
                </a:cubicBezTo>
                <a:close/>
                <a:moveTo>
                  <a:pt x="937555" y="1889702"/>
                </a:moveTo>
                <a:lnTo>
                  <a:pt x="922963" y="1896998"/>
                </a:lnTo>
                <a:cubicBezTo>
                  <a:pt x="925395" y="1896998"/>
                  <a:pt x="926611" y="1898215"/>
                  <a:pt x="926611" y="1900647"/>
                </a:cubicBezTo>
                <a:lnTo>
                  <a:pt x="941203" y="1893350"/>
                </a:lnTo>
                <a:lnTo>
                  <a:pt x="937555" y="1889702"/>
                </a:lnTo>
                <a:close/>
                <a:moveTo>
                  <a:pt x="904722" y="1904295"/>
                </a:moveTo>
                <a:cubicBezTo>
                  <a:pt x="907154" y="1904295"/>
                  <a:pt x="908978" y="1904903"/>
                  <a:pt x="910194" y="1906119"/>
                </a:cubicBezTo>
                <a:cubicBezTo>
                  <a:pt x="911411" y="1907335"/>
                  <a:pt x="912019" y="1907943"/>
                  <a:pt x="912019" y="1907943"/>
                </a:cubicBezTo>
                <a:lnTo>
                  <a:pt x="919315" y="1904295"/>
                </a:lnTo>
                <a:lnTo>
                  <a:pt x="915667" y="1904295"/>
                </a:lnTo>
                <a:lnTo>
                  <a:pt x="904722" y="1904295"/>
                </a:lnTo>
                <a:close/>
                <a:moveTo>
                  <a:pt x="601932" y="3082623"/>
                </a:moveTo>
                <a:cubicBezTo>
                  <a:pt x="597068" y="3082623"/>
                  <a:pt x="592204" y="3083839"/>
                  <a:pt x="587340" y="3086271"/>
                </a:cubicBezTo>
                <a:cubicBezTo>
                  <a:pt x="582476" y="3088703"/>
                  <a:pt x="578828" y="3089919"/>
                  <a:pt x="576396" y="3089919"/>
                </a:cubicBezTo>
                <a:lnTo>
                  <a:pt x="580044" y="3097215"/>
                </a:lnTo>
                <a:cubicBezTo>
                  <a:pt x="589772" y="3102079"/>
                  <a:pt x="597068" y="3097215"/>
                  <a:pt x="601932" y="3082623"/>
                </a:cubicBezTo>
                <a:close/>
                <a:moveTo>
                  <a:pt x="563627" y="3093567"/>
                </a:moveTo>
                <a:cubicBezTo>
                  <a:pt x="559979" y="3093567"/>
                  <a:pt x="556939" y="3095999"/>
                  <a:pt x="554507" y="3100863"/>
                </a:cubicBezTo>
                <a:cubicBezTo>
                  <a:pt x="556939" y="3098431"/>
                  <a:pt x="563019" y="3097215"/>
                  <a:pt x="572748" y="3097215"/>
                </a:cubicBezTo>
                <a:cubicBezTo>
                  <a:pt x="570316" y="3094783"/>
                  <a:pt x="567275" y="3093567"/>
                  <a:pt x="563627" y="3093567"/>
                </a:cubicBezTo>
                <a:close/>
                <a:moveTo>
                  <a:pt x="558155" y="3106335"/>
                </a:moveTo>
                <a:cubicBezTo>
                  <a:pt x="554507" y="3106335"/>
                  <a:pt x="550859" y="3106944"/>
                  <a:pt x="547211" y="3108159"/>
                </a:cubicBezTo>
                <a:cubicBezTo>
                  <a:pt x="556939" y="3108159"/>
                  <a:pt x="564235" y="3108159"/>
                  <a:pt x="569100" y="3108159"/>
                </a:cubicBezTo>
                <a:cubicBezTo>
                  <a:pt x="565451" y="3106944"/>
                  <a:pt x="561803" y="3106335"/>
                  <a:pt x="558155" y="3106335"/>
                </a:cubicBezTo>
                <a:close/>
                <a:moveTo>
                  <a:pt x="1918887" y="2316527"/>
                </a:moveTo>
                <a:cubicBezTo>
                  <a:pt x="1916455" y="2321391"/>
                  <a:pt x="1916455" y="2325647"/>
                  <a:pt x="1918887" y="2329296"/>
                </a:cubicBezTo>
                <a:cubicBezTo>
                  <a:pt x="1921319" y="2332944"/>
                  <a:pt x="1923751" y="2334768"/>
                  <a:pt x="1926183" y="2334768"/>
                </a:cubicBezTo>
                <a:lnTo>
                  <a:pt x="1929831" y="2334768"/>
                </a:lnTo>
                <a:lnTo>
                  <a:pt x="1918887" y="2316527"/>
                </a:lnTo>
                <a:close/>
                <a:moveTo>
                  <a:pt x="1907943" y="2320175"/>
                </a:moveTo>
                <a:cubicBezTo>
                  <a:pt x="1903079" y="2322607"/>
                  <a:pt x="1901255" y="2326863"/>
                  <a:pt x="1902471" y="2332944"/>
                </a:cubicBezTo>
                <a:cubicBezTo>
                  <a:pt x="1903687" y="2339024"/>
                  <a:pt x="1904295" y="2343280"/>
                  <a:pt x="1904295" y="2345712"/>
                </a:cubicBezTo>
                <a:cubicBezTo>
                  <a:pt x="1906727" y="2343280"/>
                  <a:pt x="1909159" y="2341456"/>
                  <a:pt x="1911591" y="2340240"/>
                </a:cubicBezTo>
                <a:cubicBezTo>
                  <a:pt x="1914023" y="2339024"/>
                  <a:pt x="1915239" y="2337199"/>
                  <a:pt x="1915239" y="2334768"/>
                </a:cubicBezTo>
                <a:cubicBezTo>
                  <a:pt x="1915239" y="2332335"/>
                  <a:pt x="1912807" y="2327471"/>
                  <a:pt x="1907943" y="2320175"/>
                </a:cubicBezTo>
                <a:close/>
                <a:moveTo>
                  <a:pt x="2078491" y="2758856"/>
                </a:moveTo>
                <a:cubicBezTo>
                  <a:pt x="2076667" y="2759464"/>
                  <a:pt x="2076970" y="2761592"/>
                  <a:pt x="2079403" y="2765240"/>
                </a:cubicBezTo>
                <a:lnTo>
                  <a:pt x="2090347" y="2761592"/>
                </a:lnTo>
                <a:cubicBezTo>
                  <a:pt x="2084267" y="2759160"/>
                  <a:pt x="2080315" y="2758248"/>
                  <a:pt x="2078491" y="2758856"/>
                </a:cubicBezTo>
                <a:close/>
                <a:moveTo>
                  <a:pt x="2641206" y="2790777"/>
                </a:moveTo>
                <a:lnTo>
                  <a:pt x="2641206" y="2794425"/>
                </a:lnTo>
                <a:cubicBezTo>
                  <a:pt x="2650934" y="2794425"/>
                  <a:pt x="2657014" y="2795641"/>
                  <a:pt x="2659447" y="2798073"/>
                </a:cubicBezTo>
                <a:lnTo>
                  <a:pt x="2659447" y="2794425"/>
                </a:lnTo>
                <a:cubicBezTo>
                  <a:pt x="2657014" y="2791993"/>
                  <a:pt x="2650934" y="2790777"/>
                  <a:pt x="2641206" y="2790777"/>
                </a:cubicBezTo>
                <a:close/>
                <a:moveTo>
                  <a:pt x="1696354" y="2918460"/>
                </a:moveTo>
                <a:cubicBezTo>
                  <a:pt x="1701219" y="2930620"/>
                  <a:pt x="1706083" y="2948860"/>
                  <a:pt x="1710947" y="2973181"/>
                </a:cubicBezTo>
                <a:cubicBezTo>
                  <a:pt x="1718243" y="2973181"/>
                  <a:pt x="1721891" y="2973181"/>
                  <a:pt x="1721891" y="2973181"/>
                </a:cubicBezTo>
                <a:cubicBezTo>
                  <a:pt x="1724323" y="2973181"/>
                  <a:pt x="1725539" y="2971964"/>
                  <a:pt x="1725539" y="2969533"/>
                </a:cubicBezTo>
                <a:cubicBezTo>
                  <a:pt x="1725539" y="2967100"/>
                  <a:pt x="1724323" y="2959804"/>
                  <a:pt x="1721891" y="2947644"/>
                </a:cubicBezTo>
                <a:cubicBezTo>
                  <a:pt x="1719459" y="2935484"/>
                  <a:pt x="1710947" y="2925756"/>
                  <a:pt x="1696354" y="2918460"/>
                </a:cubicBezTo>
                <a:close/>
                <a:moveTo>
                  <a:pt x="1751076" y="2951292"/>
                </a:moveTo>
                <a:cubicBezTo>
                  <a:pt x="1748643" y="2956156"/>
                  <a:pt x="1748036" y="2959804"/>
                  <a:pt x="1749252" y="2962236"/>
                </a:cubicBezTo>
                <a:cubicBezTo>
                  <a:pt x="1750467" y="2964668"/>
                  <a:pt x="1751076" y="2965885"/>
                  <a:pt x="1751076" y="2965885"/>
                </a:cubicBezTo>
                <a:cubicBezTo>
                  <a:pt x="1751076" y="2963452"/>
                  <a:pt x="1751076" y="2958588"/>
                  <a:pt x="1751076" y="2951292"/>
                </a:cubicBezTo>
                <a:close/>
                <a:moveTo>
                  <a:pt x="2006441" y="2987773"/>
                </a:moveTo>
                <a:cubicBezTo>
                  <a:pt x="2006441" y="2992637"/>
                  <a:pt x="2004617" y="2998717"/>
                  <a:pt x="2000969" y="3006013"/>
                </a:cubicBezTo>
                <a:cubicBezTo>
                  <a:pt x="1997321" y="3013309"/>
                  <a:pt x="1999145" y="3020606"/>
                  <a:pt x="2006441" y="3027902"/>
                </a:cubicBezTo>
                <a:cubicBezTo>
                  <a:pt x="2008873" y="3023038"/>
                  <a:pt x="2011305" y="3017565"/>
                  <a:pt x="2013737" y="3011485"/>
                </a:cubicBezTo>
                <a:cubicBezTo>
                  <a:pt x="2016169" y="3005405"/>
                  <a:pt x="2019817" y="3001149"/>
                  <a:pt x="2024681" y="2998717"/>
                </a:cubicBezTo>
                <a:lnTo>
                  <a:pt x="2006441" y="2987773"/>
                </a:lnTo>
                <a:close/>
                <a:moveTo>
                  <a:pt x="2987773" y="3024254"/>
                </a:moveTo>
                <a:cubicBezTo>
                  <a:pt x="2982909" y="3026686"/>
                  <a:pt x="2973181" y="3029118"/>
                  <a:pt x="2958589" y="3031550"/>
                </a:cubicBezTo>
                <a:cubicBezTo>
                  <a:pt x="2943996" y="3033982"/>
                  <a:pt x="2933052" y="3037630"/>
                  <a:pt x="2925756" y="3042494"/>
                </a:cubicBezTo>
                <a:lnTo>
                  <a:pt x="2914811" y="3049790"/>
                </a:lnTo>
                <a:cubicBezTo>
                  <a:pt x="2941564" y="3042494"/>
                  <a:pt x="2959805" y="3036414"/>
                  <a:pt x="2969533" y="3031550"/>
                </a:cubicBezTo>
                <a:lnTo>
                  <a:pt x="2980477" y="3027902"/>
                </a:lnTo>
                <a:lnTo>
                  <a:pt x="2987773" y="3027902"/>
                </a:lnTo>
                <a:lnTo>
                  <a:pt x="2987773" y="3024254"/>
                </a:lnTo>
                <a:close/>
                <a:moveTo>
                  <a:pt x="2535412" y="3027902"/>
                </a:moveTo>
                <a:cubicBezTo>
                  <a:pt x="2542708" y="3035198"/>
                  <a:pt x="2552436" y="3039454"/>
                  <a:pt x="2564596" y="3040670"/>
                </a:cubicBezTo>
                <a:cubicBezTo>
                  <a:pt x="2576757" y="3041886"/>
                  <a:pt x="2586485" y="3043710"/>
                  <a:pt x="2593781" y="3046142"/>
                </a:cubicBezTo>
                <a:cubicBezTo>
                  <a:pt x="2581621" y="3033982"/>
                  <a:pt x="2562164" y="3027902"/>
                  <a:pt x="2535412" y="3027902"/>
                </a:cubicBezTo>
                <a:close/>
                <a:moveTo>
                  <a:pt x="2692279" y="3068031"/>
                </a:moveTo>
                <a:cubicBezTo>
                  <a:pt x="2684983" y="3068031"/>
                  <a:pt x="2680119" y="3069247"/>
                  <a:pt x="2677687" y="3071679"/>
                </a:cubicBezTo>
                <a:lnTo>
                  <a:pt x="2677687" y="3078975"/>
                </a:lnTo>
                <a:cubicBezTo>
                  <a:pt x="2684983" y="3081407"/>
                  <a:pt x="2694711" y="3082623"/>
                  <a:pt x="2706871" y="3082623"/>
                </a:cubicBezTo>
                <a:cubicBezTo>
                  <a:pt x="2709303" y="3082623"/>
                  <a:pt x="2711735" y="3082623"/>
                  <a:pt x="2714167" y="3082623"/>
                </a:cubicBezTo>
                <a:cubicBezTo>
                  <a:pt x="2716599" y="3082623"/>
                  <a:pt x="2719031" y="3083839"/>
                  <a:pt x="2721463" y="3086271"/>
                </a:cubicBezTo>
                <a:lnTo>
                  <a:pt x="2728759" y="3086271"/>
                </a:lnTo>
                <a:cubicBezTo>
                  <a:pt x="2723896" y="3078975"/>
                  <a:pt x="2717207" y="3074111"/>
                  <a:pt x="2708695" y="3071679"/>
                </a:cubicBezTo>
                <a:cubicBezTo>
                  <a:pt x="2700183" y="3069247"/>
                  <a:pt x="2694711" y="3068031"/>
                  <a:pt x="2692279" y="3068031"/>
                </a:cubicBezTo>
                <a:close/>
                <a:moveTo>
                  <a:pt x="2772537" y="3097215"/>
                </a:moveTo>
                <a:lnTo>
                  <a:pt x="2725111" y="3100863"/>
                </a:lnTo>
                <a:lnTo>
                  <a:pt x="2725111" y="3104511"/>
                </a:lnTo>
                <a:cubicBezTo>
                  <a:pt x="2729976" y="3104511"/>
                  <a:pt x="2737880" y="3104511"/>
                  <a:pt x="2748824" y="3104511"/>
                </a:cubicBezTo>
                <a:cubicBezTo>
                  <a:pt x="2759769" y="3104511"/>
                  <a:pt x="2767673" y="3103295"/>
                  <a:pt x="2772537" y="3100863"/>
                </a:cubicBezTo>
                <a:lnTo>
                  <a:pt x="2772537" y="3097215"/>
                </a:lnTo>
                <a:close/>
                <a:moveTo>
                  <a:pt x="2790777" y="3122752"/>
                </a:moveTo>
                <a:lnTo>
                  <a:pt x="2790777" y="3133696"/>
                </a:lnTo>
                <a:cubicBezTo>
                  <a:pt x="2793209" y="3133696"/>
                  <a:pt x="2794425" y="3131264"/>
                  <a:pt x="2794425" y="3126400"/>
                </a:cubicBezTo>
                <a:lnTo>
                  <a:pt x="2790777" y="3122752"/>
                </a:lnTo>
                <a:close/>
                <a:moveTo>
                  <a:pt x="2601077" y="3126400"/>
                </a:moveTo>
                <a:cubicBezTo>
                  <a:pt x="2610805" y="3131264"/>
                  <a:pt x="2616885" y="3133696"/>
                  <a:pt x="2619317" y="3133696"/>
                </a:cubicBezTo>
                <a:cubicBezTo>
                  <a:pt x="2616885" y="3131264"/>
                  <a:pt x="2614453" y="3129440"/>
                  <a:pt x="2612021" y="3128224"/>
                </a:cubicBezTo>
                <a:cubicBezTo>
                  <a:pt x="2609589" y="3127008"/>
                  <a:pt x="2605941" y="3126400"/>
                  <a:pt x="2601077" y="3126400"/>
                </a:cubicBezTo>
                <a:close/>
                <a:moveTo>
                  <a:pt x="2998717" y="2039273"/>
                </a:moveTo>
                <a:cubicBezTo>
                  <a:pt x="3006013" y="2061162"/>
                  <a:pt x="3010877" y="2078186"/>
                  <a:pt x="3013310" y="2090346"/>
                </a:cubicBezTo>
                <a:lnTo>
                  <a:pt x="3013310" y="2072106"/>
                </a:lnTo>
                <a:cubicBezTo>
                  <a:pt x="3013310" y="2055082"/>
                  <a:pt x="3008445" y="2044137"/>
                  <a:pt x="2998717" y="2039273"/>
                </a:cubicBezTo>
                <a:close/>
                <a:moveTo>
                  <a:pt x="2958589" y="2064810"/>
                </a:moveTo>
                <a:lnTo>
                  <a:pt x="2969533" y="2072106"/>
                </a:lnTo>
                <a:lnTo>
                  <a:pt x="2962237" y="2064810"/>
                </a:lnTo>
                <a:lnTo>
                  <a:pt x="2958589" y="2064810"/>
                </a:lnTo>
                <a:close/>
                <a:moveTo>
                  <a:pt x="2969533" y="2079402"/>
                </a:moveTo>
                <a:cubicBezTo>
                  <a:pt x="2962237" y="2089131"/>
                  <a:pt x="2962237" y="2098859"/>
                  <a:pt x="2969533" y="2108587"/>
                </a:cubicBezTo>
                <a:cubicBezTo>
                  <a:pt x="2974397" y="2115883"/>
                  <a:pt x="2976829" y="2121963"/>
                  <a:pt x="2976829" y="2126827"/>
                </a:cubicBezTo>
                <a:cubicBezTo>
                  <a:pt x="2976829" y="2136556"/>
                  <a:pt x="2975613" y="2144460"/>
                  <a:pt x="2973181" y="2150540"/>
                </a:cubicBezTo>
                <a:cubicBezTo>
                  <a:pt x="2970749" y="2156620"/>
                  <a:pt x="2969533" y="2164524"/>
                  <a:pt x="2969533" y="2174252"/>
                </a:cubicBezTo>
                <a:cubicBezTo>
                  <a:pt x="2964669" y="2174252"/>
                  <a:pt x="2961021" y="2176684"/>
                  <a:pt x="2958589" y="2181548"/>
                </a:cubicBezTo>
                <a:cubicBezTo>
                  <a:pt x="2965885" y="2181548"/>
                  <a:pt x="2973181" y="2183981"/>
                  <a:pt x="2980477" y="2188844"/>
                </a:cubicBezTo>
                <a:cubicBezTo>
                  <a:pt x="2990205" y="2179116"/>
                  <a:pt x="2995069" y="2160876"/>
                  <a:pt x="2995069" y="2134123"/>
                </a:cubicBezTo>
                <a:cubicBezTo>
                  <a:pt x="2992637" y="2129259"/>
                  <a:pt x="2992637" y="2125611"/>
                  <a:pt x="2995069" y="2123179"/>
                </a:cubicBezTo>
                <a:cubicBezTo>
                  <a:pt x="2999933" y="2111019"/>
                  <a:pt x="2999933" y="2100075"/>
                  <a:pt x="2995069" y="2090346"/>
                </a:cubicBezTo>
                <a:cubicBezTo>
                  <a:pt x="2995069" y="2087914"/>
                  <a:pt x="2994461" y="2086090"/>
                  <a:pt x="2993245" y="2084874"/>
                </a:cubicBezTo>
                <a:cubicBezTo>
                  <a:pt x="2992029" y="2083658"/>
                  <a:pt x="2991421" y="2081834"/>
                  <a:pt x="2991421" y="2079402"/>
                </a:cubicBezTo>
                <a:lnTo>
                  <a:pt x="2976829" y="2093994"/>
                </a:lnTo>
                <a:lnTo>
                  <a:pt x="2969533" y="2079402"/>
                </a:lnTo>
                <a:close/>
                <a:moveTo>
                  <a:pt x="3031550" y="2185196"/>
                </a:moveTo>
                <a:cubicBezTo>
                  <a:pt x="3029118" y="2192493"/>
                  <a:pt x="3030334" y="2199789"/>
                  <a:pt x="3035198" y="2207085"/>
                </a:cubicBezTo>
                <a:cubicBezTo>
                  <a:pt x="3035198" y="2202221"/>
                  <a:pt x="3035198" y="2197965"/>
                  <a:pt x="3035198" y="2194317"/>
                </a:cubicBezTo>
                <a:cubicBezTo>
                  <a:pt x="3035198" y="2190669"/>
                  <a:pt x="3033982" y="2187629"/>
                  <a:pt x="3031550" y="2185196"/>
                </a:cubicBezTo>
                <a:close/>
                <a:moveTo>
                  <a:pt x="2192493" y="2214381"/>
                </a:moveTo>
                <a:cubicBezTo>
                  <a:pt x="2187629" y="2219245"/>
                  <a:pt x="2183981" y="2222285"/>
                  <a:pt x="2181549" y="2223501"/>
                </a:cubicBezTo>
                <a:cubicBezTo>
                  <a:pt x="2179117" y="2224717"/>
                  <a:pt x="2176684" y="2225325"/>
                  <a:pt x="2174252" y="2225325"/>
                </a:cubicBezTo>
                <a:cubicBezTo>
                  <a:pt x="2179117" y="2227757"/>
                  <a:pt x="2185197" y="2224109"/>
                  <a:pt x="2192493" y="2214381"/>
                </a:cubicBezTo>
                <a:close/>
                <a:moveTo>
                  <a:pt x="2252230" y="2223045"/>
                </a:moveTo>
                <a:cubicBezTo>
                  <a:pt x="2250710" y="2222741"/>
                  <a:pt x="2249646" y="2222893"/>
                  <a:pt x="2249038" y="2223501"/>
                </a:cubicBezTo>
                <a:cubicBezTo>
                  <a:pt x="2247822" y="2224717"/>
                  <a:pt x="2247214" y="2226541"/>
                  <a:pt x="2247214" y="2228973"/>
                </a:cubicBezTo>
                <a:lnTo>
                  <a:pt x="2258158" y="2225325"/>
                </a:lnTo>
                <a:cubicBezTo>
                  <a:pt x="2255726" y="2224109"/>
                  <a:pt x="2253750" y="2223349"/>
                  <a:pt x="2252230" y="2223045"/>
                </a:cubicBezTo>
                <a:close/>
                <a:moveTo>
                  <a:pt x="2469746" y="2280046"/>
                </a:moveTo>
                <a:cubicBezTo>
                  <a:pt x="2423537" y="2294639"/>
                  <a:pt x="2377329" y="2314095"/>
                  <a:pt x="2331119" y="2338416"/>
                </a:cubicBezTo>
                <a:cubicBezTo>
                  <a:pt x="2284911" y="2362736"/>
                  <a:pt x="2254510" y="2378544"/>
                  <a:pt x="2239917" y="2385841"/>
                </a:cubicBezTo>
                <a:lnTo>
                  <a:pt x="2239917" y="2393137"/>
                </a:lnTo>
                <a:lnTo>
                  <a:pt x="2272750" y="2382193"/>
                </a:lnTo>
                <a:cubicBezTo>
                  <a:pt x="2270318" y="2391921"/>
                  <a:pt x="2260590" y="2396785"/>
                  <a:pt x="2243566" y="2396785"/>
                </a:cubicBezTo>
                <a:cubicBezTo>
                  <a:pt x="2231406" y="2396785"/>
                  <a:pt x="2221677" y="2401649"/>
                  <a:pt x="2214381" y="2411377"/>
                </a:cubicBezTo>
                <a:cubicBezTo>
                  <a:pt x="2211949" y="2413809"/>
                  <a:pt x="2208301" y="2416241"/>
                  <a:pt x="2203437" y="2418673"/>
                </a:cubicBezTo>
                <a:cubicBezTo>
                  <a:pt x="2198573" y="2421105"/>
                  <a:pt x="2194925" y="2422321"/>
                  <a:pt x="2192493" y="2422321"/>
                </a:cubicBezTo>
                <a:cubicBezTo>
                  <a:pt x="2182765" y="2429617"/>
                  <a:pt x="2170604" y="2436914"/>
                  <a:pt x="2156012" y="2444210"/>
                </a:cubicBezTo>
                <a:cubicBezTo>
                  <a:pt x="2141419" y="2451506"/>
                  <a:pt x="2128043" y="2458802"/>
                  <a:pt x="2115883" y="2466098"/>
                </a:cubicBezTo>
                <a:lnTo>
                  <a:pt x="2101291" y="2473394"/>
                </a:lnTo>
                <a:lnTo>
                  <a:pt x="2083051" y="2495283"/>
                </a:lnTo>
                <a:cubicBezTo>
                  <a:pt x="2092779" y="2514739"/>
                  <a:pt x="2097643" y="2543924"/>
                  <a:pt x="2097643" y="2582836"/>
                </a:cubicBezTo>
                <a:cubicBezTo>
                  <a:pt x="2097643" y="2577972"/>
                  <a:pt x="2093995" y="2574324"/>
                  <a:pt x="2086699" y="2571892"/>
                </a:cubicBezTo>
                <a:cubicBezTo>
                  <a:pt x="2084266" y="2569460"/>
                  <a:pt x="2081835" y="2564596"/>
                  <a:pt x="2079403" y="2557300"/>
                </a:cubicBezTo>
                <a:cubicBezTo>
                  <a:pt x="2076970" y="2550004"/>
                  <a:pt x="2075754" y="2546356"/>
                  <a:pt x="2075754" y="2546356"/>
                </a:cubicBezTo>
                <a:cubicBezTo>
                  <a:pt x="2073322" y="2541492"/>
                  <a:pt x="2072106" y="2535412"/>
                  <a:pt x="2072106" y="2528115"/>
                </a:cubicBezTo>
                <a:cubicBezTo>
                  <a:pt x="2069674" y="2523251"/>
                  <a:pt x="2066634" y="2519603"/>
                  <a:pt x="2062986" y="2517171"/>
                </a:cubicBezTo>
                <a:cubicBezTo>
                  <a:pt x="2059338" y="2514739"/>
                  <a:pt x="2056298" y="2512307"/>
                  <a:pt x="2053866" y="2509875"/>
                </a:cubicBezTo>
                <a:lnTo>
                  <a:pt x="2050218" y="2513523"/>
                </a:lnTo>
                <a:lnTo>
                  <a:pt x="2053866" y="2539060"/>
                </a:lnTo>
                <a:cubicBezTo>
                  <a:pt x="2049002" y="2539060"/>
                  <a:pt x="2046570" y="2537844"/>
                  <a:pt x="2046570" y="2535412"/>
                </a:cubicBezTo>
                <a:lnTo>
                  <a:pt x="2042922" y="2539060"/>
                </a:lnTo>
                <a:cubicBezTo>
                  <a:pt x="2045354" y="2543924"/>
                  <a:pt x="2046570" y="2546964"/>
                  <a:pt x="2046570" y="2548180"/>
                </a:cubicBezTo>
                <a:cubicBezTo>
                  <a:pt x="2046570" y="2549396"/>
                  <a:pt x="2047785" y="2551220"/>
                  <a:pt x="2050218" y="2553652"/>
                </a:cubicBezTo>
                <a:cubicBezTo>
                  <a:pt x="2047785" y="2556084"/>
                  <a:pt x="2042922" y="2557300"/>
                  <a:pt x="2035625" y="2557300"/>
                </a:cubicBezTo>
                <a:lnTo>
                  <a:pt x="2042922" y="2597429"/>
                </a:lnTo>
                <a:cubicBezTo>
                  <a:pt x="2045354" y="2599861"/>
                  <a:pt x="2047785" y="2613237"/>
                  <a:pt x="2050218" y="2637558"/>
                </a:cubicBezTo>
                <a:lnTo>
                  <a:pt x="2057514" y="2674038"/>
                </a:lnTo>
                <a:cubicBezTo>
                  <a:pt x="2059946" y="2678903"/>
                  <a:pt x="2060554" y="2684983"/>
                  <a:pt x="2059338" y="2692279"/>
                </a:cubicBezTo>
                <a:cubicBezTo>
                  <a:pt x="2058122" y="2699575"/>
                  <a:pt x="2058730" y="2704439"/>
                  <a:pt x="2061162" y="2706871"/>
                </a:cubicBezTo>
                <a:cubicBezTo>
                  <a:pt x="2066026" y="2716599"/>
                  <a:pt x="2068458" y="2729976"/>
                  <a:pt x="2068458" y="2747000"/>
                </a:cubicBezTo>
                <a:lnTo>
                  <a:pt x="2126827" y="2732408"/>
                </a:lnTo>
                <a:lnTo>
                  <a:pt x="2126827" y="2747000"/>
                </a:lnTo>
                <a:lnTo>
                  <a:pt x="2123179" y="2743352"/>
                </a:lnTo>
                <a:lnTo>
                  <a:pt x="2097643" y="2757944"/>
                </a:lnTo>
                <a:lnTo>
                  <a:pt x="2108587" y="2772536"/>
                </a:lnTo>
                <a:cubicBezTo>
                  <a:pt x="2113451" y="2772536"/>
                  <a:pt x="2117099" y="2771321"/>
                  <a:pt x="2119531" y="2768888"/>
                </a:cubicBezTo>
                <a:cubicBezTo>
                  <a:pt x="2121963" y="2766456"/>
                  <a:pt x="2124395" y="2765240"/>
                  <a:pt x="2126827" y="2765240"/>
                </a:cubicBezTo>
                <a:lnTo>
                  <a:pt x="2123179" y="2757944"/>
                </a:lnTo>
                <a:cubicBezTo>
                  <a:pt x="2125611" y="2755512"/>
                  <a:pt x="2128651" y="2753688"/>
                  <a:pt x="2132299" y="2752472"/>
                </a:cubicBezTo>
                <a:cubicBezTo>
                  <a:pt x="2135947" y="2751256"/>
                  <a:pt x="2138987" y="2748216"/>
                  <a:pt x="2141419" y="2743352"/>
                </a:cubicBezTo>
                <a:lnTo>
                  <a:pt x="2163308" y="2721463"/>
                </a:lnTo>
                <a:cubicBezTo>
                  <a:pt x="2163308" y="2719031"/>
                  <a:pt x="2163916" y="2717815"/>
                  <a:pt x="2165132" y="2717815"/>
                </a:cubicBezTo>
                <a:cubicBezTo>
                  <a:pt x="2166348" y="2717815"/>
                  <a:pt x="2168172" y="2717815"/>
                  <a:pt x="2170604" y="2717815"/>
                </a:cubicBezTo>
                <a:cubicBezTo>
                  <a:pt x="2175468" y="2717815"/>
                  <a:pt x="2184589" y="2716599"/>
                  <a:pt x="2197965" y="2714167"/>
                </a:cubicBezTo>
                <a:cubicBezTo>
                  <a:pt x="2211341" y="2711735"/>
                  <a:pt x="2222893" y="2708087"/>
                  <a:pt x="2232621" y="2703223"/>
                </a:cubicBezTo>
                <a:lnTo>
                  <a:pt x="2247214" y="2703223"/>
                </a:lnTo>
                <a:cubicBezTo>
                  <a:pt x="2254510" y="2705655"/>
                  <a:pt x="2266670" y="2706871"/>
                  <a:pt x="2283695" y="2706871"/>
                </a:cubicBezTo>
                <a:cubicBezTo>
                  <a:pt x="2290991" y="2706871"/>
                  <a:pt x="2295855" y="2705655"/>
                  <a:pt x="2298287" y="2703223"/>
                </a:cubicBezTo>
                <a:lnTo>
                  <a:pt x="2287343" y="2684983"/>
                </a:lnTo>
                <a:cubicBezTo>
                  <a:pt x="2294639" y="2687415"/>
                  <a:pt x="2300111" y="2688631"/>
                  <a:pt x="2303759" y="2688631"/>
                </a:cubicBezTo>
                <a:cubicBezTo>
                  <a:pt x="2307407" y="2688631"/>
                  <a:pt x="2310447" y="2686199"/>
                  <a:pt x="2312879" y="2681334"/>
                </a:cubicBezTo>
                <a:cubicBezTo>
                  <a:pt x="2312879" y="2681334"/>
                  <a:pt x="2308015" y="2681334"/>
                  <a:pt x="2298287" y="2681334"/>
                </a:cubicBezTo>
                <a:cubicBezTo>
                  <a:pt x="2303151" y="2674038"/>
                  <a:pt x="2309231" y="2667958"/>
                  <a:pt x="2316527" y="2663094"/>
                </a:cubicBezTo>
                <a:lnTo>
                  <a:pt x="2323823" y="2652150"/>
                </a:lnTo>
                <a:lnTo>
                  <a:pt x="2331119" y="2652150"/>
                </a:lnTo>
                <a:cubicBezTo>
                  <a:pt x="2331119" y="2654582"/>
                  <a:pt x="2329904" y="2657014"/>
                  <a:pt x="2327471" y="2659446"/>
                </a:cubicBezTo>
                <a:cubicBezTo>
                  <a:pt x="2325039" y="2661878"/>
                  <a:pt x="2323823" y="2664310"/>
                  <a:pt x="2323823" y="2666742"/>
                </a:cubicBezTo>
                <a:lnTo>
                  <a:pt x="2338416" y="2666742"/>
                </a:lnTo>
                <a:lnTo>
                  <a:pt x="2338416" y="2670390"/>
                </a:lnTo>
                <a:cubicBezTo>
                  <a:pt x="2333552" y="2677686"/>
                  <a:pt x="2331119" y="2681334"/>
                  <a:pt x="2331119" y="2681334"/>
                </a:cubicBezTo>
                <a:lnTo>
                  <a:pt x="2334768" y="2684983"/>
                </a:lnTo>
                <a:cubicBezTo>
                  <a:pt x="2329904" y="2687415"/>
                  <a:pt x="2325039" y="2690455"/>
                  <a:pt x="2320175" y="2694103"/>
                </a:cubicBezTo>
                <a:cubicBezTo>
                  <a:pt x="2315311" y="2697751"/>
                  <a:pt x="2310447" y="2700791"/>
                  <a:pt x="2305583" y="2703223"/>
                </a:cubicBezTo>
                <a:cubicBezTo>
                  <a:pt x="2315311" y="2705655"/>
                  <a:pt x="2321391" y="2705655"/>
                  <a:pt x="2323823" y="2703223"/>
                </a:cubicBezTo>
                <a:cubicBezTo>
                  <a:pt x="2328687" y="2700791"/>
                  <a:pt x="2332944" y="2697751"/>
                  <a:pt x="2336592" y="2694103"/>
                </a:cubicBezTo>
                <a:cubicBezTo>
                  <a:pt x="2340240" y="2690455"/>
                  <a:pt x="2344496" y="2687415"/>
                  <a:pt x="2349360" y="2684983"/>
                </a:cubicBezTo>
                <a:cubicBezTo>
                  <a:pt x="2361520" y="2672823"/>
                  <a:pt x="2374897" y="2667958"/>
                  <a:pt x="2389489" y="2670390"/>
                </a:cubicBezTo>
                <a:cubicBezTo>
                  <a:pt x="2389489" y="2672823"/>
                  <a:pt x="2387057" y="2675255"/>
                  <a:pt x="2382193" y="2677686"/>
                </a:cubicBezTo>
                <a:cubicBezTo>
                  <a:pt x="2377329" y="2680119"/>
                  <a:pt x="2376113" y="2683767"/>
                  <a:pt x="2378545" y="2688631"/>
                </a:cubicBezTo>
                <a:cubicBezTo>
                  <a:pt x="2388273" y="2686199"/>
                  <a:pt x="2399217" y="2681334"/>
                  <a:pt x="2411377" y="2674038"/>
                </a:cubicBezTo>
                <a:cubicBezTo>
                  <a:pt x="2411377" y="2678903"/>
                  <a:pt x="2412593" y="2681334"/>
                  <a:pt x="2415025" y="2681334"/>
                </a:cubicBezTo>
                <a:cubicBezTo>
                  <a:pt x="2412593" y="2681334"/>
                  <a:pt x="2408337" y="2683767"/>
                  <a:pt x="2402257" y="2688631"/>
                </a:cubicBezTo>
                <a:cubicBezTo>
                  <a:pt x="2396177" y="2693495"/>
                  <a:pt x="2393137" y="2699575"/>
                  <a:pt x="2393137" y="2706871"/>
                </a:cubicBezTo>
                <a:cubicBezTo>
                  <a:pt x="2390705" y="2711735"/>
                  <a:pt x="2385233" y="2717207"/>
                  <a:pt x="2376721" y="2723287"/>
                </a:cubicBezTo>
                <a:cubicBezTo>
                  <a:pt x="2368208" y="2729368"/>
                  <a:pt x="2361520" y="2734840"/>
                  <a:pt x="2356656" y="2739704"/>
                </a:cubicBezTo>
                <a:lnTo>
                  <a:pt x="2342064" y="2732408"/>
                </a:lnTo>
                <a:cubicBezTo>
                  <a:pt x="2349360" y="2739704"/>
                  <a:pt x="2354832" y="2743352"/>
                  <a:pt x="2358480" y="2743352"/>
                </a:cubicBezTo>
                <a:cubicBezTo>
                  <a:pt x="2362128" y="2743352"/>
                  <a:pt x="2366384" y="2740920"/>
                  <a:pt x="2371248" y="2736056"/>
                </a:cubicBezTo>
                <a:cubicBezTo>
                  <a:pt x="2371248" y="2736056"/>
                  <a:pt x="2378545" y="2729976"/>
                  <a:pt x="2393137" y="2717815"/>
                </a:cubicBezTo>
                <a:lnTo>
                  <a:pt x="2400433" y="2732408"/>
                </a:lnTo>
                <a:cubicBezTo>
                  <a:pt x="2410161" y="2727544"/>
                  <a:pt x="2418673" y="2719639"/>
                  <a:pt x="2425970" y="2708695"/>
                </a:cubicBezTo>
                <a:cubicBezTo>
                  <a:pt x="2433266" y="2697751"/>
                  <a:pt x="2439346" y="2689847"/>
                  <a:pt x="2444210" y="2684983"/>
                </a:cubicBezTo>
                <a:cubicBezTo>
                  <a:pt x="2444210" y="2684983"/>
                  <a:pt x="2444818" y="2686199"/>
                  <a:pt x="2446034" y="2688631"/>
                </a:cubicBezTo>
                <a:cubicBezTo>
                  <a:pt x="2447250" y="2691063"/>
                  <a:pt x="2447858" y="2692279"/>
                  <a:pt x="2447858" y="2692279"/>
                </a:cubicBezTo>
                <a:lnTo>
                  <a:pt x="2458802" y="2681334"/>
                </a:lnTo>
                <a:lnTo>
                  <a:pt x="2462450" y="2666742"/>
                </a:lnTo>
                <a:cubicBezTo>
                  <a:pt x="2457586" y="2654582"/>
                  <a:pt x="2461234" y="2644854"/>
                  <a:pt x="2473394" y="2637558"/>
                </a:cubicBezTo>
                <a:cubicBezTo>
                  <a:pt x="2473394" y="2630261"/>
                  <a:pt x="2473394" y="2626613"/>
                  <a:pt x="2473394" y="2626613"/>
                </a:cubicBezTo>
                <a:cubicBezTo>
                  <a:pt x="2480691" y="2626613"/>
                  <a:pt x="2484339" y="2621749"/>
                  <a:pt x="2484339" y="2612021"/>
                </a:cubicBezTo>
                <a:lnTo>
                  <a:pt x="2473394" y="2593781"/>
                </a:lnTo>
                <a:cubicBezTo>
                  <a:pt x="2483123" y="2593781"/>
                  <a:pt x="2487987" y="2587701"/>
                  <a:pt x="2487987" y="2575540"/>
                </a:cubicBezTo>
                <a:cubicBezTo>
                  <a:pt x="2478259" y="2573108"/>
                  <a:pt x="2472179" y="2575540"/>
                  <a:pt x="2469746" y="2582836"/>
                </a:cubicBezTo>
                <a:cubicBezTo>
                  <a:pt x="2467314" y="2590133"/>
                  <a:pt x="2466098" y="2593781"/>
                  <a:pt x="2466098" y="2593781"/>
                </a:cubicBezTo>
                <a:cubicBezTo>
                  <a:pt x="2468531" y="2596213"/>
                  <a:pt x="2470355" y="2598037"/>
                  <a:pt x="2471570" y="2599253"/>
                </a:cubicBezTo>
                <a:cubicBezTo>
                  <a:pt x="2472786" y="2600469"/>
                  <a:pt x="2473394" y="2603509"/>
                  <a:pt x="2473394" y="2608373"/>
                </a:cubicBezTo>
                <a:lnTo>
                  <a:pt x="2458802" y="2608373"/>
                </a:lnTo>
                <a:cubicBezTo>
                  <a:pt x="2453938" y="2608373"/>
                  <a:pt x="2451506" y="2609589"/>
                  <a:pt x="2451506" y="2612021"/>
                </a:cubicBezTo>
                <a:cubicBezTo>
                  <a:pt x="2449074" y="2616885"/>
                  <a:pt x="2450290" y="2619317"/>
                  <a:pt x="2455154" y="2619317"/>
                </a:cubicBezTo>
                <a:lnTo>
                  <a:pt x="2451506" y="2626613"/>
                </a:lnTo>
                <a:cubicBezTo>
                  <a:pt x="2446642" y="2626613"/>
                  <a:pt x="2441170" y="2630870"/>
                  <a:pt x="2435090" y="2639382"/>
                </a:cubicBezTo>
                <a:cubicBezTo>
                  <a:pt x="2429009" y="2647894"/>
                  <a:pt x="2423537" y="2654582"/>
                  <a:pt x="2418673" y="2659446"/>
                </a:cubicBezTo>
                <a:cubicBezTo>
                  <a:pt x="2416241" y="2654582"/>
                  <a:pt x="2415025" y="2649718"/>
                  <a:pt x="2415025" y="2644854"/>
                </a:cubicBezTo>
                <a:lnTo>
                  <a:pt x="2389489" y="2659446"/>
                </a:lnTo>
                <a:cubicBezTo>
                  <a:pt x="2391921" y="2649718"/>
                  <a:pt x="2399217" y="2642422"/>
                  <a:pt x="2411377" y="2637558"/>
                </a:cubicBezTo>
                <a:cubicBezTo>
                  <a:pt x="2421105" y="2632694"/>
                  <a:pt x="2425970" y="2622965"/>
                  <a:pt x="2425970" y="2608373"/>
                </a:cubicBezTo>
                <a:cubicBezTo>
                  <a:pt x="2421105" y="2608373"/>
                  <a:pt x="2416849" y="2609589"/>
                  <a:pt x="2413201" y="2612021"/>
                </a:cubicBezTo>
                <a:cubicBezTo>
                  <a:pt x="2409553" y="2614453"/>
                  <a:pt x="2406513" y="2613237"/>
                  <a:pt x="2404081" y="2608373"/>
                </a:cubicBezTo>
                <a:cubicBezTo>
                  <a:pt x="2408945" y="2603509"/>
                  <a:pt x="2413201" y="2598037"/>
                  <a:pt x="2416849" y="2591957"/>
                </a:cubicBezTo>
                <a:cubicBezTo>
                  <a:pt x="2420497" y="2585877"/>
                  <a:pt x="2424753" y="2580405"/>
                  <a:pt x="2429618" y="2575540"/>
                </a:cubicBezTo>
                <a:cubicBezTo>
                  <a:pt x="2422321" y="2575540"/>
                  <a:pt x="2417457" y="2577972"/>
                  <a:pt x="2415025" y="2582836"/>
                </a:cubicBezTo>
                <a:cubicBezTo>
                  <a:pt x="2415025" y="2575540"/>
                  <a:pt x="2413201" y="2571284"/>
                  <a:pt x="2409553" y="2570068"/>
                </a:cubicBezTo>
                <a:cubicBezTo>
                  <a:pt x="2405905" y="2568852"/>
                  <a:pt x="2401649" y="2569460"/>
                  <a:pt x="2396785" y="2571892"/>
                </a:cubicBezTo>
                <a:cubicBezTo>
                  <a:pt x="2401649" y="2567028"/>
                  <a:pt x="2404689" y="2562772"/>
                  <a:pt x="2405905" y="2559124"/>
                </a:cubicBezTo>
                <a:cubicBezTo>
                  <a:pt x="2407121" y="2555476"/>
                  <a:pt x="2408945" y="2552436"/>
                  <a:pt x="2411377" y="2550004"/>
                </a:cubicBezTo>
                <a:lnTo>
                  <a:pt x="2415025" y="2539060"/>
                </a:lnTo>
                <a:cubicBezTo>
                  <a:pt x="2424753" y="2539060"/>
                  <a:pt x="2430833" y="2536628"/>
                  <a:pt x="2433266" y="2531763"/>
                </a:cubicBezTo>
                <a:cubicBezTo>
                  <a:pt x="2435698" y="2526899"/>
                  <a:pt x="2436914" y="2524467"/>
                  <a:pt x="2436914" y="2524467"/>
                </a:cubicBezTo>
                <a:lnTo>
                  <a:pt x="2425970" y="2524467"/>
                </a:lnTo>
                <a:cubicBezTo>
                  <a:pt x="2418673" y="2524467"/>
                  <a:pt x="2412593" y="2528115"/>
                  <a:pt x="2407729" y="2535412"/>
                </a:cubicBezTo>
                <a:cubicBezTo>
                  <a:pt x="2402865" y="2542708"/>
                  <a:pt x="2399217" y="2546356"/>
                  <a:pt x="2396785" y="2546356"/>
                </a:cubicBezTo>
                <a:cubicBezTo>
                  <a:pt x="2394353" y="2548788"/>
                  <a:pt x="2392529" y="2552436"/>
                  <a:pt x="2391313" y="2557300"/>
                </a:cubicBezTo>
                <a:cubicBezTo>
                  <a:pt x="2390097" y="2562164"/>
                  <a:pt x="2387057" y="2565812"/>
                  <a:pt x="2382193" y="2568244"/>
                </a:cubicBezTo>
                <a:cubicBezTo>
                  <a:pt x="2384625" y="2565812"/>
                  <a:pt x="2385841" y="2562772"/>
                  <a:pt x="2385841" y="2559124"/>
                </a:cubicBezTo>
                <a:cubicBezTo>
                  <a:pt x="2385841" y="2555476"/>
                  <a:pt x="2387057" y="2552436"/>
                  <a:pt x="2389489" y="2550004"/>
                </a:cubicBezTo>
                <a:lnTo>
                  <a:pt x="2385841" y="2550004"/>
                </a:lnTo>
                <a:cubicBezTo>
                  <a:pt x="2385841" y="2550004"/>
                  <a:pt x="2384017" y="2551220"/>
                  <a:pt x="2380369" y="2553652"/>
                </a:cubicBezTo>
                <a:cubicBezTo>
                  <a:pt x="2376721" y="2556084"/>
                  <a:pt x="2373681" y="2559732"/>
                  <a:pt x="2371248" y="2564596"/>
                </a:cubicBezTo>
                <a:lnTo>
                  <a:pt x="2382193" y="2568244"/>
                </a:lnTo>
                <a:cubicBezTo>
                  <a:pt x="2382193" y="2568244"/>
                  <a:pt x="2378545" y="2570676"/>
                  <a:pt x="2371248" y="2575540"/>
                </a:cubicBezTo>
                <a:lnTo>
                  <a:pt x="2367600" y="2575540"/>
                </a:lnTo>
                <a:cubicBezTo>
                  <a:pt x="2360304" y="2585269"/>
                  <a:pt x="2354224" y="2593781"/>
                  <a:pt x="2349360" y="2601077"/>
                </a:cubicBezTo>
                <a:cubicBezTo>
                  <a:pt x="2337200" y="2615669"/>
                  <a:pt x="2327471" y="2624181"/>
                  <a:pt x="2320175" y="2626613"/>
                </a:cubicBezTo>
                <a:cubicBezTo>
                  <a:pt x="2327471" y="2633910"/>
                  <a:pt x="2326256" y="2642422"/>
                  <a:pt x="2316527" y="2652150"/>
                </a:cubicBezTo>
                <a:cubicBezTo>
                  <a:pt x="2314095" y="2654582"/>
                  <a:pt x="2303151" y="2661878"/>
                  <a:pt x="2283695" y="2674038"/>
                </a:cubicBezTo>
                <a:lnTo>
                  <a:pt x="2283695" y="2648502"/>
                </a:lnTo>
                <a:cubicBezTo>
                  <a:pt x="2303151" y="2646070"/>
                  <a:pt x="2312879" y="2631478"/>
                  <a:pt x="2312879" y="2604725"/>
                </a:cubicBezTo>
                <a:lnTo>
                  <a:pt x="2320175" y="2590133"/>
                </a:lnTo>
                <a:cubicBezTo>
                  <a:pt x="2337200" y="2563380"/>
                  <a:pt x="2349360" y="2543924"/>
                  <a:pt x="2356656" y="2531763"/>
                </a:cubicBezTo>
                <a:cubicBezTo>
                  <a:pt x="2363952" y="2522035"/>
                  <a:pt x="2371248" y="2509875"/>
                  <a:pt x="2378545" y="2495283"/>
                </a:cubicBezTo>
                <a:cubicBezTo>
                  <a:pt x="2385841" y="2480690"/>
                  <a:pt x="2394353" y="2466098"/>
                  <a:pt x="2404081" y="2451506"/>
                </a:cubicBezTo>
                <a:lnTo>
                  <a:pt x="2407729" y="2433266"/>
                </a:lnTo>
                <a:cubicBezTo>
                  <a:pt x="2417457" y="2423537"/>
                  <a:pt x="2425970" y="2411377"/>
                  <a:pt x="2433266" y="2396785"/>
                </a:cubicBezTo>
                <a:cubicBezTo>
                  <a:pt x="2440562" y="2382193"/>
                  <a:pt x="2445426" y="2371248"/>
                  <a:pt x="2447858" y="2363952"/>
                </a:cubicBezTo>
                <a:lnTo>
                  <a:pt x="2447858" y="2360304"/>
                </a:lnTo>
                <a:lnTo>
                  <a:pt x="2455154" y="2327471"/>
                </a:lnTo>
                <a:cubicBezTo>
                  <a:pt x="2455154" y="2322607"/>
                  <a:pt x="2455154" y="2320175"/>
                  <a:pt x="2455154" y="2320175"/>
                </a:cubicBezTo>
                <a:cubicBezTo>
                  <a:pt x="2452722" y="2312879"/>
                  <a:pt x="2453938" y="2305583"/>
                  <a:pt x="2458802" y="2298287"/>
                </a:cubicBezTo>
                <a:lnTo>
                  <a:pt x="2469746" y="2280046"/>
                </a:lnTo>
                <a:close/>
                <a:moveTo>
                  <a:pt x="2466098" y="2466098"/>
                </a:moveTo>
                <a:cubicBezTo>
                  <a:pt x="2463666" y="2466098"/>
                  <a:pt x="2460018" y="2468530"/>
                  <a:pt x="2455154" y="2473394"/>
                </a:cubicBezTo>
                <a:cubicBezTo>
                  <a:pt x="2455154" y="2473394"/>
                  <a:pt x="2452722" y="2475826"/>
                  <a:pt x="2447858" y="2480690"/>
                </a:cubicBezTo>
                <a:cubicBezTo>
                  <a:pt x="2447858" y="2487987"/>
                  <a:pt x="2445426" y="2492851"/>
                  <a:pt x="2440562" y="2495283"/>
                </a:cubicBezTo>
                <a:cubicBezTo>
                  <a:pt x="2435698" y="2497715"/>
                  <a:pt x="2432050" y="2501363"/>
                  <a:pt x="2429618" y="2506227"/>
                </a:cubicBezTo>
                <a:lnTo>
                  <a:pt x="2447858" y="2513523"/>
                </a:lnTo>
                <a:cubicBezTo>
                  <a:pt x="2447858" y="2508659"/>
                  <a:pt x="2450898" y="2501363"/>
                  <a:pt x="2456978" y="2491635"/>
                </a:cubicBezTo>
                <a:cubicBezTo>
                  <a:pt x="2463058" y="2481907"/>
                  <a:pt x="2466098" y="2473394"/>
                  <a:pt x="2466098" y="2466098"/>
                </a:cubicBezTo>
                <a:close/>
                <a:moveTo>
                  <a:pt x="2938980" y="2549548"/>
                </a:moveTo>
                <a:cubicBezTo>
                  <a:pt x="2937460" y="2549244"/>
                  <a:pt x="2935484" y="2549396"/>
                  <a:pt x="2933052" y="2550004"/>
                </a:cubicBezTo>
                <a:cubicBezTo>
                  <a:pt x="2937916" y="2554868"/>
                  <a:pt x="2940348" y="2559732"/>
                  <a:pt x="2940348" y="2564596"/>
                </a:cubicBezTo>
                <a:cubicBezTo>
                  <a:pt x="2943996" y="2555476"/>
                  <a:pt x="2943540" y="2550460"/>
                  <a:pt x="2938980" y="2549548"/>
                </a:cubicBezTo>
                <a:close/>
                <a:moveTo>
                  <a:pt x="2436914" y="2706871"/>
                </a:moveTo>
                <a:cubicBezTo>
                  <a:pt x="2429618" y="2706871"/>
                  <a:pt x="2426577" y="2708695"/>
                  <a:pt x="2427794" y="2712343"/>
                </a:cubicBezTo>
                <a:cubicBezTo>
                  <a:pt x="2429009" y="2715991"/>
                  <a:pt x="2429618" y="2719031"/>
                  <a:pt x="2429618" y="2721463"/>
                </a:cubicBezTo>
                <a:lnTo>
                  <a:pt x="2436914" y="2706871"/>
                </a:lnTo>
                <a:close/>
                <a:moveTo>
                  <a:pt x="1459230" y="2115883"/>
                </a:moveTo>
                <a:cubicBezTo>
                  <a:pt x="1456797" y="2118315"/>
                  <a:pt x="1455581" y="2121355"/>
                  <a:pt x="1455581" y="2125003"/>
                </a:cubicBezTo>
                <a:cubicBezTo>
                  <a:pt x="1455581" y="2128651"/>
                  <a:pt x="1455581" y="2130475"/>
                  <a:pt x="1455581" y="2130475"/>
                </a:cubicBezTo>
                <a:lnTo>
                  <a:pt x="1459230" y="2115883"/>
                </a:lnTo>
                <a:close/>
                <a:moveTo>
                  <a:pt x="2137771" y="1539487"/>
                </a:moveTo>
                <a:lnTo>
                  <a:pt x="2137771" y="1590560"/>
                </a:lnTo>
                <a:cubicBezTo>
                  <a:pt x="2145067" y="1575968"/>
                  <a:pt x="2148716" y="1566848"/>
                  <a:pt x="2148716" y="1563200"/>
                </a:cubicBezTo>
                <a:cubicBezTo>
                  <a:pt x="2148716" y="1559552"/>
                  <a:pt x="2145067" y="1551647"/>
                  <a:pt x="2137771" y="1539487"/>
                </a:cubicBezTo>
                <a:close/>
                <a:moveTo>
                  <a:pt x="2269102" y="1543135"/>
                </a:moveTo>
                <a:lnTo>
                  <a:pt x="2261806" y="1546783"/>
                </a:lnTo>
                <a:cubicBezTo>
                  <a:pt x="2264238" y="1549215"/>
                  <a:pt x="2264238" y="1553472"/>
                  <a:pt x="2261806" y="1559552"/>
                </a:cubicBezTo>
                <a:cubicBezTo>
                  <a:pt x="2259374" y="1565632"/>
                  <a:pt x="2263022" y="1571104"/>
                  <a:pt x="2272750" y="1575968"/>
                </a:cubicBezTo>
                <a:cubicBezTo>
                  <a:pt x="2270318" y="1566240"/>
                  <a:pt x="2269102" y="1555296"/>
                  <a:pt x="2269102" y="1543135"/>
                </a:cubicBezTo>
                <a:close/>
                <a:moveTo>
                  <a:pt x="2064810" y="1557727"/>
                </a:moveTo>
                <a:lnTo>
                  <a:pt x="2057514" y="1561376"/>
                </a:lnTo>
                <a:cubicBezTo>
                  <a:pt x="2062378" y="1563808"/>
                  <a:pt x="2064810" y="1567456"/>
                  <a:pt x="2064810" y="1572320"/>
                </a:cubicBezTo>
                <a:cubicBezTo>
                  <a:pt x="2067242" y="1572320"/>
                  <a:pt x="2068458" y="1571712"/>
                  <a:pt x="2068458" y="1570496"/>
                </a:cubicBezTo>
                <a:cubicBezTo>
                  <a:pt x="2068458" y="1569280"/>
                  <a:pt x="2068458" y="1567456"/>
                  <a:pt x="2068458" y="1565024"/>
                </a:cubicBezTo>
                <a:lnTo>
                  <a:pt x="2064810" y="1557727"/>
                </a:lnTo>
                <a:close/>
                <a:moveTo>
                  <a:pt x="2090347" y="1594208"/>
                </a:moveTo>
                <a:cubicBezTo>
                  <a:pt x="2083051" y="1601504"/>
                  <a:pt x="2082442" y="1606977"/>
                  <a:pt x="2088523" y="1610625"/>
                </a:cubicBezTo>
                <a:cubicBezTo>
                  <a:pt x="2094603" y="1614273"/>
                  <a:pt x="2097643" y="1616097"/>
                  <a:pt x="2097643" y="1616097"/>
                </a:cubicBezTo>
                <a:cubicBezTo>
                  <a:pt x="2097643" y="1611233"/>
                  <a:pt x="2096427" y="1606977"/>
                  <a:pt x="2093995" y="1603328"/>
                </a:cubicBezTo>
                <a:cubicBezTo>
                  <a:pt x="2091563" y="1599680"/>
                  <a:pt x="2090347" y="1596640"/>
                  <a:pt x="2090347" y="1594208"/>
                </a:cubicBezTo>
                <a:close/>
                <a:moveTo>
                  <a:pt x="2885627" y="1639809"/>
                </a:moveTo>
                <a:cubicBezTo>
                  <a:pt x="2880763" y="1638593"/>
                  <a:pt x="2874683" y="1641633"/>
                  <a:pt x="2867387" y="1648929"/>
                </a:cubicBezTo>
                <a:lnTo>
                  <a:pt x="2892923" y="1648929"/>
                </a:lnTo>
                <a:lnTo>
                  <a:pt x="2892923" y="1641633"/>
                </a:lnTo>
                <a:cubicBezTo>
                  <a:pt x="2892923" y="1641633"/>
                  <a:pt x="2890491" y="1641025"/>
                  <a:pt x="2885627" y="1639809"/>
                </a:cubicBezTo>
                <a:close/>
                <a:moveTo>
                  <a:pt x="2006441" y="1648929"/>
                </a:moveTo>
                <a:lnTo>
                  <a:pt x="2006441" y="1667170"/>
                </a:lnTo>
                <a:lnTo>
                  <a:pt x="2013737" y="1656226"/>
                </a:lnTo>
                <a:lnTo>
                  <a:pt x="2006441" y="1648929"/>
                </a:lnTo>
                <a:close/>
                <a:moveTo>
                  <a:pt x="1966312" y="1740131"/>
                </a:moveTo>
                <a:cubicBezTo>
                  <a:pt x="1961448" y="1740131"/>
                  <a:pt x="1957800" y="1740739"/>
                  <a:pt x="1955368" y="1741955"/>
                </a:cubicBezTo>
                <a:cubicBezTo>
                  <a:pt x="1952936" y="1743171"/>
                  <a:pt x="1950504" y="1743779"/>
                  <a:pt x="1948072" y="1743779"/>
                </a:cubicBezTo>
                <a:cubicBezTo>
                  <a:pt x="1950504" y="1746211"/>
                  <a:pt x="1953544" y="1746819"/>
                  <a:pt x="1957192" y="1745603"/>
                </a:cubicBezTo>
                <a:cubicBezTo>
                  <a:pt x="1960840" y="1744387"/>
                  <a:pt x="1963880" y="1742563"/>
                  <a:pt x="1966312" y="1740131"/>
                </a:cubicBezTo>
                <a:close/>
                <a:moveTo>
                  <a:pt x="2568245" y="1824037"/>
                </a:moveTo>
                <a:lnTo>
                  <a:pt x="2542708" y="1831333"/>
                </a:lnTo>
                <a:cubicBezTo>
                  <a:pt x="2552436" y="1838629"/>
                  <a:pt x="2558516" y="1841669"/>
                  <a:pt x="2560948" y="1840453"/>
                </a:cubicBezTo>
                <a:cubicBezTo>
                  <a:pt x="2563381" y="1839237"/>
                  <a:pt x="2565812" y="1833765"/>
                  <a:pt x="2568245" y="1824037"/>
                </a:cubicBezTo>
                <a:close/>
                <a:moveTo>
                  <a:pt x="2528116" y="1827685"/>
                </a:moveTo>
                <a:cubicBezTo>
                  <a:pt x="2518387" y="1837413"/>
                  <a:pt x="2507443" y="1844709"/>
                  <a:pt x="2495283" y="1849574"/>
                </a:cubicBezTo>
                <a:lnTo>
                  <a:pt x="2487987" y="1849574"/>
                </a:lnTo>
                <a:cubicBezTo>
                  <a:pt x="2480691" y="1844709"/>
                  <a:pt x="2475827" y="1844709"/>
                  <a:pt x="2473394" y="1849574"/>
                </a:cubicBezTo>
                <a:cubicBezTo>
                  <a:pt x="2470962" y="1854438"/>
                  <a:pt x="2467314" y="1858086"/>
                  <a:pt x="2462450" y="1860518"/>
                </a:cubicBezTo>
                <a:cubicBezTo>
                  <a:pt x="2477043" y="1855654"/>
                  <a:pt x="2497715" y="1852005"/>
                  <a:pt x="2524467" y="1849574"/>
                </a:cubicBezTo>
                <a:cubicBezTo>
                  <a:pt x="2531764" y="1839845"/>
                  <a:pt x="2532980" y="1832549"/>
                  <a:pt x="2528116" y="1827685"/>
                </a:cubicBezTo>
                <a:close/>
                <a:moveTo>
                  <a:pt x="2530851" y="1850942"/>
                </a:moveTo>
                <a:cubicBezTo>
                  <a:pt x="2523555" y="1850029"/>
                  <a:pt x="2518995" y="1853222"/>
                  <a:pt x="2517171" y="1860518"/>
                </a:cubicBezTo>
                <a:cubicBezTo>
                  <a:pt x="2522035" y="1855654"/>
                  <a:pt x="2529332" y="1853222"/>
                  <a:pt x="2539060" y="1853222"/>
                </a:cubicBezTo>
                <a:cubicBezTo>
                  <a:pt x="2536019" y="1852005"/>
                  <a:pt x="2533284" y="1851246"/>
                  <a:pt x="2530851" y="1850942"/>
                </a:cubicBezTo>
                <a:close/>
                <a:moveTo>
                  <a:pt x="2440562" y="1860518"/>
                </a:moveTo>
                <a:cubicBezTo>
                  <a:pt x="2445426" y="1870246"/>
                  <a:pt x="2447858" y="1876326"/>
                  <a:pt x="2447858" y="1878758"/>
                </a:cubicBezTo>
                <a:cubicBezTo>
                  <a:pt x="2435698" y="1866598"/>
                  <a:pt x="2428402" y="1866598"/>
                  <a:pt x="2425970" y="1878758"/>
                </a:cubicBezTo>
                <a:lnTo>
                  <a:pt x="2422321" y="1882406"/>
                </a:lnTo>
                <a:cubicBezTo>
                  <a:pt x="2410161" y="1879974"/>
                  <a:pt x="2404081" y="1886054"/>
                  <a:pt x="2404081" y="1900647"/>
                </a:cubicBezTo>
                <a:cubicBezTo>
                  <a:pt x="2421105" y="1893350"/>
                  <a:pt x="2437522" y="1886662"/>
                  <a:pt x="2453330" y="1880582"/>
                </a:cubicBezTo>
                <a:cubicBezTo>
                  <a:pt x="2469138" y="1874502"/>
                  <a:pt x="2484339" y="1869030"/>
                  <a:pt x="2498931" y="1864166"/>
                </a:cubicBezTo>
                <a:lnTo>
                  <a:pt x="2484339" y="1864166"/>
                </a:lnTo>
                <a:lnTo>
                  <a:pt x="2447858" y="1878758"/>
                </a:lnTo>
                <a:lnTo>
                  <a:pt x="2447858" y="1864166"/>
                </a:lnTo>
                <a:cubicBezTo>
                  <a:pt x="2445426" y="1864166"/>
                  <a:pt x="2442994" y="1862950"/>
                  <a:pt x="2440562" y="1860518"/>
                </a:cubicBezTo>
                <a:close/>
                <a:moveTo>
                  <a:pt x="2396785" y="1886054"/>
                </a:moveTo>
                <a:cubicBezTo>
                  <a:pt x="2391921" y="1888486"/>
                  <a:pt x="2385841" y="1893350"/>
                  <a:pt x="2378545" y="1900647"/>
                </a:cubicBezTo>
                <a:cubicBezTo>
                  <a:pt x="2383409" y="1900647"/>
                  <a:pt x="2387057" y="1899430"/>
                  <a:pt x="2389489" y="1896998"/>
                </a:cubicBezTo>
                <a:cubicBezTo>
                  <a:pt x="2391921" y="1894567"/>
                  <a:pt x="2394353" y="1890918"/>
                  <a:pt x="2396785" y="1886054"/>
                </a:cubicBezTo>
                <a:close/>
                <a:moveTo>
                  <a:pt x="2433266" y="1904295"/>
                </a:moveTo>
                <a:cubicBezTo>
                  <a:pt x="2428402" y="1906727"/>
                  <a:pt x="2422321" y="1907943"/>
                  <a:pt x="2415025" y="1907943"/>
                </a:cubicBezTo>
                <a:lnTo>
                  <a:pt x="2415025" y="1915239"/>
                </a:lnTo>
                <a:cubicBezTo>
                  <a:pt x="2424753" y="1915239"/>
                  <a:pt x="2430833" y="1912807"/>
                  <a:pt x="2433266" y="1907943"/>
                </a:cubicBezTo>
                <a:lnTo>
                  <a:pt x="2433266" y="1904295"/>
                </a:lnTo>
                <a:close/>
                <a:moveTo>
                  <a:pt x="2389945" y="1918431"/>
                </a:moveTo>
                <a:cubicBezTo>
                  <a:pt x="2386601" y="1918127"/>
                  <a:pt x="2383409" y="1918887"/>
                  <a:pt x="2380369" y="1920711"/>
                </a:cubicBezTo>
                <a:cubicBezTo>
                  <a:pt x="2374289" y="1924359"/>
                  <a:pt x="2370032" y="1926183"/>
                  <a:pt x="2367600" y="1926183"/>
                </a:cubicBezTo>
                <a:lnTo>
                  <a:pt x="2367600" y="1929831"/>
                </a:lnTo>
                <a:lnTo>
                  <a:pt x="2400433" y="1922535"/>
                </a:lnTo>
                <a:cubicBezTo>
                  <a:pt x="2396785" y="1920103"/>
                  <a:pt x="2393289" y="1918735"/>
                  <a:pt x="2389945" y="1918431"/>
                </a:cubicBezTo>
                <a:close/>
                <a:moveTo>
                  <a:pt x="2367600" y="1940775"/>
                </a:moveTo>
                <a:cubicBezTo>
                  <a:pt x="2345712" y="1950504"/>
                  <a:pt x="2328687" y="1956584"/>
                  <a:pt x="2316527" y="1959016"/>
                </a:cubicBezTo>
                <a:cubicBezTo>
                  <a:pt x="2314095" y="1959016"/>
                  <a:pt x="2300719" y="1965096"/>
                  <a:pt x="2276399" y="1977256"/>
                </a:cubicBezTo>
                <a:cubicBezTo>
                  <a:pt x="2273967" y="1977256"/>
                  <a:pt x="2266670" y="1979688"/>
                  <a:pt x="2254510" y="1984552"/>
                </a:cubicBezTo>
                <a:cubicBezTo>
                  <a:pt x="2259374" y="1984552"/>
                  <a:pt x="2263630" y="1984552"/>
                  <a:pt x="2267278" y="1984552"/>
                </a:cubicBezTo>
                <a:cubicBezTo>
                  <a:pt x="2270926" y="1984552"/>
                  <a:pt x="2273967" y="1982120"/>
                  <a:pt x="2276399" y="1977256"/>
                </a:cubicBezTo>
                <a:cubicBezTo>
                  <a:pt x="2283695" y="1984552"/>
                  <a:pt x="2288559" y="1990632"/>
                  <a:pt x="2290991" y="1995496"/>
                </a:cubicBezTo>
                <a:lnTo>
                  <a:pt x="2312879" y="1991848"/>
                </a:lnTo>
                <a:cubicBezTo>
                  <a:pt x="2310447" y="1989416"/>
                  <a:pt x="2303151" y="1988200"/>
                  <a:pt x="2290991" y="1988200"/>
                </a:cubicBezTo>
                <a:cubicBezTo>
                  <a:pt x="2300719" y="1985768"/>
                  <a:pt x="2314703" y="1981512"/>
                  <a:pt x="2332944" y="1975432"/>
                </a:cubicBezTo>
                <a:cubicBezTo>
                  <a:pt x="2351184" y="1969352"/>
                  <a:pt x="2366384" y="1960232"/>
                  <a:pt x="2378545" y="1948071"/>
                </a:cubicBezTo>
                <a:lnTo>
                  <a:pt x="2371248" y="1948071"/>
                </a:lnTo>
                <a:cubicBezTo>
                  <a:pt x="2368816" y="1943207"/>
                  <a:pt x="2367600" y="1940775"/>
                  <a:pt x="2367600" y="1940775"/>
                </a:cubicBezTo>
                <a:close/>
                <a:moveTo>
                  <a:pt x="1860518" y="2126827"/>
                </a:moveTo>
                <a:cubicBezTo>
                  <a:pt x="1850790" y="2136556"/>
                  <a:pt x="1841061" y="2146284"/>
                  <a:pt x="1831333" y="2156012"/>
                </a:cubicBezTo>
                <a:lnTo>
                  <a:pt x="1875110" y="2145068"/>
                </a:lnTo>
                <a:cubicBezTo>
                  <a:pt x="1875110" y="2140204"/>
                  <a:pt x="1870246" y="2134123"/>
                  <a:pt x="1860518" y="2126827"/>
                </a:cubicBezTo>
                <a:close/>
                <a:moveTo>
                  <a:pt x="1891071" y="2179724"/>
                </a:moveTo>
                <a:cubicBezTo>
                  <a:pt x="1888335" y="2179724"/>
                  <a:pt x="1886055" y="2180332"/>
                  <a:pt x="1884230" y="2181548"/>
                </a:cubicBezTo>
                <a:cubicBezTo>
                  <a:pt x="1880582" y="2183981"/>
                  <a:pt x="1877542" y="2188844"/>
                  <a:pt x="1875110" y="2196141"/>
                </a:cubicBezTo>
                <a:cubicBezTo>
                  <a:pt x="1879974" y="2196141"/>
                  <a:pt x="1888487" y="2191277"/>
                  <a:pt x="1900647" y="2181548"/>
                </a:cubicBezTo>
                <a:cubicBezTo>
                  <a:pt x="1896999" y="2180332"/>
                  <a:pt x="1893807" y="2179724"/>
                  <a:pt x="1891071" y="2179724"/>
                </a:cubicBezTo>
                <a:close/>
                <a:moveTo>
                  <a:pt x="2772537" y="1878758"/>
                </a:moveTo>
                <a:lnTo>
                  <a:pt x="2794425" y="1882406"/>
                </a:lnTo>
                <a:lnTo>
                  <a:pt x="2794425" y="1878758"/>
                </a:lnTo>
                <a:lnTo>
                  <a:pt x="2772537" y="1878758"/>
                </a:lnTo>
                <a:close/>
                <a:moveTo>
                  <a:pt x="2874683" y="1181976"/>
                </a:moveTo>
                <a:cubicBezTo>
                  <a:pt x="2862523" y="1181976"/>
                  <a:pt x="2855226" y="1188056"/>
                  <a:pt x="2852794" y="1200216"/>
                </a:cubicBezTo>
                <a:cubicBezTo>
                  <a:pt x="2860091" y="1202648"/>
                  <a:pt x="2865563" y="1202040"/>
                  <a:pt x="2869211" y="1198392"/>
                </a:cubicBezTo>
                <a:cubicBezTo>
                  <a:pt x="2872859" y="1194744"/>
                  <a:pt x="2874683" y="1189272"/>
                  <a:pt x="2874683" y="1181976"/>
                </a:cubicBezTo>
                <a:close/>
                <a:moveTo>
                  <a:pt x="2787129" y="1205688"/>
                </a:moveTo>
                <a:cubicBezTo>
                  <a:pt x="2782265" y="1204472"/>
                  <a:pt x="2779833" y="1208728"/>
                  <a:pt x="2779833" y="1218456"/>
                </a:cubicBezTo>
                <a:lnTo>
                  <a:pt x="2772537" y="1222105"/>
                </a:lnTo>
                <a:lnTo>
                  <a:pt x="2790777" y="1222105"/>
                </a:lnTo>
                <a:cubicBezTo>
                  <a:pt x="2793209" y="1222105"/>
                  <a:pt x="2796857" y="1221497"/>
                  <a:pt x="2801721" y="1220281"/>
                </a:cubicBezTo>
                <a:cubicBezTo>
                  <a:pt x="2806585" y="1219065"/>
                  <a:pt x="2810233" y="1219673"/>
                  <a:pt x="2812665" y="1222105"/>
                </a:cubicBezTo>
                <a:cubicBezTo>
                  <a:pt x="2815098" y="1224537"/>
                  <a:pt x="2817529" y="1225753"/>
                  <a:pt x="2819961" y="1225753"/>
                </a:cubicBezTo>
                <a:cubicBezTo>
                  <a:pt x="2822394" y="1225753"/>
                  <a:pt x="2824825" y="1224537"/>
                  <a:pt x="2827258" y="1222105"/>
                </a:cubicBezTo>
                <a:cubicBezTo>
                  <a:pt x="2829690" y="1219673"/>
                  <a:pt x="2833946" y="1218456"/>
                  <a:pt x="2840026" y="1218456"/>
                </a:cubicBezTo>
                <a:cubicBezTo>
                  <a:pt x="2846106" y="1218456"/>
                  <a:pt x="2849146" y="1217240"/>
                  <a:pt x="2849146" y="1214808"/>
                </a:cubicBezTo>
                <a:cubicBezTo>
                  <a:pt x="2851578" y="1214808"/>
                  <a:pt x="2854010" y="1214200"/>
                  <a:pt x="2856443" y="1212984"/>
                </a:cubicBezTo>
                <a:cubicBezTo>
                  <a:pt x="2858875" y="1211768"/>
                  <a:pt x="2861307" y="1209944"/>
                  <a:pt x="2863739" y="1207512"/>
                </a:cubicBezTo>
                <a:lnTo>
                  <a:pt x="2856443" y="1207512"/>
                </a:lnTo>
                <a:cubicBezTo>
                  <a:pt x="2851578" y="1209944"/>
                  <a:pt x="2843674" y="1211160"/>
                  <a:pt x="2832730" y="1211160"/>
                </a:cubicBezTo>
                <a:cubicBezTo>
                  <a:pt x="2821785" y="1211160"/>
                  <a:pt x="2809017" y="1212376"/>
                  <a:pt x="2794425" y="1214808"/>
                </a:cubicBezTo>
                <a:cubicBezTo>
                  <a:pt x="2794425" y="1212376"/>
                  <a:pt x="2795033" y="1211160"/>
                  <a:pt x="2796249" y="1211160"/>
                </a:cubicBezTo>
                <a:cubicBezTo>
                  <a:pt x="2797465" y="1211160"/>
                  <a:pt x="2798073" y="1209944"/>
                  <a:pt x="2798073" y="1207512"/>
                </a:cubicBezTo>
                <a:cubicBezTo>
                  <a:pt x="2795641" y="1207512"/>
                  <a:pt x="2791993" y="1206904"/>
                  <a:pt x="2787129" y="1205688"/>
                </a:cubicBezTo>
                <a:close/>
                <a:moveTo>
                  <a:pt x="2867387" y="1214808"/>
                </a:moveTo>
                <a:cubicBezTo>
                  <a:pt x="2857659" y="1217240"/>
                  <a:pt x="2851578" y="1219673"/>
                  <a:pt x="2849146" y="1222105"/>
                </a:cubicBezTo>
                <a:cubicBezTo>
                  <a:pt x="2858875" y="1222105"/>
                  <a:pt x="2864955" y="1220889"/>
                  <a:pt x="2867387" y="1218456"/>
                </a:cubicBezTo>
                <a:lnTo>
                  <a:pt x="2867387" y="1214808"/>
                </a:lnTo>
                <a:close/>
                <a:moveTo>
                  <a:pt x="2472483" y="151395"/>
                </a:moveTo>
                <a:cubicBezTo>
                  <a:pt x="2469442" y="151395"/>
                  <a:pt x="2466098" y="153219"/>
                  <a:pt x="2462450" y="156867"/>
                </a:cubicBezTo>
                <a:cubicBezTo>
                  <a:pt x="2467314" y="159299"/>
                  <a:pt x="2473394" y="159299"/>
                  <a:pt x="2480691" y="156867"/>
                </a:cubicBezTo>
                <a:cubicBezTo>
                  <a:pt x="2478259" y="153219"/>
                  <a:pt x="2475523" y="151395"/>
                  <a:pt x="2472483" y="151395"/>
                </a:cubicBezTo>
                <a:close/>
                <a:moveTo>
                  <a:pt x="2498931" y="167811"/>
                </a:moveTo>
                <a:cubicBezTo>
                  <a:pt x="2501363" y="172675"/>
                  <a:pt x="2502579" y="178755"/>
                  <a:pt x="2502579" y="186051"/>
                </a:cubicBezTo>
                <a:lnTo>
                  <a:pt x="2513523" y="189700"/>
                </a:lnTo>
                <a:cubicBezTo>
                  <a:pt x="2515955" y="187267"/>
                  <a:pt x="2518995" y="186659"/>
                  <a:pt x="2522643" y="187876"/>
                </a:cubicBezTo>
                <a:cubicBezTo>
                  <a:pt x="2526292" y="189091"/>
                  <a:pt x="2529332" y="189700"/>
                  <a:pt x="2531764" y="189700"/>
                </a:cubicBezTo>
                <a:lnTo>
                  <a:pt x="2553652" y="193348"/>
                </a:lnTo>
                <a:cubicBezTo>
                  <a:pt x="2548788" y="183619"/>
                  <a:pt x="2540276" y="176931"/>
                  <a:pt x="2528116" y="173283"/>
                </a:cubicBezTo>
                <a:cubicBezTo>
                  <a:pt x="2515955" y="169635"/>
                  <a:pt x="2506227" y="167811"/>
                  <a:pt x="2498931" y="167811"/>
                </a:cubicBezTo>
                <a:close/>
                <a:moveTo>
                  <a:pt x="2546356" y="645709"/>
                </a:moveTo>
                <a:cubicBezTo>
                  <a:pt x="2541492" y="648141"/>
                  <a:pt x="2539060" y="653005"/>
                  <a:pt x="2539060" y="660301"/>
                </a:cubicBezTo>
                <a:cubicBezTo>
                  <a:pt x="2585269" y="684622"/>
                  <a:pt x="2629045" y="700430"/>
                  <a:pt x="2670391" y="707726"/>
                </a:cubicBezTo>
                <a:lnTo>
                  <a:pt x="2666743" y="693134"/>
                </a:lnTo>
                <a:lnTo>
                  <a:pt x="2655798" y="693134"/>
                </a:lnTo>
                <a:cubicBezTo>
                  <a:pt x="2641206" y="693134"/>
                  <a:pt x="2632694" y="690702"/>
                  <a:pt x="2630262" y="685838"/>
                </a:cubicBezTo>
                <a:lnTo>
                  <a:pt x="2586485" y="660301"/>
                </a:lnTo>
                <a:cubicBezTo>
                  <a:pt x="2581621" y="657869"/>
                  <a:pt x="2576149" y="655437"/>
                  <a:pt x="2570069" y="653005"/>
                </a:cubicBezTo>
                <a:cubicBezTo>
                  <a:pt x="2563988" y="650573"/>
                  <a:pt x="2558516" y="648141"/>
                  <a:pt x="2553652" y="645709"/>
                </a:cubicBezTo>
                <a:lnTo>
                  <a:pt x="2546356" y="645709"/>
                </a:lnTo>
                <a:close/>
                <a:moveTo>
                  <a:pt x="2535412" y="674894"/>
                </a:moveTo>
                <a:cubicBezTo>
                  <a:pt x="2535412" y="682190"/>
                  <a:pt x="2534196" y="685838"/>
                  <a:pt x="2531764" y="685838"/>
                </a:cubicBezTo>
                <a:cubicBezTo>
                  <a:pt x="2546356" y="697998"/>
                  <a:pt x="2560948" y="706510"/>
                  <a:pt x="2575541" y="711374"/>
                </a:cubicBezTo>
                <a:cubicBezTo>
                  <a:pt x="2577973" y="711374"/>
                  <a:pt x="2579189" y="710766"/>
                  <a:pt x="2579189" y="709550"/>
                </a:cubicBezTo>
                <a:cubicBezTo>
                  <a:pt x="2579189" y="708334"/>
                  <a:pt x="2580405" y="707726"/>
                  <a:pt x="2582837" y="707726"/>
                </a:cubicBezTo>
                <a:cubicBezTo>
                  <a:pt x="2577973" y="702862"/>
                  <a:pt x="2562164" y="691918"/>
                  <a:pt x="2535412" y="674894"/>
                </a:cubicBezTo>
                <a:close/>
                <a:moveTo>
                  <a:pt x="2528116" y="700430"/>
                </a:moveTo>
                <a:cubicBezTo>
                  <a:pt x="2530548" y="712590"/>
                  <a:pt x="2535412" y="719886"/>
                  <a:pt x="2542708" y="722318"/>
                </a:cubicBezTo>
                <a:cubicBezTo>
                  <a:pt x="2550004" y="724750"/>
                  <a:pt x="2554868" y="727182"/>
                  <a:pt x="2557300" y="729615"/>
                </a:cubicBezTo>
                <a:cubicBezTo>
                  <a:pt x="2569460" y="739343"/>
                  <a:pt x="2580405" y="745423"/>
                  <a:pt x="2590133" y="747855"/>
                </a:cubicBezTo>
                <a:cubicBezTo>
                  <a:pt x="2597429" y="757583"/>
                  <a:pt x="2609589" y="762447"/>
                  <a:pt x="2626613" y="762447"/>
                </a:cubicBezTo>
                <a:lnTo>
                  <a:pt x="2528116" y="700430"/>
                </a:lnTo>
                <a:close/>
                <a:moveTo>
                  <a:pt x="3020606" y="714110"/>
                </a:moveTo>
                <a:cubicBezTo>
                  <a:pt x="3019390" y="714718"/>
                  <a:pt x="3018173" y="716238"/>
                  <a:pt x="3016958" y="718670"/>
                </a:cubicBezTo>
                <a:lnTo>
                  <a:pt x="3016958" y="722318"/>
                </a:lnTo>
                <a:cubicBezTo>
                  <a:pt x="3019390" y="727182"/>
                  <a:pt x="3023038" y="727182"/>
                  <a:pt x="3027902" y="722318"/>
                </a:cubicBezTo>
                <a:cubicBezTo>
                  <a:pt x="3027902" y="719886"/>
                  <a:pt x="3026686" y="717454"/>
                  <a:pt x="3024254" y="715022"/>
                </a:cubicBezTo>
                <a:cubicBezTo>
                  <a:pt x="3023038" y="713806"/>
                  <a:pt x="3021822" y="713502"/>
                  <a:pt x="3020606" y="714110"/>
                </a:cubicBezTo>
                <a:close/>
                <a:moveTo>
                  <a:pt x="2126827" y="725967"/>
                </a:moveTo>
                <a:lnTo>
                  <a:pt x="2126827" y="729615"/>
                </a:lnTo>
                <a:cubicBezTo>
                  <a:pt x="2119531" y="741775"/>
                  <a:pt x="2115883" y="758799"/>
                  <a:pt x="2115883" y="780688"/>
                </a:cubicBezTo>
                <a:cubicBezTo>
                  <a:pt x="2115883" y="780688"/>
                  <a:pt x="2114059" y="781296"/>
                  <a:pt x="2110411" y="782512"/>
                </a:cubicBezTo>
                <a:cubicBezTo>
                  <a:pt x="2106763" y="783728"/>
                  <a:pt x="2106155" y="785552"/>
                  <a:pt x="2108587" y="787984"/>
                </a:cubicBezTo>
                <a:cubicBezTo>
                  <a:pt x="2115883" y="792848"/>
                  <a:pt x="2117707" y="797104"/>
                  <a:pt x="2114059" y="800752"/>
                </a:cubicBezTo>
                <a:cubicBezTo>
                  <a:pt x="2110411" y="804400"/>
                  <a:pt x="2107371" y="807440"/>
                  <a:pt x="2104939" y="809872"/>
                </a:cubicBezTo>
                <a:cubicBezTo>
                  <a:pt x="2104939" y="814736"/>
                  <a:pt x="2106155" y="818384"/>
                  <a:pt x="2108587" y="820816"/>
                </a:cubicBezTo>
                <a:cubicBezTo>
                  <a:pt x="2111019" y="830545"/>
                  <a:pt x="2109803" y="840273"/>
                  <a:pt x="2104939" y="850001"/>
                </a:cubicBezTo>
                <a:cubicBezTo>
                  <a:pt x="2102507" y="845137"/>
                  <a:pt x="2101291" y="840273"/>
                  <a:pt x="2101291" y="835409"/>
                </a:cubicBezTo>
                <a:cubicBezTo>
                  <a:pt x="2089131" y="847569"/>
                  <a:pt x="2086699" y="859729"/>
                  <a:pt x="2093995" y="871889"/>
                </a:cubicBezTo>
                <a:cubicBezTo>
                  <a:pt x="2096427" y="867025"/>
                  <a:pt x="2099467" y="863985"/>
                  <a:pt x="2103115" y="862769"/>
                </a:cubicBezTo>
                <a:cubicBezTo>
                  <a:pt x="2106763" y="861553"/>
                  <a:pt x="2109803" y="859729"/>
                  <a:pt x="2112235" y="857297"/>
                </a:cubicBezTo>
                <a:cubicBezTo>
                  <a:pt x="2107371" y="869457"/>
                  <a:pt x="2100075" y="880402"/>
                  <a:pt x="2090347" y="890130"/>
                </a:cubicBezTo>
                <a:lnTo>
                  <a:pt x="2083052" y="926607"/>
                </a:lnTo>
                <a:lnTo>
                  <a:pt x="2083049" y="926616"/>
                </a:lnTo>
                <a:lnTo>
                  <a:pt x="2075754" y="943027"/>
                </a:lnTo>
                <a:cubicBezTo>
                  <a:pt x="2070890" y="949107"/>
                  <a:pt x="2069674" y="954579"/>
                  <a:pt x="2072106" y="959443"/>
                </a:cubicBezTo>
                <a:lnTo>
                  <a:pt x="2083049" y="926616"/>
                </a:lnTo>
                <a:lnTo>
                  <a:pt x="2083051" y="926611"/>
                </a:lnTo>
                <a:lnTo>
                  <a:pt x="2083052" y="926607"/>
                </a:lnTo>
                <a:lnTo>
                  <a:pt x="2086699" y="915666"/>
                </a:lnTo>
                <a:cubicBezTo>
                  <a:pt x="2096427" y="915666"/>
                  <a:pt x="2098859" y="920531"/>
                  <a:pt x="2093995" y="930259"/>
                </a:cubicBezTo>
                <a:lnTo>
                  <a:pt x="2083051" y="959443"/>
                </a:lnTo>
                <a:cubicBezTo>
                  <a:pt x="2090347" y="961875"/>
                  <a:pt x="2097035" y="961875"/>
                  <a:pt x="2103115" y="959443"/>
                </a:cubicBezTo>
                <a:cubicBezTo>
                  <a:pt x="2109195" y="957011"/>
                  <a:pt x="2114667" y="955795"/>
                  <a:pt x="2119531" y="955795"/>
                </a:cubicBezTo>
                <a:cubicBezTo>
                  <a:pt x="2119531" y="943635"/>
                  <a:pt x="2121963" y="920531"/>
                  <a:pt x="2126827" y="886482"/>
                </a:cubicBezTo>
                <a:cubicBezTo>
                  <a:pt x="2129259" y="842705"/>
                  <a:pt x="2130475" y="807440"/>
                  <a:pt x="2130475" y="780688"/>
                </a:cubicBezTo>
                <a:cubicBezTo>
                  <a:pt x="2130475" y="756367"/>
                  <a:pt x="2129259" y="738127"/>
                  <a:pt x="2126827" y="725967"/>
                </a:cubicBezTo>
                <a:close/>
                <a:moveTo>
                  <a:pt x="2528116" y="725967"/>
                </a:moveTo>
                <a:cubicBezTo>
                  <a:pt x="2520819" y="738127"/>
                  <a:pt x="2514739" y="756367"/>
                  <a:pt x="2509875" y="780688"/>
                </a:cubicBezTo>
                <a:lnTo>
                  <a:pt x="2575541" y="835409"/>
                </a:lnTo>
                <a:cubicBezTo>
                  <a:pt x="2585269" y="842705"/>
                  <a:pt x="2596213" y="842705"/>
                  <a:pt x="2608373" y="835409"/>
                </a:cubicBezTo>
                <a:cubicBezTo>
                  <a:pt x="2610805" y="832977"/>
                  <a:pt x="2616885" y="826897"/>
                  <a:pt x="2626613" y="817168"/>
                </a:cubicBezTo>
                <a:cubicBezTo>
                  <a:pt x="2631478" y="812304"/>
                  <a:pt x="2632694" y="806224"/>
                  <a:pt x="2630262" y="798928"/>
                </a:cubicBezTo>
                <a:lnTo>
                  <a:pt x="2612021" y="784336"/>
                </a:lnTo>
                <a:cubicBezTo>
                  <a:pt x="2602293" y="774607"/>
                  <a:pt x="2588309" y="763663"/>
                  <a:pt x="2570069" y="751503"/>
                </a:cubicBezTo>
                <a:cubicBezTo>
                  <a:pt x="2551828" y="739343"/>
                  <a:pt x="2537844" y="730830"/>
                  <a:pt x="2528116" y="725967"/>
                </a:cubicBezTo>
                <a:close/>
                <a:moveTo>
                  <a:pt x="2210733" y="747855"/>
                </a:moveTo>
                <a:lnTo>
                  <a:pt x="2199789" y="777040"/>
                </a:lnTo>
                <a:cubicBezTo>
                  <a:pt x="2194925" y="769743"/>
                  <a:pt x="2188845" y="764879"/>
                  <a:pt x="2181549" y="762447"/>
                </a:cubicBezTo>
                <a:lnTo>
                  <a:pt x="2177901" y="784336"/>
                </a:lnTo>
                <a:cubicBezTo>
                  <a:pt x="2177901" y="786768"/>
                  <a:pt x="2179725" y="791024"/>
                  <a:pt x="2183373" y="797104"/>
                </a:cubicBezTo>
                <a:cubicBezTo>
                  <a:pt x="2187021" y="803184"/>
                  <a:pt x="2185197" y="807440"/>
                  <a:pt x="2177901" y="809872"/>
                </a:cubicBezTo>
                <a:cubicBezTo>
                  <a:pt x="2175468" y="809872"/>
                  <a:pt x="2174252" y="810480"/>
                  <a:pt x="2174252" y="811696"/>
                </a:cubicBezTo>
                <a:cubicBezTo>
                  <a:pt x="2174252" y="812912"/>
                  <a:pt x="2174252" y="814736"/>
                  <a:pt x="2174252" y="817168"/>
                </a:cubicBezTo>
                <a:cubicBezTo>
                  <a:pt x="2174252" y="826897"/>
                  <a:pt x="2171820" y="832977"/>
                  <a:pt x="2166956" y="835409"/>
                </a:cubicBezTo>
                <a:cubicBezTo>
                  <a:pt x="2162092" y="842705"/>
                  <a:pt x="2157228" y="859729"/>
                  <a:pt x="2152364" y="886482"/>
                </a:cubicBezTo>
                <a:cubicBezTo>
                  <a:pt x="2152364" y="891346"/>
                  <a:pt x="2151148" y="898034"/>
                  <a:pt x="2148716" y="906546"/>
                </a:cubicBezTo>
                <a:cubicBezTo>
                  <a:pt x="2146283" y="915058"/>
                  <a:pt x="2142635" y="922963"/>
                  <a:pt x="2137771" y="930259"/>
                </a:cubicBezTo>
                <a:lnTo>
                  <a:pt x="2134123" y="915666"/>
                </a:lnTo>
                <a:cubicBezTo>
                  <a:pt x="2134123" y="908370"/>
                  <a:pt x="2135947" y="901074"/>
                  <a:pt x="2139595" y="893778"/>
                </a:cubicBezTo>
                <a:cubicBezTo>
                  <a:pt x="2143243" y="886482"/>
                  <a:pt x="2146283" y="879186"/>
                  <a:pt x="2148716" y="871889"/>
                </a:cubicBezTo>
                <a:cubicBezTo>
                  <a:pt x="2148716" y="859729"/>
                  <a:pt x="2149324" y="847569"/>
                  <a:pt x="2150540" y="835409"/>
                </a:cubicBezTo>
                <a:cubicBezTo>
                  <a:pt x="2151756" y="823249"/>
                  <a:pt x="2153580" y="812304"/>
                  <a:pt x="2156012" y="802576"/>
                </a:cubicBezTo>
                <a:cubicBezTo>
                  <a:pt x="2148716" y="807440"/>
                  <a:pt x="2144459" y="813520"/>
                  <a:pt x="2143243" y="820816"/>
                </a:cubicBezTo>
                <a:cubicBezTo>
                  <a:pt x="2142028" y="828113"/>
                  <a:pt x="2141419" y="832977"/>
                  <a:pt x="2141419" y="835409"/>
                </a:cubicBezTo>
                <a:cubicBezTo>
                  <a:pt x="2141419" y="857297"/>
                  <a:pt x="2137771" y="884050"/>
                  <a:pt x="2130475" y="915666"/>
                </a:cubicBezTo>
                <a:lnTo>
                  <a:pt x="2126827" y="952147"/>
                </a:lnTo>
                <a:cubicBezTo>
                  <a:pt x="2143852" y="949715"/>
                  <a:pt x="2159660" y="946067"/>
                  <a:pt x="2174252" y="941203"/>
                </a:cubicBezTo>
                <a:lnTo>
                  <a:pt x="2225325" y="930259"/>
                </a:lnTo>
                <a:cubicBezTo>
                  <a:pt x="2222893" y="915666"/>
                  <a:pt x="2220461" y="896818"/>
                  <a:pt x="2218029" y="873713"/>
                </a:cubicBezTo>
                <a:cubicBezTo>
                  <a:pt x="2215597" y="850609"/>
                  <a:pt x="2214381" y="826897"/>
                  <a:pt x="2214381" y="802576"/>
                </a:cubicBezTo>
                <a:lnTo>
                  <a:pt x="2199789" y="802576"/>
                </a:lnTo>
                <a:lnTo>
                  <a:pt x="2196141" y="784336"/>
                </a:lnTo>
                <a:lnTo>
                  <a:pt x="2210733" y="784336"/>
                </a:lnTo>
                <a:cubicBezTo>
                  <a:pt x="2218029" y="774607"/>
                  <a:pt x="2218029" y="762447"/>
                  <a:pt x="2210733" y="747855"/>
                </a:cubicBezTo>
                <a:close/>
                <a:moveTo>
                  <a:pt x="2513523" y="787984"/>
                </a:moveTo>
                <a:cubicBezTo>
                  <a:pt x="2513523" y="795280"/>
                  <a:pt x="2511091" y="801360"/>
                  <a:pt x="2506227" y="806224"/>
                </a:cubicBezTo>
                <a:cubicBezTo>
                  <a:pt x="2511091" y="808656"/>
                  <a:pt x="2519603" y="814736"/>
                  <a:pt x="2531764" y="824464"/>
                </a:cubicBezTo>
                <a:cubicBezTo>
                  <a:pt x="2543924" y="834193"/>
                  <a:pt x="2558516" y="839057"/>
                  <a:pt x="2575541" y="839057"/>
                </a:cubicBezTo>
                <a:cubicBezTo>
                  <a:pt x="2537236" y="807136"/>
                  <a:pt x="2516620" y="790112"/>
                  <a:pt x="2513694" y="787984"/>
                </a:cubicBezTo>
                <a:cubicBezTo>
                  <a:pt x="2513276" y="787680"/>
                  <a:pt x="2513219" y="787680"/>
                  <a:pt x="2513523" y="787984"/>
                </a:cubicBezTo>
                <a:close/>
                <a:moveTo>
                  <a:pt x="2509875" y="835409"/>
                </a:moveTo>
                <a:cubicBezTo>
                  <a:pt x="2509875" y="837841"/>
                  <a:pt x="2509267" y="840881"/>
                  <a:pt x="2508051" y="844529"/>
                </a:cubicBezTo>
                <a:cubicBezTo>
                  <a:pt x="2506835" y="848177"/>
                  <a:pt x="2503795" y="852433"/>
                  <a:pt x="2498931" y="857297"/>
                </a:cubicBezTo>
                <a:lnTo>
                  <a:pt x="2520819" y="857297"/>
                </a:lnTo>
                <a:lnTo>
                  <a:pt x="2509875" y="835409"/>
                </a:lnTo>
                <a:close/>
                <a:moveTo>
                  <a:pt x="2243566" y="875538"/>
                </a:moveTo>
                <a:cubicBezTo>
                  <a:pt x="2236269" y="882834"/>
                  <a:pt x="2232621" y="889522"/>
                  <a:pt x="2232621" y="895602"/>
                </a:cubicBezTo>
                <a:cubicBezTo>
                  <a:pt x="2232621" y="901682"/>
                  <a:pt x="2232621" y="909586"/>
                  <a:pt x="2232621" y="919314"/>
                </a:cubicBezTo>
                <a:lnTo>
                  <a:pt x="2243566" y="919314"/>
                </a:lnTo>
                <a:cubicBezTo>
                  <a:pt x="2241133" y="916883"/>
                  <a:pt x="2239917" y="912018"/>
                  <a:pt x="2239917" y="904722"/>
                </a:cubicBezTo>
                <a:cubicBezTo>
                  <a:pt x="2239917" y="892562"/>
                  <a:pt x="2241133" y="882834"/>
                  <a:pt x="2243566" y="875538"/>
                </a:cubicBezTo>
                <a:close/>
                <a:moveTo>
                  <a:pt x="2090347" y="882834"/>
                </a:moveTo>
                <a:cubicBezTo>
                  <a:pt x="2085483" y="882834"/>
                  <a:pt x="2082442" y="884050"/>
                  <a:pt x="2081227" y="886482"/>
                </a:cubicBezTo>
                <a:cubicBezTo>
                  <a:pt x="2080011" y="888914"/>
                  <a:pt x="2079403" y="891346"/>
                  <a:pt x="2079403" y="893778"/>
                </a:cubicBezTo>
                <a:lnTo>
                  <a:pt x="2090347" y="882834"/>
                </a:lnTo>
                <a:close/>
                <a:moveTo>
                  <a:pt x="2659447" y="1141847"/>
                </a:moveTo>
                <a:lnTo>
                  <a:pt x="2648502" y="1149143"/>
                </a:lnTo>
                <a:cubicBezTo>
                  <a:pt x="2643638" y="1149143"/>
                  <a:pt x="2644854" y="1151575"/>
                  <a:pt x="2652150" y="1156439"/>
                </a:cubicBezTo>
                <a:cubicBezTo>
                  <a:pt x="2654582" y="1156439"/>
                  <a:pt x="2655798" y="1154615"/>
                  <a:pt x="2655798" y="1150967"/>
                </a:cubicBezTo>
                <a:cubicBezTo>
                  <a:pt x="2655798" y="1147319"/>
                  <a:pt x="2657014" y="1144279"/>
                  <a:pt x="2659447" y="1141847"/>
                </a:cubicBezTo>
                <a:close/>
                <a:moveTo>
                  <a:pt x="2473394" y="1156439"/>
                </a:moveTo>
                <a:cubicBezTo>
                  <a:pt x="2475827" y="1158871"/>
                  <a:pt x="2475219" y="1163127"/>
                  <a:pt x="2471570" y="1169208"/>
                </a:cubicBezTo>
                <a:cubicBezTo>
                  <a:pt x="2467922" y="1175288"/>
                  <a:pt x="2466098" y="1179544"/>
                  <a:pt x="2466098" y="1181976"/>
                </a:cubicBezTo>
                <a:cubicBezTo>
                  <a:pt x="2478259" y="1181976"/>
                  <a:pt x="2489203" y="1181976"/>
                  <a:pt x="2498931" y="1181976"/>
                </a:cubicBezTo>
                <a:cubicBezTo>
                  <a:pt x="2496499" y="1181976"/>
                  <a:pt x="2491635" y="1186840"/>
                  <a:pt x="2484339" y="1196568"/>
                </a:cubicBezTo>
                <a:cubicBezTo>
                  <a:pt x="2491635" y="1191704"/>
                  <a:pt x="2503187" y="1188056"/>
                  <a:pt x="2518995" y="1185624"/>
                </a:cubicBezTo>
                <a:cubicBezTo>
                  <a:pt x="2534804" y="1183192"/>
                  <a:pt x="2546356" y="1180760"/>
                  <a:pt x="2553652" y="1178328"/>
                </a:cubicBezTo>
                <a:cubicBezTo>
                  <a:pt x="2536628" y="1180760"/>
                  <a:pt x="2524467" y="1181368"/>
                  <a:pt x="2517171" y="1180152"/>
                </a:cubicBezTo>
                <a:cubicBezTo>
                  <a:pt x="2509875" y="1178936"/>
                  <a:pt x="2503795" y="1177112"/>
                  <a:pt x="2498931" y="1174680"/>
                </a:cubicBezTo>
                <a:cubicBezTo>
                  <a:pt x="2503795" y="1174680"/>
                  <a:pt x="2508051" y="1173464"/>
                  <a:pt x="2511699" y="1171032"/>
                </a:cubicBezTo>
                <a:cubicBezTo>
                  <a:pt x="2515347" y="1168599"/>
                  <a:pt x="2518387" y="1167383"/>
                  <a:pt x="2520819" y="1167383"/>
                </a:cubicBezTo>
                <a:cubicBezTo>
                  <a:pt x="2508659" y="1160087"/>
                  <a:pt x="2501363" y="1158871"/>
                  <a:pt x="2498931" y="1163735"/>
                </a:cubicBezTo>
                <a:cubicBezTo>
                  <a:pt x="2496499" y="1168599"/>
                  <a:pt x="2493459" y="1172248"/>
                  <a:pt x="2489811" y="1174680"/>
                </a:cubicBezTo>
                <a:cubicBezTo>
                  <a:pt x="2486163" y="1177112"/>
                  <a:pt x="2481907" y="1177112"/>
                  <a:pt x="2477043" y="1174680"/>
                </a:cubicBezTo>
                <a:cubicBezTo>
                  <a:pt x="2477043" y="1174680"/>
                  <a:pt x="2483123" y="1168599"/>
                  <a:pt x="2495283" y="1156439"/>
                </a:cubicBezTo>
                <a:lnTo>
                  <a:pt x="2473394" y="1156439"/>
                </a:lnTo>
                <a:close/>
                <a:moveTo>
                  <a:pt x="2630262" y="1160087"/>
                </a:moveTo>
                <a:lnTo>
                  <a:pt x="2597429" y="1167383"/>
                </a:lnTo>
                <a:lnTo>
                  <a:pt x="2597429" y="1174680"/>
                </a:lnTo>
                <a:cubicBezTo>
                  <a:pt x="2609589" y="1167383"/>
                  <a:pt x="2620533" y="1163735"/>
                  <a:pt x="2630262" y="1163735"/>
                </a:cubicBezTo>
                <a:lnTo>
                  <a:pt x="2630262" y="1160087"/>
                </a:lnTo>
                <a:close/>
                <a:moveTo>
                  <a:pt x="2575541" y="1181976"/>
                </a:moveTo>
                <a:lnTo>
                  <a:pt x="2575541" y="1196568"/>
                </a:lnTo>
                <a:cubicBezTo>
                  <a:pt x="2577973" y="1196568"/>
                  <a:pt x="2579189" y="1197784"/>
                  <a:pt x="2579189" y="1200216"/>
                </a:cubicBezTo>
                <a:cubicBezTo>
                  <a:pt x="2586485" y="1195352"/>
                  <a:pt x="2591349" y="1190488"/>
                  <a:pt x="2593781" y="1185624"/>
                </a:cubicBezTo>
                <a:cubicBezTo>
                  <a:pt x="2593781" y="1195352"/>
                  <a:pt x="2594997" y="1201432"/>
                  <a:pt x="2597429" y="1203864"/>
                </a:cubicBezTo>
                <a:cubicBezTo>
                  <a:pt x="2597429" y="1203864"/>
                  <a:pt x="2599253" y="1202648"/>
                  <a:pt x="2602901" y="1200216"/>
                </a:cubicBezTo>
                <a:cubicBezTo>
                  <a:pt x="2606549" y="1197784"/>
                  <a:pt x="2609589" y="1192920"/>
                  <a:pt x="2612021" y="1185624"/>
                </a:cubicBezTo>
                <a:cubicBezTo>
                  <a:pt x="2604725" y="1183192"/>
                  <a:pt x="2592565" y="1181976"/>
                  <a:pt x="2575541" y="1181976"/>
                </a:cubicBezTo>
                <a:close/>
                <a:moveTo>
                  <a:pt x="2546356" y="1207512"/>
                </a:moveTo>
                <a:cubicBezTo>
                  <a:pt x="2541492" y="1207512"/>
                  <a:pt x="2532980" y="1209944"/>
                  <a:pt x="2520819" y="1214808"/>
                </a:cubicBezTo>
                <a:lnTo>
                  <a:pt x="2520819" y="1218456"/>
                </a:lnTo>
                <a:cubicBezTo>
                  <a:pt x="2540276" y="1213592"/>
                  <a:pt x="2551220" y="1211160"/>
                  <a:pt x="2553652" y="1211160"/>
                </a:cubicBezTo>
                <a:lnTo>
                  <a:pt x="2546356" y="1207512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4000">
                <a:schemeClr val="bg1">
                  <a:alpha val="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9CCE114-91BD-7FAA-ABE3-F68A1B43A176}"/>
              </a:ext>
            </a:extLst>
          </p:cNvPr>
          <p:cNvSpPr/>
          <p:nvPr/>
        </p:nvSpPr>
        <p:spPr>
          <a:xfrm>
            <a:off x="3172631" y="3681676"/>
            <a:ext cx="5846737" cy="511956"/>
          </a:xfrm>
          <a:custGeom>
            <a:avLst/>
            <a:gdLst>
              <a:gd name="connsiteX0" fmla="*/ 72081 w 5846737"/>
              <a:gd name="connsiteY0" fmla="*/ 0 h 511956"/>
              <a:gd name="connsiteX1" fmla="*/ 73479 w 5846737"/>
              <a:gd name="connsiteY1" fmla="*/ 0 h 511956"/>
              <a:gd name="connsiteX2" fmla="*/ 413434 w 5846737"/>
              <a:gd name="connsiteY2" fmla="*/ 0 h 511956"/>
              <a:gd name="connsiteX3" fmla="*/ 646637 w 5846737"/>
              <a:gd name="connsiteY3" fmla="*/ 0 h 511956"/>
              <a:gd name="connsiteX4" fmla="*/ 700772 w 5846737"/>
              <a:gd name="connsiteY4" fmla="*/ 0 h 511956"/>
              <a:gd name="connsiteX5" fmla="*/ 986592 w 5846737"/>
              <a:gd name="connsiteY5" fmla="*/ 0 h 511956"/>
              <a:gd name="connsiteX6" fmla="*/ 987990 w 5846737"/>
              <a:gd name="connsiteY6" fmla="*/ 0 h 511956"/>
              <a:gd name="connsiteX7" fmla="*/ 1004799 w 5846737"/>
              <a:gd name="connsiteY7" fmla="*/ 0 h 511956"/>
              <a:gd name="connsiteX8" fmla="*/ 1040727 w 5846737"/>
              <a:gd name="connsiteY8" fmla="*/ 0 h 511956"/>
              <a:gd name="connsiteX9" fmla="*/ 1042127 w 5846737"/>
              <a:gd name="connsiteY9" fmla="*/ 0 h 511956"/>
              <a:gd name="connsiteX10" fmla="*/ 1327945 w 5846737"/>
              <a:gd name="connsiteY10" fmla="*/ 0 h 511956"/>
              <a:gd name="connsiteX11" fmla="*/ 1344754 w 5846737"/>
              <a:gd name="connsiteY11" fmla="*/ 0 h 511956"/>
              <a:gd name="connsiteX12" fmla="*/ 1346152 w 5846737"/>
              <a:gd name="connsiteY12" fmla="*/ 0 h 511956"/>
              <a:gd name="connsiteX13" fmla="*/ 1382082 w 5846737"/>
              <a:gd name="connsiteY13" fmla="*/ 0 h 511956"/>
              <a:gd name="connsiteX14" fmla="*/ 1615284 w 5846737"/>
              <a:gd name="connsiteY14" fmla="*/ 0 h 511956"/>
              <a:gd name="connsiteX15" fmla="*/ 1686107 w 5846737"/>
              <a:gd name="connsiteY15" fmla="*/ 0 h 511956"/>
              <a:gd name="connsiteX16" fmla="*/ 1919310 w 5846737"/>
              <a:gd name="connsiteY16" fmla="*/ 0 h 511956"/>
              <a:gd name="connsiteX17" fmla="*/ 1955239 w 5846737"/>
              <a:gd name="connsiteY17" fmla="*/ 0 h 511956"/>
              <a:gd name="connsiteX18" fmla="*/ 1956637 w 5846737"/>
              <a:gd name="connsiteY18" fmla="*/ 0 h 511956"/>
              <a:gd name="connsiteX19" fmla="*/ 1973445 w 5846737"/>
              <a:gd name="connsiteY19" fmla="*/ 0 h 511956"/>
              <a:gd name="connsiteX20" fmla="*/ 2259265 w 5846737"/>
              <a:gd name="connsiteY20" fmla="*/ 0 h 511956"/>
              <a:gd name="connsiteX21" fmla="*/ 2260663 w 5846737"/>
              <a:gd name="connsiteY21" fmla="*/ 0 h 511956"/>
              <a:gd name="connsiteX22" fmla="*/ 2277472 w 5846737"/>
              <a:gd name="connsiteY22" fmla="*/ 0 h 511956"/>
              <a:gd name="connsiteX23" fmla="*/ 2296592 w 5846737"/>
              <a:gd name="connsiteY23" fmla="*/ 0 h 511956"/>
              <a:gd name="connsiteX24" fmla="*/ 2313400 w 5846737"/>
              <a:gd name="connsiteY24" fmla="*/ 0 h 511956"/>
              <a:gd name="connsiteX25" fmla="*/ 2314800 w 5846737"/>
              <a:gd name="connsiteY25" fmla="*/ 0 h 511956"/>
              <a:gd name="connsiteX26" fmla="*/ 2600618 w 5846737"/>
              <a:gd name="connsiteY26" fmla="*/ 0 h 511956"/>
              <a:gd name="connsiteX27" fmla="*/ 2617427 w 5846737"/>
              <a:gd name="connsiteY27" fmla="*/ 0 h 511956"/>
              <a:gd name="connsiteX28" fmla="*/ 2618825 w 5846737"/>
              <a:gd name="connsiteY28" fmla="*/ 0 h 511956"/>
              <a:gd name="connsiteX29" fmla="*/ 2654755 w 5846737"/>
              <a:gd name="connsiteY29" fmla="*/ 0 h 511956"/>
              <a:gd name="connsiteX30" fmla="*/ 2887957 w 5846737"/>
              <a:gd name="connsiteY30" fmla="*/ 0 h 511956"/>
              <a:gd name="connsiteX31" fmla="*/ 2958780 w 5846737"/>
              <a:gd name="connsiteY31" fmla="*/ 0 h 511956"/>
              <a:gd name="connsiteX32" fmla="*/ 3191983 w 5846737"/>
              <a:gd name="connsiteY32" fmla="*/ 0 h 511956"/>
              <a:gd name="connsiteX33" fmla="*/ 3227912 w 5846737"/>
              <a:gd name="connsiteY33" fmla="*/ 0 h 511956"/>
              <a:gd name="connsiteX34" fmla="*/ 3229310 w 5846737"/>
              <a:gd name="connsiteY34" fmla="*/ 0 h 511956"/>
              <a:gd name="connsiteX35" fmla="*/ 3246118 w 5846737"/>
              <a:gd name="connsiteY35" fmla="*/ 0 h 511956"/>
              <a:gd name="connsiteX36" fmla="*/ 3531938 w 5846737"/>
              <a:gd name="connsiteY36" fmla="*/ 0 h 511956"/>
              <a:gd name="connsiteX37" fmla="*/ 3533337 w 5846737"/>
              <a:gd name="connsiteY37" fmla="*/ 0 h 511956"/>
              <a:gd name="connsiteX38" fmla="*/ 3550145 w 5846737"/>
              <a:gd name="connsiteY38" fmla="*/ 0 h 511956"/>
              <a:gd name="connsiteX39" fmla="*/ 3569265 w 5846737"/>
              <a:gd name="connsiteY39" fmla="*/ 0 h 511956"/>
              <a:gd name="connsiteX40" fmla="*/ 3586073 w 5846737"/>
              <a:gd name="connsiteY40" fmla="*/ 0 h 511956"/>
              <a:gd name="connsiteX41" fmla="*/ 3587473 w 5846737"/>
              <a:gd name="connsiteY41" fmla="*/ 0 h 511956"/>
              <a:gd name="connsiteX42" fmla="*/ 3873292 w 5846737"/>
              <a:gd name="connsiteY42" fmla="*/ 0 h 511956"/>
              <a:gd name="connsiteX43" fmla="*/ 3890100 w 5846737"/>
              <a:gd name="connsiteY43" fmla="*/ 0 h 511956"/>
              <a:gd name="connsiteX44" fmla="*/ 3891498 w 5846737"/>
              <a:gd name="connsiteY44" fmla="*/ 0 h 511956"/>
              <a:gd name="connsiteX45" fmla="*/ 3927428 w 5846737"/>
              <a:gd name="connsiteY45" fmla="*/ 0 h 511956"/>
              <a:gd name="connsiteX46" fmla="*/ 4160630 w 5846737"/>
              <a:gd name="connsiteY46" fmla="*/ 0 h 511956"/>
              <a:gd name="connsiteX47" fmla="*/ 4231453 w 5846737"/>
              <a:gd name="connsiteY47" fmla="*/ 0 h 511956"/>
              <a:gd name="connsiteX48" fmla="*/ 4464656 w 5846737"/>
              <a:gd name="connsiteY48" fmla="*/ 0 h 511956"/>
              <a:gd name="connsiteX49" fmla="*/ 4500585 w 5846737"/>
              <a:gd name="connsiteY49" fmla="*/ 0 h 511956"/>
              <a:gd name="connsiteX50" fmla="*/ 4501983 w 5846737"/>
              <a:gd name="connsiteY50" fmla="*/ 0 h 511956"/>
              <a:gd name="connsiteX51" fmla="*/ 4518792 w 5846737"/>
              <a:gd name="connsiteY51" fmla="*/ 0 h 511956"/>
              <a:gd name="connsiteX52" fmla="*/ 4804611 w 5846737"/>
              <a:gd name="connsiteY52" fmla="*/ 0 h 511956"/>
              <a:gd name="connsiteX53" fmla="*/ 4806010 w 5846737"/>
              <a:gd name="connsiteY53" fmla="*/ 0 h 511956"/>
              <a:gd name="connsiteX54" fmla="*/ 4841938 w 5846737"/>
              <a:gd name="connsiteY54" fmla="*/ 0 h 511956"/>
              <a:gd name="connsiteX55" fmla="*/ 4858747 w 5846737"/>
              <a:gd name="connsiteY55" fmla="*/ 0 h 511956"/>
              <a:gd name="connsiteX56" fmla="*/ 4860146 w 5846737"/>
              <a:gd name="connsiteY56" fmla="*/ 0 h 511956"/>
              <a:gd name="connsiteX57" fmla="*/ 5145965 w 5846737"/>
              <a:gd name="connsiteY57" fmla="*/ 0 h 511956"/>
              <a:gd name="connsiteX58" fmla="*/ 5200101 w 5846737"/>
              <a:gd name="connsiteY58" fmla="*/ 0 h 511956"/>
              <a:gd name="connsiteX59" fmla="*/ 5433303 w 5846737"/>
              <a:gd name="connsiteY59" fmla="*/ 0 h 511956"/>
              <a:gd name="connsiteX60" fmla="*/ 5773258 w 5846737"/>
              <a:gd name="connsiteY60" fmla="*/ 0 h 511956"/>
              <a:gd name="connsiteX61" fmla="*/ 5774656 w 5846737"/>
              <a:gd name="connsiteY61" fmla="*/ 0 h 511956"/>
              <a:gd name="connsiteX62" fmla="*/ 5846737 w 5846737"/>
              <a:gd name="connsiteY62" fmla="*/ 72081 h 511956"/>
              <a:gd name="connsiteX63" fmla="*/ 5846737 w 5846737"/>
              <a:gd name="connsiteY63" fmla="*/ 169774 h 511956"/>
              <a:gd name="connsiteX64" fmla="*/ 5846737 w 5846737"/>
              <a:gd name="connsiteY64" fmla="*/ 347021 h 511956"/>
              <a:gd name="connsiteX65" fmla="*/ 5846737 w 5846737"/>
              <a:gd name="connsiteY65" fmla="*/ 444714 h 511956"/>
              <a:gd name="connsiteX66" fmla="*/ 5776121 w 5846737"/>
              <a:gd name="connsiteY66" fmla="*/ 502267 h 511956"/>
              <a:gd name="connsiteX67" fmla="*/ 5775144 w 5846737"/>
              <a:gd name="connsiteY67" fmla="*/ 511956 h 511956"/>
              <a:gd name="connsiteX68" fmla="*/ 5773745 w 5846737"/>
              <a:gd name="connsiteY68" fmla="*/ 511956 h 511956"/>
              <a:gd name="connsiteX69" fmla="*/ 5433790 w 5846737"/>
              <a:gd name="connsiteY69" fmla="*/ 511956 h 511956"/>
              <a:gd name="connsiteX70" fmla="*/ 5199613 w 5846737"/>
              <a:gd name="connsiteY70" fmla="*/ 511956 h 511956"/>
              <a:gd name="connsiteX71" fmla="*/ 5146453 w 5846737"/>
              <a:gd name="connsiteY71" fmla="*/ 511956 h 511956"/>
              <a:gd name="connsiteX72" fmla="*/ 4859658 w 5846737"/>
              <a:gd name="connsiteY72" fmla="*/ 511956 h 511956"/>
              <a:gd name="connsiteX73" fmla="*/ 4858259 w 5846737"/>
              <a:gd name="connsiteY73" fmla="*/ 511956 h 511956"/>
              <a:gd name="connsiteX74" fmla="*/ 4842426 w 5846737"/>
              <a:gd name="connsiteY74" fmla="*/ 511956 h 511956"/>
              <a:gd name="connsiteX75" fmla="*/ 4806498 w 5846737"/>
              <a:gd name="connsiteY75" fmla="*/ 511956 h 511956"/>
              <a:gd name="connsiteX76" fmla="*/ 4805099 w 5846737"/>
              <a:gd name="connsiteY76" fmla="*/ 511956 h 511956"/>
              <a:gd name="connsiteX77" fmla="*/ 4518304 w 5846737"/>
              <a:gd name="connsiteY77" fmla="*/ 511956 h 511956"/>
              <a:gd name="connsiteX78" fmla="*/ 4502471 w 5846737"/>
              <a:gd name="connsiteY78" fmla="*/ 511956 h 511956"/>
              <a:gd name="connsiteX79" fmla="*/ 4501072 w 5846737"/>
              <a:gd name="connsiteY79" fmla="*/ 511956 h 511956"/>
              <a:gd name="connsiteX80" fmla="*/ 4465144 w 5846737"/>
              <a:gd name="connsiteY80" fmla="*/ 511956 h 511956"/>
              <a:gd name="connsiteX81" fmla="*/ 4230966 w 5846737"/>
              <a:gd name="connsiteY81" fmla="*/ 511956 h 511956"/>
              <a:gd name="connsiteX82" fmla="*/ 4161117 w 5846737"/>
              <a:gd name="connsiteY82" fmla="*/ 511956 h 511956"/>
              <a:gd name="connsiteX83" fmla="*/ 3926940 w 5846737"/>
              <a:gd name="connsiteY83" fmla="*/ 511956 h 511956"/>
              <a:gd name="connsiteX84" fmla="*/ 3891011 w 5846737"/>
              <a:gd name="connsiteY84" fmla="*/ 511956 h 511956"/>
              <a:gd name="connsiteX85" fmla="*/ 3889612 w 5846737"/>
              <a:gd name="connsiteY85" fmla="*/ 511956 h 511956"/>
              <a:gd name="connsiteX86" fmla="*/ 3873780 w 5846737"/>
              <a:gd name="connsiteY86" fmla="*/ 511956 h 511956"/>
              <a:gd name="connsiteX87" fmla="*/ 3586985 w 5846737"/>
              <a:gd name="connsiteY87" fmla="*/ 511956 h 511956"/>
              <a:gd name="connsiteX88" fmla="*/ 3585586 w 5846737"/>
              <a:gd name="connsiteY88" fmla="*/ 511956 h 511956"/>
              <a:gd name="connsiteX89" fmla="*/ 3569753 w 5846737"/>
              <a:gd name="connsiteY89" fmla="*/ 511956 h 511956"/>
              <a:gd name="connsiteX90" fmla="*/ 3549657 w 5846737"/>
              <a:gd name="connsiteY90" fmla="*/ 511956 h 511956"/>
              <a:gd name="connsiteX91" fmla="*/ 3533825 w 5846737"/>
              <a:gd name="connsiteY91" fmla="*/ 511956 h 511956"/>
              <a:gd name="connsiteX92" fmla="*/ 3532425 w 5846737"/>
              <a:gd name="connsiteY92" fmla="*/ 511956 h 511956"/>
              <a:gd name="connsiteX93" fmla="*/ 3245631 w 5846737"/>
              <a:gd name="connsiteY93" fmla="*/ 511956 h 511956"/>
              <a:gd name="connsiteX94" fmla="*/ 3229798 w 5846737"/>
              <a:gd name="connsiteY94" fmla="*/ 511956 h 511956"/>
              <a:gd name="connsiteX95" fmla="*/ 3228399 w 5846737"/>
              <a:gd name="connsiteY95" fmla="*/ 511956 h 511956"/>
              <a:gd name="connsiteX96" fmla="*/ 3192470 w 5846737"/>
              <a:gd name="connsiteY96" fmla="*/ 511956 h 511956"/>
              <a:gd name="connsiteX97" fmla="*/ 2958293 w 5846737"/>
              <a:gd name="connsiteY97" fmla="*/ 511956 h 511956"/>
              <a:gd name="connsiteX98" fmla="*/ 2888444 w 5846737"/>
              <a:gd name="connsiteY98" fmla="*/ 511956 h 511956"/>
              <a:gd name="connsiteX99" fmla="*/ 2654267 w 5846737"/>
              <a:gd name="connsiteY99" fmla="*/ 511956 h 511956"/>
              <a:gd name="connsiteX100" fmla="*/ 2618338 w 5846737"/>
              <a:gd name="connsiteY100" fmla="*/ 511956 h 511956"/>
              <a:gd name="connsiteX101" fmla="*/ 2616938 w 5846737"/>
              <a:gd name="connsiteY101" fmla="*/ 511956 h 511956"/>
              <a:gd name="connsiteX102" fmla="*/ 2601107 w 5846737"/>
              <a:gd name="connsiteY102" fmla="*/ 511956 h 511956"/>
              <a:gd name="connsiteX103" fmla="*/ 2314312 w 5846737"/>
              <a:gd name="connsiteY103" fmla="*/ 511956 h 511956"/>
              <a:gd name="connsiteX104" fmla="*/ 2312913 w 5846737"/>
              <a:gd name="connsiteY104" fmla="*/ 511956 h 511956"/>
              <a:gd name="connsiteX105" fmla="*/ 2297080 w 5846737"/>
              <a:gd name="connsiteY105" fmla="*/ 511956 h 511956"/>
              <a:gd name="connsiteX106" fmla="*/ 2276983 w 5846737"/>
              <a:gd name="connsiteY106" fmla="*/ 511956 h 511956"/>
              <a:gd name="connsiteX107" fmla="*/ 2261152 w 5846737"/>
              <a:gd name="connsiteY107" fmla="*/ 511956 h 511956"/>
              <a:gd name="connsiteX108" fmla="*/ 2259752 w 5846737"/>
              <a:gd name="connsiteY108" fmla="*/ 511956 h 511956"/>
              <a:gd name="connsiteX109" fmla="*/ 1972958 w 5846737"/>
              <a:gd name="connsiteY109" fmla="*/ 511956 h 511956"/>
              <a:gd name="connsiteX110" fmla="*/ 1957125 w 5846737"/>
              <a:gd name="connsiteY110" fmla="*/ 511956 h 511956"/>
              <a:gd name="connsiteX111" fmla="*/ 1955726 w 5846737"/>
              <a:gd name="connsiteY111" fmla="*/ 511956 h 511956"/>
              <a:gd name="connsiteX112" fmla="*/ 1919797 w 5846737"/>
              <a:gd name="connsiteY112" fmla="*/ 511956 h 511956"/>
              <a:gd name="connsiteX113" fmla="*/ 1685620 w 5846737"/>
              <a:gd name="connsiteY113" fmla="*/ 511956 h 511956"/>
              <a:gd name="connsiteX114" fmla="*/ 1615771 w 5846737"/>
              <a:gd name="connsiteY114" fmla="*/ 511956 h 511956"/>
              <a:gd name="connsiteX115" fmla="*/ 1381594 w 5846737"/>
              <a:gd name="connsiteY115" fmla="*/ 511956 h 511956"/>
              <a:gd name="connsiteX116" fmla="*/ 1345665 w 5846737"/>
              <a:gd name="connsiteY116" fmla="*/ 511956 h 511956"/>
              <a:gd name="connsiteX117" fmla="*/ 1344265 w 5846737"/>
              <a:gd name="connsiteY117" fmla="*/ 511956 h 511956"/>
              <a:gd name="connsiteX118" fmla="*/ 1328434 w 5846737"/>
              <a:gd name="connsiteY118" fmla="*/ 511956 h 511956"/>
              <a:gd name="connsiteX119" fmla="*/ 1041639 w 5846737"/>
              <a:gd name="connsiteY119" fmla="*/ 511956 h 511956"/>
              <a:gd name="connsiteX120" fmla="*/ 1040240 w 5846737"/>
              <a:gd name="connsiteY120" fmla="*/ 511956 h 511956"/>
              <a:gd name="connsiteX121" fmla="*/ 1004310 w 5846737"/>
              <a:gd name="connsiteY121" fmla="*/ 511956 h 511956"/>
              <a:gd name="connsiteX122" fmla="*/ 988479 w 5846737"/>
              <a:gd name="connsiteY122" fmla="*/ 511956 h 511956"/>
              <a:gd name="connsiteX123" fmla="*/ 987079 w 5846737"/>
              <a:gd name="connsiteY123" fmla="*/ 511956 h 511956"/>
              <a:gd name="connsiteX124" fmla="*/ 700285 w 5846737"/>
              <a:gd name="connsiteY124" fmla="*/ 511956 h 511956"/>
              <a:gd name="connsiteX125" fmla="*/ 647124 w 5846737"/>
              <a:gd name="connsiteY125" fmla="*/ 511956 h 511956"/>
              <a:gd name="connsiteX126" fmla="*/ 412947 w 5846737"/>
              <a:gd name="connsiteY126" fmla="*/ 511956 h 511956"/>
              <a:gd name="connsiteX127" fmla="*/ 72992 w 5846737"/>
              <a:gd name="connsiteY127" fmla="*/ 511956 h 511956"/>
              <a:gd name="connsiteX128" fmla="*/ 71593 w 5846737"/>
              <a:gd name="connsiteY128" fmla="*/ 511956 h 511956"/>
              <a:gd name="connsiteX129" fmla="*/ 70616 w 5846737"/>
              <a:gd name="connsiteY129" fmla="*/ 502267 h 511956"/>
              <a:gd name="connsiteX130" fmla="*/ 0 w 5846737"/>
              <a:gd name="connsiteY130" fmla="*/ 444714 h 511956"/>
              <a:gd name="connsiteX131" fmla="*/ 0 w 5846737"/>
              <a:gd name="connsiteY131" fmla="*/ 347021 h 511956"/>
              <a:gd name="connsiteX132" fmla="*/ 0 w 5846737"/>
              <a:gd name="connsiteY132" fmla="*/ 169774 h 511956"/>
              <a:gd name="connsiteX133" fmla="*/ 0 w 5846737"/>
              <a:gd name="connsiteY133" fmla="*/ 72081 h 511956"/>
              <a:gd name="connsiteX134" fmla="*/ 72081 w 5846737"/>
              <a:gd name="connsiteY134" fmla="*/ 0 h 5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5846737" h="511956">
                <a:moveTo>
                  <a:pt x="72081" y="0"/>
                </a:moveTo>
                <a:lnTo>
                  <a:pt x="73479" y="0"/>
                </a:lnTo>
                <a:lnTo>
                  <a:pt x="413434" y="0"/>
                </a:lnTo>
                <a:lnTo>
                  <a:pt x="646637" y="0"/>
                </a:lnTo>
                <a:lnTo>
                  <a:pt x="700772" y="0"/>
                </a:lnTo>
                <a:lnTo>
                  <a:pt x="986592" y="0"/>
                </a:lnTo>
                <a:lnTo>
                  <a:pt x="987990" y="0"/>
                </a:lnTo>
                <a:lnTo>
                  <a:pt x="1004799" y="0"/>
                </a:lnTo>
                <a:lnTo>
                  <a:pt x="1040727" y="0"/>
                </a:lnTo>
                <a:lnTo>
                  <a:pt x="1042127" y="0"/>
                </a:lnTo>
                <a:lnTo>
                  <a:pt x="1327945" y="0"/>
                </a:lnTo>
                <a:lnTo>
                  <a:pt x="1344754" y="0"/>
                </a:lnTo>
                <a:lnTo>
                  <a:pt x="1346152" y="0"/>
                </a:lnTo>
                <a:lnTo>
                  <a:pt x="1382082" y="0"/>
                </a:lnTo>
                <a:lnTo>
                  <a:pt x="1615284" y="0"/>
                </a:lnTo>
                <a:lnTo>
                  <a:pt x="1686107" y="0"/>
                </a:lnTo>
                <a:lnTo>
                  <a:pt x="1919310" y="0"/>
                </a:lnTo>
                <a:lnTo>
                  <a:pt x="1955239" y="0"/>
                </a:lnTo>
                <a:lnTo>
                  <a:pt x="1956637" y="0"/>
                </a:lnTo>
                <a:lnTo>
                  <a:pt x="1973445" y="0"/>
                </a:lnTo>
                <a:lnTo>
                  <a:pt x="2259265" y="0"/>
                </a:lnTo>
                <a:lnTo>
                  <a:pt x="2260663" y="0"/>
                </a:lnTo>
                <a:lnTo>
                  <a:pt x="2277472" y="0"/>
                </a:lnTo>
                <a:lnTo>
                  <a:pt x="2296592" y="0"/>
                </a:lnTo>
                <a:lnTo>
                  <a:pt x="2313400" y="0"/>
                </a:lnTo>
                <a:lnTo>
                  <a:pt x="2314800" y="0"/>
                </a:lnTo>
                <a:lnTo>
                  <a:pt x="2600618" y="0"/>
                </a:lnTo>
                <a:lnTo>
                  <a:pt x="2617427" y="0"/>
                </a:lnTo>
                <a:lnTo>
                  <a:pt x="2618825" y="0"/>
                </a:lnTo>
                <a:lnTo>
                  <a:pt x="2654755" y="0"/>
                </a:lnTo>
                <a:lnTo>
                  <a:pt x="2887957" y="0"/>
                </a:lnTo>
                <a:lnTo>
                  <a:pt x="2958780" y="0"/>
                </a:lnTo>
                <a:lnTo>
                  <a:pt x="3191983" y="0"/>
                </a:lnTo>
                <a:lnTo>
                  <a:pt x="3227912" y="0"/>
                </a:lnTo>
                <a:lnTo>
                  <a:pt x="3229310" y="0"/>
                </a:lnTo>
                <a:lnTo>
                  <a:pt x="3246118" y="0"/>
                </a:lnTo>
                <a:lnTo>
                  <a:pt x="3531938" y="0"/>
                </a:lnTo>
                <a:lnTo>
                  <a:pt x="3533337" y="0"/>
                </a:lnTo>
                <a:lnTo>
                  <a:pt x="3550145" y="0"/>
                </a:lnTo>
                <a:lnTo>
                  <a:pt x="3569265" y="0"/>
                </a:lnTo>
                <a:lnTo>
                  <a:pt x="3586073" y="0"/>
                </a:lnTo>
                <a:lnTo>
                  <a:pt x="3587473" y="0"/>
                </a:lnTo>
                <a:lnTo>
                  <a:pt x="3873292" y="0"/>
                </a:lnTo>
                <a:lnTo>
                  <a:pt x="3890100" y="0"/>
                </a:lnTo>
                <a:lnTo>
                  <a:pt x="3891498" y="0"/>
                </a:lnTo>
                <a:lnTo>
                  <a:pt x="3927428" y="0"/>
                </a:lnTo>
                <a:lnTo>
                  <a:pt x="4160630" y="0"/>
                </a:lnTo>
                <a:lnTo>
                  <a:pt x="4231453" y="0"/>
                </a:lnTo>
                <a:lnTo>
                  <a:pt x="4464656" y="0"/>
                </a:lnTo>
                <a:lnTo>
                  <a:pt x="4500585" y="0"/>
                </a:lnTo>
                <a:lnTo>
                  <a:pt x="4501983" y="0"/>
                </a:lnTo>
                <a:lnTo>
                  <a:pt x="4518792" y="0"/>
                </a:lnTo>
                <a:lnTo>
                  <a:pt x="4804611" y="0"/>
                </a:lnTo>
                <a:lnTo>
                  <a:pt x="4806010" y="0"/>
                </a:lnTo>
                <a:lnTo>
                  <a:pt x="4841938" y="0"/>
                </a:lnTo>
                <a:lnTo>
                  <a:pt x="4858747" y="0"/>
                </a:lnTo>
                <a:lnTo>
                  <a:pt x="4860146" y="0"/>
                </a:lnTo>
                <a:lnTo>
                  <a:pt x="5145965" y="0"/>
                </a:lnTo>
                <a:lnTo>
                  <a:pt x="5200101" y="0"/>
                </a:lnTo>
                <a:lnTo>
                  <a:pt x="5433303" y="0"/>
                </a:lnTo>
                <a:lnTo>
                  <a:pt x="5773258" y="0"/>
                </a:lnTo>
                <a:lnTo>
                  <a:pt x="5774656" y="0"/>
                </a:lnTo>
                <a:cubicBezTo>
                  <a:pt x="5774656" y="39809"/>
                  <a:pt x="5806928" y="72081"/>
                  <a:pt x="5846737" y="72081"/>
                </a:cubicBezTo>
                <a:lnTo>
                  <a:pt x="5846737" y="169774"/>
                </a:lnTo>
                <a:lnTo>
                  <a:pt x="5846737" y="347021"/>
                </a:lnTo>
                <a:lnTo>
                  <a:pt x="5846737" y="444714"/>
                </a:lnTo>
                <a:cubicBezTo>
                  <a:pt x="5811905" y="444714"/>
                  <a:pt x="5782842" y="469422"/>
                  <a:pt x="5776121" y="502267"/>
                </a:cubicBezTo>
                <a:lnTo>
                  <a:pt x="5775144" y="511956"/>
                </a:lnTo>
                <a:lnTo>
                  <a:pt x="5773745" y="511956"/>
                </a:lnTo>
                <a:lnTo>
                  <a:pt x="5433790" y="511956"/>
                </a:lnTo>
                <a:lnTo>
                  <a:pt x="5199613" y="511956"/>
                </a:lnTo>
                <a:lnTo>
                  <a:pt x="5146453" y="511956"/>
                </a:lnTo>
                <a:lnTo>
                  <a:pt x="4859658" y="511956"/>
                </a:lnTo>
                <a:lnTo>
                  <a:pt x="4858259" y="511956"/>
                </a:lnTo>
                <a:lnTo>
                  <a:pt x="4842426" y="511956"/>
                </a:lnTo>
                <a:lnTo>
                  <a:pt x="4806498" y="511956"/>
                </a:lnTo>
                <a:lnTo>
                  <a:pt x="4805099" y="511956"/>
                </a:lnTo>
                <a:lnTo>
                  <a:pt x="4518304" y="511956"/>
                </a:lnTo>
                <a:lnTo>
                  <a:pt x="4502471" y="511956"/>
                </a:lnTo>
                <a:lnTo>
                  <a:pt x="4501072" y="511956"/>
                </a:lnTo>
                <a:lnTo>
                  <a:pt x="4465144" y="511956"/>
                </a:lnTo>
                <a:lnTo>
                  <a:pt x="4230966" y="511956"/>
                </a:lnTo>
                <a:lnTo>
                  <a:pt x="4161117" y="511956"/>
                </a:lnTo>
                <a:lnTo>
                  <a:pt x="3926940" y="511956"/>
                </a:lnTo>
                <a:lnTo>
                  <a:pt x="3891011" y="511956"/>
                </a:lnTo>
                <a:lnTo>
                  <a:pt x="3889612" y="511956"/>
                </a:lnTo>
                <a:lnTo>
                  <a:pt x="3873780" y="511956"/>
                </a:lnTo>
                <a:lnTo>
                  <a:pt x="3586985" y="511956"/>
                </a:lnTo>
                <a:lnTo>
                  <a:pt x="3585586" y="511956"/>
                </a:lnTo>
                <a:lnTo>
                  <a:pt x="3569753" y="511956"/>
                </a:lnTo>
                <a:lnTo>
                  <a:pt x="3549657" y="511956"/>
                </a:lnTo>
                <a:lnTo>
                  <a:pt x="3533825" y="511956"/>
                </a:lnTo>
                <a:lnTo>
                  <a:pt x="3532425" y="511956"/>
                </a:lnTo>
                <a:lnTo>
                  <a:pt x="3245631" y="511956"/>
                </a:lnTo>
                <a:lnTo>
                  <a:pt x="3229798" y="511956"/>
                </a:lnTo>
                <a:lnTo>
                  <a:pt x="3228399" y="511956"/>
                </a:lnTo>
                <a:lnTo>
                  <a:pt x="3192470" y="511956"/>
                </a:lnTo>
                <a:lnTo>
                  <a:pt x="2958293" y="511956"/>
                </a:lnTo>
                <a:lnTo>
                  <a:pt x="2888444" y="511956"/>
                </a:lnTo>
                <a:lnTo>
                  <a:pt x="2654267" y="511956"/>
                </a:lnTo>
                <a:lnTo>
                  <a:pt x="2618338" y="511956"/>
                </a:lnTo>
                <a:lnTo>
                  <a:pt x="2616938" y="511956"/>
                </a:lnTo>
                <a:lnTo>
                  <a:pt x="2601107" y="511956"/>
                </a:lnTo>
                <a:lnTo>
                  <a:pt x="2314312" y="511956"/>
                </a:lnTo>
                <a:lnTo>
                  <a:pt x="2312913" y="511956"/>
                </a:lnTo>
                <a:lnTo>
                  <a:pt x="2297080" y="511956"/>
                </a:lnTo>
                <a:lnTo>
                  <a:pt x="2276983" y="511956"/>
                </a:lnTo>
                <a:lnTo>
                  <a:pt x="2261152" y="511956"/>
                </a:lnTo>
                <a:lnTo>
                  <a:pt x="2259752" y="511956"/>
                </a:lnTo>
                <a:lnTo>
                  <a:pt x="1972958" y="511956"/>
                </a:lnTo>
                <a:lnTo>
                  <a:pt x="1957125" y="511956"/>
                </a:lnTo>
                <a:lnTo>
                  <a:pt x="1955726" y="511956"/>
                </a:lnTo>
                <a:lnTo>
                  <a:pt x="1919797" y="511956"/>
                </a:lnTo>
                <a:lnTo>
                  <a:pt x="1685620" y="511956"/>
                </a:lnTo>
                <a:lnTo>
                  <a:pt x="1615771" y="511956"/>
                </a:lnTo>
                <a:lnTo>
                  <a:pt x="1381594" y="511956"/>
                </a:lnTo>
                <a:lnTo>
                  <a:pt x="1345665" y="511956"/>
                </a:lnTo>
                <a:lnTo>
                  <a:pt x="1344265" y="511956"/>
                </a:lnTo>
                <a:lnTo>
                  <a:pt x="1328434" y="511956"/>
                </a:lnTo>
                <a:lnTo>
                  <a:pt x="1041639" y="511956"/>
                </a:lnTo>
                <a:lnTo>
                  <a:pt x="1040240" y="511956"/>
                </a:lnTo>
                <a:lnTo>
                  <a:pt x="1004310" y="511956"/>
                </a:lnTo>
                <a:lnTo>
                  <a:pt x="988479" y="511956"/>
                </a:lnTo>
                <a:lnTo>
                  <a:pt x="987079" y="511956"/>
                </a:lnTo>
                <a:lnTo>
                  <a:pt x="700285" y="511956"/>
                </a:lnTo>
                <a:lnTo>
                  <a:pt x="647124" y="511956"/>
                </a:lnTo>
                <a:lnTo>
                  <a:pt x="412947" y="511956"/>
                </a:lnTo>
                <a:lnTo>
                  <a:pt x="72992" y="511956"/>
                </a:lnTo>
                <a:lnTo>
                  <a:pt x="71593" y="511956"/>
                </a:lnTo>
                <a:lnTo>
                  <a:pt x="70616" y="502267"/>
                </a:lnTo>
                <a:cubicBezTo>
                  <a:pt x="63895" y="469422"/>
                  <a:pt x="34833" y="444714"/>
                  <a:pt x="0" y="444714"/>
                </a:cubicBezTo>
                <a:lnTo>
                  <a:pt x="0" y="347021"/>
                </a:lnTo>
                <a:lnTo>
                  <a:pt x="0" y="169774"/>
                </a:lnTo>
                <a:lnTo>
                  <a:pt x="0" y="72081"/>
                </a:lnTo>
                <a:cubicBezTo>
                  <a:pt x="39809" y="72081"/>
                  <a:pt x="72081" y="39809"/>
                  <a:pt x="72081" y="0"/>
                </a:cubicBezTo>
                <a:close/>
              </a:path>
            </a:pathLst>
          </a:cu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89" name="组合 388">
            <a:extLst>
              <a:ext uri="{FF2B5EF4-FFF2-40B4-BE49-F238E27FC236}">
                <a16:creationId xmlns:a16="http://schemas.microsoft.com/office/drawing/2014/main" id="{A1553889-06A2-8385-9F6C-E3AEF4675723}"/>
              </a:ext>
            </a:extLst>
          </p:cNvPr>
          <p:cNvGrpSpPr/>
          <p:nvPr/>
        </p:nvGrpSpPr>
        <p:grpSpPr>
          <a:xfrm>
            <a:off x="-553289" y="-725663"/>
            <a:ext cx="4737674" cy="5084679"/>
            <a:chOff x="1775691" y="975795"/>
            <a:chExt cx="3254083" cy="3492424"/>
          </a:xfrm>
          <a:gradFill>
            <a:gsLst>
              <a:gs pos="49000">
                <a:schemeClr val="bg1"/>
              </a:gs>
              <a:gs pos="20000">
                <a:schemeClr val="bg1">
                  <a:alpha val="0"/>
                </a:schemeClr>
              </a:gs>
            </a:gsLst>
            <a:lin ang="13500000" scaled="1"/>
          </a:gradFill>
        </p:grpSpPr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930D4975-A815-6AB6-9150-2795C2AEED7A}"/>
                </a:ext>
              </a:extLst>
            </p:cNvPr>
            <p:cNvSpPr txBox="1"/>
            <p:nvPr/>
          </p:nvSpPr>
          <p:spPr>
            <a:xfrm>
              <a:off x="2947765" y="975795"/>
              <a:ext cx="1199174" cy="1088168"/>
            </a:xfrm>
            <a:custGeom>
              <a:avLst/>
              <a:gdLst/>
              <a:ahLst/>
              <a:cxnLst/>
              <a:rect l="l" t="t" r="r" b="b"/>
              <a:pathLst>
                <a:path w="1199174" h="1088168">
                  <a:moveTo>
                    <a:pt x="699388" y="0"/>
                  </a:moveTo>
                  <a:lnTo>
                    <a:pt x="735869" y="7296"/>
                  </a:lnTo>
                  <a:lnTo>
                    <a:pt x="808831" y="10944"/>
                  </a:lnTo>
                  <a:cubicBezTo>
                    <a:pt x="820991" y="15808"/>
                    <a:pt x="831935" y="17024"/>
                    <a:pt x="841663" y="14592"/>
                  </a:cubicBezTo>
                  <a:cubicBezTo>
                    <a:pt x="875712" y="21888"/>
                    <a:pt x="903681" y="24321"/>
                    <a:pt x="925569" y="21888"/>
                  </a:cubicBezTo>
                  <a:lnTo>
                    <a:pt x="936513" y="21888"/>
                  </a:lnTo>
                  <a:cubicBezTo>
                    <a:pt x="946241" y="21888"/>
                    <a:pt x="955970" y="21888"/>
                    <a:pt x="965698" y="21888"/>
                  </a:cubicBezTo>
                  <a:lnTo>
                    <a:pt x="998530" y="54721"/>
                  </a:lnTo>
                  <a:cubicBezTo>
                    <a:pt x="998530" y="66881"/>
                    <a:pt x="1005827" y="79042"/>
                    <a:pt x="1020419" y="91202"/>
                  </a:cubicBezTo>
                  <a:cubicBezTo>
                    <a:pt x="1025283" y="93634"/>
                    <a:pt x="1031971" y="102146"/>
                    <a:pt x="1040483" y="116738"/>
                  </a:cubicBezTo>
                  <a:cubicBezTo>
                    <a:pt x="1048995" y="131331"/>
                    <a:pt x="1055684" y="144707"/>
                    <a:pt x="1060548" y="156867"/>
                  </a:cubicBezTo>
                  <a:lnTo>
                    <a:pt x="1075140" y="182404"/>
                  </a:lnTo>
                  <a:cubicBezTo>
                    <a:pt x="1077572" y="182404"/>
                    <a:pt x="1080004" y="186660"/>
                    <a:pt x="1082436" y="195172"/>
                  </a:cubicBezTo>
                  <a:cubicBezTo>
                    <a:pt x="1084868" y="203684"/>
                    <a:pt x="1087300" y="209156"/>
                    <a:pt x="1089732" y="211588"/>
                  </a:cubicBezTo>
                  <a:cubicBezTo>
                    <a:pt x="1092164" y="226181"/>
                    <a:pt x="1095204" y="235301"/>
                    <a:pt x="1098852" y="238949"/>
                  </a:cubicBezTo>
                  <a:cubicBezTo>
                    <a:pt x="1102500" y="242597"/>
                    <a:pt x="1109189" y="245637"/>
                    <a:pt x="1118917" y="248069"/>
                  </a:cubicBezTo>
                  <a:cubicBezTo>
                    <a:pt x="1123781" y="250501"/>
                    <a:pt x="1124997" y="254149"/>
                    <a:pt x="1122565" y="259013"/>
                  </a:cubicBezTo>
                  <a:lnTo>
                    <a:pt x="1126213" y="266309"/>
                  </a:lnTo>
                  <a:cubicBezTo>
                    <a:pt x="1145669" y="278470"/>
                    <a:pt x="1155398" y="288198"/>
                    <a:pt x="1155398" y="295494"/>
                  </a:cubicBezTo>
                  <a:lnTo>
                    <a:pt x="1162694" y="317382"/>
                  </a:lnTo>
                  <a:cubicBezTo>
                    <a:pt x="1167558" y="319815"/>
                    <a:pt x="1168774" y="323463"/>
                    <a:pt x="1166342" y="328327"/>
                  </a:cubicBezTo>
                  <a:lnTo>
                    <a:pt x="1177286" y="339271"/>
                  </a:lnTo>
                  <a:lnTo>
                    <a:pt x="1180934" y="361159"/>
                  </a:lnTo>
                  <a:cubicBezTo>
                    <a:pt x="1188230" y="387912"/>
                    <a:pt x="1190663" y="417096"/>
                    <a:pt x="1188230" y="448713"/>
                  </a:cubicBezTo>
                  <a:lnTo>
                    <a:pt x="1195526" y="466954"/>
                  </a:lnTo>
                  <a:lnTo>
                    <a:pt x="1199174" y="492490"/>
                  </a:lnTo>
                  <a:lnTo>
                    <a:pt x="1199174" y="503434"/>
                  </a:lnTo>
                  <a:cubicBezTo>
                    <a:pt x="1199174" y="510730"/>
                    <a:pt x="1193094" y="535051"/>
                    <a:pt x="1180934" y="576396"/>
                  </a:cubicBezTo>
                  <a:lnTo>
                    <a:pt x="1162694" y="645709"/>
                  </a:lnTo>
                  <a:lnTo>
                    <a:pt x="1155398" y="649357"/>
                  </a:lnTo>
                  <a:cubicBezTo>
                    <a:pt x="1152966" y="651789"/>
                    <a:pt x="1150534" y="654829"/>
                    <a:pt x="1148101" y="658477"/>
                  </a:cubicBezTo>
                  <a:cubicBezTo>
                    <a:pt x="1145669" y="662126"/>
                    <a:pt x="1143238" y="662734"/>
                    <a:pt x="1140805" y="660301"/>
                  </a:cubicBezTo>
                  <a:cubicBezTo>
                    <a:pt x="1128645" y="672462"/>
                    <a:pt x="1122565" y="678542"/>
                    <a:pt x="1122565" y="678542"/>
                  </a:cubicBezTo>
                  <a:cubicBezTo>
                    <a:pt x="1110405" y="685838"/>
                    <a:pt x="1098244" y="691918"/>
                    <a:pt x="1086084" y="696782"/>
                  </a:cubicBezTo>
                  <a:cubicBezTo>
                    <a:pt x="1073924" y="701646"/>
                    <a:pt x="1065412" y="701646"/>
                    <a:pt x="1060548" y="696782"/>
                  </a:cubicBezTo>
                  <a:cubicBezTo>
                    <a:pt x="1058116" y="691918"/>
                    <a:pt x="1053860" y="690094"/>
                    <a:pt x="1047779" y="691310"/>
                  </a:cubicBezTo>
                  <a:cubicBezTo>
                    <a:pt x="1041699" y="692526"/>
                    <a:pt x="1033795" y="693134"/>
                    <a:pt x="1024067" y="693134"/>
                  </a:cubicBezTo>
                  <a:lnTo>
                    <a:pt x="994882" y="700430"/>
                  </a:lnTo>
                  <a:cubicBezTo>
                    <a:pt x="990018" y="702863"/>
                    <a:pt x="983938" y="711374"/>
                    <a:pt x="976642" y="725967"/>
                  </a:cubicBezTo>
                  <a:cubicBezTo>
                    <a:pt x="971778" y="728399"/>
                    <a:pt x="965698" y="732655"/>
                    <a:pt x="958402" y="738735"/>
                  </a:cubicBezTo>
                  <a:cubicBezTo>
                    <a:pt x="951105" y="744815"/>
                    <a:pt x="946241" y="750287"/>
                    <a:pt x="943809" y="755151"/>
                  </a:cubicBezTo>
                  <a:cubicBezTo>
                    <a:pt x="938945" y="757584"/>
                    <a:pt x="934081" y="760015"/>
                    <a:pt x="929217" y="762448"/>
                  </a:cubicBezTo>
                  <a:cubicBezTo>
                    <a:pt x="924353" y="764880"/>
                    <a:pt x="920705" y="764880"/>
                    <a:pt x="918273" y="762448"/>
                  </a:cubicBezTo>
                  <a:cubicBezTo>
                    <a:pt x="915841" y="757584"/>
                    <a:pt x="917057" y="752719"/>
                    <a:pt x="921921" y="747855"/>
                  </a:cubicBezTo>
                  <a:cubicBezTo>
                    <a:pt x="934081" y="730831"/>
                    <a:pt x="934081" y="721103"/>
                    <a:pt x="921921" y="718671"/>
                  </a:cubicBezTo>
                  <a:cubicBezTo>
                    <a:pt x="919489" y="718671"/>
                    <a:pt x="917665" y="719887"/>
                    <a:pt x="916449" y="722319"/>
                  </a:cubicBezTo>
                  <a:cubicBezTo>
                    <a:pt x="915233" y="724751"/>
                    <a:pt x="913409" y="727183"/>
                    <a:pt x="910977" y="729615"/>
                  </a:cubicBezTo>
                  <a:lnTo>
                    <a:pt x="896384" y="733263"/>
                  </a:lnTo>
                  <a:lnTo>
                    <a:pt x="881792" y="744207"/>
                  </a:lnTo>
                  <a:lnTo>
                    <a:pt x="859904" y="755151"/>
                  </a:lnTo>
                  <a:lnTo>
                    <a:pt x="819775" y="780688"/>
                  </a:lnTo>
                  <a:lnTo>
                    <a:pt x="805182" y="791632"/>
                  </a:lnTo>
                  <a:lnTo>
                    <a:pt x="808831" y="777040"/>
                  </a:lnTo>
                  <a:cubicBezTo>
                    <a:pt x="818559" y="760015"/>
                    <a:pt x="813695" y="753936"/>
                    <a:pt x="794238" y="758799"/>
                  </a:cubicBezTo>
                  <a:lnTo>
                    <a:pt x="786942" y="762448"/>
                  </a:lnTo>
                  <a:lnTo>
                    <a:pt x="783294" y="755151"/>
                  </a:lnTo>
                  <a:lnTo>
                    <a:pt x="783294" y="747855"/>
                  </a:lnTo>
                  <a:cubicBezTo>
                    <a:pt x="783294" y="745423"/>
                    <a:pt x="782686" y="744207"/>
                    <a:pt x="781470" y="744207"/>
                  </a:cubicBezTo>
                  <a:cubicBezTo>
                    <a:pt x="780254" y="744207"/>
                    <a:pt x="777214" y="746639"/>
                    <a:pt x="772350" y="751503"/>
                  </a:cubicBezTo>
                  <a:cubicBezTo>
                    <a:pt x="767486" y="753936"/>
                    <a:pt x="762621" y="756367"/>
                    <a:pt x="757758" y="758799"/>
                  </a:cubicBezTo>
                  <a:cubicBezTo>
                    <a:pt x="752893" y="761232"/>
                    <a:pt x="749245" y="761232"/>
                    <a:pt x="746813" y="758799"/>
                  </a:cubicBezTo>
                  <a:lnTo>
                    <a:pt x="728573" y="762448"/>
                  </a:lnTo>
                  <a:lnTo>
                    <a:pt x="739517" y="751503"/>
                  </a:lnTo>
                  <a:cubicBezTo>
                    <a:pt x="763838" y="734479"/>
                    <a:pt x="777214" y="721103"/>
                    <a:pt x="779646" y="711374"/>
                  </a:cubicBezTo>
                  <a:lnTo>
                    <a:pt x="783294" y="693134"/>
                  </a:lnTo>
                  <a:cubicBezTo>
                    <a:pt x="783294" y="690702"/>
                    <a:pt x="782078" y="689486"/>
                    <a:pt x="779646" y="689486"/>
                  </a:cubicBezTo>
                  <a:cubicBezTo>
                    <a:pt x="779646" y="689486"/>
                    <a:pt x="776606" y="689486"/>
                    <a:pt x="770526" y="689486"/>
                  </a:cubicBezTo>
                  <a:cubicBezTo>
                    <a:pt x="764446" y="689486"/>
                    <a:pt x="763838" y="688270"/>
                    <a:pt x="768702" y="685838"/>
                  </a:cubicBezTo>
                  <a:cubicBezTo>
                    <a:pt x="768702" y="680974"/>
                    <a:pt x="765054" y="679758"/>
                    <a:pt x="757758" y="682190"/>
                  </a:cubicBezTo>
                  <a:lnTo>
                    <a:pt x="754109" y="682190"/>
                  </a:lnTo>
                  <a:cubicBezTo>
                    <a:pt x="751677" y="687054"/>
                    <a:pt x="748029" y="688270"/>
                    <a:pt x="743165" y="685838"/>
                  </a:cubicBezTo>
                  <a:cubicBezTo>
                    <a:pt x="743165" y="688270"/>
                    <a:pt x="738909" y="690702"/>
                    <a:pt x="730397" y="693134"/>
                  </a:cubicBezTo>
                  <a:cubicBezTo>
                    <a:pt x="721885" y="695566"/>
                    <a:pt x="713981" y="699214"/>
                    <a:pt x="706685" y="704078"/>
                  </a:cubicBezTo>
                  <a:lnTo>
                    <a:pt x="655611" y="736911"/>
                  </a:lnTo>
                  <a:lnTo>
                    <a:pt x="641019" y="744207"/>
                  </a:lnTo>
                  <a:cubicBezTo>
                    <a:pt x="638587" y="746639"/>
                    <a:pt x="635547" y="749679"/>
                    <a:pt x="631899" y="753327"/>
                  </a:cubicBezTo>
                  <a:cubicBezTo>
                    <a:pt x="628251" y="756975"/>
                    <a:pt x="623995" y="757584"/>
                    <a:pt x="619131" y="755151"/>
                  </a:cubicBezTo>
                  <a:cubicBezTo>
                    <a:pt x="619131" y="755151"/>
                    <a:pt x="617915" y="755151"/>
                    <a:pt x="615483" y="755151"/>
                  </a:cubicBezTo>
                  <a:cubicBezTo>
                    <a:pt x="613050" y="760015"/>
                    <a:pt x="610619" y="761232"/>
                    <a:pt x="608186" y="758799"/>
                  </a:cubicBezTo>
                  <a:lnTo>
                    <a:pt x="604538" y="766096"/>
                  </a:lnTo>
                  <a:cubicBezTo>
                    <a:pt x="604538" y="768528"/>
                    <a:pt x="602714" y="770960"/>
                    <a:pt x="599066" y="773392"/>
                  </a:cubicBezTo>
                  <a:cubicBezTo>
                    <a:pt x="595418" y="775824"/>
                    <a:pt x="591162" y="777040"/>
                    <a:pt x="586298" y="777040"/>
                  </a:cubicBezTo>
                  <a:lnTo>
                    <a:pt x="579002" y="780688"/>
                  </a:lnTo>
                  <a:cubicBezTo>
                    <a:pt x="576570" y="783120"/>
                    <a:pt x="574138" y="784944"/>
                    <a:pt x="571706" y="786160"/>
                  </a:cubicBezTo>
                  <a:cubicBezTo>
                    <a:pt x="569274" y="787376"/>
                    <a:pt x="568058" y="790416"/>
                    <a:pt x="568058" y="795280"/>
                  </a:cubicBezTo>
                  <a:lnTo>
                    <a:pt x="564409" y="791632"/>
                  </a:lnTo>
                  <a:cubicBezTo>
                    <a:pt x="561977" y="794064"/>
                    <a:pt x="558937" y="795888"/>
                    <a:pt x="555289" y="797104"/>
                  </a:cubicBezTo>
                  <a:cubicBezTo>
                    <a:pt x="551641" y="798320"/>
                    <a:pt x="549817" y="798928"/>
                    <a:pt x="549817" y="798928"/>
                  </a:cubicBezTo>
                  <a:cubicBezTo>
                    <a:pt x="544953" y="798928"/>
                    <a:pt x="542521" y="797712"/>
                    <a:pt x="542521" y="795280"/>
                  </a:cubicBezTo>
                  <a:lnTo>
                    <a:pt x="538873" y="798928"/>
                  </a:lnTo>
                  <a:cubicBezTo>
                    <a:pt x="541305" y="798928"/>
                    <a:pt x="541305" y="801360"/>
                    <a:pt x="538873" y="806225"/>
                  </a:cubicBezTo>
                  <a:cubicBezTo>
                    <a:pt x="526713" y="815953"/>
                    <a:pt x="519417" y="815953"/>
                    <a:pt x="516985" y="806225"/>
                  </a:cubicBezTo>
                  <a:cubicBezTo>
                    <a:pt x="509688" y="811088"/>
                    <a:pt x="504824" y="815953"/>
                    <a:pt x="502392" y="820817"/>
                  </a:cubicBezTo>
                  <a:cubicBezTo>
                    <a:pt x="499960" y="820817"/>
                    <a:pt x="498136" y="821425"/>
                    <a:pt x="496920" y="822641"/>
                  </a:cubicBezTo>
                  <a:cubicBezTo>
                    <a:pt x="495704" y="823857"/>
                    <a:pt x="495096" y="824465"/>
                    <a:pt x="495096" y="824465"/>
                  </a:cubicBezTo>
                  <a:lnTo>
                    <a:pt x="440375" y="853650"/>
                  </a:lnTo>
                  <a:cubicBezTo>
                    <a:pt x="437943" y="858513"/>
                    <a:pt x="435511" y="862161"/>
                    <a:pt x="433079" y="864594"/>
                  </a:cubicBezTo>
                  <a:lnTo>
                    <a:pt x="433079" y="871890"/>
                  </a:lnTo>
                  <a:lnTo>
                    <a:pt x="422135" y="871890"/>
                  </a:lnTo>
                  <a:cubicBezTo>
                    <a:pt x="409974" y="876754"/>
                    <a:pt x="407542" y="873106"/>
                    <a:pt x="414839" y="860946"/>
                  </a:cubicBezTo>
                  <a:cubicBezTo>
                    <a:pt x="422135" y="858513"/>
                    <a:pt x="436119" y="848785"/>
                    <a:pt x="456791" y="831761"/>
                  </a:cubicBezTo>
                  <a:cubicBezTo>
                    <a:pt x="477464" y="814737"/>
                    <a:pt x="492664" y="803792"/>
                    <a:pt x="502392" y="798928"/>
                  </a:cubicBezTo>
                  <a:lnTo>
                    <a:pt x="509688" y="791632"/>
                  </a:lnTo>
                  <a:lnTo>
                    <a:pt x="484152" y="798928"/>
                  </a:lnTo>
                  <a:lnTo>
                    <a:pt x="458615" y="817169"/>
                  </a:lnTo>
                  <a:cubicBezTo>
                    <a:pt x="458615" y="819601"/>
                    <a:pt x="454359" y="823249"/>
                    <a:pt x="445847" y="828113"/>
                  </a:cubicBezTo>
                  <a:cubicBezTo>
                    <a:pt x="437335" y="832977"/>
                    <a:pt x="429431" y="835409"/>
                    <a:pt x="422135" y="835409"/>
                  </a:cubicBezTo>
                  <a:cubicBezTo>
                    <a:pt x="429431" y="828113"/>
                    <a:pt x="426999" y="826897"/>
                    <a:pt x="414839" y="831761"/>
                  </a:cubicBezTo>
                  <a:cubicBezTo>
                    <a:pt x="409974" y="839057"/>
                    <a:pt x="405110" y="842705"/>
                    <a:pt x="400246" y="842705"/>
                  </a:cubicBezTo>
                  <a:cubicBezTo>
                    <a:pt x="400246" y="847569"/>
                    <a:pt x="398422" y="850001"/>
                    <a:pt x="394774" y="850001"/>
                  </a:cubicBezTo>
                  <a:cubicBezTo>
                    <a:pt x="391126" y="850001"/>
                    <a:pt x="388086" y="851217"/>
                    <a:pt x="385654" y="853650"/>
                  </a:cubicBezTo>
                  <a:lnTo>
                    <a:pt x="378358" y="860946"/>
                  </a:lnTo>
                  <a:cubicBezTo>
                    <a:pt x="375926" y="858513"/>
                    <a:pt x="372278" y="858513"/>
                    <a:pt x="367414" y="860946"/>
                  </a:cubicBezTo>
                  <a:lnTo>
                    <a:pt x="349173" y="871890"/>
                  </a:lnTo>
                  <a:cubicBezTo>
                    <a:pt x="344309" y="871890"/>
                    <a:pt x="339445" y="874322"/>
                    <a:pt x="334581" y="879186"/>
                  </a:cubicBezTo>
                  <a:cubicBezTo>
                    <a:pt x="329717" y="884050"/>
                    <a:pt x="322421" y="888914"/>
                    <a:pt x="312692" y="893778"/>
                  </a:cubicBezTo>
                  <a:cubicBezTo>
                    <a:pt x="312692" y="893778"/>
                    <a:pt x="307828" y="898642"/>
                    <a:pt x="298100" y="908371"/>
                  </a:cubicBezTo>
                  <a:cubicBezTo>
                    <a:pt x="295668" y="905938"/>
                    <a:pt x="292628" y="906547"/>
                    <a:pt x="288980" y="910195"/>
                  </a:cubicBezTo>
                  <a:cubicBezTo>
                    <a:pt x="285332" y="913843"/>
                    <a:pt x="283508" y="918099"/>
                    <a:pt x="283508" y="922963"/>
                  </a:cubicBezTo>
                  <a:lnTo>
                    <a:pt x="276212" y="922963"/>
                  </a:lnTo>
                  <a:lnTo>
                    <a:pt x="268916" y="926611"/>
                  </a:lnTo>
                  <a:cubicBezTo>
                    <a:pt x="268916" y="929043"/>
                    <a:pt x="266484" y="930259"/>
                    <a:pt x="261619" y="930259"/>
                  </a:cubicBezTo>
                  <a:lnTo>
                    <a:pt x="239731" y="948499"/>
                  </a:lnTo>
                  <a:cubicBezTo>
                    <a:pt x="222707" y="953363"/>
                    <a:pt x="206898" y="963092"/>
                    <a:pt x="192306" y="977684"/>
                  </a:cubicBezTo>
                  <a:cubicBezTo>
                    <a:pt x="192306" y="982548"/>
                    <a:pt x="191090" y="984980"/>
                    <a:pt x="188658" y="984980"/>
                  </a:cubicBezTo>
                  <a:cubicBezTo>
                    <a:pt x="186226" y="984980"/>
                    <a:pt x="182578" y="984980"/>
                    <a:pt x="177714" y="984980"/>
                  </a:cubicBezTo>
                  <a:lnTo>
                    <a:pt x="177714" y="988628"/>
                  </a:lnTo>
                  <a:lnTo>
                    <a:pt x="170417" y="984980"/>
                  </a:lnTo>
                  <a:lnTo>
                    <a:pt x="163121" y="992276"/>
                  </a:lnTo>
                  <a:cubicBezTo>
                    <a:pt x="158257" y="994708"/>
                    <a:pt x="159473" y="992276"/>
                    <a:pt x="166769" y="984980"/>
                  </a:cubicBezTo>
                  <a:lnTo>
                    <a:pt x="181362" y="974036"/>
                  </a:lnTo>
                  <a:cubicBezTo>
                    <a:pt x="181362" y="969172"/>
                    <a:pt x="185010" y="965524"/>
                    <a:pt x="192306" y="963092"/>
                  </a:cubicBezTo>
                  <a:lnTo>
                    <a:pt x="203250" y="952147"/>
                  </a:lnTo>
                  <a:cubicBezTo>
                    <a:pt x="198386" y="952147"/>
                    <a:pt x="195346" y="953363"/>
                    <a:pt x="194130" y="955796"/>
                  </a:cubicBezTo>
                  <a:cubicBezTo>
                    <a:pt x="192914" y="958228"/>
                    <a:pt x="191090" y="959444"/>
                    <a:pt x="188658" y="959444"/>
                  </a:cubicBezTo>
                  <a:cubicBezTo>
                    <a:pt x="186226" y="961876"/>
                    <a:pt x="182578" y="966740"/>
                    <a:pt x="177714" y="974036"/>
                  </a:cubicBezTo>
                  <a:cubicBezTo>
                    <a:pt x="172850" y="981332"/>
                    <a:pt x="169201" y="982548"/>
                    <a:pt x="166769" y="977684"/>
                  </a:cubicBezTo>
                  <a:cubicBezTo>
                    <a:pt x="161905" y="982548"/>
                    <a:pt x="156433" y="987412"/>
                    <a:pt x="150353" y="992276"/>
                  </a:cubicBezTo>
                  <a:lnTo>
                    <a:pt x="145611" y="995924"/>
                  </a:lnTo>
                  <a:lnTo>
                    <a:pt x="155825" y="995924"/>
                  </a:lnTo>
                  <a:cubicBezTo>
                    <a:pt x="150961" y="1000788"/>
                    <a:pt x="146097" y="1003220"/>
                    <a:pt x="141233" y="1003220"/>
                  </a:cubicBezTo>
                  <a:lnTo>
                    <a:pt x="137585" y="999572"/>
                  </a:lnTo>
                  <a:cubicBezTo>
                    <a:pt x="140017" y="1002005"/>
                    <a:pt x="141233" y="1005653"/>
                    <a:pt x="141233" y="1010517"/>
                  </a:cubicBezTo>
                  <a:cubicBezTo>
                    <a:pt x="138801" y="1010517"/>
                    <a:pt x="136369" y="1010517"/>
                    <a:pt x="133937" y="1010517"/>
                  </a:cubicBezTo>
                  <a:cubicBezTo>
                    <a:pt x="131505" y="1010517"/>
                    <a:pt x="132721" y="1009301"/>
                    <a:pt x="137585" y="1006869"/>
                  </a:cubicBezTo>
                  <a:cubicBezTo>
                    <a:pt x="137585" y="1004437"/>
                    <a:pt x="135761" y="1004437"/>
                    <a:pt x="132113" y="1006869"/>
                  </a:cubicBezTo>
                  <a:cubicBezTo>
                    <a:pt x="128465" y="1009301"/>
                    <a:pt x="125425" y="1010517"/>
                    <a:pt x="122993" y="1010517"/>
                  </a:cubicBezTo>
                  <a:cubicBezTo>
                    <a:pt x="120560" y="1012949"/>
                    <a:pt x="113264" y="1019029"/>
                    <a:pt x="101104" y="1028757"/>
                  </a:cubicBezTo>
                  <a:cubicBezTo>
                    <a:pt x="91376" y="1036053"/>
                    <a:pt x="81648" y="1043958"/>
                    <a:pt x="71920" y="1052470"/>
                  </a:cubicBezTo>
                  <a:cubicBezTo>
                    <a:pt x="62191" y="1060982"/>
                    <a:pt x="52463" y="1068886"/>
                    <a:pt x="42735" y="1076182"/>
                  </a:cubicBezTo>
                  <a:cubicBezTo>
                    <a:pt x="40303" y="1083478"/>
                    <a:pt x="36655" y="1084694"/>
                    <a:pt x="31791" y="1079830"/>
                  </a:cubicBezTo>
                  <a:cubicBezTo>
                    <a:pt x="39087" y="1077398"/>
                    <a:pt x="43951" y="1072534"/>
                    <a:pt x="46383" y="1065238"/>
                  </a:cubicBezTo>
                  <a:cubicBezTo>
                    <a:pt x="51247" y="1062806"/>
                    <a:pt x="54895" y="1060374"/>
                    <a:pt x="57327" y="1057942"/>
                  </a:cubicBezTo>
                  <a:cubicBezTo>
                    <a:pt x="59759" y="1055510"/>
                    <a:pt x="59759" y="1054294"/>
                    <a:pt x="57327" y="1054294"/>
                  </a:cubicBezTo>
                  <a:cubicBezTo>
                    <a:pt x="57327" y="1046997"/>
                    <a:pt x="59759" y="1046997"/>
                    <a:pt x="64623" y="1054294"/>
                  </a:cubicBezTo>
                  <a:lnTo>
                    <a:pt x="64623" y="1043349"/>
                  </a:lnTo>
                  <a:lnTo>
                    <a:pt x="68271" y="1036053"/>
                  </a:lnTo>
                  <a:cubicBezTo>
                    <a:pt x="70703" y="1033621"/>
                    <a:pt x="74352" y="1030581"/>
                    <a:pt x="79216" y="1026933"/>
                  </a:cubicBezTo>
                  <a:cubicBezTo>
                    <a:pt x="84080" y="1023285"/>
                    <a:pt x="87728" y="1020245"/>
                    <a:pt x="90160" y="1017813"/>
                  </a:cubicBezTo>
                  <a:cubicBezTo>
                    <a:pt x="90160" y="1012949"/>
                    <a:pt x="93808" y="1008085"/>
                    <a:pt x="101104" y="1003220"/>
                  </a:cubicBezTo>
                  <a:lnTo>
                    <a:pt x="101104" y="999572"/>
                  </a:lnTo>
                  <a:cubicBezTo>
                    <a:pt x="96240" y="1002005"/>
                    <a:pt x="86512" y="1011733"/>
                    <a:pt x="71920" y="1028757"/>
                  </a:cubicBezTo>
                  <a:cubicBezTo>
                    <a:pt x="67055" y="1028757"/>
                    <a:pt x="63407" y="1029365"/>
                    <a:pt x="60975" y="1030581"/>
                  </a:cubicBezTo>
                  <a:cubicBezTo>
                    <a:pt x="58543" y="1031797"/>
                    <a:pt x="57327" y="1033621"/>
                    <a:pt x="57327" y="1036053"/>
                  </a:cubicBezTo>
                  <a:lnTo>
                    <a:pt x="42735" y="1050645"/>
                  </a:lnTo>
                  <a:cubicBezTo>
                    <a:pt x="37871" y="1045782"/>
                    <a:pt x="33007" y="1049430"/>
                    <a:pt x="28143" y="1061590"/>
                  </a:cubicBezTo>
                  <a:cubicBezTo>
                    <a:pt x="28143" y="1064022"/>
                    <a:pt x="25711" y="1065238"/>
                    <a:pt x="20846" y="1065238"/>
                  </a:cubicBezTo>
                  <a:cubicBezTo>
                    <a:pt x="15982" y="1072534"/>
                    <a:pt x="11118" y="1077398"/>
                    <a:pt x="6254" y="1079830"/>
                  </a:cubicBezTo>
                  <a:lnTo>
                    <a:pt x="0" y="1088168"/>
                  </a:lnTo>
                  <a:lnTo>
                    <a:pt x="6254" y="1072534"/>
                  </a:lnTo>
                  <a:cubicBezTo>
                    <a:pt x="15982" y="1067670"/>
                    <a:pt x="24495" y="1057942"/>
                    <a:pt x="31791" y="1043349"/>
                  </a:cubicBezTo>
                  <a:cubicBezTo>
                    <a:pt x="34223" y="1040917"/>
                    <a:pt x="38479" y="1036053"/>
                    <a:pt x="44559" y="1028757"/>
                  </a:cubicBezTo>
                  <a:cubicBezTo>
                    <a:pt x="50639" y="1021461"/>
                    <a:pt x="54895" y="1015381"/>
                    <a:pt x="57327" y="1010517"/>
                  </a:cubicBezTo>
                  <a:cubicBezTo>
                    <a:pt x="147313" y="915667"/>
                    <a:pt x="192306" y="865810"/>
                    <a:pt x="192306" y="860946"/>
                  </a:cubicBezTo>
                  <a:cubicBezTo>
                    <a:pt x="194738" y="860946"/>
                    <a:pt x="197170" y="858513"/>
                    <a:pt x="199602" y="853650"/>
                  </a:cubicBezTo>
                  <a:lnTo>
                    <a:pt x="199602" y="850001"/>
                  </a:lnTo>
                  <a:cubicBezTo>
                    <a:pt x="202034" y="842705"/>
                    <a:pt x="205682" y="837841"/>
                    <a:pt x="210546" y="835409"/>
                  </a:cubicBezTo>
                  <a:cubicBezTo>
                    <a:pt x="217842" y="832977"/>
                    <a:pt x="221490" y="829329"/>
                    <a:pt x="221490" y="824465"/>
                  </a:cubicBezTo>
                  <a:lnTo>
                    <a:pt x="232435" y="813521"/>
                  </a:lnTo>
                  <a:lnTo>
                    <a:pt x="247027" y="798928"/>
                  </a:lnTo>
                  <a:cubicBezTo>
                    <a:pt x="247027" y="796496"/>
                    <a:pt x="266484" y="773392"/>
                    <a:pt x="305396" y="729615"/>
                  </a:cubicBezTo>
                  <a:lnTo>
                    <a:pt x="378358" y="645709"/>
                  </a:lnTo>
                  <a:cubicBezTo>
                    <a:pt x="392950" y="626253"/>
                    <a:pt x="402678" y="616525"/>
                    <a:pt x="407542" y="616525"/>
                  </a:cubicBezTo>
                  <a:lnTo>
                    <a:pt x="549817" y="448713"/>
                  </a:lnTo>
                  <a:cubicBezTo>
                    <a:pt x="549817" y="448713"/>
                    <a:pt x="552857" y="444457"/>
                    <a:pt x="558937" y="435945"/>
                  </a:cubicBezTo>
                  <a:cubicBezTo>
                    <a:pt x="565018" y="427433"/>
                    <a:pt x="569274" y="421961"/>
                    <a:pt x="571706" y="419528"/>
                  </a:cubicBezTo>
                  <a:cubicBezTo>
                    <a:pt x="583866" y="397640"/>
                    <a:pt x="596026" y="378184"/>
                    <a:pt x="608186" y="361159"/>
                  </a:cubicBezTo>
                  <a:cubicBezTo>
                    <a:pt x="620347" y="344135"/>
                    <a:pt x="630075" y="329543"/>
                    <a:pt x="637371" y="317382"/>
                  </a:cubicBezTo>
                  <a:cubicBezTo>
                    <a:pt x="637371" y="314950"/>
                    <a:pt x="639195" y="309478"/>
                    <a:pt x="642843" y="300966"/>
                  </a:cubicBezTo>
                  <a:cubicBezTo>
                    <a:pt x="646491" y="292454"/>
                    <a:pt x="649531" y="285766"/>
                    <a:pt x="651963" y="280902"/>
                  </a:cubicBezTo>
                  <a:cubicBezTo>
                    <a:pt x="656827" y="266309"/>
                    <a:pt x="658044" y="251717"/>
                    <a:pt x="655611" y="237125"/>
                  </a:cubicBezTo>
                  <a:lnTo>
                    <a:pt x="648315" y="207940"/>
                  </a:lnTo>
                  <a:cubicBezTo>
                    <a:pt x="650747" y="203076"/>
                    <a:pt x="650747" y="196996"/>
                    <a:pt x="648315" y="189700"/>
                  </a:cubicBezTo>
                  <a:cubicBezTo>
                    <a:pt x="648315" y="184836"/>
                    <a:pt x="648315" y="177540"/>
                    <a:pt x="648315" y="167811"/>
                  </a:cubicBezTo>
                  <a:lnTo>
                    <a:pt x="648315" y="160515"/>
                  </a:lnTo>
                  <a:cubicBezTo>
                    <a:pt x="648315" y="153219"/>
                    <a:pt x="647099" y="141059"/>
                    <a:pt x="644667" y="124035"/>
                  </a:cubicBezTo>
                  <a:cubicBezTo>
                    <a:pt x="642235" y="107010"/>
                    <a:pt x="642235" y="96066"/>
                    <a:pt x="644667" y="91202"/>
                  </a:cubicBezTo>
                  <a:cubicBezTo>
                    <a:pt x="642235" y="86338"/>
                    <a:pt x="641627" y="82082"/>
                    <a:pt x="642843" y="78434"/>
                  </a:cubicBezTo>
                  <a:cubicBezTo>
                    <a:pt x="644059" y="74786"/>
                    <a:pt x="643451" y="70529"/>
                    <a:pt x="641019" y="65665"/>
                  </a:cubicBezTo>
                  <a:cubicBezTo>
                    <a:pt x="641019" y="58369"/>
                    <a:pt x="643451" y="54721"/>
                    <a:pt x="648315" y="54721"/>
                  </a:cubicBezTo>
                  <a:lnTo>
                    <a:pt x="651963" y="58369"/>
                  </a:lnTo>
                  <a:cubicBezTo>
                    <a:pt x="661692" y="53505"/>
                    <a:pt x="662908" y="51073"/>
                    <a:pt x="655611" y="51073"/>
                  </a:cubicBezTo>
                  <a:lnTo>
                    <a:pt x="655611" y="47425"/>
                  </a:lnTo>
                  <a:cubicBezTo>
                    <a:pt x="655611" y="44993"/>
                    <a:pt x="657435" y="43169"/>
                    <a:pt x="661084" y="41953"/>
                  </a:cubicBezTo>
                  <a:cubicBezTo>
                    <a:pt x="664732" y="40737"/>
                    <a:pt x="668988" y="41345"/>
                    <a:pt x="673852" y="43777"/>
                  </a:cubicBezTo>
                  <a:lnTo>
                    <a:pt x="677500" y="47425"/>
                  </a:lnTo>
                  <a:lnTo>
                    <a:pt x="681148" y="40129"/>
                  </a:lnTo>
                  <a:cubicBezTo>
                    <a:pt x="681148" y="37697"/>
                    <a:pt x="681756" y="34048"/>
                    <a:pt x="682972" y="29185"/>
                  </a:cubicBezTo>
                  <a:cubicBezTo>
                    <a:pt x="684188" y="24321"/>
                    <a:pt x="683580" y="19456"/>
                    <a:pt x="681148" y="14592"/>
                  </a:cubicBezTo>
                  <a:cubicBezTo>
                    <a:pt x="681148" y="9728"/>
                    <a:pt x="683580" y="8512"/>
                    <a:pt x="688444" y="10944"/>
                  </a:cubicBezTo>
                  <a:lnTo>
                    <a:pt x="695740" y="7296"/>
                  </a:lnTo>
                  <a:lnTo>
                    <a:pt x="69938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40EDC331-E82D-1E05-0583-C6A95E5DCCB4}"/>
                </a:ext>
              </a:extLst>
            </p:cNvPr>
            <p:cNvSpPr txBox="1"/>
            <p:nvPr/>
          </p:nvSpPr>
          <p:spPr>
            <a:xfrm>
              <a:off x="1775691" y="1121718"/>
              <a:ext cx="2360304" cy="3057087"/>
            </a:xfrm>
            <a:custGeom>
              <a:avLst/>
              <a:gdLst/>
              <a:ahLst/>
              <a:cxnLst/>
              <a:rect l="l" t="t" r="r" b="b"/>
              <a:pathLst>
                <a:path w="2360304" h="3057087">
                  <a:moveTo>
                    <a:pt x="1054294" y="0"/>
                  </a:moveTo>
                  <a:lnTo>
                    <a:pt x="1065238" y="0"/>
                  </a:lnTo>
                  <a:cubicBezTo>
                    <a:pt x="1084694" y="0"/>
                    <a:pt x="1107799" y="9728"/>
                    <a:pt x="1134551" y="29185"/>
                  </a:cubicBezTo>
                  <a:cubicBezTo>
                    <a:pt x="1144279" y="34049"/>
                    <a:pt x="1155832" y="49857"/>
                    <a:pt x="1169208" y="76609"/>
                  </a:cubicBezTo>
                  <a:cubicBezTo>
                    <a:pt x="1182584" y="103362"/>
                    <a:pt x="1190488" y="125250"/>
                    <a:pt x="1192920" y="142275"/>
                  </a:cubicBezTo>
                  <a:cubicBezTo>
                    <a:pt x="1197785" y="142275"/>
                    <a:pt x="1201433" y="148355"/>
                    <a:pt x="1203865" y="160515"/>
                  </a:cubicBezTo>
                  <a:cubicBezTo>
                    <a:pt x="1206297" y="165379"/>
                    <a:pt x="1206297" y="169027"/>
                    <a:pt x="1203865" y="171459"/>
                  </a:cubicBezTo>
                  <a:cubicBezTo>
                    <a:pt x="1206297" y="173892"/>
                    <a:pt x="1209337" y="178755"/>
                    <a:pt x="1212985" y="186052"/>
                  </a:cubicBezTo>
                  <a:cubicBezTo>
                    <a:pt x="1216633" y="193348"/>
                    <a:pt x="1218457" y="196996"/>
                    <a:pt x="1218457" y="196996"/>
                  </a:cubicBezTo>
                  <a:cubicBezTo>
                    <a:pt x="1228185" y="223748"/>
                    <a:pt x="1233049" y="238341"/>
                    <a:pt x="1233049" y="240773"/>
                  </a:cubicBezTo>
                  <a:cubicBezTo>
                    <a:pt x="1233049" y="252933"/>
                    <a:pt x="1236697" y="259013"/>
                    <a:pt x="1243994" y="259013"/>
                  </a:cubicBezTo>
                  <a:cubicBezTo>
                    <a:pt x="1253722" y="259013"/>
                    <a:pt x="1265882" y="256581"/>
                    <a:pt x="1280474" y="251717"/>
                  </a:cubicBezTo>
                  <a:lnTo>
                    <a:pt x="1309659" y="240773"/>
                  </a:lnTo>
                  <a:cubicBezTo>
                    <a:pt x="1321819" y="235909"/>
                    <a:pt x="1333979" y="229829"/>
                    <a:pt x="1346140" y="222532"/>
                  </a:cubicBezTo>
                  <a:cubicBezTo>
                    <a:pt x="1358300" y="215236"/>
                    <a:pt x="1377756" y="206724"/>
                    <a:pt x="1404509" y="196996"/>
                  </a:cubicBezTo>
                  <a:cubicBezTo>
                    <a:pt x="1431261" y="192132"/>
                    <a:pt x="1447070" y="186052"/>
                    <a:pt x="1451934" y="178755"/>
                  </a:cubicBezTo>
                  <a:lnTo>
                    <a:pt x="1605153" y="94850"/>
                  </a:lnTo>
                  <a:cubicBezTo>
                    <a:pt x="1605153" y="92418"/>
                    <a:pt x="1607585" y="88770"/>
                    <a:pt x="1612449" y="83906"/>
                  </a:cubicBezTo>
                  <a:lnTo>
                    <a:pt x="1627041" y="72961"/>
                  </a:lnTo>
                  <a:lnTo>
                    <a:pt x="1648930" y="58369"/>
                  </a:lnTo>
                  <a:lnTo>
                    <a:pt x="1674466" y="40129"/>
                  </a:lnTo>
                  <a:cubicBezTo>
                    <a:pt x="1676898" y="37697"/>
                    <a:pt x="1680546" y="36481"/>
                    <a:pt x="1685410" y="36481"/>
                  </a:cubicBezTo>
                  <a:cubicBezTo>
                    <a:pt x="1685410" y="36481"/>
                    <a:pt x="1686626" y="35873"/>
                    <a:pt x="1689059" y="34657"/>
                  </a:cubicBezTo>
                  <a:cubicBezTo>
                    <a:pt x="1690275" y="34049"/>
                    <a:pt x="1692099" y="33289"/>
                    <a:pt x="1694531" y="32377"/>
                  </a:cubicBezTo>
                  <a:lnTo>
                    <a:pt x="1703651" y="29185"/>
                  </a:lnTo>
                  <a:lnTo>
                    <a:pt x="1696355" y="36481"/>
                  </a:lnTo>
                  <a:cubicBezTo>
                    <a:pt x="1696355" y="38913"/>
                    <a:pt x="1694531" y="42561"/>
                    <a:pt x="1690883" y="47425"/>
                  </a:cubicBezTo>
                  <a:cubicBezTo>
                    <a:pt x="1687235" y="52289"/>
                    <a:pt x="1682978" y="55937"/>
                    <a:pt x="1678114" y="58369"/>
                  </a:cubicBezTo>
                  <a:cubicBezTo>
                    <a:pt x="1670818" y="65665"/>
                    <a:pt x="1661090" y="72961"/>
                    <a:pt x="1648930" y="80258"/>
                  </a:cubicBezTo>
                  <a:cubicBezTo>
                    <a:pt x="1641634" y="87554"/>
                    <a:pt x="1631905" y="96066"/>
                    <a:pt x="1619745" y="105794"/>
                  </a:cubicBezTo>
                  <a:cubicBezTo>
                    <a:pt x="1607585" y="115522"/>
                    <a:pt x="1592993" y="128899"/>
                    <a:pt x="1575968" y="145923"/>
                  </a:cubicBezTo>
                  <a:lnTo>
                    <a:pt x="1539488" y="167811"/>
                  </a:lnTo>
                  <a:cubicBezTo>
                    <a:pt x="1534623" y="170243"/>
                    <a:pt x="1529759" y="173892"/>
                    <a:pt x="1524895" y="178755"/>
                  </a:cubicBezTo>
                  <a:cubicBezTo>
                    <a:pt x="1520031" y="183620"/>
                    <a:pt x="1515167" y="187268"/>
                    <a:pt x="1510303" y="189700"/>
                  </a:cubicBezTo>
                  <a:cubicBezTo>
                    <a:pt x="1488415" y="199428"/>
                    <a:pt x="1473822" y="209156"/>
                    <a:pt x="1466526" y="218884"/>
                  </a:cubicBezTo>
                  <a:cubicBezTo>
                    <a:pt x="1456798" y="226180"/>
                    <a:pt x="1439773" y="238341"/>
                    <a:pt x="1415453" y="255365"/>
                  </a:cubicBezTo>
                  <a:cubicBezTo>
                    <a:pt x="1391133" y="272390"/>
                    <a:pt x="1374108" y="284550"/>
                    <a:pt x="1364380" y="291846"/>
                  </a:cubicBezTo>
                  <a:cubicBezTo>
                    <a:pt x="1364380" y="296710"/>
                    <a:pt x="1360732" y="300358"/>
                    <a:pt x="1353436" y="302790"/>
                  </a:cubicBezTo>
                  <a:lnTo>
                    <a:pt x="1335195" y="328327"/>
                  </a:lnTo>
                  <a:cubicBezTo>
                    <a:pt x="1323035" y="330759"/>
                    <a:pt x="1313915" y="335623"/>
                    <a:pt x="1307835" y="342919"/>
                  </a:cubicBezTo>
                  <a:cubicBezTo>
                    <a:pt x="1301755" y="350215"/>
                    <a:pt x="1293851" y="359944"/>
                    <a:pt x="1284122" y="372104"/>
                  </a:cubicBezTo>
                  <a:lnTo>
                    <a:pt x="1265882" y="393992"/>
                  </a:lnTo>
                  <a:lnTo>
                    <a:pt x="1254938" y="430473"/>
                  </a:lnTo>
                  <a:lnTo>
                    <a:pt x="1251290" y="441417"/>
                  </a:lnTo>
                  <a:lnTo>
                    <a:pt x="1243994" y="463305"/>
                  </a:lnTo>
                  <a:cubicBezTo>
                    <a:pt x="1248858" y="463305"/>
                    <a:pt x="1250682" y="465129"/>
                    <a:pt x="1249466" y="468778"/>
                  </a:cubicBezTo>
                  <a:cubicBezTo>
                    <a:pt x="1248250" y="472426"/>
                    <a:pt x="1245210" y="475466"/>
                    <a:pt x="1240345" y="477898"/>
                  </a:cubicBezTo>
                  <a:lnTo>
                    <a:pt x="1233049" y="503434"/>
                  </a:lnTo>
                  <a:cubicBezTo>
                    <a:pt x="1242777" y="501002"/>
                    <a:pt x="1251290" y="491274"/>
                    <a:pt x="1258586" y="474250"/>
                  </a:cubicBezTo>
                  <a:lnTo>
                    <a:pt x="1258586" y="476074"/>
                  </a:lnTo>
                  <a:cubicBezTo>
                    <a:pt x="1258586" y="479722"/>
                    <a:pt x="1259802" y="481546"/>
                    <a:pt x="1262234" y="481546"/>
                  </a:cubicBezTo>
                  <a:cubicBezTo>
                    <a:pt x="1267098" y="486410"/>
                    <a:pt x="1269530" y="490058"/>
                    <a:pt x="1269530" y="492490"/>
                  </a:cubicBezTo>
                  <a:cubicBezTo>
                    <a:pt x="1269530" y="499786"/>
                    <a:pt x="1267706" y="506474"/>
                    <a:pt x="1264058" y="512554"/>
                  </a:cubicBezTo>
                  <a:cubicBezTo>
                    <a:pt x="1260410" y="518635"/>
                    <a:pt x="1257370" y="522891"/>
                    <a:pt x="1254938" y="525323"/>
                  </a:cubicBezTo>
                  <a:cubicBezTo>
                    <a:pt x="1252506" y="527755"/>
                    <a:pt x="1252506" y="525323"/>
                    <a:pt x="1254938" y="518027"/>
                  </a:cubicBezTo>
                  <a:lnTo>
                    <a:pt x="1254938" y="510730"/>
                  </a:lnTo>
                  <a:cubicBezTo>
                    <a:pt x="1252506" y="503434"/>
                    <a:pt x="1247642" y="514378"/>
                    <a:pt x="1240345" y="543563"/>
                  </a:cubicBezTo>
                  <a:lnTo>
                    <a:pt x="1233049" y="565451"/>
                  </a:lnTo>
                  <a:cubicBezTo>
                    <a:pt x="1228185" y="567884"/>
                    <a:pt x="1225753" y="572748"/>
                    <a:pt x="1225753" y="580044"/>
                  </a:cubicBezTo>
                  <a:lnTo>
                    <a:pt x="1196569" y="634765"/>
                  </a:lnTo>
                  <a:cubicBezTo>
                    <a:pt x="1189272" y="642061"/>
                    <a:pt x="1181976" y="653613"/>
                    <a:pt x="1174680" y="669422"/>
                  </a:cubicBezTo>
                  <a:cubicBezTo>
                    <a:pt x="1167384" y="685230"/>
                    <a:pt x="1162520" y="696782"/>
                    <a:pt x="1160088" y="704078"/>
                  </a:cubicBezTo>
                  <a:lnTo>
                    <a:pt x="1156440" y="711375"/>
                  </a:lnTo>
                  <a:cubicBezTo>
                    <a:pt x="1151575" y="713807"/>
                    <a:pt x="1147927" y="718671"/>
                    <a:pt x="1145495" y="725967"/>
                  </a:cubicBezTo>
                  <a:cubicBezTo>
                    <a:pt x="1143063" y="733263"/>
                    <a:pt x="1144279" y="736911"/>
                    <a:pt x="1149144" y="736911"/>
                  </a:cubicBezTo>
                  <a:lnTo>
                    <a:pt x="1149144" y="744207"/>
                  </a:lnTo>
                  <a:cubicBezTo>
                    <a:pt x="1154008" y="746639"/>
                    <a:pt x="1156440" y="745423"/>
                    <a:pt x="1156440" y="740559"/>
                  </a:cubicBezTo>
                  <a:cubicBezTo>
                    <a:pt x="1158872" y="738127"/>
                    <a:pt x="1161304" y="736303"/>
                    <a:pt x="1163736" y="735087"/>
                  </a:cubicBezTo>
                  <a:cubicBezTo>
                    <a:pt x="1166168" y="733871"/>
                    <a:pt x="1167384" y="732047"/>
                    <a:pt x="1167384" y="729615"/>
                  </a:cubicBezTo>
                  <a:lnTo>
                    <a:pt x="1167384" y="736911"/>
                  </a:lnTo>
                  <a:lnTo>
                    <a:pt x="1163736" y="747855"/>
                  </a:lnTo>
                  <a:lnTo>
                    <a:pt x="1171032" y="751503"/>
                  </a:lnTo>
                  <a:lnTo>
                    <a:pt x="1167384" y="758800"/>
                  </a:lnTo>
                  <a:cubicBezTo>
                    <a:pt x="1174680" y="753935"/>
                    <a:pt x="1177112" y="753935"/>
                    <a:pt x="1174680" y="758800"/>
                  </a:cubicBezTo>
                  <a:cubicBezTo>
                    <a:pt x="1177112" y="758800"/>
                    <a:pt x="1186840" y="749679"/>
                    <a:pt x="1203865" y="731439"/>
                  </a:cubicBezTo>
                  <a:cubicBezTo>
                    <a:pt x="1220889" y="713199"/>
                    <a:pt x="1231833" y="697998"/>
                    <a:pt x="1236697" y="685838"/>
                  </a:cubicBezTo>
                  <a:cubicBezTo>
                    <a:pt x="1239129" y="680974"/>
                    <a:pt x="1241561" y="678542"/>
                    <a:pt x="1243994" y="678542"/>
                  </a:cubicBezTo>
                  <a:cubicBezTo>
                    <a:pt x="1246426" y="678542"/>
                    <a:pt x="1246426" y="679758"/>
                    <a:pt x="1243994" y="682190"/>
                  </a:cubicBezTo>
                  <a:lnTo>
                    <a:pt x="1243994" y="689486"/>
                  </a:lnTo>
                  <a:cubicBezTo>
                    <a:pt x="1236697" y="684622"/>
                    <a:pt x="1233049" y="689486"/>
                    <a:pt x="1233049" y="704078"/>
                  </a:cubicBezTo>
                  <a:cubicBezTo>
                    <a:pt x="1230617" y="706510"/>
                    <a:pt x="1228185" y="708942"/>
                    <a:pt x="1225753" y="711375"/>
                  </a:cubicBezTo>
                  <a:lnTo>
                    <a:pt x="1203865" y="736911"/>
                  </a:lnTo>
                  <a:cubicBezTo>
                    <a:pt x="1186840" y="761232"/>
                    <a:pt x="1178328" y="774608"/>
                    <a:pt x="1178328" y="777040"/>
                  </a:cubicBezTo>
                  <a:cubicBezTo>
                    <a:pt x="1163736" y="786768"/>
                    <a:pt x="1157656" y="797712"/>
                    <a:pt x="1160088" y="809873"/>
                  </a:cubicBezTo>
                  <a:cubicBezTo>
                    <a:pt x="1160088" y="812305"/>
                    <a:pt x="1158872" y="814129"/>
                    <a:pt x="1156440" y="815345"/>
                  </a:cubicBezTo>
                  <a:cubicBezTo>
                    <a:pt x="1154008" y="816561"/>
                    <a:pt x="1151575" y="815953"/>
                    <a:pt x="1149144" y="813521"/>
                  </a:cubicBezTo>
                  <a:cubicBezTo>
                    <a:pt x="1149144" y="813521"/>
                    <a:pt x="1148536" y="815345"/>
                    <a:pt x="1147319" y="818993"/>
                  </a:cubicBezTo>
                  <a:cubicBezTo>
                    <a:pt x="1146103" y="822641"/>
                    <a:pt x="1146712" y="824465"/>
                    <a:pt x="1149144" y="824465"/>
                  </a:cubicBezTo>
                  <a:lnTo>
                    <a:pt x="1145495" y="831761"/>
                  </a:lnTo>
                  <a:cubicBezTo>
                    <a:pt x="1145495" y="836625"/>
                    <a:pt x="1143063" y="840881"/>
                    <a:pt x="1138199" y="844529"/>
                  </a:cubicBezTo>
                  <a:cubicBezTo>
                    <a:pt x="1133335" y="848177"/>
                    <a:pt x="1128471" y="852434"/>
                    <a:pt x="1123607" y="857297"/>
                  </a:cubicBezTo>
                  <a:lnTo>
                    <a:pt x="1127255" y="850001"/>
                  </a:lnTo>
                  <a:lnTo>
                    <a:pt x="1123607" y="846353"/>
                  </a:lnTo>
                  <a:lnTo>
                    <a:pt x="1109015" y="890130"/>
                  </a:lnTo>
                  <a:cubicBezTo>
                    <a:pt x="1104151" y="892562"/>
                    <a:pt x="1102935" y="893778"/>
                    <a:pt x="1105367" y="893778"/>
                  </a:cubicBezTo>
                  <a:lnTo>
                    <a:pt x="1105367" y="904722"/>
                  </a:lnTo>
                  <a:cubicBezTo>
                    <a:pt x="1102935" y="909587"/>
                    <a:pt x="1100502" y="913235"/>
                    <a:pt x="1098070" y="915667"/>
                  </a:cubicBezTo>
                  <a:lnTo>
                    <a:pt x="1079830" y="919315"/>
                  </a:lnTo>
                  <a:cubicBezTo>
                    <a:pt x="1077398" y="924179"/>
                    <a:pt x="1072534" y="926611"/>
                    <a:pt x="1065238" y="926611"/>
                  </a:cubicBezTo>
                  <a:cubicBezTo>
                    <a:pt x="1055510" y="929043"/>
                    <a:pt x="1046997" y="932691"/>
                    <a:pt x="1039701" y="937555"/>
                  </a:cubicBezTo>
                  <a:cubicBezTo>
                    <a:pt x="1032405" y="942419"/>
                    <a:pt x="1027541" y="947284"/>
                    <a:pt x="1025109" y="952148"/>
                  </a:cubicBezTo>
                  <a:cubicBezTo>
                    <a:pt x="1025109" y="954580"/>
                    <a:pt x="1022677" y="958228"/>
                    <a:pt x="1017813" y="963092"/>
                  </a:cubicBezTo>
                  <a:cubicBezTo>
                    <a:pt x="1012949" y="967956"/>
                    <a:pt x="1009301" y="971604"/>
                    <a:pt x="1006869" y="974036"/>
                  </a:cubicBezTo>
                  <a:lnTo>
                    <a:pt x="988628" y="981332"/>
                  </a:lnTo>
                  <a:cubicBezTo>
                    <a:pt x="988628" y="983764"/>
                    <a:pt x="981940" y="987413"/>
                    <a:pt x="968564" y="992276"/>
                  </a:cubicBezTo>
                  <a:cubicBezTo>
                    <a:pt x="955188" y="997141"/>
                    <a:pt x="944851" y="999573"/>
                    <a:pt x="937555" y="999573"/>
                  </a:cubicBezTo>
                  <a:lnTo>
                    <a:pt x="933907" y="995924"/>
                  </a:lnTo>
                  <a:lnTo>
                    <a:pt x="919315" y="999573"/>
                  </a:lnTo>
                  <a:cubicBezTo>
                    <a:pt x="916883" y="999573"/>
                    <a:pt x="914451" y="999573"/>
                    <a:pt x="912019" y="999573"/>
                  </a:cubicBezTo>
                  <a:cubicBezTo>
                    <a:pt x="909587" y="999573"/>
                    <a:pt x="908371" y="999573"/>
                    <a:pt x="908371" y="999573"/>
                  </a:cubicBezTo>
                  <a:lnTo>
                    <a:pt x="901074" y="1010517"/>
                  </a:lnTo>
                  <a:lnTo>
                    <a:pt x="893778" y="1006869"/>
                  </a:lnTo>
                  <a:cubicBezTo>
                    <a:pt x="898642" y="997141"/>
                    <a:pt x="877970" y="989844"/>
                    <a:pt x="831761" y="984980"/>
                  </a:cubicBezTo>
                  <a:lnTo>
                    <a:pt x="802576" y="974036"/>
                  </a:lnTo>
                  <a:cubicBezTo>
                    <a:pt x="797712" y="969172"/>
                    <a:pt x="792848" y="965524"/>
                    <a:pt x="787984" y="963092"/>
                  </a:cubicBezTo>
                  <a:cubicBezTo>
                    <a:pt x="787984" y="967956"/>
                    <a:pt x="800752" y="988628"/>
                    <a:pt x="826289" y="1025109"/>
                  </a:cubicBezTo>
                  <a:cubicBezTo>
                    <a:pt x="851825" y="1061590"/>
                    <a:pt x="868242" y="1081046"/>
                    <a:pt x="875538" y="1083478"/>
                  </a:cubicBezTo>
                  <a:cubicBezTo>
                    <a:pt x="877970" y="1088343"/>
                    <a:pt x="881618" y="1091991"/>
                    <a:pt x="886482" y="1094423"/>
                  </a:cubicBezTo>
                  <a:cubicBezTo>
                    <a:pt x="888914" y="1099287"/>
                    <a:pt x="892562" y="1102935"/>
                    <a:pt x="897426" y="1105367"/>
                  </a:cubicBezTo>
                  <a:cubicBezTo>
                    <a:pt x="902291" y="1110231"/>
                    <a:pt x="905939" y="1112663"/>
                    <a:pt x="908371" y="1112663"/>
                  </a:cubicBezTo>
                  <a:lnTo>
                    <a:pt x="912019" y="1123607"/>
                  </a:lnTo>
                  <a:lnTo>
                    <a:pt x="922963" y="1123607"/>
                  </a:lnTo>
                  <a:cubicBezTo>
                    <a:pt x="918099" y="1126039"/>
                    <a:pt x="915059" y="1128471"/>
                    <a:pt x="913843" y="1130903"/>
                  </a:cubicBezTo>
                  <a:cubicBezTo>
                    <a:pt x="912627" y="1133335"/>
                    <a:pt x="914451" y="1134551"/>
                    <a:pt x="919315" y="1134551"/>
                  </a:cubicBezTo>
                  <a:lnTo>
                    <a:pt x="933907" y="1141847"/>
                  </a:lnTo>
                  <a:cubicBezTo>
                    <a:pt x="936339" y="1144279"/>
                    <a:pt x="938771" y="1147927"/>
                    <a:pt x="941203" y="1152792"/>
                  </a:cubicBezTo>
                  <a:cubicBezTo>
                    <a:pt x="941203" y="1155224"/>
                    <a:pt x="942419" y="1157048"/>
                    <a:pt x="944851" y="1158264"/>
                  </a:cubicBezTo>
                  <a:cubicBezTo>
                    <a:pt x="947283" y="1159480"/>
                    <a:pt x="952148" y="1158872"/>
                    <a:pt x="959444" y="1156440"/>
                  </a:cubicBezTo>
                  <a:cubicBezTo>
                    <a:pt x="961876" y="1156440"/>
                    <a:pt x="964308" y="1157048"/>
                    <a:pt x="966740" y="1158264"/>
                  </a:cubicBezTo>
                  <a:cubicBezTo>
                    <a:pt x="969172" y="1159480"/>
                    <a:pt x="969172" y="1161304"/>
                    <a:pt x="966740" y="1163736"/>
                  </a:cubicBezTo>
                  <a:cubicBezTo>
                    <a:pt x="969172" y="1171032"/>
                    <a:pt x="971604" y="1173464"/>
                    <a:pt x="974036" y="1171032"/>
                  </a:cubicBezTo>
                  <a:cubicBezTo>
                    <a:pt x="976468" y="1168600"/>
                    <a:pt x="978900" y="1167384"/>
                    <a:pt x="981332" y="1167384"/>
                  </a:cubicBezTo>
                  <a:cubicBezTo>
                    <a:pt x="981332" y="1174680"/>
                    <a:pt x="983764" y="1179544"/>
                    <a:pt x="988628" y="1181976"/>
                  </a:cubicBezTo>
                  <a:cubicBezTo>
                    <a:pt x="988628" y="1174680"/>
                    <a:pt x="991060" y="1174680"/>
                    <a:pt x="995924" y="1181976"/>
                  </a:cubicBezTo>
                  <a:lnTo>
                    <a:pt x="999572" y="1189272"/>
                  </a:lnTo>
                  <a:lnTo>
                    <a:pt x="1006869" y="1189272"/>
                  </a:lnTo>
                  <a:cubicBezTo>
                    <a:pt x="1011733" y="1191704"/>
                    <a:pt x="1011733" y="1193528"/>
                    <a:pt x="1006869" y="1194745"/>
                  </a:cubicBezTo>
                  <a:cubicBezTo>
                    <a:pt x="1002005" y="1195961"/>
                    <a:pt x="997140" y="1195352"/>
                    <a:pt x="992276" y="1192921"/>
                  </a:cubicBezTo>
                  <a:cubicBezTo>
                    <a:pt x="989844" y="1192921"/>
                    <a:pt x="986196" y="1195352"/>
                    <a:pt x="981332" y="1200217"/>
                  </a:cubicBezTo>
                  <a:cubicBezTo>
                    <a:pt x="981332" y="1205081"/>
                    <a:pt x="978900" y="1203865"/>
                    <a:pt x="974036" y="1196569"/>
                  </a:cubicBezTo>
                  <a:lnTo>
                    <a:pt x="974036" y="1203865"/>
                  </a:lnTo>
                  <a:lnTo>
                    <a:pt x="966740" y="1200217"/>
                  </a:lnTo>
                  <a:cubicBezTo>
                    <a:pt x="961876" y="1205081"/>
                    <a:pt x="960660" y="1207513"/>
                    <a:pt x="963092" y="1207513"/>
                  </a:cubicBezTo>
                  <a:lnTo>
                    <a:pt x="970388" y="1214809"/>
                  </a:lnTo>
                  <a:cubicBezTo>
                    <a:pt x="970388" y="1214809"/>
                    <a:pt x="972820" y="1214809"/>
                    <a:pt x="977684" y="1214809"/>
                  </a:cubicBezTo>
                  <a:cubicBezTo>
                    <a:pt x="982548" y="1214809"/>
                    <a:pt x="987412" y="1214809"/>
                    <a:pt x="992276" y="1214809"/>
                  </a:cubicBezTo>
                  <a:cubicBezTo>
                    <a:pt x="1002005" y="1209945"/>
                    <a:pt x="1009301" y="1202649"/>
                    <a:pt x="1014165" y="1192921"/>
                  </a:cubicBezTo>
                  <a:cubicBezTo>
                    <a:pt x="1016597" y="1192921"/>
                    <a:pt x="1026933" y="1187448"/>
                    <a:pt x="1045173" y="1176504"/>
                  </a:cubicBezTo>
                  <a:cubicBezTo>
                    <a:pt x="1063414" y="1165560"/>
                    <a:pt x="1074966" y="1157656"/>
                    <a:pt x="1079830" y="1152792"/>
                  </a:cubicBezTo>
                  <a:lnTo>
                    <a:pt x="1090774" y="1156440"/>
                  </a:lnTo>
                  <a:cubicBezTo>
                    <a:pt x="1107799" y="1146712"/>
                    <a:pt x="1126039" y="1134551"/>
                    <a:pt x="1145495" y="1119959"/>
                  </a:cubicBezTo>
                  <a:cubicBezTo>
                    <a:pt x="1184408" y="1100503"/>
                    <a:pt x="1218457" y="1079830"/>
                    <a:pt x="1247642" y="1057942"/>
                  </a:cubicBezTo>
                  <a:cubicBezTo>
                    <a:pt x="1262234" y="1053078"/>
                    <a:pt x="1278650" y="1045781"/>
                    <a:pt x="1296891" y="1036053"/>
                  </a:cubicBezTo>
                  <a:cubicBezTo>
                    <a:pt x="1315131" y="1026325"/>
                    <a:pt x="1327899" y="1019029"/>
                    <a:pt x="1335195" y="1014165"/>
                  </a:cubicBezTo>
                  <a:cubicBezTo>
                    <a:pt x="1352220" y="1002005"/>
                    <a:pt x="1375324" y="987413"/>
                    <a:pt x="1404509" y="970388"/>
                  </a:cubicBezTo>
                  <a:cubicBezTo>
                    <a:pt x="1433693" y="953363"/>
                    <a:pt x="1450718" y="943636"/>
                    <a:pt x="1455582" y="941203"/>
                  </a:cubicBezTo>
                  <a:cubicBezTo>
                    <a:pt x="1460446" y="936339"/>
                    <a:pt x="1468958" y="931475"/>
                    <a:pt x="1481118" y="926611"/>
                  </a:cubicBezTo>
                  <a:cubicBezTo>
                    <a:pt x="1493279" y="921747"/>
                    <a:pt x="1501791" y="918099"/>
                    <a:pt x="1506655" y="915667"/>
                  </a:cubicBezTo>
                  <a:cubicBezTo>
                    <a:pt x="1518815" y="908371"/>
                    <a:pt x="1530975" y="901683"/>
                    <a:pt x="1543136" y="895602"/>
                  </a:cubicBezTo>
                  <a:cubicBezTo>
                    <a:pt x="1555296" y="889522"/>
                    <a:pt x="1563808" y="884050"/>
                    <a:pt x="1568672" y="879186"/>
                  </a:cubicBezTo>
                  <a:cubicBezTo>
                    <a:pt x="1585697" y="867026"/>
                    <a:pt x="1594209" y="859730"/>
                    <a:pt x="1594209" y="857297"/>
                  </a:cubicBezTo>
                  <a:cubicBezTo>
                    <a:pt x="1594209" y="857297"/>
                    <a:pt x="1611233" y="840273"/>
                    <a:pt x="1645282" y="806224"/>
                  </a:cubicBezTo>
                  <a:cubicBezTo>
                    <a:pt x="1652578" y="803792"/>
                    <a:pt x="1656226" y="798928"/>
                    <a:pt x="1656226" y="791632"/>
                  </a:cubicBezTo>
                  <a:cubicBezTo>
                    <a:pt x="1678114" y="779472"/>
                    <a:pt x="1695139" y="772176"/>
                    <a:pt x="1707299" y="769744"/>
                  </a:cubicBezTo>
                  <a:cubicBezTo>
                    <a:pt x="1717027" y="764880"/>
                    <a:pt x="1736483" y="762448"/>
                    <a:pt x="1765668" y="762448"/>
                  </a:cubicBezTo>
                  <a:cubicBezTo>
                    <a:pt x="1765668" y="762448"/>
                    <a:pt x="1768708" y="763056"/>
                    <a:pt x="1774788" y="764272"/>
                  </a:cubicBezTo>
                  <a:cubicBezTo>
                    <a:pt x="1780869" y="765488"/>
                    <a:pt x="1786341" y="763664"/>
                    <a:pt x="1791205" y="758800"/>
                  </a:cubicBezTo>
                  <a:lnTo>
                    <a:pt x="1805797" y="762448"/>
                  </a:lnTo>
                  <a:cubicBezTo>
                    <a:pt x="1825253" y="777040"/>
                    <a:pt x="1839846" y="783120"/>
                    <a:pt x="1849574" y="780688"/>
                  </a:cubicBezTo>
                  <a:lnTo>
                    <a:pt x="1864166" y="777040"/>
                  </a:lnTo>
                  <a:lnTo>
                    <a:pt x="1893351" y="784336"/>
                  </a:lnTo>
                  <a:cubicBezTo>
                    <a:pt x="1915239" y="796496"/>
                    <a:pt x="1926183" y="802576"/>
                    <a:pt x="1926183" y="802576"/>
                  </a:cubicBezTo>
                  <a:cubicBezTo>
                    <a:pt x="1928615" y="807440"/>
                    <a:pt x="1935304" y="810481"/>
                    <a:pt x="1946248" y="811697"/>
                  </a:cubicBezTo>
                  <a:cubicBezTo>
                    <a:pt x="1957192" y="812913"/>
                    <a:pt x="1967528" y="813521"/>
                    <a:pt x="1977256" y="813521"/>
                  </a:cubicBezTo>
                  <a:lnTo>
                    <a:pt x="1980905" y="813521"/>
                  </a:lnTo>
                  <a:cubicBezTo>
                    <a:pt x="1995497" y="813521"/>
                    <a:pt x="2007657" y="813521"/>
                    <a:pt x="2017385" y="813521"/>
                  </a:cubicBezTo>
                  <a:cubicBezTo>
                    <a:pt x="2029546" y="815953"/>
                    <a:pt x="2044138" y="820817"/>
                    <a:pt x="2061162" y="828113"/>
                  </a:cubicBezTo>
                  <a:cubicBezTo>
                    <a:pt x="2058730" y="832977"/>
                    <a:pt x="2058122" y="836017"/>
                    <a:pt x="2059338" y="837233"/>
                  </a:cubicBezTo>
                  <a:cubicBezTo>
                    <a:pt x="2060554" y="838449"/>
                    <a:pt x="2063594" y="839057"/>
                    <a:pt x="2068458" y="839057"/>
                  </a:cubicBezTo>
                  <a:cubicBezTo>
                    <a:pt x="2075755" y="839057"/>
                    <a:pt x="2081835" y="839057"/>
                    <a:pt x="2086699" y="839057"/>
                  </a:cubicBezTo>
                  <a:cubicBezTo>
                    <a:pt x="2091563" y="839057"/>
                    <a:pt x="2096427" y="843921"/>
                    <a:pt x="2101291" y="853649"/>
                  </a:cubicBezTo>
                  <a:cubicBezTo>
                    <a:pt x="2106155" y="860946"/>
                    <a:pt x="2115883" y="881618"/>
                    <a:pt x="2130476" y="915667"/>
                  </a:cubicBezTo>
                  <a:cubicBezTo>
                    <a:pt x="2130476" y="918099"/>
                    <a:pt x="2130476" y="920531"/>
                    <a:pt x="2130476" y="922963"/>
                  </a:cubicBezTo>
                  <a:cubicBezTo>
                    <a:pt x="2130476" y="925395"/>
                    <a:pt x="2131692" y="926611"/>
                    <a:pt x="2134124" y="926611"/>
                  </a:cubicBezTo>
                  <a:cubicBezTo>
                    <a:pt x="2136556" y="938771"/>
                    <a:pt x="2138988" y="947284"/>
                    <a:pt x="2141420" y="952148"/>
                  </a:cubicBezTo>
                  <a:cubicBezTo>
                    <a:pt x="2143852" y="957011"/>
                    <a:pt x="2145068" y="963092"/>
                    <a:pt x="2145068" y="970388"/>
                  </a:cubicBezTo>
                  <a:cubicBezTo>
                    <a:pt x="2145068" y="977684"/>
                    <a:pt x="2146284" y="982548"/>
                    <a:pt x="2148716" y="984980"/>
                  </a:cubicBezTo>
                  <a:cubicBezTo>
                    <a:pt x="2151148" y="980116"/>
                    <a:pt x="2151756" y="974036"/>
                    <a:pt x="2150540" y="966740"/>
                  </a:cubicBezTo>
                  <a:cubicBezTo>
                    <a:pt x="2149324" y="959444"/>
                    <a:pt x="2149932" y="952148"/>
                    <a:pt x="2152364" y="944851"/>
                  </a:cubicBezTo>
                  <a:cubicBezTo>
                    <a:pt x="2142636" y="886482"/>
                    <a:pt x="2136556" y="864594"/>
                    <a:pt x="2134124" y="879186"/>
                  </a:cubicBezTo>
                  <a:lnTo>
                    <a:pt x="2134124" y="871890"/>
                  </a:lnTo>
                  <a:lnTo>
                    <a:pt x="2126828" y="864594"/>
                  </a:lnTo>
                  <a:lnTo>
                    <a:pt x="2119531" y="864594"/>
                  </a:lnTo>
                  <a:cubicBezTo>
                    <a:pt x="2114667" y="864594"/>
                    <a:pt x="2113451" y="863378"/>
                    <a:pt x="2115883" y="860946"/>
                  </a:cubicBezTo>
                  <a:cubicBezTo>
                    <a:pt x="2118315" y="858514"/>
                    <a:pt x="2123179" y="858514"/>
                    <a:pt x="2130476" y="860946"/>
                  </a:cubicBezTo>
                  <a:lnTo>
                    <a:pt x="2137772" y="860946"/>
                  </a:lnTo>
                  <a:cubicBezTo>
                    <a:pt x="2147500" y="860946"/>
                    <a:pt x="2152364" y="868242"/>
                    <a:pt x="2152364" y="882834"/>
                  </a:cubicBezTo>
                  <a:lnTo>
                    <a:pt x="2156012" y="904722"/>
                  </a:lnTo>
                  <a:lnTo>
                    <a:pt x="2163308" y="963092"/>
                  </a:lnTo>
                  <a:cubicBezTo>
                    <a:pt x="2160876" y="982548"/>
                    <a:pt x="2162092" y="994709"/>
                    <a:pt x="2166956" y="999573"/>
                  </a:cubicBezTo>
                  <a:lnTo>
                    <a:pt x="2166956" y="1017813"/>
                  </a:lnTo>
                  <a:cubicBezTo>
                    <a:pt x="2174253" y="1015381"/>
                    <a:pt x="2175469" y="1011733"/>
                    <a:pt x="2170604" y="1006869"/>
                  </a:cubicBezTo>
                  <a:lnTo>
                    <a:pt x="2170604" y="999573"/>
                  </a:lnTo>
                  <a:lnTo>
                    <a:pt x="2181549" y="1006869"/>
                  </a:lnTo>
                  <a:cubicBezTo>
                    <a:pt x="2179117" y="1011733"/>
                    <a:pt x="2179117" y="1015989"/>
                    <a:pt x="2181549" y="1019637"/>
                  </a:cubicBezTo>
                  <a:cubicBezTo>
                    <a:pt x="2183981" y="1023285"/>
                    <a:pt x="2183981" y="1025109"/>
                    <a:pt x="2181549" y="1025109"/>
                  </a:cubicBezTo>
                  <a:lnTo>
                    <a:pt x="2188845" y="1028757"/>
                  </a:lnTo>
                  <a:lnTo>
                    <a:pt x="2188845" y="1025109"/>
                  </a:lnTo>
                  <a:cubicBezTo>
                    <a:pt x="2191277" y="1025109"/>
                    <a:pt x="2192493" y="1025109"/>
                    <a:pt x="2192493" y="1025109"/>
                  </a:cubicBezTo>
                  <a:cubicBezTo>
                    <a:pt x="2192493" y="1025109"/>
                    <a:pt x="2192493" y="1026325"/>
                    <a:pt x="2192493" y="1028757"/>
                  </a:cubicBezTo>
                  <a:lnTo>
                    <a:pt x="2192493" y="1036053"/>
                  </a:lnTo>
                  <a:cubicBezTo>
                    <a:pt x="2194925" y="1040917"/>
                    <a:pt x="2198573" y="1043349"/>
                    <a:pt x="2203437" y="1043349"/>
                  </a:cubicBezTo>
                  <a:cubicBezTo>
                    <a:pt x="2213165" y="1057942"/>
                    <a:pt x="2221677" y="1067670"/>
                    <a:pt x="2228974" y="1072534"/>
                  </a:cubicBezTo>
                  <a:cubicBezTo>
                    <a:pt x="2236270" y="1077398"/>
                    <a:pt x="2243566" y="1076182"/>
                    <a:pt x="2250862" y="1068886"/>
                  </a:cubicBezTo>
                  <a:lnTo>
                    <a:pt x="2265454" y="1076182"/>
                  </a:lnTo>
                  <a:cubicBezTo>
                    <a:pt x="2267886" y="1078614"/>
                    <a:pt x="2267886" y="1082262"/>
                    <a:pt x="2265454" y="1087126"/>
                  </a:cubicBezTo>
                  <a:cubicBezTo>
                    <a:pt x="2275183" y="1094423"/>
                    <a:pt x="2282479" y="1096854"/>
                    <a:pt x="2287343" y="1094423"/>
                  </a:cubicBezTo>
                  <a:cubicBezTo>
                    <a:pt x="2292207" y="1094423"/>
                    <a:pt x="2297071" y="1098071"/>
                    <a:pt x="2301935" y="1105367"/>
                  </a:cubicBezTo>
                  <a:lnTo>
                    <a:pt x="2305583" y="1123607"/>
                  </a:lnTo>
                  <a:cubicBezTo>
                    <a:pt x="2312879" y="1128471"/>
                    <a:pt x="2312879" y="1138199"/>
                    <a:pt x="2305583" y="1152792"/>
                  </a:cubicBezTo>
                  <a:lnTo>
                    <a:pt x="2301935" y="1149144"/>
                  </a:lnTo>
                  <a:cubicBezTo>
                    <a:pt x="2309231" y="1146712"/>
                    <a:pt x="2309231" y="1141847"/>
                    <a:pt x="2301935" y="1134551"/>
                  </a:cubicBezTo>
                  <a:lnTo>
                    <a:pt x="2301935" y="1145496"/>
                  </a:lnTo>
                  <a:lnTo>
                    <a:pt x="2301935" y="1149144"/>
                  </a:lnTo>
                  <a:lnTo>
                    <a:pt x="2301935" y="1151880"/>
                  </a:lnTo>
                  <a:cubicBezTo>
                    <a:pt x="2301935" y="1154920"/>
                    <a:pt x="2301935" y="1158872"/>
                    <a:pt x="2301935" y="1163736"/>
                  </a:cubicBezTo>
                  <a:cubicBezTo>
                    <a:pt x="2331120" y="1207513"/>
                    <a:pt x="2343280" y="1237913"/>
                    <a:pt x="2338416" y="1254938"/>
                  </a:cubicBezTo>
                  <a:cubicBezTo>
                    <a:pt x="2338416" y="1271962"/>
                    <a:pt x="2343280" y="1285338"/>
                    <a:pt x="2353008" y="1295067"/>
                  </a:cubicBezTo>
                  <a:cubicBezTo>
                    <a:pt x="2362737" y="1302363"/>
                    <a:pt x="2362737" y="1310875"/>
                    <a:pt x="2353008" y="1320603"/>
                  </a:cubicBezTo>
                  <a:cubicBezTo>
                    <a:pt x="2350576" y="1320603"/>
                    <a:pt x="2346928" y="1322427"/>
                    <a:pt x="2342064" y="1326075"/>
                  </a:cubicBezTo>
                  <a:cubicBezTo>
                    <a:pt x="2337200" y="1329723"/>
                    <a:pt x="2333552" y="1332763"/>
                    <a:pt x="2331120" y="1335195"/>
                  </a:cubicBezTo>
                  <a:cubicBezTo>
                    <a:pt x="2326256" y="1342492"/>
                    <a:pt x="2323823" y="1348572"/>
                    <a:pt x="2323823" y="1353436"/>
                  </a:cubicBezTo>
                  <a:cubicBezTo>
                    <a:pt x="2321391" y="1351004"/>
                    <a:pt x="2319567" y="1351004"/>
                    <a:pt x="2318351" y="1353436"/>
                  </a:cubicBezTo>
                  <a:cubicBezTo>
                    <a:pt x="2317136" y="1355868"/>
                    <a:pt x="2317743" y="1358300"/>
                    <a:pt x="2320175" y="1360732"/>
                  </a:cubicBezTo>
                  <a:cubicBezTo>
                    <a:pt x="2322608" y="1363164"/>
                    <a:pt x="2325040" y="1369852"/>
                    <a:pt x="2327472" y="1380796"/>
                  </a:cubicBezTo>
                  <a:cubicBezTo>
                    <a:pt x="2329904" y="1391741"/>
                    <a:pt x="2332336" y="1398429"/>
                    <a:pt x="2334768" y="1400861"/>
                  </a:cubicBezTo>
                  <a:lnTo>
                    <a:pt x="2334768" y="1404509"/>
                  </a:lnTo>
                  <a:cubicBezTo>
                    <a:pt x="2334768" y="1416669"/>
                    <a:pt x="2332336" y="1425789"/>
                    <a:pt x="2327472" y="1431870"/>
                  </a:cubicBezTo>
                  <a:cubicBezTo>
                    <a:pt x="2322608" y="1437949"/>
                    <a:pt x="2314095" y="1439774"/>
                    <a:pt x="2301935" y="1437341"/>
                  </a:cubicBezTo>
                  <a:cubicBezTo>
                    <a:pt x="2299503" y="1439774"/>
                    <a:pt x="2294639" y="1445854"/>
                    <a:pt x="2287343" y="1455582"/>
                  </a:cubicBezTo>
                  <a:cubicBezTo>
                    <a:pt x="2277615" y="1462878"/>
                    <a:pt x="2272750" y="1468958"/>
                    <a:pt x="2272750" y="1473822"/>
                  </a:cubicBezTo>
                  <a:cubicBezTo>
                    <a:pt x="2272750" y="1476254"/>
                    <a:pt x="2264238" y="1477470"/>
                    <a:pt x="2247214" y="1477470"/>
                  </a:cubicBezTo>
                  <a:cubicBezTo>
                    <a:pt x="2225326" y="1479902"/>
                    <a:pt x="2208909" y="1483550"/>
                    <a:pt x="2197965" y="1488414"/>
                  </a:cubicBezTo>
                  <a:cubicBezTo>
                    <a:pt x="2187021" y="1493279"/>
                    <a:pt x="2180333" y="1499359"/>
                    <a:pt x="2177901" y="1506655"/>
                  </a:cubicBezTo>
                  <a:cubicBezTo>
                    <a:pt x="2177901" y="1509087"/>
                    <a:pt x="2174253" y="1509087"/>
                    <a:pt x="2166956" y="1506655"/>
                  </a:cubicBezTo>
                  <a:lnTo>
                    <a:pt x="2156012" y="1506655"/>
                  </a:lnTo>
                  <a:cubicBezTo>
                    <a:pt x="2146284" y="1506655"/>
                    <a:pt x="2138988" y="1505439"/>
                    <a:pt x="2134124" y="1503007"/>
                  </a:cubicBezTo>
                  <a:cubicBezTo>
                    <a:pt x="2131692" y="1503007"/>
                    <a:pt x="2127436" y="1501183"/>
                    <a:pt x="2121355" y="1497535"/>
                  </a:cubicBezTo>
                  <a:cubicBezTo>
                    <a:pt x="2115275" y="1493887"/>
                    <a:pt x="2112235" y="1490847"/>
                    <a:pt x="2112235" y="1488414"/>
                  </a:cubicBezTo>
                  <a:lnTo>
                    <a:pt x="2083051" y="1481118"/>
                  </a:lnTo>
                  <a:cubicBezTo>
                    <a:pt x="2080619" y="1473822"/>
                    <a:pt x="2067242" y="1467742"/>
                    <a:pt x="2042922" y="1462878"/>
                  </a:cubicBezTo>
                  <a:cubicBezTo>
                    <a:pt x="2013737" y="1445854"/>
                    <a:pt x="1999145" y="1436125"/>
                    <a:pt x="1999145" y="1433693"/>
                  </a:cubicBezTo>
                  <a:cubicBezTo>
                    <a:pt x="1996713" y="1426397"/>
                    <a:pt x="1989417" y="1422749"/>
                    <a:pt x="1977256" y="1422749"/>
                  </a:cubicBezTo>
                  <a:cubicBezTo>
                    <a:pt x="1969960" y="1422749"/>
                    <a:pt x="1959624" y="1423357"/>
                    <a:pt x="1946248" y="1424573"/>
                  </a:cubicBezTo>
                  <a:cubicBezTo>
                    <a:pt x="1932871" y="1425789"/>
                    <a:pt x="1924967" y="1422749"/>
                    <a:pt x="1922535" y="1415453"/>
                  </a:cubicBezTo>
                  <a:lnTo>
                    <a:pt x="1926087" y="1401245"/>
                  </a:lnTo>
                  <a:lnTo>
                    <a:pt x="1923447" y="1402685"/>
                  </a:lnTo>
                  <a:cubicBezTo>
                    <a:pt x="1919191" y="1405117"/>
                    <a:pt x="1914023" y="1408157"/>
                    <a:pt x="1907943" y="1411805"/>
                  </a:cubicBezTo>
                  <a:cubicBezTo>
                    <a:pt x="1895783" y="1419101"/>
                    <a:pt x="1887271" y="1425181"/>
                    <a:pt x="1882407" y="1430045"/>
                  </a:cubicBezTo>
                  <a:lnTo>
                    <a:pt x="1871462" y="1437341"/>
                  </a:lnTo>
                  <a:cubicBezTo>
                    <a:pt x="1873894" y="1432477"/>
                    <a:pt x="1872678" y="1428829"/>
                    <a:pt x="1867814" y="1426397"/>
                  </a:cubicBezTo>
                  <a:lnTo>
                    <a:pt x="1860518" y="1451934"/>
                  </a:lnTo>
                  <a:lnTo>
                    <a:pt x="1853222" y="1451934"/>
                  </a:lnTo>
                  <a:cubicBezTo>
                    <a:pt x="1853222" y="1454366"/>
                    <a:pt x="1850790" y="1455582"/>
                    <a:pt x="1845926" y="1455582"/>
                  </a:cubicBezTo>
                  <a:cubicBezTo>
                    <a:pt x="1833766" y="1460446"/>
                    <a:pt x="1826469" y="1465310"/>
                    <a:pt x="1824037" y="1470174"/>
                  </a:cubicBezTo>
                  <a:lnTo>
                    <a:pt x="1824037" y="1477470"/>
                  </a:lnTo>
                  <a:lnTo>
                    <a:pt x="1820389" y="1484766"/>
                  </a:lnTo>
                  <a:lnTo>
                    <a:pt x="1816741" y="1488414"/>
                  </a:lnTo>
                  <a:lnTo>
                    <a:pt x="1813093" y="1503007"/>
                  </a:lnTo>
                  <a:cubicBezTo>
                    <a:pt x="1805797" y="1503007"/>
                    <a:pt x="1802149" y="1505439"/>
                    <a:pt x="1802149" y="1510303"/>
                  </a:cubicBezTo>
                  <a:cubicBezTo>
                    <a:pt x="1789989" y="1527327"/>
                    <a:pt x="1782693" y="1535839"/>
                    <a:pt x="1780260" y="1535839"/>
                  </a:cubicBezTo>
                  <a:cubicBezTo>
                    <a:pt x="1775396" y="1538272"/>
                    <a:pt x="1771748" y="1541920"/>
                    <a:pt x="1769316" y="1546784"/>
                  </a:cubicBezTo>
                  <a:cubicBezTo>
                    <a:pt x="1764452" y="1546784"/>
                    <a:pt x="1762020" y="1550432"/>
                    <a:pt x="1762020" y="1557728"/>
                  </a:cubicBezTo>
                  <a:lnTo>
                    <a:pt x="1754724" y="1554080"/>
                  </a:lnTo>
                  <a:lnTo>
                    <a:pt x="1751076" y="1565024"/>
                  </a:lnTo>
                  <a:cubicBezTo>
                    <a:pt x="1748644" y="1565024"/>
                    <a:pt x="1746820" y="1566848"/>
                    <a:pt x="1745604" y="1570496"/>
                  </a:cubicBezTo>
                  <a:cubicBezTo>
                    <a:pt x="1744388" y="1574144"/>
                    <a:pt x="1744996" y="1577185"/>
                    <a:pt x="1747428" y="1579616"/>
                  </a:cubicBezTo>
                  <a:cubicBezTo>
                    <a:pt x="1744996" y="1584481"/>
                    <a:pt x="1742564" y="1586912"/>
                    <a:pt x="1740132" y="1586912"/>
                  </a:cubicBezTo>
                  <a:lnTo>
                    <a:pt x="1740132" y="1590560"/>
                  </a:lnTo>
                  <a:cubicBezTo>
                    <a:pt x="1732835" y="1590560"/>
                    <a:pt x="1727971" y="1592993"/>
                    <a:pt x="1725539" y="1597857"/>
                  </a:cubicBezTo>
                  <a:cubicBezTo>
                    <a:pt x="1720675" y="1600289"/>
                    <a:pt x="1717027" y="1603937"/>
                    <a:pt x="1714595" y="1608801"/>
                  </a:cubicBezTo>
                  <a:cubicBezTo>
                    <a:pt x="1714595" y="1613665"/>
                    <a:pt x="1713379" y="1616097"/>
                    <a:pt x="1710947" y="1616097"/>
                  </a:cubicBezTo>
                  <a:cubicBezTo>
                    <a:pt x="1706083" y="1613665"/>
                    <a:pt x="1701219" y="1614881"/>
                    <a:pt x="1696355" y="1619745"/>
                  </a:cubicBezTo>
                  <a:lnTo>
                    <a:pt x="1689059" y="1623393"/>
                  </a:lnTo>
                  <a:cubicBezTo>
                    <a:pt x="1686626" y="1625825"/>
                    <a:pt x="1684802" y="1627041"/>
                    <a:pt x="1683586" y="1627041"/>
                  </a:cubicBezTo>
                  <a:cubicBezTo>
                    <a:pt x="1682370" y="1627041"/>
                    <a:pt x="1682978" y="1625825"/>
                    <a:pt x="1685410" y="1623393"/>
                  </a:cubicBezTo>
                  <a:lnTo>
                    <a:pt x="1689059" y="1616097"/>
                  </a:lnTo>
                  <a:lnTo>
                    <a:pt x="1688190" y="1615228"/>
                  </a:lnTo>
                  <a:lnTo>
                    <a:pt x="1680850" y="1619745"/>
                  </a:lnTo>
                  <a:cubicBezTo>
                    <a:pt x="1677810" y="1623393"/>
                    <a:pt x="1675682" y="1628257"/>
                    <a:pt x="1674466" y="1634337"/>
                  </a:cubicBezTo>
                  <a:cubicBezTo>
                    <a:pt x="1675682" y="1636770"/>
                    <a:pt x="1675986" y="1639354"/>
                    <a:pt x="1675378" y="1642090"/>
                  </a:cubicBezTo>
                  <a:lnTo>
                    <a:pt x="1671778" y="1648930"/>
                  </a:lnTo>
                  <a:lnTo>
                    <a:pt x="1678114" y="1648930"/>
                  </a:lnTo>
                  <a:cubicBezTo>
                    <a:pt x="1680546" y="1648930"/>
                    <a:pt x="1681154" y="1649538"/>
                    <a:pt x="1679938" y="1650754"/>
                  </a:cubicBezTo>
                  <a:cubicBezTo>
                    <a:pt x="1678722" y="1651970"/>
                    <a:pt x="1676898" y="1655010"/>
                    <a:pt x="1674466" y="1659874"/>
                  </a:cubicBezTo>
                  <a:cubicBezTo>
                    <a:pt x="1667170" y="1664738"/>
                    <a:pt x="1664130" y="1665954"/>
                    <a:pt x="1665346" y="1663522"/>
                  </a:cubicBezTo>
                  <a:cubicBezTo>
                    <a:pt x="1666562" y="1661090"/>
                    <a:pt x="1667170" y="1658658"/>
                    <a:pt x="1667170" y="1656226"/>
                  </a:cubicBezTo>
                  <a:lnTo>
                    <a:pt x="1670242" y="1651310"/>
                  </a:lnTo>
                  <a:lnTo>
                    <a:pt x="1667398" y="1654060"/>
                  </a:lnTo>
                  <a:cubicBezTo>
                    <a:pt x="1664206" y="1656112"/>
                    <a:pt x="1661698" y="1654402"/>
                    <a:pt x="1659874" y="1648930"/>
                  </a:cubicBezTo>
                  <a:lnTo>
                    <a:pt x="1670818" y="1641634"/>
                  </a:lnTo>
                  <a:lnTo>
                    <a:pt x="1667170" y="1641634"/>
                  </a:lnTo>
                  <a:cubicBezTo>
                    <a:pt x="1662306" y="1644066"/>
                    <a:pt x="1658658" y="1644066"/>
                    <a:pt x="1656226" y="1641634"/>
                  </a:cubicBezTo>
                  <a:lnTo>
                    <a:pt x="1656226" y="1648930"/>
                  </a:lnTo>
                  <a:lnTo>
                    <a:pt x="1652578" y="1667170"/>
                  </a:lnTo>
                  <a:cubicBezTo>
                    <a:pt x="1647714" y="1664738"/>
                    <a:pt x="1645282" y="1661090"/>
                    <a:pt x="1645282" y="1656226"/>
                  </a:cubicBezTo>
                  <a:cubicBezTo>
                    <a:pt x="1645282" y="1661090"/>
                    <a:pt x="1642850" y="1663522"/>
                    <a:pt x="1637986" y="1663522"/>
                  </a:cubicBezTo>
                  <a:cubicBezTo>
                    <a:pt x="1635553" y="1665954"/>
                    <a:pt x="1631905" y="1668386"/>
                    <a:pt x="1627041" y="1670818"/>
                  </a:cubicBezTo>
                  <a:cubicBezTo>
                    <a:pt x="1631905" y="1673250"/>
                    <a:pt x="1633122" y="1676898"/>
                    <a:pt x="1630689" y="1681762"/>
                  </a:cubicBezTo>
                  <a:cubicBezTo>
                    <a:pt x="1625825" y="1686627"/>
                    <a:pt x="1628257" y="1686627"/>
                    <a:pt x="1637986" y="1681762"/>
                  </a:cubicBezTo>
                  <a:cubicBezTo>
                    <a:pt x="1640418" y="1684195"/>
                    <a:pt x="1644066" y="1685411"/>
                    <a:pt x="1648930" y="1685411"/>
                  </a:cubicBezTo>
                  <a:cubicBezTo>
                    <a:pt x="1653794" y="1685411"/>
                    <a:pt x="1659266" y="1684803"/>
                    <a:pt x="1665346" y="1683586"/>
                  </a:cubicBezTo>
                  <a:lnTo>
                    <a:pt x="1667170" y="1683089"/>
                  </a:lnTo>
                  <a:lnTo>
                    <a:pt x="1667170" y="1692707"/>
                  </a:lnTo>
                  <a:lnTo>
                    <a:pt x="1681762" y="1696355"/>
                  </a:lnTo>
                  <a:cubicBezTo>
                    <a:pt x="1703651" y="1693923"/>
                    <a:pt x="1713379" y="1693923"/>
                    <a:pt x="1710947" y="1696355"/>
                  </a:cubicBezTo>
                  <a:cubicBezTo>
                    <a:pt x="1701219" y="1696355"/>
                    <a:pt x="1695747" y="1697571"/>
                    <a:pt x="1694531" y="1700003"/>
                  </a:cubicBezTo>
                  <a:cubicBezTo>
                    <a:pt x="1693315" y="1702435"/>
                    <a:pt x="1697571" y="1702435"/>
                    <a:pt x="1707299" y="1700003"/>
                  </a:cubicBezTo>
                  <a:cubicBezTo>
                    <a:pt x="1712163" y="1702435"/>
                    <a:pt x="1721283" y="1703043"/>
                    <a:pt x="1734659" y="1701827"/>
                  </a:cubicBezTo>
                  <a:cubicBezTo>
                    <a:pt x="1748036" y="1700611"/>
                    <a:pt x="1755940" y="1700003"/>
                    <a:pt x="1758372" y="1700003"/>
                  </a:cubicBezTo>
                  <a:lnTo>
                    <a:pt x="1747428" y="1703651"/>
                  </a:lnTo>
                  <a:cubicBezTo>
                    <a:pt x="1740132" y="1706083"/>
                    <a:pt x="1737700" y="1708515"/>
                    <a:pt x="1740132" y="1710947"/>
                  </a:cubicBezTo>
                  <a:lnTo>
                    <a:pt x="1736483" y="1714595"/>
                  </a:lnTo>
                  <a:lnTo>
                    <a:pt x="1729187" y="1721891"/>
                  </a:lnTo>
                  <a:lnTo>
                    <a:pt x="1721891" y="1721891"/>
                  </a:lnTo>
                  <a:cubicBezTo>
                    <a:pt x="1721891" y="1726755"/>
                    <a:pt x="1731620" y="1726755"/>
                    <a:pt x="1751076" y="1721891"/>
                  </a:cubicBezTo>
                  <a:cubicBezTo>
                    <a:pt x="1758372" y="1717027"/>
                    <a:pt x="1764452" y="1715811"/>
                    <a:pt x="1769316" y="1718243"/>
                  </a:cubicBezTo>
                  <a:cubicBezTo>
                    <a:pt x="1762020" y="1725539"/>
                    <a:pt x="1752292" y="1730404"/>
                    <a:pt x="1740132" y="1732836"/>
                  </a:cubicBezTo>
                  <a:cubicBezTo>
                    <a:pt x="1735268" y="1735268"/>
                    <a:pt x="1731620" y="1737700"/>
                    <a:pt x="1729187" y="1740132"/>
                  </a:cubicBezTo>
                  <a:cubicBezTo>
                    <a:pt x="1726755" y="1742564"/>
                    <a:pt x="1729187" y="1742564"/>
                    <a:pt x="1736483" y="1740132"/>
                  </a:cubicBezTo>
                  <a:lnTo>
                    <a:pt x="1747428" y="1743780"/>
                  </a:lnTo>
                  <a:lnTo>
                    <a:pt x="1762020" y="1740132"/>
                  </a:lnTo>
                  <a:cubicBezTo>
                    <a:pt x="1764452" y="1740132"/>
                    <a:pt x="1767492" y="1741348"/>
                    <a:pt x="1771140" y="1743780"/>
                  </a:cubicBezTo>
                  <a:cubicBezTo>
                    <a:pt x="1774788" y="1746212"/>
                    <a:pt x="1774180" y="1747428"/>
                    <a:pt x="1769316" y="1747428"/>
                  </a:cubicBezTo>
                  <a:lnTo>
                    <a:pt x="1765668" y="1762020"/>
                  </a:lnTo>
                  <a:cubicBezTo>
                    <a:pt x="1768100" y="1764452"/>
                    <a:pt x="1772964" y="1763236"/>
                    <a:pt x="1780260" y="1758372"/>
                  </a:cubicBezTo>
                  <a:lnTo>
                    <a:pt x="1791205" y="1762020"/>
                  </a:lnTo>
                  <a:lnTo>
                    <a:pt x="1802149" y="1765668"/>
                  </a:lnTo>
                  <a:cubicBezTo>
                    <a:pt x="1807013" y="1765668"/>
                    <a:pt x="1804581" y="1768100"/>
                    <a:pt x="1794853" y="1772964"/>
                  </a:cubicBezTo>
                  <a:cubicBezTo>
                    <a:pt x="1787557" y="1768100"/>
                    <a:pt x="1783908" y="1769316"/>
                    <a:pt x="1783908" y="1776613"/>
                  </a:cubicBezTo>
                  <a:lnTo>
                    <a:pt x="1780260" y="1776613"/>
                  </a:lnTo>
                  <a:cubicBezTo>
                    <a:pt x="1777828" y="1779045"/>
                    <a:pt x="1777828" y="1781477"/>
                    <a:pt x="1780260" y="1783909"/>
                  </a:cubicBezTo>
                  <a:cubicBezTo>
                    <a:pt x="1782693" y="1786341"/>
                    <a:pt x="1785124" y="1788773"/>
                    <a:pt x="1787557" y="1791205"/>
                  </a:cubicBezTo>
                  <a:cubicBezTo>
                    <a:pt x="1787557" y="1786341"/>
                    <a:pt x="1788165" y="1784517"/>
                    <a:pt x="1789381" y="1785733"/>
                  </a:cubicBezTo>
                  <a:cubicBezTo>
                    <a:pt x="1790597" y="1786949"/>
                    <a:pt x="1791205" y="1788773"/>
                    <a:pt x="1791205" y="1791205"/>
                  </a:cubicBezTo>
                  <a:lnTo>
                    <a:pt x="1783908" y="1802149"/>
                  </a:lnTo>
                  <a:cubicBezTo>
                    <a:pt x="1779045" y="1802149"/>
                    <a:pt x="1770532" y="1804581"/>
                    <a:pt x="1758372" y="1809445"/>
                  </a:cubicBezTo>
                  <a:cubicBezTo>
                    <a:pt x="1755940" y="1814309"/>
                    <a:pt x="1757156" y="1817957"/>
                    <a:pt x="1762020" y="1820389"/>
                  </a:cubicBezTo>
                  <a:lnTo>
                    <a:pt x="1751076" y="1867814"/>
                  </a:lnTo>
                  <a:lnTo>
                    <a:pt x="1729187" y="1882407"/>
                  </a:lnTo>
                  <a:cubicBezTo>
                    <a:pt x="1729187" y="1887271"/>
                    <a:pt x="1733444" y="1889703"/>
                    <a:pt x="1741956" y="1889703"/>
                  </a:cubicBezTo>
                  <a:cubicBezTo>
                    <a:pt x="1750468" y="1889703"/>
                    <a:pt x="1755940" y="1890919"/>
                    <a:pt x="1758372" y="1893351"/>
                  </a:cubicBezTo>
                  <a:lnTo>
                    <a:pt x="1757046" y="1898657"/>
                  </a:lnTo>
                  <a:lnTo>
                    <a:pt x="1754724" y="1900647"/>
                  </a:lnTo>
                  <a:lnTo>
                    <a:pt x="1754724" y="1907943"/>
                  </a:lnTo>
                  <a:cubicBezTo>
                    <a:pt x="1747428" y="1907943"/>
                    <a:pt x="1743780" y="1910375"/>
                    <a:pt x="1743780" y="1915239"/>
                  </a:cubicBezTo>
                  <a:cubicBezTo>
                    <a:pt x="1746212" y="1920103"/>
                    <a:pt x="1746820" y="1924360"/>
                    <a:pt x="1745604" y="1928008"/>
                  </a:cubicBezTo>
                  <a:cubicBezTo>
                    <a:pt x="1744388" y="1931656"/>
                    <a:pt x="1742564" y="1933480"/>
                    <a:pt x="1740132" y="1933480"/>
                  </a:cubicBezTo>
                  <a:cubicBezTo>
                    <a:pt x="1740132" y="1935912"/>
                    <a:pt x="1742564" y="1937736"/>
                    <a:pt x="1747428" y="1938952"/>
                  </a:cubicBezTo>
                  <a:cubicBezTo>
                    <a:pt x="1752292" y="1940168"/>
                    <a:pt x="1755940" y="1940776"/>
                    <a:pt x="1758372" y="1940776"/>
                  </a:cubicBezTo>
                  <a:cubicBezTo>
                    <a:pt x="1763236" y="1940776"/>
                    <a:pt x="1769924" y="1940776"/>
                    <a:pt x="1778436" y="1940776"/>
                  </a:cubicBezTo>
                  <a:cubicBezTo>
                    <a:pt x="1786949" y="1940776"/>
                    <a:pt x="1792421" y="1938344"/>
                    <a:pt x="1794853" y="1933480"/>
                  </a:cubicBezTo>
                  <a:cubicBezTo>
                    <a:pt x="1799717" y="1933480"/>
                    <a:pt x="1803365" y="1932264"/>
                    <a:pt x="1805797" y="1929832"/>
                  </a:cubicBezTo>
                  <a:cubicBezTo>
                    <a:pt x="1808229" y="1927400"/>
                    <a:pt x="1809445" y="1923751"/>
                    <a:pt x="1809445" y="1918888"/>
                  </a:cubicBezTo>
                  <a:cubicBezTo>
                    <a:pt x="1807013" y="1911591"/>
                    <a:pt x="1808229" y="1909159"/>
                    <a:pt x="1813093" y="1911591"/>
                  </a:cubicBezTo>
                  <a:cubicBezTo>
                    <a:pt x="1817957" y="1914023"/>
                    <a:pt x="1817957" y="1912807"/>
                    <a:pt x="1813093" y="1907943"/>
                  </a:cubicBezTo>
                  <a:lnTo>
                    <a:pt x="1820389" y="1907943"/>
                  </a:lnTo>
                  <a:lnTo>
                    <a:pt x="1838630" y="1907943"/>
                  </a:lnTo>
                  <a:cubicBezTo>
                    <a:pt x="1843494" y="1903079"/>
                    <a:pt x="1850790" y="1899431"/>
                    <a:pt x="1860518" y="1896999"/>
                  </a:cubicBezTo>
                  <a:cubicBezTo>
                    <a:pt x="1870246" y="1892135"/>
                    <a:pt x="1876326" y="1887271"/>
                    <a:pt x="1878759" y="1882407"/>
                  </a:cubicBezTo>
                  <a:lnTo>
                    <a:pt x="1896999" y="1871463"/>
                  </a:lnTo>
                  <a:cubicBezTo>
                    <a:pt x="1894567" y="1876326"/>
                    <a:pt x="1895783" y="1878759"/>
                    <a:pt x="1900647" y="1878759"/>
                  </a:cubicBezTo>
                  <a:lnTo>
                    <a:pt x="1896999" y="1893351"/>
                  </a:lnTo>
                  <a:lnTo>
                    <a:pt x="1896999" y="1900647"/>
                  </a:lnTo>
                  <a:cubicBezTo>
                    <a:pt x="1889703" y="1903079"/>
                    <a:pt x="1886055" y="1905511"/>
                    <a:pt x="1886055" y="1907943"/>
                  </a:cubicBezTo>
                  <a:lnTo>
                    <a:pt x="1882407" y="1915239"/>
                  </a:lnTo>
                  <a:lnTo>
                    <a:pt x="1878759" y="1907943"/>
                  </a:lnTo>
                  <a:cubicBezTo>
                    <a:pt x="1873894" y="1905511"/>
                    <a:pt x="1866598" y="1905511"/>
                    <a:pt x="1856870" y="1907943"/>
                  </a:cubicBezTo>
                  <a:lnTo>
                    <a:pt x="1853222" y="1915239"/>
                  </a:lnTo>
                  <a:cubicBezTo>
                    <a:pt x="1858086" y="1917671"/>
                    <a:pt x="1859302" y="1922536"/>
                    <a:pt x="1856870" y="1929832"/>
                  </a:cubicBezTo>
                  <a:cubicBezTo>
                    <a:pt x="1852006" y="1927400"/>
                    <a:pt x="1849574" y="1928615"/>
                    <a:pt x="1849574" y="1933480"/>
                  </a:cubicBezTo>
                  <a:lnTo>
                    <a:pt x="1845926" y="1937128"/>
                  </a:lnTo>
                  <a:lnTo>
                    <a:pt x="1842278" y="1940776"/>
                  </a:lnTo>
                  <a:cubicBezTo>
                    <a:pt x="1839846" y="1945640"/>
                    <a:pt x="1836197" y="1945640"/>
                    <a:pt x="1831333" y="1940776"/>
                  </a:cubicBezTo>
                  <a:lnTo>
                    <a:pt x="1831333" y="1948072"/>
                  </a:lnTo>
                  <a:cubicBezTo>
                    <a:pt x="1828901" y="1952936"/>
                    <a:pt x="1826469" y="1951720"/>
                    <a:pt x="1824037" y="1944424"/>
                  </a:cubicBezTo>
                  <a:lnTo>
                    <a:pt x="1820389" y="1944424"/>
                  </a:lnTo>
                  <a:cubicBezTo>
                    <a:pt x="1815525" y="1939560"/>
                    <a:pt x="1813093" y="1937128"/>
                    <a:pt x="1813093" y="1937128"/>
                  </a:cubicBezTo>
                  <a:cubicBezTo>
                    <a:pt x="1810661" y="1937128"/>
                    <a:pt x="1804581" y="1945640"/>
                    <a:pt x="1794853" y="1962664"/>
                  </a:cubicBezTo>
                  <a:lnTo>
                    <a:pt x="1787557" y="1980905"/>
                  </a:lnTo>
                  <a:lnTo>
                    <a:pt x="1769316" y="1966312"/>
                  </a:lnTo>
                  <a:cubicBezTo>
                    <a:pt x="1764452" y="1966312"/>
                    <a:pt x="1759588" y="1962664"/>
                    <a:pt x="1754724" y="1955368"/>
                  </a:cubicBezTo>
                  <a:cubicBezTo>
                    <a:pt x="1752292" y="1950504"/>
                    <a:pt x="1737700" y="1940776"/>
                    <a:pt x="1710947" y="1926184"/>
                  </a:cubicBezTo>
                  <a:lnTo>
                    <a:pt x="1710947" y="1937128"/>
                  </a:lnTo>
                  <a:lnTo>
                    <a:pt x="1703651" y="1940776"/>
                  </a:lnTo>
                  <a:cubicBezTo>
                    <a:pt x="1698787" y="1945640"/>
                    <a:pt x="1687843" y="1945640"/>
                    <a:pt x="1670818" y="1940776"/>
                  </a:cubicBezTo>
                  <a:cubicBezTo>
                    <a:pt x="1663522" y="1943208"/>
                    <a:pt x="1656834" y="1943816"/>
                    <a:pt x="1650754" y="1942600"/>
                  </a:cubicBezTo>
                  <a:cubicBezTo>
                    <a:pt x="1644674" y="1941384"/>
                    <a:pt x="1639201" y="1941992"/>
                    <a:pt x="1634337" y="1944424"/>
                  </a:cubicBezTo>
                  <a:cubicBezTo>
                    <a:pt x="1622177" y="1946856"/>
                    <a:pt x="1602721" y="1946856"/>
                    <a:pt x="1575968" y="1944424"/>
                  </a:cubicBezTo>
                  <a:cubicBezTo>
                    <a:pt x="1575968" y="1941992"/>
                    <a:pt x="1573536" y="1940776"/>
                    <a:pt x="1568672" y="1940776"/>
                  </a:cubicBezTo>
                  <a:cubicBezTo>
                    <a:pt x="1556512" y="1940776"/>
                    <a:pt x="1543136" y="1948072"/>
                    <a:pt x="1528543" y="1962664"/>
                  </a:cubicBezTo>
                  <a:lnTo>
                    <a:pt x="1503007" y="1969961"/>
                  </a:lnTo>
                  <a:lnTo>
                    <a:pt x="1503007" y="1962664"/>
                  </a:lnTo>
                  <a:cubicBezTo>
                    <a:pt x="1503007" y="1965096"/>
                    <a:pt x="1504223" y="1965704"/>
                    <a:pt x="1506655" y="1964488"/>
                  </a:cubicBezTo>
                  <a:cubicBezTo>
                    <a:pt x="1509087" y="1963272"/>
                    <a:pt x="1511519" y="1962664"/>
                    <a:pt x="1513951" y="1962664"/>
                  </a:cubicBezTo>
                  <a:lnTo>
                    <a:pt x="1532191" y="1948072"/>
                  </a:lnTo>
                  <a:cubicBezTo>
                    <a:pt x="1534623" y="1948072"/>
                    <a:pt x="1537055" y="1946856"/>
                    <a:pt x="1539488" y="1944424"/>
                  </a:cubicBezTo>
                  <a:cubicBezTo>
                    <a:pt x="1541920" y="1941992"/>
                    <a:pt x="1544352" y="1941992"/>
                    <a:pt x="1546784" y="1944424"/>
                  </a:cubicBezTo>
                  <a:cubicBezTo>
                    <a:pt x="1549216" y="1939560"/>
                    <a:pt x="1548000" y="1937128"/>
                    <a:pt x="1543136" y="1937128"/>
                  </a:cubicBezTo>
                  <a:cubicBezTo>
                    <a:pt x="1535840" y="1939560"/>
                    <a:pt x="1529759" y="1939560"/>
                    <a:pt x="1524895" y="1937128"/>
                  </a:cubicBezTo>
                  <a:cubicBezTo>
                    <a:pt x="1524895" y="1941992"/>
                    <a:pt x="1522463" y="1944424"/>
                    <a:pt x="1517599" y="1944424"/>
                  </a:cubicBezTo>
                  <a:lnTo>
                    <a:pt x="1517599" y="1937128"/>
                  </a:lnTo>
                  <a:cubicBezTo>
                    <a:pt x="1522463" y="1937128"/>
                    <a:pt x="1526111" y="1935912"/>
                    <a:pt x="1528543" y="1933480"/>
                  </a:cubicBezTo>
                  <a:lnTo>
                    <a:pt x="1521247" y="1933480"/>
                  </a:lnTo>
                  <a:lnTo>
                    <a:pt x="1506655" y="1929832"/>
                  </a:lnTo>
                  <a:cubicBezTo>
                    <a:pt x="1501791" y="1927400"/>
                    <a:pt x="1497535" y="1927400"/>
                    <a:pt x="1493887" y="1929832"/>
                  </a:cubicBezTo>
                  <a:cubicBezTo>
                    <a:pt x="1490239" y="1932264"/>
                    <a:pt x="1487198" y="1932264"/>
                    <a:pt x="1484766" y="1929832"/>
                  </a:cubicBezTo>
                  <a:cubicBezTo>
                    <a:pt x="1482334" y="1934696"/>
                    <a:pt x="1478686" y="1937128"/>
                    <a:pt x="1473822" y="1937128"/>
                  </a:cubicBezTo>
                  <a:cubicBezTo>
                    <a:pt x="1473822" y="1939560"/>
                    <a:pt x="1467742" y="1940776"/>
                    <a:pt x="1455582" y="1940776"/>
                  </a:cubicBezTo>
                  <a:cubicBezTo>
                    <a:pt x="1450718" y="1940776"/>
                    <a:pt x="1448286" y="1943208"/>
                    <a:pt x="1448286" y="1948072"/>
                  </a:cubicBezTo>
                  <a:cubicBezTo>
                    <a:pt x="1445854" y="1945640"/>
                    <a:pt x="1443421" y="1946856"/>
                    <a:pt x="1440990" y="1951720"/>
                  </a:cubicBezTo>
                  <a:cubicBezTo>
                    <a:pt x="1443421" y="1946856"/>
                    <a:pt x="1445854" y="1943208"/>
                    <a:pt x="1448286" y="1940776"/>
                  </a:cubicBezTo>
                  <a:cubicBezTo>
                    <a:pt x="1455582" y="1938344"/>
                    <a:pt x="1457406" y="1937128"/>
                    <a:pt x="1453758" y="1937128"/>
                  </a:cubicBezTo>
                  <a:cubicBezTo>
                    <a:pt x="1450110" y="1937128"/>
                    <a:pt x="1447070" y="1937128"/>
                    <a:pt x="1444638" y="1937128"/>
                  </a:cubicBezTo>
                  <a:cubicBezTo>
                    <a:pt x="1422749" y="1946856"/>
                    <a:pt x="1409373" y="1955368"/>
                    <a:pt x="1404509" y="1962664"/>
                  </a:cubicBezTo>
                  <a:lnTo>
                    <a:pt x="1400861" y="1962664"/>
                  </a:lnTo>
                  <a:cubicBezTo>
                    <a:pt x="1393564" y="1962664"/>
                    <a:pt x="1385052" y="1966312"/>
                    <a:pt x="1375324" y="1973609"/>
                  </a:cubicBezTo>
                  <a:cubicBezTo>
                    <a:pt x="1372892" y="1971176"/>
                    <a:pt x="1369852" y="1972392"/>
                    <a:pt x="1366204" y="1977257"/>
                  </a:cubicBezTo>
                  <a:cubicBezTo>
                    <a:pt x="1362556" y="1982121"/>
                    <a:pt x="1360732" y="1985769"/>
                    <a:pt x="1360732" y="1988201"/>
                  </a:cubicBezTo>
                  <a:lnTo>
                    <a:pt x="1353436" y="2002793"/>
                  </a:lnTo>
                  <a:cubicBezTo>
                    <a:pt x="1348572" y="2002793"/>
                    <a:pt x="1344924" y="2005225"/>
                    <a:pt x="1342491" y="2010089"/>
                  </a:cubicBezTo>
                  <a:cubicBezTo>
                    <a:pt x="1342491" y="2014953"/>
                    <a:pt x="1341275" y="2016169"/>
                    <a:pt x="1338843" y="2013737"/>
                  </a:cubicBezTo>
                  <a:lnTo>
                    <a:pt x="1335195" y="2017385"/>
                  </a:lnTo>
                  <a:lnTo>
                    <a:pt x="1335195" y="2028330"/>
                  </a:lnTo>
                  <a:cubicBezTo>
                    <a:pt x="1330331" y="2028330"/>
                    <a:pt x="1327899" y="2030762"/>
                    <a:pt x="1327899" y="2035626"/>
                  </a:cubicBezTo>
                  <a:cubicBezTo>
                    <a:pt x="1318171" y="2040490"/>
                    <a:pt x="1312091" y="2045354"/>
                    <a:pt x="1309659" y="2050218"/>
                  </a:cubicBezTo>
                  <a:cubicBezTo>
                    <a:pt x="1309659" y="2045354"/>
                    <a:pt x="1309051" y="2042922"/>
                    <a:pt x="1307835" y="2042922"/>
                  </a:cubicBezTo>
                  <a:cubicBezTo>
                    <a:pt x="1306619" y="2042922"/>
                    <a:pt x="1303579" y="2044138"/>
                    <a:pt x="1298715" y="2046570"/>
                  </a:cubicBezTo>
                  <a:cubicBezTo>
                    <a:pt x="1301147" y="2044138"/>
                    <a:pt x="1302363" y="2042922"/>
                    <a:pt x="1302363" y="2042922"/>
                  </a:cubicBezTo>
                  <a:lnTo>
                    <a:pt x="1309659" y="2031978"/>
                  </a:lnTo>
                  <a:cubicBezTo>
                    <a:pt x="1309659" y="2024682"/>
                    <a:pt x="1313307" y="2019817"/>
                    <a:pt x="1320603" y="2017385"/>
                  </a:cubicBezTo>
                  <a:cubicBezTo>
                    <a:pt x="1330331" y="2010089"/>
                    <a:pt x="1335803" y="2004009"/>
                    <a:pt x="1337019" y="1999145"/>
                  </a:cubicBezTo>
                  <a:cubicBezTo>
                    <a:pt x="1338235" y="1994281"/>
                    <a:pt x="1335195" y="1995497"/>
                    <a:pt x="1327899" y="2002793"/>
                  </a:cubicBezTo>
                  <a:lnTo>
                    <a:pt x="1309659" y="2013737"/>
                  </a:lnTo>
                  <a:lnTo>
                    <a:pt x="1291418" y="2021034"/>
                  </a:lnTo>
                  <a:cubicBezTo>
                    <a:pt x="1286554" y="2023465"/>
                    <a:pt x="1279866" y="2027722"/>
                    <a:pt x="1271354" y="2033802"/>
                  </a:cubicBezTo>
                  <a:cubicBezTo>
                    <a:pt x="1262842" y="2039882"/>
                    <a:pt x="1254938" y="2044138"/>
                    <a:pt x="1247642" y="2046570"/>
                  </a:cubicBezTo>
                  <a:cubicBezTo>
                    <a:pt x="1216025" y="2066027"/>
                    <a:pt x="1197785" y="2078187"/>
                    <a:pt x="1192920" y="2083051"/>
                  </a:cubicBezTo>
                  <a:cubicBezTo>
                    <a:pt x="1183192" y="2092779"/>
                    <a:pt x="1174680" y="2101291"/>
                    <a:pt x="1167384" y="2108587"/>
                  </a:cubicBezTo>
                  <a:cubicBezTo>
                    <a:pt x="1164952" y="2111019"/>
                    <a:pt x="1161912" y="2113451"/>
                    <a:pt x="1158264" y="2115883"/>
                  </a:cubicBezTo>
                  <a:cubicBezTo>
                    <a:pt x="1154616" y="2118315"/>
                    <a:pt x="1151575" y="2118315"/>
                    <a:pt x="1149144" y="2115883"/>
                  </a:cubicBezTo>
                  <a:cubicBezTo>
                    <a:pt x="1146712" y="2120748"/>
                    <a:pt x="1143063" y="2123180"/>
                    <a:pt x="1138199" y="2123180"/>
                  </a:cubicBezTo>
                  <a:lnTo>
                    <a:pt x="1138199" y="2130476"/>
                  </a:lnTo>
                  <a:cubicBezTo>
                    <a:pt x="1130903" y="2132908"/>
                    <a:pt x="1129687" y="2135340"/>
                    <a:pt x="1134551" y="2137772"/>
                  </a:cubicBezTo>
                  <a:cubicBezTo>
                    <a:pt x="1144279" y="2135340"/>
                    <a:pt x="1147927" y="2135948"/>
                    <a:pt x="1145495" y="2139596"/>
                  </a:cubicBezTo>
                  <a:cubicBezTo>
                    <a:pt x="1143063" y="2143244"/>
                    <a:pt x="1138199" y="2146284"/>
                    <a:pt x="1130903" y="2148716"/>
                  </a:cubicBezTo>
                  <a:cubicBezTo>
                    <a:pt x="1128471" y="2148716"/>
                    <a:pt x="1126039" y="2149932"/>
                    <a:pt x="1123607" y="2152364"/>
                  </a:cubicBezTo>
                  <a:cubicBezTo>
                    <a:pt x="1121175" y="2154796"/>
                    <a:pt x="1118743" y="2154796"/>
                    <a:pt x="1116311" y="2152364"/>
                  </a:cubicBezTo>
                  <a:lnTo>
                    <a:pt x="1123607" y="2148716"/>
                  </a:lnTo>
                  <a:cubicBezTo>
                    <a:pt x="1128471" y="2146284"/>
                    <a:pt x="1129687" y="2144460"/>
                    <a:pt x="1127255" y="2143244"/>
                  </a:cubicBezTo>
                  <a:cubicBezTo>
                    <a:pt x="1124823" y="2142028"/>
                    <a:pt x="1123607" y="2141420"/>
                    <a:pt x="1123607" y="2141420"/>
                  </a:cubicBezTo>
                  <a:lnTo>
                    <a:pt x="1068886" y="2152364"/>
                  </a:lnTo>
                  <a:lnTo>
                    <a:pt x="1036053" y="2177901"/>
                  </a:lnTo>
                  <a:cubicBezTo>
                    <a:pt x="1036053" y="2177901"/>
                    <a:pt x="1034229" y="2177901"/>
                    <a:pt x="1030581" y="2177901"/>
                  </a:cubicBezTo>
                  <a:cubicBezTo>
                    <a:pt x="1026933" y="2177901"/>
                    <a:pt x="1023893" y="2177901"/>
                    <a:pt x="1021461" y="2177901"/>
                  </a:cubicBezTo>
                  <a:cubicBezTo>
                    <a:pt x="1014165" y="2177901"/>
                    <a:pt x="1007477" y="2177901"/>
                    <a:pt x="1001396" y="2177901"/>
                  </a:cubicBezTo>
                  <a:cubicBezTo>
                    <a:pt x="995316" y="2177901"/>
                    <a:pt x="991060" y="2177901"/>
                    <a:pt x="988628" y="2177901"/>
                  </a:cubicBezTo>
                  <a:lnTo>
                    <a:pt x="970388" y="2174253"/>
                  </a:lnTo>
                  <a:cubicBezTo>
                    <a:pt x="970388" y="2169389"/>
                    <a:pt x="967956" y="2166956"/>
                    <a:pt x="963092" y="2166956"/>
                  </a:cubicBezTo>
                  <a:lnTo>
                    <a:pt x="955796" y="2152364"/>
                  </a:lnTo>
                  <a:lnTo>
                    <a:pt x="944851" y="2148716"/>
                  </a:lnTo>
                  <a:cubicBezTo>
                    <a:pt x="949715" y="2146284"/>
                    <a:pt x="948499" y="2145068"/>
                    <a:pt x="941203" y="2145068"/>
                  </a:cubicBezTo>
                  <a:cubicBezTo>
                    <a:pt x="938771" y="2140204"/>
                    <a:pt x="936339" y="2136556"/>
                    <a:pt x="933907" y="2134124"/>
                  </a:cubicBezTo>
                  <a:cubicBezTo>
                    <a:pt x="931475" y="2131692"/>
                    <a:pt x="929043" y="2130476"/>
                    <a:pt x="926611" y="2130476"/>
                  </a:cubicBezTo>
                  <a:cubicBezTo>
                    <a:pt x="916883" y="2135340"/>
                    <a:pt x="914451" y="2135340"/>
                    <a:pt x="919315" y="2130476"/>
                  </a:cubicBezTo>
                  <a:lnTo>
                    <a:pt x="904723" y="2123180"/>
                  </a:lnTo>
                  <a:cubicBezTo>
                    <a:pt x="902291" y="2120748"/>
                    <a:pt x="898034" y="2117707"/>
                    <a:pt x="891954" y="2114059"/>
                  </a:cubicBezTo>
                  <a:cubicBezTo>
                    <a:pt x="885874" y="2110411"/>
                    <a:pt x="881618" y="2107371"/>
                    <a:pt x="879186" y="2104939"/>
                  </a:cubicBezTo>
                  <a:cubicBezTo>
                    <a:pt x="874322" y="2100075"/>
                    <a:pt x="868850" y="2093995"/>
                    <a:pt x="862770" y="2086699"/>
                  </a:cubicBezTo>
                  <a:cubicBezTo>
                    <a:pt x="856690" y="2079403"/>
                    <a:pt x="850001" y="2073323"/>
                    <a:pt x="842705" y="2068458"/>
                  </a:cubicBezTo>
                  <a:lnTo>
                    <a:pt x="839057" y="2064810"/>
                  </a:lnTo>
                  <a:cubicBezTo>
                    <a:pt x="826897" y="2057514"/>
                    <a:pt x="822033" y="2050218"/>
                    <a:pt x="824465" y="2042922"/>
                  </a:cubicBezTo>
                  <a:cubicBezTo>
                    <a:pt x="824465" y="2042922"/>
                    <a:pt x="818385" y="2040490"/>
                    <a:pt x="806224" y="2035626"/>
                  </a:cubicBezTo>
                  <a:cubicBezTo>
                    <a:pt x="806224" y="2040490"/>
                    <a:pt x="809873" y="2042922"/>
                    <a:pt x="817169" y="2042922"/>
                  </a:cubicBezTo>
                  <a:lnTo>
                    <a:pt x="809873" y="2046570"/>
                  </a:lnTo>
                  <a:lnTo>
                    <a:pt x="802576" y="2046570"/>
                  </a:lnTo>
                  <a:lnTo>
                    <a:pt x="802576" y="2039274"/>
                  </a:lnTo>
                  <a:cubicBezTo>
                    <a:pt x="802576" y="2034410"/>
                    <a:pt x="801360" y="2030762"/>
                    <a:pt x="798928" y="2028330"/>
                  </a:cubicBezTo>
                  <a:cubicBezTo>
                    <a:pt x="796496" y="2025898"/>
                    <a:pt x="791632" y="2025898"/>
                    <a:pt x="784336" y="2028330"/>
                  </a:cubicBezTo>
                  <a:lnTo>
                    <a:pt x="766096" y="2031978"/>
                  </a:lnTo>
                  <a:cubicBezTo>
                    <a:pt x="763664" y="2022250"/>
                    <a:pt x="764880" y="2018602"/>
                    <a:pt x="769744" y="2021034"/>
                  </a:cubicBezTo>
                  <a:cubicBezTo>
                    <a:pt x="772176" y="2025898"/>
                    <a:pt x="776432" y="2027114"/>
                    <a:pt x="782512" y="2024682"/>
                  </a:cubicBezTo>
                  <a:cubicBezTo>
                    <a:pt x="788592" y="2022250"/>
                    <a:pt x="789200" y="2019817"/>
                    <a:pt x="784336" y="2017385"/>
                  </a:cubicBezTo>
                  <a:lnTo>
                    <a:pt x="777040" y="2017385"/>
                  </a:lnTo>
                  <a:cubicBezTo>
                    <a:pt x="779472" y="2014953"/>
                    <a:pt x="780688" y="2013737"/>
                    <a:pt x="780688" y="2013737"/>
                  </a:cubicBezTo>
                  <a:lnTo>
                    <a:pt x="784336" y="1999145"/>
                  </a:lnTo>
                  <a:cubicBezTo>
                    <a:pt x="784336" y="1994281"/>
                    <a:pt x="783120" y="1993065"/>
                    <a:pt x="780688" y="1995497"/>
                  </a:cubicBezTo>
                  <a:cubicBezTo>
                    <a:pt x="778256" y="1997929"/>
                    <a:pt x="772176" y="1999145"/>
                    <a:pt x="762448" y="1999145"/>
                  </a:cubicBezTo>
                  <a:cubicBezTo>
                    <a:pt x="752719" y="2004009"/>
                    <a:pt x="744207" y="2007657"/>
                    <a:pt x="736911" y="2010089"/>
                  </a:cubicBezTo>
                  <a:cubicBezTo>
                    <a:pt x="729615" y="2012521"/>
                    <a:pt x="724751" y="2014953"/>
                    <a:pt x="722319" y="2017385"/>
                  </a:cubicBezTo>
                  <a:lnTo>
                    <a:pt x="691173" y="2030210"/>
                  </a:lnTo>
                  <a:lnTo>
                    <a:pt x="699062" y="2021945"/>
                  </a:lnTo>
                  <a:cubicBezTo>
                    <a:pt x="703014" y="2018905"/>
                    <a:pt x="707726" y="2016169"/>
                    <a:pt x="713199" y="2013737"/>
                  </a:cubicBezTo>
                  <a:cubicBezTo>
                    <a:pt x="724143" y="2008873"/>
                    <a:pt x="735695" y="2005225"/>
                    <a:pt x="747855" y="2002793"/>
                  </a:cubicBezTo>
                  <a:lnTo>
                    <a:pt x="762448" y="1988201"/>
                  </a:lnTo>
                  <a:cubicBezTo>
                    <a:pt x="764880" y="1988201"/>
                    <a:pt x="764880" y="1987593"/>
                    <a:pt x="762448" y="1986377"/>
                  </a:cubicBezTo>
                  <a:cubicBezTo>
                    <a:pt x="760016" y="1985161"/>
                    <a:pt x="755151" y="1985769"/>
                    <a:pt x="747855" y="1988201"/>
                  </a:cubicBezTo>
                  <a:cubicBezTo>
                    <a:pt x="742991" y="1988201"/>
                    <a:pt x="734479" y="1990633"/>
                    <a:pt x="722319" y="1995497"/>
                  </a:cubicBezTo>
                  <a:cubicBezTo>
                    <a:pt x="722319" y="1997929"/>
                    <a:pt x="712591" y="2002793"/>
                    <a:pt x="693134" y="2010089"/>
                  </a:cubicBezTo>
                  <a:cubicBezTo>
                    <a:pt x="685838" y="2014953"/>
                    <a:pt x="677326" y="2019817"/>
                    <a:pt x="667598" y="2024682"/>
                  </a:cubicBezTo>
                  <a:cubicBezTo>
                    <a:pt x="657869" y="2029546"/>
                    <a:pt x="649357" y="2033194"/>
                    <a:pt x="642061" y="2035626"/>
                  </a:cubicBezTo>
                  <a:cubicBezTo>
                    <a:pt x="629901" y="2040490"/>
                    <a:pt x="620173" y="2042922"/>
                    <a:pt x="612877" y="2042922"/>
                  </a:cubicBezTo>
                  <a:cubicBezTo>
                    <a:pt x="605580" y="2042922"/>
                    <a:pt x="600716" y="2045354"/>
                    <a:pt x="598284" y="2050218"/>
                  </a:cubicBezTo>
                  <a:lnTo>
                    <a:pt x="590988" y="2046570"/>
                  </a:lnTo>
                  <a:lnTo>
                    <a:pt x="576396" y="2057514"/>
                  </a:lnTo>
                  <a:cubicBezTo>
                    <a:pt x="569100" y="2057514"/>
                    <a:pt x="564235" y="2059946"/>
                    <a:pt x="561803" y="2064810"/>
                  </a:cubicBezTo>
                  <a:cubicBezTo>
                    <a:pt x="550859" y="2068458"/>
                    <a:pt x="543335" y="2070054"/>
                    <a:pt x="539231" y="2069598"/>
                  </a:cubicBezTo>
                  <a:lnTo>
                    <a:pt x="538329" y="2069252"/>
                  </a:lnTo>
                  <a:lnTo>
                    <a:pt x="545387" y="2065722"/>
                  </a:lnTo>
                  <a:cubicBezTo>
                    <a:pt x="553899" y="2060250"/>
                    <a:pt x="559371" y="2053866"/>
                    <a:pt x="561803" y="2046570"/>
                  </a:cubicBezTo>
                  <a:cubicBezTo>
                    <a:pt x="564235" y="2044138"/>
                    <a:pt x="567884" y="2041706"/>
                    <a:pt x="572748" y="2039274"/>
                  </a:cubicBezTo>
                  <a:cubicBezTo>
                    <a:pt x="577612" y="2036842"/>
                    <a:pt x="581260" y="2034410"/>
                    <a:pt x="583692" y="2031978"/>
                  </a:cubicBezTo>
                  <a:cubicBezTo>
                    <a:pt x="586124" y="2031978"/>
                    <a:pt x="589164" y="2031370"/>
                    <a:pt x="592812" y="2030154"/>
                  </a:cubicBezTo>
                  <a:cubicBezTo>
                    <a:pt x="596460" y="2028938"/>
                    <a:pt x="598284" y="2025898"/>
                    <a:pt x="598284" y="2021034"/>
                  </a:cubicBezTo>
                  <a:cubicBezTo>
                    <a:pt x="617741" y="2011305"/>
                    <a:pt x="629901" y="2007657"/>
                    <a:pt x="634765" y="2010089"/>
                  </a:cubicBezTo>
                  <a:lnTo>
                    <a:pt x="634765" y="2002793"/>
                  </a:lnTo>
                  <a:lnTo>
                    <a:pt x="638413" y="1995497"/>
                  </a:lnTo>
                  <a:cubicBezTo>
                    <a:pt x="640845" y="1997929"/>
                    <a:pt x="642061" y="1997321"/>
                    <a:pt x="642061" y="1993673"/>
                  </a:cubicBezTo>
                  <a:cubicBezTo>
                    <a:pt x="642061" y="1990025"/>
                    <a:pt x="640845" y="1988201"/>
                    <a:pt x="638413" y="1988201"/>
                  </a:cubicBezTo>
                  <a:lnTo>
                    <a:pt x="631117" y="1995497"/>
                  </a:lnTo>
                  <a:lnTo>
                    <a:pt x="623821" y="1988201"/>
                  </a:lnTo>
                  <a:lnTo>
                    <a:pt x="616525" y="1995497"/>
                  </a:lnTo>
                  <a:cubicBezTo>
                    <a:pt x="609228" y="2000361"/>
                    <a:pt x="603148" y="2001577"/>
                    <a:pt x="598284" y="1999145"/>
                  </a:cubicBezTo>
                  <a:lnTo>
                    <a:pt x="594636" y="2006441"/>
                  </a:lnTo>
                  <a:cubicBezTo>
                    <a:pt x="609228" y="2004009"/>
                    <a:pt x="611660" y="2005225"/>
                    <a:pt x="601932" y="2010089"/>
                  </a:cubicBezTo>
                  <a:lnTo>
                    <a:pt x="587340" y="2013737"/>
                  </a:lnTo>
                  <a:lnTo>
                    <a:pt x="583692" y="2010089"/>
                  </a:lnTo>
                  <a:lnTo>
                    <a:pt x="565451" y="2013737"/>
                  </a:lnTo>
                  <a:lnTo>
                    <a:pt x="558155" y="2017385"/>
                  </a:lnTo>
                  <a:cubicBezTo>
                    <a:pt x="555723" y="2017385"/>
                    <a:pt x="553291" y="2017993"/>
                    <a:pt x="550859" y="2019209"/>
                  </a:cubicBezTo>
                  <a:cubicBezTo>
                    <a:pt x="548427" y="2020426"/>
                    <a:pt x="545995" y="2019817"/>
                    <a:pt x="543563" y="2017385"/>
                  </a:cubicBezTo>
                  <a:lnTo>
                    <a:pt x="536267" y="2017385"/>
                  </a:lnTo>
                  <a:cubicBezTo>
                    <a:pt x="533835" y="2024682"/>
                    <a:pt x="530187" y="2025898"/>
                    <a:pt x="525323" y="2021034"/>
                  </a:cubicBezTo>
                  <a:lnTo>
                    <a:pt x="521675" y="2021034"/>
                  </a:lnTo>
                  <a:lnTo>
                    <a:pt x="510730" y="2028330"/>
                  </a:lnTo>
                  <a:cubicBezTo>
                    <a:pt x="510730" y="2033194"/>
                    <a:pt x="508298" y="2035626"/>
                    <a:pt x="503434" y="2035626"/>
                  </a:cubicBezTo>
                  <a:lnTo>
                    <a:pt x="492490" y="2039274"/>
                  </a:lnTo>
                  <a:lnTo>
                    <a:pt x="466953" y="2042922"/>
                  </a:lnTo>
                  <a:cubicBezTo>
                    <a:pt x="462089" y="2047786"/>
                    <a:pt x="458441" y="2049002"/>
                    <a:pt x="456009" y="2046570"/>
                  </a:cubicBezTo>
                  <a:lnTo>
                    <a:pt x="445065" y="2064810"/>
                  </a:lnTo>
                  <a:lnTo>
                    <a:pt x="434121" y="2068458"/>
                  </a:lnTo>
                  <a:cubicBezTo>
                    <a:pt x="431689" y="2070890"/>
                    <a:pt x="429257" y="2073323"/>
                    <a:pt x="426825" y="2075755"/>
                  </a:cubicBezTo>
                  <a:lnTo>
                    <a:pt x="423177" y="2083051"/>
                  </a:lnTo>
                  <a:cubicBezTo>
                    <a:pt x="420744" y="2085483"/>
                    <a:pt x="419528" y="2089131"/>
                    <a:pt x="419528" y="2093995"/>
                  </a:cubicBezTo>
                  <a:cubicBezTo>
                    <a:pt x="419528" y="2096427"/>
                    <a:pt x="420744" y="2097643"/>
                    <a:pt x="423177" y="2097643"/>
                  </a:cubicBezTo>
                  <a:cubicBezTo>
                    <a:pt x="425609" y="2097643"/>
                    <a:pt x="432905" y="2092779"/>
                    <a:pt x="445065" y="2083051"/>
                  </a:cubicBezTo>
                  <a:lnTo>
                    <a:pt x="459657" y="2079403"/>
                  </a:lnTo>
                  <a:cubicBezTo>
                    <a:pt x="457225" y="2081835"/>
                    <a:pt x="454793" y="2083659"/>
                    <a:pt x="452361" y="2084875"/>
                  </a:cubicBezTo>
                  <a:cubicBezTo>
                    <a:pt x="449929" y="2086091"/>
                    <a:pt x="447497" y="2087915"/>
                    <a:pt x="445065" y="2090347"/>
                  </a:cubicBezTo>
                  <a:cubicBezTo>
                    <a:pt x="440201" y="2092779"/>
                    <a:pt x="433513" y="2095819"/>
                    <a:pt x="425001" y="2099467"/>
                  </a:cubicBezTo>
                  <a:cubicBezTo>
                    <a:pt x="416488" y="2103115"/>
                    <a:pt x="411016" y="2106155"/>
                    <a:pt x="408584" y="2108587"/>
                  </a:cubicBezTo>
                  <a:cubicBezTo>
                    <a:pt x="408584" y="2111019"/>
                    <a:pt x="409192" y="2112843"/>
                    <a:pt x="410408" y="2114059"/>
                  </a:cubicBezTo>
                  <a:cubicBezTo>
                    <a:pt x="411624" y="2115276"/>
                    <a:pt x="413448" y="2114667"/>
                    <a:pt x="415880" y="2112235"/>
                  </a:cubicBezTo>
                  <a:cubicBezTo>
                    <a:pt x="423177" y="2109803"/>
                    <a:pt x="432905" y="2106155"/>
                    <a:pt x="445065" y="2101291"/>
                  </a:cubicBezTo>
                  <a:cubicBezTo>
                    <a:pt x="457225" y="2096427"/>
                    <a:pt x="469386" y="2092779"/>
                    <a:pt x="481546" y="2090347"/>
                  </a:cubicBezTo>
                  <a:cubicBezTo>
                    <a:pt x="466953" y="2097643"/>
                    <a:pt x="456009" y="2102507"/>
                    <a:pt x="448713" y="2104939"/>
                  </a:cubicBezTo>
                  <a:cubicBezTo>
                    <a:pt x="412232" y="2117100"/>
                    <a:pt x="396424" y="2128044"/>
                    <a:pt x="401288" y="2137772"/>
                  </a:cubicBezTo>
                  <a:cubicBezTo>
                    <a:pt x="403720" y="2145068"/>
                    <a:pt x="404936" y="2149932"/>
                    <a:pt x="404936" y="2152364"/>
                  </a:cubicBezTo>
                  <a:cubicBezTo>
                    <a:pt x="419528" y="2183981"/>
                    <a:pt x="429257" y="2199789"/>
                    <a:pt x="434121" y="2199789"/>
                  </a:cubicBezTo>
                  <a:lnTo>
                    <a:pt x="452361" y="2203437"/>
                  </a:lnTo>
                  <a:cubicBezTo>
                    <a:pt x="449929" y="2205869"/>
                    <a:pt x="451145" y="2208301"/>
                    <a:pt x="456009" y="2210733"/>
                  </a:cubicBezTo>
                  <a:lnTo>
                    <a:pt x="463305" y="2228974"/>
                  </a:lnTo>
                  <a:lnTo>
                    <a:pt x="488842" y="2250862"/>
                  </a:lnTo>
                  <a:lnTo>
                    <a:pt x="499786" y="2269102"/>
                  </a:lnTo>
                  <a:lnTo>
                    <a:pt x="510730" y="2272751"/>
                  </a:lnTo>
                  <a:cubicBezTo>
                    <a:pt x="520459" y="2280047"/>
                    <a:pt x="527755" y="2283695"/>
                    <a:pt x="532619" y="2283695"/>
                  </a:cubicBezTo>
                  <a:cubicBezTo>
                    <a:pt x="535051" y="2286127"/>
                    <a:pt x="539915" y="2290991"/>
                    <a:pt x="547211" y="2298287"/>
                  </a:cubicBezTo>
                  <a:cubicBezTo>
                    <a:pt x="554507" y="2305583"/>
                    <a:pt x="559371" y="2309231"/>
                    <a:pt x="561803" y="2309231"/>
                  </a:cubicBezTo>
                  <a:lnTo>
                    <a:pt x="561803" y="2305583"/>
                  </a:lnTo>
                  <a:lnTo>
                    <a:pt x="565451" y="2309231"/>
                  </a:lnTo>
                  <a:cubicBezTo>
                    <a:pt x="567884" y="2309231"/>
                    <a:pt x="570316" y="2309840"/>
                    <a:pt x="572748" y="2311055"/>
                  </a:cubicBezTo>
                  <a:cubicBezTo>
                    <a:pt x="575180" y="2312271"/>
                    <a:pt x="576396" y="2312879"/>
                    <a:pt x="576396" y="2312879"/>
                  </a:cubicBezTo>
                  <a:cubicBezTo>
                    <a:pt x="581260" y="2310447"/>
                    <a:pt x="583692" y="2311664"/>
                    <a:pt x="583692" y="2316528"/>
                  </a:cubicBezTo>
                  <a:lnTo>
                    <a:pt x="598284" y="2323824"/>
                  </a:lnTo>
                  <a:cubicBezTo>
                    <a:pt x="605580" y="2323824"/>
                    <a:pt x="612877" y="2328688"/>
                    <a:pt x="620173" y="2338416"/>
                  </a:cubicBezTo>
                  <a:cubicBezTo>
                    <a:pt x="617741" y="2340848"/>
                    <a:pt x="618957" y="2342064"/>
                    <a:pt x="623821" y="2342064"/>
                  </a:cubicBezTo>
                  <a:cubicBezTo>
                    <a:pt x="626253" y="2339632"/>
                    <a:pt x="632941" y="2346320"/>
                    <a:pt x="643885" y="2362129"/>
                  </a:cubicBezTo>
                  <a:cubicBezTo>
                    <a:pt x="654829" y="2377937"/>
                    <a:pt x="659085" y="2387057"/>
                    <a:pt x="656653" y="2389489"/>
                  </a:cubicBezTo>
                  <a:cubicBezTo>
                    <a:pt x="663950" y="2401649"/>
                    <a:pt x="676110" y="2411378"/>
                    <a:pt x="693134" y="2418674"/>
                  </a:cubicBezTo>
                  <a:cubicBezTo>
                    <a:pt x="695566" y="2423538"/>
                    <a:pt x="697390" y="2429010"/>
                    <a:pt x="698606" y="2435090"/>
                  </a:cubicBezTo>
                  <a:cubicBezTo>
                    <a:pt x="699822" y="2441170"/>
                    <a:pt x="700430" y="2449074"/>
                    <a:pt x="700430" y="2458803"/>
                  </a:cubicBezTo>
                  <a:cubicBezTo>
                    <a:pt x="702862" y="2466099"/>
                    <a:pt x="703470" y="2474003"/>
                    <a:pt x="702254" y="2482515"/>
                  </a:cubicBezTo>
                  <a:cubicBezTo>
                    <a:pt x="701038" y="2491027"/>
                    <a:pt x="700430" y="2496499"/>
                    <a:pt x="700430" y="2498931"/>
                  </a:cubicBezTo>
                  <a:lnTo>
                    <a:pt x="696782" y="2517172"/>
                  </a:lnTo>
                  <a:cubicBezTo>
                    <a:pt x="696782" y="2522036"/>
                    <a:pt x="693134" y="2525684"/>
                    <a:pt x="685838" y="2528116"/>
                  </a:cubicBezTo>
                  <a:cubicBezTo>
                    <a:pt x="690702" y="2528116"/>
                    <a:pt x="696174" y="2532980"/>
                    <a:pt x="702254" y="2542708"/>
                  </a:cubicBezTo>
                  <a:cubicBezTo>
                    <a:pt x="708334" y="2552436"/>
                    <a:pt x="708943" y="2558517"/>
                    <a:pt x="704078" y="2560949"/>
                  </a:cubicBezTo>
                  <a:lnTo>
                    <a:pt x="700430" y="2568245"/>
                  </a:lnTo>
                  <a:cubicBezTo>
                    <a:pt x="697998" y="2563381"/>
                    <a:pt x="695566" y="2562165"/>
                    <a:pt x="693134" y="2564597"/>
                  </a:cubicBezTo>
                  <a:cubicBezTo>
                    <a:pt x="690702" y="2567029"/>
                    <a:pt x="689486" y="2570677"/>
                    <a:pt x="689486" y="2575541"/>
                  </a:cubicBezTo>
                  <a:lnTo>
                    <a:pt x="678542" y="2586485"/>
                  </a:lnTo>
                  <a:cubicBezTo>
                    <a:pt x="682190" y="2586485"/>
                    <a:pt x="683102" y="2585117"/>
                    <a:pt x="681278" y="2582381"/>
                  </a:cubicBezTo>
                  <a:lnTo>
                    <a:pt x="679954" y="2580836"/>
                  </a:lnTo>
                  <a:lnTo>
                    <a:pt x="678542" y="2586485"/>
                  </a:lnTo>
                  <a:lnTo>
                    <a:pt x="671246" y="2593781"/>
                  </a:lnTo>
                  <a:cubicBezTo>
                    <a:pt x="671246" y="2596213"/>
                    <a:pt x="670030" y="2600469"/>
                    <a:pt x="667598" y="2606550"/>
                  </a:cubicBezTo>
                  <a:cubicBezTo>
                    <a:pt x="665166" y="2612629"/>
                    <a:pt x="665166" y="2616886"/>
                    <a:pt x="667598" y="2619318"/>
                  </a:cubicBezTo>
                  <a:lnTo>
                    <a:pt x="663950" y="2630262"/>
                  </a:lnTo>
                  <a:lnTo>
                    <a:pt x="660301" y="2648502"/>
                  </a:lnTo>
                  <a:lnTo>
                    <a:pt x="660301" y="2655799"/>
                  </a:lnTo>
                  <a:lnTo>
                    <a:pt x="653005" y="2652150"/>
                  </a:lnTo>
                  <a:cubicBezTo>
                    <a:pt x="648141" y="2652150"/>
                    <a:pt x="644493" y="2654582"/>
                    <a:pt x="642061" y="2659447"/>
                  </a:cubicBezTo>
                  <a:cubicBezTo>
                    <a:pt x="642061" y="2661879"/>
                    <a:pt x="639629" y="2661879"/>
                    <a:pt x="634765" y="2659447"/>
                  </a:cubicBezTo>
                  <a:cubicBezTo>
                    <a:pt x="634765" y="2657015"/>
                    <a:pt x="632333" y="2657015"/>
                    <a:pt x="627469" y="2659447"/>
                  </a:cubicBezTo>
                  <a:cubicBezTo>
                    <a:pt x="625037" y="2659447"/>
                    <a:pt x="622605" y="2659447"/>
                    <a:pt x="620173" y="2659447"/>
                  </a:cubicBezTo>
                  <a:cubicBezTo>
                    <a:pt x="617741" y="2659447"/>
                    <a:pt x="616525" y="2657015"/>
                    <a:pt x="616525" y="2652150"/>
                  </a:cubicBezTo>
                  <a:cubicBezTo>
                    <a:pt x="616525" y="2647286"/>
                    <a:pt x="611660" y="2643638"/>
                    <a:pt x="601932" y="2641206"/>
                  </a:cubicBezTo>
                  <a:lnTo>
                    <a:pt x="587340" y="2644854"/>
                  </a:lnTo>
                  <a:lnTo>
                    <a:pt x="587340" y="2652150"/>
                  </a:lnTo>
                  <a:cubicBezTo>
                    <a:pt x="587340" y="2654582"/>
                    <a:pt x="586732" y="2656406"/>
                    <a:pt x="585516" y="2657623"/>
                  </a:cubicBezTo>
                  <a:cubicBezTo>
                    <a:pt x="584300" y="2658839"/>
                    <a:pt x="582476" y="2658230"/>
                    <a:pt x="580044" y="2655799"/>
                  </a:cubicBezTo>
                  <a:cubicBezTo>
                    <a:pt x="577612" y="2655799"/>
                    <a:pt x="573964" y="2655799"/>
                    <a:pt x="569100" y="2655799"/>
                  </a:cubicBezTo>
                  <a:cubicBezTo>
                    <a:pt x="564235" y="2655799"/>
                    <a:pt x="561803" y="2657015"/>
                    <a:pt x="561803" y="2659447"/>
                  </a:cubicBezTo>
                  <a:cubicBezTo>
                    <a:pt x="559371" y="2657015"/>
                    <a:pt x="556939" y="2657015"/>
                    <a:pt x="554507" y="2659447"/>
                  </a:cubicBezTo>
                  <a:cubicBezTo>
                    <a:pt x="556939" y="2659447"/>
                    <a:pt x="558763" y="2660055"/>
                    <a:pt x="559979" y="2661271"/>
                  </a:cubicBezTo>
                  <a:cubicBezTo>
                    <a:pt x="561195" y="2662487"/>
                    <a:pt x="563019" y="2663095"/>
                    <a:pt x="565451" y="2663095"/>
                  </a:cubicBezTo>
                  <a:cubicBezTo>
                    <a:pt x="567884" y="2672823"/>
                    <a:pt x="566668" y="2675255"/>
                    <a:pt x="561803" y="2670391"/>
                  </a:cubicBezTo>
                  <a:lnTo>
                    <a:pt x="554507" y="2666743"/>
                  </a:lnTo>
                  <a:cubicBezTo>
                    <a:pt x="554507" y="2661879"/>
                    <a:pt x="552075" y="2659447"/>
                    <a:pt x="547211" y="2659447"/>
                  </a:cubicBezTo>
                  <a:cubicBezTo>
                    <a:pt x="544779" y="2657015"/>
                    <a:pt x="542347" y="2656406"/>
                    <a:pt x="539915" y="2657623"/>
                  </a:cubicBezTo>
                  <a:cubicBezTo>
                    <a:pt x="537483" y="2658839"/>
                    <a:pt x="535051" y="2659447"/>
                    <a:pt x="532619" y="2659447"/>
                  </a:cubicBezTo>
                  <a:cubicBezTo>
                    <a:pt x="532619" y="2676471"/>
                    <a:pt x="533835" y="2686199"/>
                    <a:pt x="536267" y="2688631"/>
                  </a:cubicBezTo>
                  <a:lnTo>
                    <a:pt x="532619" y="2684983"/>
                  </a:lnTo>
                  <a:cubicBezTo>
                    <a:pt x="520459" y="2689847"/>
                    <a:pt x="514378" y="2693495"/>
                    <a:pt x="514378" y="2695927"/>
                  </a:cubicBezTo>
                  <a:cubicBezTo>
                    <a:pt x="514378" y="2700792"/>
                    <a:pt x="513162" y="2703831"/>
                    <a:pt x="510730" y="2705048"/>
                  </a:cubicBezTo>
                  <a:cubicBezTo>
                    <a:pt x="508298" y="2706264"/>
                    <a:pt x="507082" y="2704440"/>
                    <a:pt x="507082" y="2699575"/>
                  </a:cubicBezTo>
                  <a:cubicBezTo>
                    <a:pt x="507082" y="2694711"/>
                    <a:pt x="502218" y="2691063"/>
                    <a:pt x="492490" y="2688631"/>
                  </a:cubicBezTo>
                  <a:lnTo>
                    <a:pt x="492490" y="2695927"/>
                  </a:lnTo>
                  <a:cubicBezTo>
                    <a:pt x="494922" y="2703223"/>
                    <a:pt x="494922" y="2707480"/>
                    <a:pt x="492490" y="2708696"/>
                  </a:cubicBezTo>
                  <a:cubicBezTo>
                    <a:pt x="490058" y="2709912"/>
                    <a:pt x="488842" y="2708088"/>
                    <a:pt x="488842" y="2703223"/>
                  </a:cubicBezTo>
                  <a:cubicBezTo>
                    <a:pt x="491274" y="2698359"/>
                    <a:pt x="491274" y="2697751"/>
                    <a:pt x="488842" y="2701399"/>
                  </a:cubicBezTo>
                  <a:cubicBezTo>
                    <a:pt x="486410" y="2705048"/>
                    <a:pt x="483978" y="2708088"/>
                    <a:pt x="481546" y="2710520"/>
                  </a:cubicBezTo>
                  <a:cubicBezTo>
                    <a:pt x="481546" y="2712952"/>
                    <a:pt x="479114" y="2717816"/>
                    <a:pt x="474250" y="2725112"/>
                  </a:cubicBezTo>
                  <a:cubicBezTo>
                    <a:pt x="469386" y="2732408"/>
                    <a:pt x="464521" y="2743352"/>
                    <a:pt x="459657" y="2757945"/>
                  </a:cubicBezTo>
                  <a:lnTo>
                    <a:pt x="448713" y="2819962"/>
                  </a:lnTo>
                  <a:cubicBezTo>
                    <a:pt x="441417" y="2819962"/>
                    <a:pt x="435945" y="2824218"/>
                    <a:pt x="432297" y="2832730"/>
                  </a:cubicBezTo>
                  <a:cubicBezTo>
                    <a:pt x="428649" y="2841242"/>
                    <a:pt x="426825" y="2846714"/>
                    <a:pt x="426825" y="2849146"/>
                  </a:cubicBezTo>
                  <a:cubicBezTo>
                    <a:pt x="426825" y="2856443"/>
                    <a:pt x="425609" y="2861915"/>
                    <a:pt x="423177" y="2865563"/>
                  </a:cubicBezTo>
                  <a:cubicBezTo>
                    <a:pt x="420744" y="2869211"/>
                    <a:pt x="418312" y="2871035"/>
                    <a:pt x="415880" y="2871035"/>
                  </a:cubicBezTo>
                  <a:lnTo>
                    <a:pt x="412232" y="2896571"/>
                  </a:lnTo>
                  <a:lnTo>
                    <a:pt x="412232" y="2907516"/>
                  </a:lnTo>
                  <a:cubicBezTo>
                    <a:pt x="412232" y="2914812"/>
                    <a:pt x="408584" y="2922108"/>
                    <a:pt x="401288" y="2929404"/>
                  </a:cubicBezTo>
                  <a:cubicBezTo>
                    <a:pt x="396424" y="2931836"/>
                    <a:pt x="390344" y="2939132"/>
                    <a:pt x="383048" y="2951293"/>
                  </a:cubicBezTo>
                  <a:cubicBezTo>
                    <a:pt x="378184" y="2951293"/>
                    <a:pt x="375752" y="2953725"/>
                    <a:pt x="375752" y="2958589"/>
                  </a:cubicBezTo>
                  <a:cubicBezTo>
                    <a:pt x="370887" y="2963453"/>
                    <a:pt x="364199" y="2967101"/>
                    <a:pt x="355687" y="2969533"/>
                  </a:cubicBezTo>
                  <a:cubicBezTo>
                    <a:pt x="347175" y="2971965"/>
                    <a:pt x="339271" y="2971965"/>
                    <a:pt x="331975" y="2969533"/>
                  </a:cubicBezTo>
                  <a:cubicBezTo>
                    <a:pt x="327111" y="2971965"/>
                    <a:pt x="322246" y="2974397"/>
                    <a:pt x="317382" y="2976829"/>
                  </a:cubicBezTo>
                  <a:cubicBezTo>
                    <a:pt x="312518" y="2979261"/>
                    <a:pt x="308870" y="2981693"/>
                    <a:pt x="306438" y="2984125"/>
                  </a:cubicBezTo>
                  <a:lnTo>
                    <a:pt x="299142" y="2998718"/>
                  </a:lnTo>
                  <a:cubicBezTo>
                    <a:pt x="299142" y="3001150"/>
                    <a:pt x="298534" y="3002974"/>
                    <a:pt x="297318" y="3004190"/>
                  </a:cubicBezTo>
                  <a:cubicBezTo>
                    <a:pt x="296102" y="3005406"/>
                    <a:pt x="295494" y="3007230"/>
                    <a:pt x="295494" y="3009662"/>
                  </a:cubicBezTo>
                  <a:lnTo>
                    <a:pt x="291846" y="3009662"/>
                  </a:lnTo>
                  <a:lnTo>
                    <a:pt x="291846" y="3016958"/>
                  </a:lnTo>
                  <a:lnTo>
                    <a:pt x="280902" y="3024254"/>
                  </a:lnTo>
                  <a:cubicBezTo>
                    <a:pt x="268741" y="3029118"/>
                    <a:pt x="262661" y="3033982"/>
                    <a:pt x="262661" y="3038847"/>
                  </a:cubicBezTo>
                  <a:lnTo>
                    <a:pt x="251717" y="3042495"/>
                  </a:lnTo>
                  <a:lnTo>
                    <a:pt x="251717" y="3053439"/>
                  </a:lnTo>
                  <a:lnTo>
                    <a:pt x="237125" y="3057087"/>
                  </a:lnTo>
                  <a:cubicBezTo>
                    <a:pt x="232261" y="3052223"/>
                    <a:pt x="229829" y="3047967"/>
                    <a:pt x="229829" y="3044319"/>
                  </a:cubicBezTo>
                  <a:cubicBezTo>
                    <a:pt x="229829" y="3040671"/>
                    <a:pt x="232261" y="3038847"/>
                    <a:pt x="237125" y="3038847"/>
                  </a:cubicBezTo>
                  <a:cubicBezTo>
                    <a:pt x="239557" y="3033982"/>
                    <a:pt x="239557" y="3031550"/>
                    <a:pt x="237125" y="3031550"/>
                  </a:cubicBezTo>
                  <a:lnTo>
                    <a:pt x="218884" y="3031550"/>
                  </a:lnTo>
                  <a:lnTo>
                    <a:pt x="215236" y="3027902"/>
                  </a:lnTo>
                  <a:cubicBezTo>
                    <a:pt x="210372" y="3027902"/>
                    <a:pt x="209156" y="3025470"/>
                    <a:pt x="211588" y="3020606"/>
                  </a:cubicBezTo>
                  <a:cubicBezTo>
                    <a:pt x="206724" y="3018174"/>
                    <a:pt x="199428" y="3018174"/>
                    <a:pt x="189700" y="3020606"/>
                  </a:cubicBezTo>
                  <a:cubicBezTo>
                    <a:pt x="187268" y="3025470"/>
                    <a:pt x="186052" y="3026078"/>
                    <a:pt x="186052" y="3022430"/>
                  </a:cubicBezTo>
                  <a:cubicBezTo>
                    <a:pt x="186052" y="3018782"/>
                    <a:pt x="186052" y="3014526"/>
                    <a:pt x="186052" y="3009662"/>
                  </a:cubicBezTo>
                  <a:cubicBezTo>
                    <a:pt x="183620" y="3014526"/>
                    <a:pt x="179971" y="3016958"/>
                    <a:pt x="175107" y="3016958"/>
                  </a:cubicBezTo>
                  <a:lnTo>
                    <a:pt x="171459" y="3024254"/>
                  </a:lnTo>
                  <a:lnTo>
                    <a:pt x="178755" y="3024254"/>
                  </a:lnTo>
                  <a:cubicBezTo>
                    <a:pt x="178755" y="3029118"/>
                    <a:pt x="176323" y="3031550"/>
                    <a:pt x="171459" y="3031550"/>
                  </a:cubicBezTo>
                  <a:cubicBezTo>
                    <a:pt x="164163" y="3029118"/>
                    <a:pt x="155651" y="3030334"/>
                    <a:pt x="145923" y="3035198"/>
                  </a:cubicBezTo>
                  <a:cubicBezTo>
                    <a:pt x="138627" y="3040062"/>
                    <a:pt x="132547" y="3041279"/>
                    <a:pt x="127682" y="3038847"/>
                  </a:cubicBezTo>
                  <a:cubicBezTo>
                    <a:pt x="127682" y="3038847"/>
                    <a:pt x="131330" y="3037630"/>
                    <a:pt x="138627" y="3035198"/>
                  </a:cubicBezTo>
                  <a:cubicBezTo>
                    <a:pt x="145923" y="3032766"/>
                    <a:pt x="150787" y="3030334"/>
                    <a:pt x="153219" y="3027902"/>
                  </a:cubicBezTo>
                  <a:cubicBezTo>
                    <a:pt x="155651" y="3025470"/>
                    <a:pt x="154435" y="3024254"/>
                    <a:pt x="149571" y="3024254"/>
                  </a:cubicBezTo>
                  <a:cubicBezTo>
                    <a:pt x="137411" y="3024254"/>
                    <a:pt x="131330" y="3026686"/>
                    <a:pt x="131330" y="3031550"/>
                  </a:cubicBezTo>
                  <a:lnTo>
                    <a:pt x="124034" y="3031550"/>
                  </a:lnTo>
                  <a:cubicBezTo>
                    <a:pt x="116738" y="3031550"/>
                    <a:pt x="117954" y="3030334"/>
                    <a:pt x="127682" y="3027902"/>
                  </a:cubicBezTo>
                  <a:cubicBezTo>
                    <a:pt x="132547" y="3025470"/>
                    <a:pt x="136803" y="3023038"/>
                    <a:pt x="140451" y="3020606"/>
                  </a:cubicBezTo>
                  <a:cubicBezTo>
                    <a:pt x="144099" y="3018174"/>
                    <a:pt x="142275" y="3018174"/>
                    <a:pt x="134979" y="3020606"/>
                  </a:cubicBezTo>
                  <a:lnTo>
                    <a:pt x="127682" y="3020606"/>
                  </a:lnTo>
                  <a:lnTo>
                    <a:pt x="113090" y="3016958"/>
                  </a:lnTo>
                  <a:lnTo>
                    <a:pt x="105794" y="3009662"/>
                  </a:lnTo>
                  <a:lnTo>
                    <a:pt x="116738" y="3006014"/>
                  </a:lnTo>
                  <a:lnTo>
                    <a:pt x="127682" y="2995070"/>
                  </a:lnTo>
                  <a:lnTo>
                    <a:pt x="134979" y="2998718"/>
                  </a:lnTo>
                  <a:cubicBezTo>
                    <a:pt x="134979" y="2993854"/>
                    <a:pt x="137411" y="2991421"/>
                    <a:pt x="142275" y="2991421"/>
                  </a:cubicBezTo>
                  <a:cubicBezTo>
                    <a:pt x="139843" y="2991421"/>
                    <a:pt x="140451" y="2990205"/>
                    <a:pt x="144099" y="2987773"/>
                  </a:cubicBezTo>
                  <a:cubicBezTo>
                    <a:pt x="147747" y="2985341"/>
                    <a:pt x="150787" y="2982909"/>
                    <a:pt x="153219" y="2980477"/>
                  </a:cubicBezTo>
                  <a:cubicBezTo>
                    <a:pt x="182404" y="2961021"/>
                    <a:pt x="196996" y="2951293"/>
                    <a:pt x="196996" y="2951293"/>
                  </a:cubicBezTo>
                  <a:lnTo>
                    <a:pt x="189700" y="2951293"/>
                  </a:lnTo>
                  <a:cubicBezTo>
                    <a:pt x="187268" y="2948861"/>
                    <a:pt x="186052" y="2945820"/>
                    <a:pt x="186052" y="2942172"/>
                  </a:cubicBezTo>
                  <a:cubicBezTo>
                    <a:pt x="186052" y="2938524"/>
                    <a:pt x="187268" y="2937916"/>
                    <a:pt x="189700" y="2940348"/>
                  </a:cubicBezTo>
                  <a:cubicBezTo>
                    <a:pt x="192132" y="2940348"/>
                    <a:pt x="195780" y="2939132"/>
                    <a:pt x="200644" y="2936700"/>
                  </a:cubicBezTo>
                  <a:cubicBezTo>
                    <a:pt x="205508" y="2934268"/>
                    <a:pt x="209156" y="2934268"/>
                    <a:pt x="211588" y="2936700"/>
                  </a:cubicBezTo>
                  <a:cubicBezTo>
                    <a:pt x="211588" y="2931836"/>
                    <a:pt x="214020" y="2928188"/>
                    <a:pt x="218884" y="2925756"/>
                  </a:cubicBezTo>
                  <a:cubicBezTo>
                    <a:pt x="228613" y="2925756"/>
                    <a:pt x="235909" y="2924540"/>
                    <a:pt x="240773" y="2922108"/>
                  </a:cubicBezTo>
                  <a:cubicBezTo>
                    <a:pt x="245637" y="2919676"/>
                    <a:pt x="249285" y="2917244"/>
                    <a:pt x="251717" y="2914812"/>
                  </a:cubicBezTo>
                  <a:cubicBezTo>
                    <a:pt x="261445" y="2897788"/>
                    <a:pt x="260229" y="2891708"/>
                    <a:pt x="248069" y="2896571"/>
                  </a:cubicBezTo>
                  <a:lnTo>
                    <a:pt x="240773" y="2900219"/>
                  </a:lnTo>
                  <a:lnTo>
                    <a:pt x="226180" y="2892923"/>
                  </a:lnTo>
                  <a:lnTo>
                    <a:pt x="229829" y="2885627"/>
                  </a:lnTo>
                  <a:lnTo>
                    <a:pt x="222532" y="2881979"/>
                  </a:lnTo>
                  <a:cubicBezTo>
                    <a:pt x="222532" y="2877115"/>
                    <a:pt x="221316" y="2874683"/>
                    <a:pt x="218884" y="2874683"/>
                  </a:cubicBezTo>
                  <a:cubicBezTo>
                    <a:pt x="216452" y="2874683"/>
                    <a:pt x="215236" y="2877115"/>
                    <a:pt x="215236" y="2881979"/>
                  </a:cubicBezTo>
                  <a:lnTo>
                    <a:pt x="211588" y="2885627"/>
                  </a:lnTo>
                  <a:cubicBezTo>
                    <a:pt x="209156" y="2883195"/>
                    <a:pt x="206116" y="2882587"/>
                    <a:pt x="202468" y="2883803"/>
                  </a:cubicBezTo>
                  <a:cubicBezTo>
                    <a:pt x="198820" y="2885019"/>
                    <a:pt x="194564" y="2886843"/>
                    <a:pt x="189700" y="2889275"/>
                  </a:cubicBezTo>
                  <a:cubicBezTo>
                    <a:pt x="189700" y="2899004"/>
                    <a:pt x="187268" y="2902652"/>
                    <a:pt x="182404" y="2900219"/>
                  </a:cubicBezTo>
                  <a:lnTo>
                    <a:pt x="175107" y="2903868"/>
                  </a:lnTo>
                  <a:lnTo>
                    <a:pt x="171459" y="2922108"/>
                  </a:lnTo>
                  <a:cubicBezTo>
                    <a:pt x="164163" y="2919676"/>
                    <a:pt x="160515" y="2920892"/>
                    <a:pt x="160515" y="2925756"/>
                  </a:cubicBezTo>
                  <a:cubicBezTo>
                    <a:pt x="162947" y="2928188"/>
                    <a:pt x="162947" y="2930620"/>
                    <a:pt x="160515" y="2933052"/>
                  </a:cubicBezTo>
                  <a:cubicBezTo>
                    <a:pt x="158083" y="2935484"/>
                    <a:pt x="155651" y="2934268"/>
                    <a:pt x="153219" y="2929404"/>
                  </a:cubicBezTo>
                  <a:lnTo>
                    <a:pt x="153219" y="2925756"/>
                  </a:lnTo>
                  <a:lnTo>
                    <a:pt x="149571" y="2914812"/>
                  </a:lnTo>
                  <a:lnTo>
                    <a:pt x="142275" y="2914812"/>
                  </a:lnTo>
                  <a:lnTo>
                    <a:pt x="134979" y="2907516"/>
                  </a:lnTo>
                  <a:cubicBezTo>
                    <a:pt x="130114" y="2907516"/>
                    <a:pt x="124642" y="2909948"/>
                    <a:pt x="118562" y="2914812"/>
                  </a:cubicBezTo>
                  <a:cubicBezTo>
                    <a:pt x="112482" y="2919676"/>
                    <a:pt x="109442" y="2923324"/>
                    <a:pt x="109442" y="2925756"/>
                  </a:cubicBezTo>
                  <a:cubicBezTo>
                    <a:pt x="114306" y="2925756"/>
                    <a:pt x="119170" y="2925756"/>
                    <a:pt x="124034" y="2925756"/>
                  </a:cubicBezTo>
                  <a:cubicBezTo>
                    <a:pt x="119170" y="2925756"/>
                    <a:pt x="115522" y="2928188"/>
                    <a:pt x="113090" y="2933052"/>
                  </a:cubicBezTo>
                  <a:cubicBezTo>
                    <a:pt x="108226" y="2940348"/>
                    <a:pt x="104578" y="2941564"/>
                    <a:pt x="102146" y="2936700"/>
                  </a:cubicBezTo>
                  <a:lnTo>
                    <a:pt x="87554" y="2940348"/>
                  </a:lnTo>
                  <a:cubicBezTo>
                    <a:pt x="87554" y="2947645"/>
                    <a:pt x="85122" y="2952509"/>
                    <a:pt x="80257" y="2954941"/>
                  </a:cubicBezTo>
                  <a:cubicBezTo>
                    <a:pt x="75393" y="2952509"/>
                    <a:pt x="72961" y="2953725"/>
                    <a:pt x="72961" y="2958589"/>
                  </a:cubicBezTo>
                  <a:lnTo>
                    <a:pt x="54721" y="2954941"/>
                  </a:lnTo>
                  <a:cubicBezTo>
                    <a:pt x="62017" y="2952509"/>
                    <a:pt x="68097" y="2951293"/>
                    <a:pt x="72961" y="2951293"/>
                  </a:cubicBezTo>
                  <a:cubicBezTo>
                    <a:pt x="77825" y="2951293"/>
                    <a:pt x="79041" y="2948861"/>
                    <a:pt x="76609" y="2943996"/>
                  </a:cubicBezTo>
                  <a:lnTo>
                    <a:pt x="58369" y="2940348"/>
                  </a:lnTo>
                  <a:cubicBezTo>
                    <a:pt x="63233" y="2935484"/>
                    <a:pt x="62017" y="2933052"/>
                    <a:pt x="54721" y="2933052"/>
                  </a:cubicBezTo>
                  <a:lnTo>
                    <a:pt x="65665" y="2925756"/>
                  </a:lnTo>
                  <a:cubicBezTo>
                    <a:pt x="75393" y="2923324"/>
                    <a:pt x="80257" y="2919676"/>
                    <a:pt x="80257" y="2914812"/>
                  </a:cubicBezTo>
                  <a:cubicBezTo>
                    <a:pt x="80257" y="2909948"/>
                    <a:pt x="77825" y="2906300"/>
                    <a:pt x="72961" y="2903868"/>
                  </a:cubicBezTo>
                  <a:lnTo>
                    <a:pt x="76609" y="2896571"/>
                  </a:lnTo>
                  <a:cubicBezTo>
                    <a:pt x="79041" y="2896571"/>
                    <a:pt x="79041" y="2894139"/>
                    <a:pt x="76609" y="2889275"/>
                  </a:cubicBezTo>
                  <a:cubicBezTo>
                    <a:pt x="79041" y="2884411"/>
                    <a:pt x="77825" y="2880763"/>
                    <a:pt x="72961" y="2878331"/>
                  </a:cubicBezTo>
                  <a:cubicBezTo>
                    <a:pt x="70529" y="2878331"/>
                    <a:pt x="66881" y="2877723"/>
                    <a:pt x="62017" y="2876507"/>
                  </a:cubicBezTo>
                  <a:cubicBezTo>
                    <a:pt x="57153" y="2875291"/>
                    <a:pt x="54721" y="2877115"/>
                    <a:pt x="54721" y="2881979"/>
                  </a:cubicBezTo>
                  <a:lnTo>
                    <a:pt x="40129" y="2885627"/>
                  </a:lnTo>
                  <a:lnTo>
                    <a:pt x="36480" y="2838202"/>
                  </a:lnTo>
                  <a:lnTo>
                    <a:pt x="40129" y="2830906"/>
                  </a:lnTo>
                  <a:cubicBezTo>
                    <a:pt x="35264" y="2830906"/>
                    <a:pt x="30400" y="2829082"/>
                    <a:pt x="25536" y="2825434"/>
                  </a:cubicBezTo>
                  <a:cubicBezTo>
                    <a:pt x="20672" y="2821786"/>
                    <a:pt x="17024" y="2817530"/>
                    <a:pt x="14592" y="2812666"/>
                  </a:cubicBezTo>
                  <a:lnTo>
                    <a:pt x="18240" y="2805369"/>
                  </a:lnTo>
                  <a:lnTo>
                    <a:pt x="21888" y="2790777"/>
                  </a:lnTo>
                  <a:cubicBezTo>
                    <a:pt x="12160" y="2788345"/>
                    <a:pt x="4864" y="2774969"/>
                    <a:pt x="0" y="2750648"/>
                  </a:cubicBezTo>
                  <a:lnTo>
                    <a:pt x="3648" y="2736056"/>
                  </a:lnTo>
                  <a:lnTo>
                    <a:pt x="7296" y="2728760"/>
                  </a:lnTo>
                  <a:cubicBezTo>
                    <a:pt x="2432" y="2728760"/>
                    <a:pt x="3648" y="2726328"/>
                    <a:pt x="10944" y="2721464"/>
                  </a:cubicBezTo>
                  <a:cubicBezTo>
                    <a:pt x="13376" y="2706872"/>
                    <a:pt x="13376" y="2694711"/>
                    <a:pt x="10944" y="2684983"/>
                  </a:cubicBezTo>
                  <a:lnTo>
                    <a:pt x="14592" y="2670391"/>
                  </a:lnTo>
                  <a:lnTo>
                    <a:pt x="18240" y="2663095"/>
                  </a:lnTo>
                  <a:cubicBezTo>
                    <a:pt x="18240" y="2641206"/>
                    <a:pt x="19456" y="2627830"/>
                    <a:pt x="21888" y="2622966"/>
                  </a:cubicBezTo>
                  <a:cubicBezTo>
                    <a:pt x="24320" y="2605942"/>
                    <a:pt x="25536" y="2580405"/>
                    <a:pt x="25536" y="2546356"/>
                  </a:cubicBezTo>
                  <a:lnTo>
                    <a:pt x="25536" y="2539060"/>
                  </a:lnTo>
                  <a:cubicBezTo>
                    <a:pt x="25536" y="2531764"/>
                    <a:pt x="27360" y="2524468"/>
                    <a:pt x="31008" y="2517172"/>
                  </a:cubicBezTo>
                  <a:cubicBezTo>
                    <a:pt x="34656" y="2509876"/>
                    <a:pt x="37697" y="2503795"/>
                    <a:pt x="40129" y="2498931"/>
                  </a:cubicBezTo>
                  <a:cubicBezTo>
                    <a:pt x="42561" y="2501363"/>
                    <a:pt x="44993" y="2501363"/>
                    <a:pt x="47425" y="2498931"/>
                  </a:cubicBezTo>
                  <a:cubicBezTo>
                    <a:pt x="49857" y="2496499"/>
                    <a:pt x="51073" y="2494067"/>
                    <a:pt x="51073" y="2491635"/>
                  </a:cubicBezTo>
                  <a:lnTo>
                    <a:pt x="58369" y="2480691"/>
                  </a:lnTo>
                  <a:lnTo>
                    <a:pt x="54721" y="2477043"/>
                  </a:lnTo>
                  <a:cubicBezTo>
                    <a:pt x="49857" y="2474611"/>
                    <a:pt x="49857" y="2472179"/>
                    <a:pt x="54721" y="2469747"/>
                  </a:cubicBezTo>
                  <a:cubicBezTo>
                    <a:pt x="54721" y="2464883"/>
                    <a:pt x="53505" y="2462451"/>
                    <a:pt x="51073" y="2462451"/>
                  </a:cubicBezTo>
                  <a:cubicBezTo>
                    <a:pt x="51073" y="2450290"/>
                    <a:pt x="47425" y="2444210"/>
                    <a:pt x="40129" y="2444210"/>
                  </a:cubicBezTo>
                  <a:cubicBezTo>
                    <a:pt x="42561" y="2441778"/>
                    <a:pt x="41345" y="2438130"/>
                    <a:pt x="36480" y="2433266"/>
                  </a:cubicBezTo>
                  <a:lnTo>
                    <a:pt x="25536" y="2462451"/>
                  </a:lnTo>
                  <a:cubicBezTo>
                    <a:pt x="30400" y="2467315"/>
                    <a:pt x="32832" y="2472179"/>
                    <a:pt x="32832" y="2477043"/>
                  </a:cubicBezTo>
                  <a:lnTo>
                    <a:pt x="25536" y="2509876"/>
                  </a:lnTo>
                  <a:cubicBezTo>
                    <a:pt x="23104" y="2507443"/>
                    <a:pt x="23104" y="2503795"/>
                    <a:pt x="25536" y="2498931"/>
                  </a:cubicBezTo>
                  <a:lnTo>
                    <a:pt x="21888" y="2484339"/>
                  </a:lnTo>
                  <a:lnTo>
                    <a:pt x="18240" y="2466099"/>
                  </a:lnTo>
                  <a:cubicBezTo>
                    <a:pt x="23104" y="2456370"/>
                    <a:pt x="24320" y="2444210"/>
                    <a:pt x="21888" y="2429618"/>
                  </a:cubicBezTo>
                  <a:cubicBezTo>
                    <a:pt x="21888" y="2424754"/>
                    <a:pt x="22496" y="2421714"/>
                    <a:pt x="23712" y="2420498"/>
                  </a:cubicBezTo>
                  <a:cubicBezTo>
                    <a:pt x="24928" y="2419282"/>
                    <a:pt x="27968" y="2418674"/>
                    <a:pt x="32832" y="2418674"/>
                  </a:cubicBezTo>
                  <a:cubicBezTo>
                    <a:pt x="40129" y="2413810"/>
                    <a:pt x="41345" y="2410162"/>
                    <a:pt x="36480" y="2407730"/>
                  </a:cubicBezTo>
                  <a:lnTo>
                    <a:pt x="36480" y="2396785"/>
                  </a:lnTo>
                  <a:lnTo>
                    <a:pt x="43777" y="2404081"/>
                  </a:lnTo>
                  <a:cubicBezTo>
                    <a:pt x="43777" y="2408945"/>
                    <a:pt x="47425" y="2413810"/>
                    <a:pt x="54721" y="2418674"/>
                  </a:cubicBezTo>
                  <a:cubicBezTo>
                    <a:pt x="54721" y="2418674"/>
                    <a:pt x="57153" y="2418674"/>
                    <a:pt x="62017" y="2418674"/>
                  </a:cubicBezTo>
                  <a:cubicBezTo>
                    <a:pt x="66881" y="2418674"/>
                    <a:pt x="69313" y="2418674"/>
                    <a:pt x="69313" y="2418674"/>
                  </a:cubicBezTo>
                  <a:lnTo>
                    <a:pt x="80257" y="2411378"/>
                  </a:lnTo>
                  <a:lnTo>
                    <a:pt x="76609" y="2422322"/>
                  </a:lnTo>
                  <a:cubicBezTo>
                    <a:pt x="74177" y="2427186"/>
                    <a:pt x="75393" y="2430834"/>
                    <a:pt x="80257" y="2433266"/>
                  </a:cubicBezTo>
                  <a:cubicBezTo>
                    <a:pt x="82690" y="2433266"/>
                    <a:pt x="83905" y="2436914"/>
                    <a:pt x="83905" y="2444210"/>
                  </a:cubicBezTo>
                  <a:lnTo>
                    <a:pt x="91202" y="2440562"/>
                  </a:lnTo>
                  <a:cubicBezTo>
                    <a:pt x="103362" y="2425970"/>
                    <a:pt x="107010" y="2418674"/>
                    <a:pt x="102146" y="2418674"/>
                  </a:cubicBezTo>
                  <a:lnTo>
                    <a:pt x="91202" y="2407730"/>
                  </a:lnTo>
                  <a:lnTo>
                    <a:pt x="102146" y="2411378"/>
                  </a:lnTo>
                  <a:cubicBezTo>
                    <a:pt x="104578" y="2411378"/>
                    <a:pt x="106402" y="2410162"/>
                    <a:pt x="107618" y="2407730"/>
                  </a:cubicBezTo>
                  <a:cubicBezTo>
                    <a:pt x="108834" y="2405297"/>
                    <a:pt x="109442" y="2400433"/>
                    <a:pt x="109442" y="2393137"/>
                  </a:cubicBezTo>
                  <a:cubicBezTo>
                    <a:pt x="111874" y="2390705"/>
                    <a:pt x="112482" y="2386449"/>
                    <a:pt x="111266" y="2380369"/>
                  </a:cubicBezTo>
                  <a:cubicBezTo>
                    <a:pt x="110050" y="2374289"/>
                    <a:pt x="110658" y="2367601"/>
                    <a:pt x="113090" y="2360304"/>
                  </a:cubicBezTo>
                  <a:cubicBezTo>
                    <a:pt x="113090" y="2357872"/>
                    <a:pt x="114306" y="2353616"/>
                    <a:pt x="116738" y="2347536"/>
                  </a:cubicBezTo>
                  <a:cubicBezTo>
                    <a:pt x="119170" y="2341456"/>
                    <a:pt x="117954" y="2335984"/>
                    <a:pt x="113090" y="2331120"/>
                  </a:cubicBezTo>
                  <a:lnTo>
                    <a:pt x="116738" y="2323824"/>
                  </a:lnTo>
                  <a:cubicBezTo>
                    <a:pt x="116738" y="2318960"/>
                    <a:pt x="120386" y="2315312"/>
                    <a:pt x="127682" y="2312879"/>
                  </a:cubicBezTo>
                  <a:lnTo>
                    <a:pt x="131330" y="2301935"/>
                  </a:lnTo>
                  <a:lnTo>
                    <a:pt x="138627" y="2294639"/>
                  </a:lnTo>
                  <a:cubicBezTo>
                    <a:pt x="136195" y="2299503"/>
                    <a:pt x="138627" y="2297071"/>
                    <a:pt x="145923" y="2287343"/>
                  </a:cubicBezTo>
                  <a:cubicBezTo>
                    <a:pt x="143491" y="2294639"/>
                    <a:pt x="142883" y="2299503"/>
                    <a:pt x="144099" y="2301935"/>
                  </a:cubicBezTo>
                  <a:cubicBezTo>
                    <a:pt x="145315" y="2304367"/>
                    <a:pt x="148355" y="2304367"/>
                    <a:pt x="153219" y="2301935"/>
                  </a:cubicBezTo>
                  <a:lnTo>
                    <a:pt x="160515" y="2301935"/>
                  </a:lnTo>
                  <a:lnTo>
                    <a:pt x="153219" y="2320176"/>
                  </a:lnTo>
                  <a:cubicBezTo>
                    <a:pt x="158083" y="2320176"/>
                    <a:pt x="162947" y="2319568"/>
                    <a:pt x="167811" y="2318352"/>
                  </a:cubicBezTo>
                  <a:cubicBezTo>
                    <a:pt x="172675" y="2317136"/>
                    <a:pt x="176323" y="2315312"/>
                    <a:pt x="178755" y="2312879"/>
                  </a:cubicBezTo>
                  <a:cubicBezTo>
                    <a:pt x="181188" y="2310447"/>
                    <a:pt x="182404" y="2309840"/>
                    <a:pt x="182404" y="2311055"/>
                  </a:cubicBezTo>
                  <a:cubicBezTo>
                    <a:pt x="182404" y="2312271"/>
                    <a:pt x="179971" y="2316528"/>
                    <a:pt x="175107" y="2323824"/>
                  </a:cubicBezTo>
                  <a:lnTo>
                    <a:pt x="156867" y="2389489"/>
                  </a:lnTo>
                  <a:cubicBezTo>
                    <a:pt x="164163" y="2384625"/>
                    <a:pt x="170243" y="2373681"/>
                    <a:pt x="175107" y="2356656"/>
                  </a:cubicBezTo>
                  <a:cubicBezTo>
                    <a:pt x="177539" y="2346928"/>
                    <a:pt x="179971" y="2339632"/>
                    <a:pt x="182404" y="2334768"/>
                  </a:cubicBezTo>
                  <a:cubicBezTo>
                    <a:pt x="184836" y="2329904"/>
                    <a:pt x="186052" y="2326256"/>
                    <a:pt x="186052" y="2323824"/>
                  </a:cubicBezTo>
                  <a:cubicBezTo>
                    <a:pt x="195780" y="2311664"/>
                    <a:pt x="203076" y="2296463"/>
                    <a:pt x="207940" y="2278223"/>
                  </a:cubicBezTo>
                  <a:cubicBezTo>
                    <a:pt x="212804" y="2259982"/>
                    <a:pt x="216452" y="2248430"/>
                    <a:pt x="218884" y="2243566"/>
                  </a:cubicBezTo>
                  <a:lnTo>
                    <a:pt x="215236" y="2232622"/>
                  </a:lnTo>
                  <a:cubicBezTo>
                    <a:pt x="210372" y="2232622"/>
                    <a:pt x="209156" y="2230190"/>
                    <a:pt x="211588" y="2225326"/>
                  </a:cubicBezTo>
                  <a:lnTo>
                    <a:pt x="204292" y="2218029"/>
                  </a:lnTo>
                  <a:lnTo>
                    <a:pt x="189700" y="2228974"/>
                  </a:lnTo>
                  <a:cubicBezTo>
                    <a:pt x="182404" y="2231406"/>
                    <a:pt x="178147" y="2231406"/>
                    <a:pt x="176931" y="2228974"/>
                  </a:cubicBezTo>
                  <a:cubicBezTo>
                    <a:pt x="175715" y="2226542"/>
                    <a:pt x="176323" y="2219246"/>
                    <a:pt x="178755" y="2207085"/>
                  </a:cubicBezTo>
                  <a:cubicBezTo>
                    <a:pt x="181188" y="2197357"/>
                    <a:pt x="182404" y="2188237"/>
                    <a:pt x="182404" y="2179725"/>
                  </a:cubicBezTo>
                  <a:cubicBezTo>
                    <a:pt x="182404" y="2171213"/>
                    <a:pt x="179971" y="2166956"/>
                    <a:pt x="175107" y="2166956"/>
                  </a:cubicBezTo>
                  <a:cubicBezTo>
                    <a:pt x="162947" y="2162092"/>
                    <a:pt x="158083" y="2156012"/>
                    <a:pt x="160515" y="2148716"/>
                  </a:cubicBezTo>
                  <a:lnTo>
                    <a:pt x="171459" y="2148716"/>
                  </a:lnTo>
                  <a:cubicBezTo>
                    <a:pt x="171459" y="2143852"/>
                    <a:pt x="178755" y="2141420"/>
                    <a:pt x="193348" y="2141420"/>
                  </a:cubicBezTo>
                  <a:cubicBezTo>
                    <a:pt x="200644" y="2143852"/>
                    <a:pt x="201860" y="2146284"/>
                    <a:pt x="196996" y="2148716"/>
                  </a:cubicBezTo>
                  <a:cubicBezTo>
                    <a:pt x="201860" y="2151148"/>
                    <a:pt x="206116" y="2152972"/>
                    <a:pt x="209764" y="2154188"/>
                  </a:cubicBezTo>
                  <a:cubicBezTo>
                    <a:pt x="213412" y="2155404"/>
                    <a:pt x="215236" y="2154796"/>
                    <a:pt x="215236" y="2152364"/>
                  </a:cubicBezTo>
                  <a:lnTo>
                    <a:pt x="240773" y="2086699"/>
                  </a:lnTo>
                  <a:cubicBezTo>
                    <a:pt x="240773" y="2081835"/>
                    <a:pt x="243205" y="2079403"/>
                    <a:pt x="248069" y="2079403"/>
                  </a:cubicBezTo>
                  <a:cubicBezTo>
                    <a:pt x="250501" y="2084267"/>
                    <a:pt x="251717" y="2085483"/>
                    <a:pt x="251717" y="2083051"/>
                  </a:cubicBezTo>
                  <a:cubicBezTo>
                    <a:pt x="251717" y="2080619"/>
                    <a:pt x="250501" y="2076971"/>
                    <a:pt x="248069" y="2072107"/>
                  </a:cubicBezTo>
                  <a:cubicBezTo>
                    <a:pt x="250501" y="2069675"/>
                    <a:pt x="254149" y="2068458"/>
                    <a:pt x="259013" y="2068458"/>
                  </a:cubicBezTo>
                  <a:cubicBezTo>
                    <a:pt x="261445" y="2070890"/>
                    <a:pt x="263877" y="2070890"/>
                    <a:pt x="266309" y="2068458"/>
                  </a:cubicBezTo>
                  <a:lnTo>
                    <a:pt x="273605" y="2057514"/>
                  </a:lnTo>
                  <a:cubicBezTo>
                    <a:pt x="280902" y="2064810"/>
                    <a:pt x="288198" y="2064810"/>
                    <a:pt x="295494" y="2057514"/>
                  </a:cubicBezTo>
                  <a:lnTo>
                    <a:pt x="306438" y="2057514"/>
                  </a:lnTo>
                  <a:cubicBezTo>
                    <a:pt x="311302" y="2062378"/>
                    <a:pt x="316166" y="2061162"/>
                    <a:pt x="321030" y="2053866"/>
                  </a:cubicBezTo>
                  <a:cubicBezTo>
                    <a:pt x="321030" y="2051434"/>
                    <a:pt x="319814" y="2049002"/>
                    <a:pt x="317382" y="2046570"/>
                  </a:cubicBezTo>
                  <a:cubicBezTo>
                    <a:pt x="314950" y="2051434"/>
                    <a:pt x="311302" y="2052650"/>
                    <a:pt x="306438" y="2050218"/>
                  </a:cubicBezTo>
                  <a:cubicBezTo>
                    <a:pt x="311302" y="2045354"/>
                    <a:pt x="323462" y="2040490"/>
                    <a:pt x="342919" y="2035626"/>
                  </a:cubicBezTo>
                  <a:cubicBezTo>
                    <a:pt x="347783" y="2035626"/>
                    <a:pt x="355079" y="2030762"/>
                    <a:pt x="364807" y="2021034"/>
                  </a:cubicBezTo>
                  <a:cubicBezTo>
                    <a:pt x="364807" y="2018602"/>
                    <a:pt x="368455" y="2017385"/>
                    <a:pt x="375752" y="2017385"/>
                  </a:cubicBezTo>
                  <a:cubicBezTo>
                    <a:pt x="383048" y="2022250"/>
                    <a:pt x="387912" y="2022250"/>
                    <a:pt x="390344" y="2017385"/>
                  </a:cubicBezTo>
                  <a:cubicBezTo>
                    <a:pt x="397640" y="2014953"/>
                    <a:pt x="407368" y="2013737"/>
                    <a:pt x="419528" y="2013737"/>
                  </a:cubicBezTo>
                  <a:cubicBezTo>
                    <a:pt x="429257" y="2013737"/>
                    <a:pt x="438985" y="2014953"/>
                    <a:pt x="448713" y="2017385"/>
                  </a:cubicBezTo>
                  <a:cubicBezTo>
                    <a:pt x="460873" y="2017385"/>
                    <a:pt x="470602" y="2017385"/>
                    <a:pt x="477898" y="2017385"/>
                  </a:cubicBezTo>
                  <a:lnTo>
                    <a:pt x="477898" y="2021034"/>
                  </a:lnTo>
                  <a:cubicBezTo>
                    <a:pt x="480330" y="2025898"/>
                    <a:pt x="483978" y="2025898"/>
                    <a:pt x="488842" y="2021034"/>
                  </a:cubicBezTo>
                  <a:cubicBezTo>
                    <a:pt x="493706" y="2021034"/>
                    <a:pt x="499786" y="2019817"/>
                    <a:pt x="507082" y="2017385"/>
                  </a:cubicBezTo>
                  <a:cubicBezTo>
                    <a:pt x="514378" y="2014953"/>
                    <a:pt x="521675" y="2012521"/>
                    <a:pt x="528971" y="2010089"/>
                  </a:cubicBezTo>
                  <a:cubicBezTo>
                    <a:pt x="545995" y="2007657"/>
                    <a:pt x="555723" y="2002793"/>
                    <a:pt x="558155" y="1995497"/>
                  </a:cubicBezTo>
                  <a:lnTo>
                    <a:pt x="561062" y="1994129"/>
                  </a:lnTo>
                  <a:lnTo>
                    <a:pt x="561803" y="1988201"/>
                  </a:lnTo>
                  <a:cubicBezTo>
                    <a:pt x="565451" y="1988201"/>
                    <a:pt x="568644" y="1988201"/>
                    <a:pt x="571380" y="1988201"/>
                  </a:cubicBezTo>
                  <a:lnTo>
                    <a:pt x="573660" y="1988201"/>
                  </a:lnTo>
                  <a:lnTo>
                    <a:pt x="578220" y="1988201"/>
                  </a:lnTo>
                  <a:lnTo>
                    <a:pt x="583692" y="1988201"/>
                  </a:lnTo>
                  <a:lnTo>
                    <a:pt x="587340" y="1980905"/>
                  </a:lnTo>
                  <a:lnTo>
                    <a:pt x="598284" y="1977257"/>
                  </a:lnTo>
                  <a:lnTo>
                    <a:pt x="638413" y="1966312"/>
                  </a:lnTo>
                  <a:lnTo>
                    <a:pt x="645709" y="1962664"/>
                  </a:lnTo>
                  <a:lnTo>
                    <a:pt x="696782" y="1944424"/>
                  </a:lnTo>
                  <a:cubicBezTo>
                    <a:pt x="701646" y="1939560"/>
                    <a:pt x="713807" y="1937128"/>
                    <a:pt x="733263" y="1937128"/>
                  </a:cubicBezTo>
                  <a:lnTo>
                    <a:pt x="751503" y="1926184"/>
                  </a:lnTo>
                  <a:lnTo>
                    <a:pt x="751503" y="1922536"/>
                  </a:lnTo>
                  <a:cubicBezTo>
                    <a:pt x="751503" y="1917671"/>
                    <a:pt x="749679" y="1913415"/>
                    <a:pt x="746031" y="1909767"/>
                  </a:cubicBezTo>
                  <a:cubicBezTo>
                    <a:pt x="742383" y="1906119"/>
                    <a:pt x="739343" y="1901863"/>
                    <a:pt x="736911" y="1896999"/>
                  </a:cubicBezTo>
                  <a:cubicBezTo>
                    <a:pt x="729615" y="1894567"/>
                    <a:pt x="722927" y="1893959"/>
                    <a:pt x="716847" y="1895175"/>
                  </a:cubicBezTo>
                  <a:cubicBezTo>
                    <a:pt x="710767" y="1896391"/>
                    <a:pt x="710158" y="1898215"/>
                    <a:pt x="715023" y="1900647"/>
                  </a:cubicBezTo>
                  <a:cubicBezTo>
                    <a:pt x="685838" y="1886055"/>
                    <a:pt x="670030" y="1878759"/>
                    <a:pt x="667598" y="1878759"/>
                  </a:cubicBezTo>
                  <a:cubicBezTo>
                    <a:pt x="670030" y="1881191"/>
                    <a:pt x="673678" y="1879975"/>
                    <a:pt x="678542" y="1875111"/>
                  </a:cubicBezTo>
                  <a:cubicBezTo>
                    <a:pt x="680974" y="1870246"/>
                    <a:pt x="681582" y="1865990"/>
                    <a:pt x="680366" y="1862342"/>
                  </a:cubicBezTo>
                  <a:cubicBezTo>
                    <a:pt x="679150" y="1858694"/>
                    <a:pt x="676110" y="1856870"/>
                    <a:pt x="671246" y="1856870"/>
                  </a:cubicBezTo>
                  <a:cubicBezTo>
                    <a:pt x="668814" y="1856870"/>
                    <a:pt x="663950" y="1853222"/>
                    <a:pt x="656653" y="1845926"/>
                  </a:cubicBezTo>
                  <a:lnTo>
                    <a:pt x="642061" y="1834982"/>
                  </a:lnTo>
                  <a:lnTo>
                    <a:pt x="634765" y="1831334"/>
                  </a:lnTo>
                  <a:lnTo>
                    <a:pt x="631117" y="1831334"/>
                  </a:lnTo>
                  <a:lnTo>
                    <a:pt x="623821" y="1827686"/>
                  </a:lnTo>
                  <a:cubicBezTo>
                    <a:pt x="618957" y="1827686"/>
                    <a:pt x="612877" y="1823429"/>
                    <a:pt x="605580" y="1814917"/>
                  </a:cubicBezTo>
                  <a:cubicBezTo>
                    <a:pt x="598284" y="1806405"/>
                    <a:pt x="597068" y="1800933"/>
                    <a:pt x="601932" y="1798501"/>
                  </a:cubicBezTo>
                  <a:lnTo>
                    <a:pt x="601932" y="1791205"/>
                  </a:lnTo>
                  <a:cubicBezTo>
                    <a:pt x="609228" y="1791205"/>
                    <a:pt x="614093" y="1787557"/>
                    <a:pt x="616525" y="1780261"/>
                  </a:cubicBezTo>
                  <a:cubicBezTo>
                    <a:pt x="618957" y="1777828"/>
                    <a:pt x="622605" y="1779045"/>
                    <a:pt x="627469" y="1783909"/>
                  </a:cubicBezTo>
                  <a:cubicBezTo>
                    <a:pt x="625037" y="1791205"/>
                    <a:pt x="627469" y="1793637"/>
                    <a:pt x="634765" y="1791205"/>
                  </a:cubicBezTo>
                  <a:lnTo>
                    <a:pt x="642061" y="1780261"/>
                  </a:lnTo>
                  <a:lnTo>
                    <a:pt x="649357" y="1783909"/>
                  </a:lnTo>
                  <a:cubicBezTo>
                    <a:pt x="646925" y="1779045"/>
                    <a:pt x="646925" y="1770532"/>
                    <a:pt x="649357" y="1758372"/>
                  </a:cubicBezTo>
                  <a:cubicBezTo>
                    <a:pt x="651789" y="1751076"/>
                    <a:pt x="650573" y="1747428"/>
                    <a:pt x="645709" y="1747428"/>
                  </a:cubicBezTo>
                  <a:cubicBezTo>
                    <a:pt x="640845" y="1742564"/>
                    <a:pt x="637197" y="1738308"/>
                    <a:pt x="634765" y="1734660"/>
                  </a:cubicBezTo>
                  <a:cubicBezTo>
                    <a:pt x="632333" y="1731012"/>
                    <a:pt x="631117" y="1726755"/>
                    <a:pt x="631117" y="1721891"/>
                  </a:cubicBezTo>
                  <a:cubicBezTo>
                    <a:pt x="623821" y="1712163"/>
                    <a:pt x="625037" y="1704867"/>
                    <a:pt x="634765" y="1700003"/>
                  </a:cubicBezTo>
                  <a:lnTo>
                    <a:pt x="638413" y="1689059"/>
                  </a:lnTo>
                  <a:cubicBezTo>
                    <a:pt x="635981" y="1679331"/>
                    <a:pt x="635981" y="1672034"/>
                    <a:pt x="638413" y="1667170"/>
                  </a:cubicBezTo>
                  <a:lnTo>
                    <a:pt x="642061" y="1648930"/>
                  </a:lnTo>
                  <a:cubicBezTo>
                    <a:pt x="639629" y="1646498"/>
                    <a:pt x="638413" y="1644066"/>
                    <a:pt x="638413" y="1641634"/>
                  </a:cubicBezTo>
                  <a:lnTo>
                    <a:pt x="642061" y="1616097"/>
                  </a:lnTo>
                  <a:cubicBezTo>
                    <a:pt x="644493" y="1608801"/>
                    <a:pt x="645709" y="1601505"/>
                    <a:pt x="645709" y="1594209"/>
                  </a:cubicBezTo>
                  <a:cubicBezTo>
                    <a:pt x="645709" y="1586912"/>
                    <a:pt x="644493" y="1578400"/>
                    <a:pt x="642061" y="1568672"/>
                  </a:cubicBezTo>
                  <a:cubicBezTo>
                    <a:pt x="639629" y="1554080"/>
                    <a:pt x="635373" y="1531584"/>
                    <a:pt x="629293" y="1501183"/>
                  </a:cubicBezTo>
                  <a:cubicBezTo>
                    <a:pt x="623213" y="1470782"/>
                    <a:pt x="617741" y="1442206"/>
                    <a:pt x="612877" y="1415453"/>
                  </a:cubicBezTo>
                  <a:lnTo>
                    <a:pt x="612877" y="1411805"/>
                  </a:lnTo>
                  <a:cubicBezTo>
                    <a:pt x="612877" y="1404509"/>
                    <a:pt x="611052" y="1396605"/>
                    <a:pt x="607404" y="1388093"/>
                  </a:cubicBezTo>
                  <a:cubicBezTo>
                    <a:pt x="603756" y="1379580"/>
                    <a:pt x="603148" y="1374108"/>
                    <a:pt x="605580" y="1371676"/>
                  </a:cubicBezTo>
                  <a:cubicBezTo>
                    <a:pt x="603148" y="1361948"/>
                    <a:pt x="597068" y="1320603"/>
                    <a:pt x="587340" y="1247642"/>
                  </a:cubicBezTo>
                  <a:cubicBezTo>
                    <a:pt x="584908" y="1223321"/>
                    <a:pt x="580652" y="1203257"/>
                    <a:pt x="574572" y="1187448"/>
                  </a:cubicBezTo>
                  <a:cubicBezTo>
                    <a:pt x="568492" y="1171640"/>
                    <a:pt x="561803" y="1160088"/>
                    <a:pt x="554507" y="1152792"/>
                  </a:cubicBezTo>
                  <a:cubicBezTo>
                    <a:pt x="552075" y="1145496"/>
                    <a:pt x="551467" y="1141240"/>
                    <a:pt x="552683" y="1140023"/>
                  </a:cubicBezTo>
                  <a:cubicBezTo>
                    <a:pt x="553899" y="1138807"/>
                    <a:pt x="556939" y="1141847"/>
                    <a:pt x="561803" y="1149144"/>
                  </a:cubicBezTo>
                  <a:cubicBezTo>
                    <a:pt x="564235" y="1149144"/>
                    <a:pt x="565451" y="1147927"/>
                    <a:pt x="565451" y="1145496"/>
                  </a:cubicBezTo>
                  <a:cubicBezTo>
                    <a:pt x="565451" y="1143064"/>
                    <a:pt x="564844" y="1140631"/>
                    <a:pt x="563627" y="1138199"/>
                  </a:cubicBezTo>
                  <a:cubicBezTo>
                    <a:pt x="562411" y="1135767"/>
                    <a:pt x="560587" y="1128471"/>
                    <a:pt x="558155" y="1116311"/>
                  </a:cubicBezTo>
                  <a:cubicBezTo>
                    <a:pt x="545995" y="1104151"/>
                    <a:pt x="540523" y="1095639"/>
                    <a:pt x="541739" y="1090774"/>
                  </a:cubicBezTo>
                  <a:cubicBezTo>
                    <a:pt x="542955" y="1085910"/>
                    <a:pt x="543563" y="1082262"/>
                    <a:pt x="543563" y="1079830"/>
                  </a:cubicBezTo>
                  <a:cubicBezTo>
                    <a:pt x="538699" y="1077398"/>
                    <a:pt x="538699" y="1072534"/>
                    <a:pt x="543563" y="1065238"/>
                  </a:cubicBezTo>
                  <a:cubicBezTo>
                    <a:pt x="538699" y="1062806"/>
                    <a:pt x="536875" y="1060374"/>
                    <a:pt x="538091" y="1057942"/>
                  </a:cubicBezTo>
                  <a:cubicBezTo>
                    <a:pt x="539307" y="1055510"/>
                    <a:pt x="542347" y="1054294"/>
                    <a:pt x="547211" y="1054294"/>
                  </a:cubicBezTo>
                  <a:cubicBezTo>
                    <a:pt x="549643" y="1054294"/>
                    <a:pt x="551467" y="1053078"/>
                    <a:pt x="552683" y="1050646"/>
                  </a:cubicBezTo>
                  <a:cubicBezTo>
                    <a:pt x="553899" y="1048214"/>
                    <a:pt x="553291" y="1043349"/>
                    <a:pt x="550859" y="1036053"/>
                  </a:cubicBezTo>
                  <a:lnTo>
                    <a:pt x="554507" y="1025109"/>
                  </a:lnTo>
                  <a:lnTo>
                    <a:pt x="550859" y="999573"/>
                  </a:lnTo>
                  <a:lnTo>
                    <a:pt x="547211" y="988628"/>
                  </a:lnTo>
                  <a:lnTo>
                    <a:pt x="561803" y="992276"/>
                  </a:lnTo>
                  <a:cubicBezTo>
                    <a:pt x="561803" y="992276"/>
                    <a:pt x="564235" y="992885"/>
                    <a:pt x="569100" y="994100"/>
                  </a:cubicBezTo>
                  <a:cubicBezTo>
                    <a:pt x="573964" y="995317"/>
                    <a:pt x="577612" y="993492"/>
                    <a:pt x="580044" y="988628"/>
                  </a:cubicBezTo>
                  <a:lnTo>
                    <a:pt x="576396" y="974036"/>
                  </a:lnTo>
                  <a:cubicBezTo>
                    <a:pt x="573964" y="969172"/>
                    <a:pt x="572748" y="964916"/>
                    <a:pt x="572748" y="961268"/>
                  </a:cubicBezTo>
                  <a:cubicBezTo>
                    <a:pt x="572748" y="957620"/>
                    <a:pt x="575180" y="954580"/>
                    <a:pt x="580044" y="952148"/>
                  </a:cubicBezTo>
                  <a:cubicBezTo>
                    <a:pt x="587340" y="952148"/>
                    <a:pt x="587340" y="943636"/>
                    <a:pt x="580044" y="926611"/>
                  </a:cubicBezTo>
                  <a:cubicBezTo>
                    <a:pt x="577612" y="921747"/>
                    <a:pt x="575180" y="916883"/>
                    <a:pt x="572748" y="912019"/>
                  </a:cubicBezTo>
                  <a:cubicBezTo>
                    <a:pt x="570316" y="907155"/>
                    <a:pt x="569100" y="902290"/>
                    <a:pt x="569100" y="897426"/>
                  </a:cubicBezTo>
                  <a:cubicBezTo>
                    <a:pt x="573964" y="892562"/>
                    <a:pt x="578220" y="890130"/>
                    <a:pt x="581868" y="890130"/>
                  </a:cubicBezTo>
                  <a:cubicBezTo>
                    <a:pt x="585516" y="890130"/>
                    <a:pt x="590988" y="892562"/>
                    <a:pt x="598284" y="897426"/>
                  </a:cubicBezTo>
                  <a:cubicBezTo>
                    <a:pt x="600716" y="902290"/>
                    <a:pt x="603148" y="905331"/>
                    <a:pt x="605580" y="906547"/>
                  </a:cubicBezTo>
                  <a:cubicBezTo>
                    <a:pt x="608012" y="907763"/>
                    <a:pt x="611660" y="907155"/>
                    <a:pt x="616525" y="904722"/>
                  </a:cubicBezTo>
                  <a:cubicBezTo>
                    <a:pt x="618957" y="904722"/>
                    <a:pt x="621389" y="901074"/>
                    <a:pt x="623821" y="893778"/>
                  </a:cubicBezTo>
                  <a:lnTo>
                    <a:pt x="634765" y="897426"/>
                  </a:lnTo>
                  <a:cubicBezTo>
                    <a:pt x="644493" y="907155"/>
                    <a:pt x="650573" y="907155"/>
                    <a:pt x="653005" y="897426"/>
                  </a:cubicBezTo>
                  <a:lnTo>
                    <a:pt x="660301" y="893778"/>
                  </a:lnTo>
                  <a:lnTo>
                    <a:pt x="667598" y="893778"/>
                  </a:lnTo>
                  <a:cubicBezTo>
                    <a:pt x="670030" y="893778"/>
                    <a:pt x="673678" y="892562"/>
                    <a:pt x="678542" y="890130"/>
                  </a:cubicBezTo>
                  <a:cubicBezTo>
                    <a:pt x="683406" y="875538"/>
                    <a:pt x="690702" y="873106"/>
                    <a:pt x="700430" y="882834"/>
                  </a:cubicBezTo>
                  <a:lnTo>
                    <a:pt x="725967" y="893778"/>
                  </a:lnTo>
                  <a:lnTo>
                    <a:pt x="725967" y="890130"/>
                  </a:lnTo>
                  <a:cubicBezTo>
                    <a:pt x="728399" y="885266"/>
                    <a:pt x="728399" y="876754"/>
                    <a:pt x="725967" y="864594"/>
                  </a:cubicBezTo>
                  <a:cubicBezTo>
                    <a:pt x="723535" y="854865"/>
                    <a:pt x="723535" y="847569"/>
                    <a:pt x="725967" y="842705"/>
                  </a:cubicBezTo>
                  <a:cubicBezTo>
                    <a:pt x="725967" y="832977"/>
                    <a:pt x="723535" y="828113"/>
                    <a:pt x="718671" y="828113"/>
                  </a:cubicBezTo>
                  <a:cubicBezTo>
                    <a:pt x="713807" y="823249"/>
                    <a:pt x="711982" y="818993"/>
                    <a:pt x="713199" y="815345"/>
                  </a:cubicBezTo>
                  <a:cubicBezTo>
                    <a:pt x="714415" y="811697"/>
                    <a:pt x="715023" y="808657"/>
                    <a:pt x="715023" y="806224"/>
                  </a:cubicBezTo>
                  <a:cubicBezTo>
                    <a:pt x="710158" y="798928"/>
                    <a:pt x="707726" y="792848"/>
                    <a:pt x="707726" y="787984"/>
                  </a:cubicBezTo>
                  <a:lnTo>
                    <a:pt x="718671" y="769744"/>
                  </a:lnTo>
                  <a:lnTo>
                    <a:pt x="722319" y="755151"/>
                  </a:lnTo>
                  <a:cubicBezTo>
                    <a:pt x="722319" y="740559"/>
                    <a:pt x="717455" y="724751"/>
                    <a:pt x="707726" y="707727"/>
                  </a:cubicBezTo>
                  <a:cubicBezTo>
                    <a:pt x="707726" y="700430"/>
                    <a:pt x="707118" y="692526"/>
                    <a:pt x="705902" y="684014"/>
                  </a:cubicBezTo>
                  <a:cubicBezTo>
                    <a:pt x="704686" y="675502"/>
                    <a:pt x="705294" y="665165"/>
                    <a:pt x="707726" y="653005"/>
                  </a:cubicBezTo>
                  <a:cubicBezTo>
                    <a:pt x="712591" y="648141"/>
                    <a:pt x="715023" y="643277"/>
                    <a:pt x="715023" y="638413"/>
                  </a:cubicBezTo>
                  <a:cubicBezTo>
                    <a:pt x="715023" y="633549"/>
                    <a:pt x="712591" y="628685"/>
                    <a:pt x="707726" y="623821"/>
                  </a:cubicBezTo>
                  <a:cubicBezTo>
                    <a:pt x="712591" y="621389"/>
                    <a:pt x="711375" y="617741"/>
                    <a:pt x="704078" y="612876"/>
                  </a:cubicBezTo>
                  <a:lnTo>
                    <a:pt x="707726" y="605580"/>
                  </a:lnTo>
                  <a:cubicBezTo>
                    <a:pt x="707726" y="600716"/>
                    <a:pt x="704078" y="592204"/>
                    <a:pt x="696782" y="580044"/>
                  </a:cubicBezTo>
                  <a:lnTo>
                    <a:pt x="678542" y="532619"/>
                  </a:lnTo>
                  <a:lnTo>
                    <a:pt x="685838" y="510730"/>
                  </a:lnTo>
                  <a:cubicBezTo>
                    <a:pt x="680974" y="505866"/>
                    <a:pt x="679758" y="501002"/>
                    <a:pt x="682190" y="496138"/>
                  </a:cubicBezTo>
                  <a:cubicBezTo>
                    <a:pt x="689486" y="488842"/>
                    <a:pt x="694350" y="479114"/>
                    <a:pt x="696782" y="466954"/>
                  </a:cubicBezTo>
                  <a:cubicBezTo>
                    <a:pt x="696782" y="454793"/>
                    <a:pt x="699214" y="446889"/>
                    <a:pt x="704078" y="443241"/>
                  </a:cubicBezTo>
                  <a:cubicBezTo>
                    <a:pt x="708943" y="439593"/>
                    <a:pt x="716239" y="436553"/>
                    <a:pt x="725967" y="434121"/>
                  </a:cubicBezTo>
                  <a:cubicBezTo>
                    <a:pt x="728399" y="436553"/>
                    <a:pt x="735695" y="426825"/>
                    <a:pt x="747855" y="404936"/>
                  </a:cubicBezTo>
                  <a:cubicBezTo>
                    <a:pt x="747855" y="395208"/>
                    <a:pt x="755151" y="386696"/>
                    <a:pt x="769744" y="379400"/>
                  </a:cubicBezTo>
                  <a:cubicBezTo>
                    <a:pt x="769744" y="374536"/>
                    <a:pt x="773392" y="368456"/>
                    <a:pt x="780688" y="361159"/>
                  </a:cubicBezTo>
                  <a:cubicBezTo>
                    <a:pt x="780688" y="358727"/>
                    <a:pt x="781296" y="355687"/>
                    <a:pt x="782512" y="352039"/>
                  </a:cubicBezTo>
                  <a:cubicBezTo>
                    <a:pt x="783728" y="348391"/>
                    <a:pt x="786768" y="347783"/>
                    <a:pt x="791632" y="350215"/>
                  </a:cubicBezTo>
                  <a:cubicBezTo>
                    <a:pt x="798928" y="340487"/>
                    <a:pt x="818385" y="324679"/>
                    <a:pt x="850001" y="302790"/>
                  </a:cubicBezTo>
                  <a:cubicBezTo>
                    <a:pt x="854866" y="305222"/>
                    <a:pt x="857298" y="305222"/>
                    <a:pt x="857298" y="302790"/>
                  </a:cubicBezTo>
                  <a:cubicBezTo>
                    <a:pt x="857298" y="293062"/>
                    <a:pt x="863378" y="285766"/>
                    <a:pt x="875538" y="280902"/>
                  </a:cubicBezTo>
                  <a:lnTo>
                    <a:pt x="890130" y="277254"/>
                  </a:lnTo>
                  <a:lnTo>
                    <a:pt x="893778" y="266309"/>
                  </a:lnTo>
                  <a:cubicBezTo>
                    <a:pt x="896210" y="263877"/>
                    <a:pt x="899250" y="260229"/>
                    <a:pt x="902899" y="255365"/>
                  </a:cubicBezTo>
                  <a:cubicBezTo>
                    <a:pt x="906547" y="250501"/>
                    <a:pt x="908371" y="243205"/>
                    <a:pt x="908371" y="233477"/>
                  </a:cubicBezTo>
                  <a:lnTo>
                    <a:pt x="926611" y="207940"/>
                  </a:lnTo>
                  <a:cubicBezTo>
                    <a:pt x="924179" y="203076"/>
                    <a:pt x="923571" y="200036"/>
                    <a:pt x="924787" y="198820"/>
                  </a:cubicBezTo>
                  <a:cubicBezTo>
                    <a:pt x="926003" y="197604"/>
                    <a:pt x="927827" y="196996"/>
                    <a:pt x="930259" y="196996"/>
                  </a:cubicBezTo>
                  <a:cubicBezTo>
                    <a:pt x="935123" y="194564"/>
                    <a:pt x="937555" y="189700"/>
                    <a:pt x="937555" y="182404"/>
                  </a:cubicBezTo>
                  <a:cubicBezTo>
                    <a:pt x="937555" y="177540"/>
                    <a:pt x="942419" y="173892"/>
                    <a:pt x="952148" y="171459"/>
                  </a:cubicBezTo>
                  <a:lnTo>
                    <a:pt x="955796" y="156867"/>
                  </a:lnTo>
                  <a:cubicBezTo>
                    <a:pt x="948499" y="156867"/>
                    <a:pt x="944851" y="153219"/>
                    <a:pt x="944851" y="145923"/>
                  </a:cubicBezTo>
                  <a:cubicBezTo>
                    <a:pt x="959444" y="136195"/>
                    <a:pt x="969172" y="132547"/>
                    <a:pt x="974036" y="134979"/>
                  </a:cubicBezTo>
                  <a:cubicBezTo>
                    <a:pt x="976468" y="134979"/>
                    <a:pt x="979508" y="131939"/>
                    <a:pt x="983156" y="125858"/>
                  </a:cubicBezTo>
                  <a:cubicBezTo>
                    <a:pt x="986804" y="119778"/>
                    <a:pt x="988628" y="114306"/>
                    <a:pt x="988628" y="109442"/>
                  </a:cubicBezTo>
                  <a:lnTo>
                    <a:pt x="992276" y="91202"/>
                  </a:lnTo>
                  <a:lnTo>
                    <a:pt x="988628" y="69313"/>
                  </a:lnTo>
                  <a:lnTo>
                    <a:pt x="1003221" y="54721"/>
                  </a:lnTo>
                  <a:cubicBezTo>
                    <a:pt x="1010517" y="47425"/>
                    <a:pt x="1014165" y="41345"/>
                    <a:pt x="1014165" y="36481"/>
                  </a:cubicBezTo>
                  <a:lnTo>
                    <a:pt x="1025109" y="21888"/>
                  </a:lnTo>
                  <a:cubicBezTo>
                    <a:pt x="1032405" y="24320"/>
                    <a:pt x="1036053" y="20672"/>
                    <a:pt x="1036053" y="10944"/>
                  </a:cubicBezTo>
                  <a:cubicBezTo>
                    <a:pt x="1040917" y="3648"/>
                    <a:pt x="1046997" y="0"/>
                    <a:pt x="1054294" y="0"/>
                  </a:cubicBezTo>
                  <a:close/>
                  <a:moveTo>
                    <a:pt x="751503" y="930259"/>
                  </a:moveTo>
                  <a:lnTo>
                    <a:pt x="769744" y="952148"/>
                  </a:lnTo>
                  <a:lnTo>
                    <a:pt x="777040" y="952148"/>
                  </a:lnTo>
                  <a:cubicBezTo>
                    <a:pt x="777040" y="952148"/>
                    <a:pt x="775824" y="950932"/>
                    <a:pt x="773392" y="948499"/>
                  </a:cubicBezTo>
                  <a:cubicBezTo>
                    <a:pt x="770960" y="946067"/>
                    <a:pt x="766096" y="941203"/>
                    <a:pt x="758799" y="933907"/>
                  </a:cubicBezTo>
                  <a:lnTo>
                    <a:pt x="751503" y="930259"/>
                  </a:lnTo>
                  <a:close/>
                  <a:moveTo>
                    <a:pt x="1543136" y="1229401"/>
                  </a:moveTo>
                  <a:cubicBezTo>
                    <a:pt x="1540703" y="1229401"/>
                    <a:pt x="1537055" y="1231833"/>
                    <a:pt x="1532191" y="1236697"/>
                  </a:cubicBezTo>
                  <a:cubicBezTo>
                    <a:pt x="1527327" y="1234265"/>
                    <a:pt x="1523679" y="1234265"/>
                    <a:pt x="1521247" y="1236697"/>
                  </a:cubicBezTo>
                  <a:cubicBezTo>
                    <a:pt x="1518815" y="1239129"/>
                    <a:pt x="1516383" y="1240346"/>
                    <a:pt x="1513951" y="1240346"/>
                  </a:cubicBezTo>
                  <a:cubicBezTo>
                    <a:pt x="1509087" y="1242777"/>
                    <a:pt x="1507871" y="1247642"/>
                    <a:pt x="1510303" y="1254938"/>
                  </a:cubicBezTo>
                  <a:lnTo>
                    <a:pt x="1503007" y="1251290"/>
                  </a:lnTo>
                  <a:lnTo>
                    <a:pt x="1499359" y="1251290"/>
                  </a:lnTo>
                  <a:lnTo>
                    <a:pt x="1499359" y="1258586"/>
                  </a:lnTo>
                  <a:lnTo>
                    <a:pt x="1503007" y="1258586"/>
                  </a:lnTo>
                  <a:lnTo>
                    <a:pt x="1499359" y="1265882"/>
                  </a:lnTo>
                  <a:cubicBezTo>
                    <a:pt x="1494495" y="1265882"/>
                    <a:pt x="1492063" y="1265882"/>
                    <a:pt x="1492063" y="1265882"/>
                  </a:cubicBezTo>
                  <a:lnTo>
                    <a:pt x="1499359" y="1269530"/>
                  </a:lnTo>
                  <a:cubicBezTo>
                    <a:pt x="1504223" y="1271962"/>
                    <a:pt x="1509087" y="1272570"/>
                    <a:pt x="1513951" y="1271354"/>
                  </a:cubicBezTo>
                  <a:cubicBezTo>
                    <a:pt x="1518815" y="1270138"/>
                    <a:pt x="1518815" y="1268314"/>
                    <a:pt x="1513951" y="1265882"/>
                  </a:cubicBezTo>
                  <a:cubicBezTo>
                    <a:pt x="1511519" y="1265882"/>
                    <a:pt x="1509087" y="1264666"/>
                    <a:pt x="1506655" y="1262234"/>
                  </a:cubicBezTo>
                  <a:cubicBezTo>
                    <a:pt x="1504223" y="1259802"/>
                    <a:pt x="1505439" y="1259802"/>
                    <a:pt x="1510303" y="1262234"/>
                  </a:cubicBezTo>
                  <a:lnTo>
                    <a:pt x="1517599" y="1262234"/>
                  </a:lnTo>
                  <a:lnTo>
                    <a:pt x="1524895" y="1265882"/>
                  </a:lnTo>
                  <a:cubicBezTo>
                    <a:pt x="1524895" y="1261018"/>
                    <a:pt x="1528543" y="1256154"/>
                    <a:pt x="1535840" y="1251290"/>
                  </a:cubicBezTo>
                  <a:lnTo>
                    <a:pt x="1543136" y="1247642"/>
                  </a:lnTo>
                  <a:cubicBezTo>
                    <a:pt x="1545568" y="1247642"/>
                    <a:pt x="1547392" y="1247642"/>
                    <a:pt x="1548608" y="1247642"/>
                  </a:cubicBezTo>
                  <a:cubicBezTo>
                    <a:pt x="1549824" y="1247642"/>
                    <a:pt x="1550432" y="1246426"/>
                    <a:pt x="1550432" y="1243994"/>
                  </a:cubicBezTo>
                  <a:cubicBezTo>
                    <a:pt x="1548000" y="1241562"/>
                    <a:pt x="1545568" y="1242777"/>
                    <a:pt x="1543136" y="1247642"/>
                  </a:cubicBezTo>
                  <a:cubicBezTo>
                    <a:pt x="1540703" y="1245210"/>
                    <a:pt x="1538272" y="1245210"/>
                    <a:pt x="1535840" y="1247642"/>
                  </a:cubicBezTo>
                  <a:cubicBezTo>
                    <a:pt x="1533407" y="1250074"/>
                    <a:pt x="1530975" y="1251290"/>
                    <a:pt x="1528543" y="1251290"/>
                  </a:cubicBezTo>
                  <a:cubicBezTo>
                    <a:pt x="1528543" y="1246426"/>
                    <a:pt x="1530975" y="1243994"/>
                    <a:pt x="1535840" y="1243994"/>
                  </a:cubicBezTo>
                  <a:lnTo>
                    <a:pt x="1539488" y="1233049"/>
                  </a:lnTo>
                  <a:cubicBezTo>
                    <a:pt x="1544352" y="1230617"/>
                    <a:pt x="1545568" y="1229401"/>
                    <a:pt x="1543136" y="1229401"/>
                  </a:cubicBezTo>
                  <a:close/>
                  <a:moveTo>
                    <a:pt x="1565024" y="1251290"/>
                  </a:moveTo>
                  <a:lnTo>
                    <a:pt x="1546784" y="1262234"/>
                  </a:lnTo>
                  <a:lnTo>
                    <a:pt x="1528875" y="1269696"/>
                  </a:lnTo>
                  <a:lnTo>
                    <a:pt x="1535840" y="1273178"/>
                  </a:lnTo>
                  <a:cubicBezTo>
                    <a:pt x="1538272" y="1270746"/>
                    <a:pt x="1541312" y="1268922"/>
                    <a:pt x="1544960" y="1267706"/>
                  </a:cubicBezTo>
                  <a:cubicBezTo>
                    <a:pt x="1548608" y="1266490"/>
                    <a:pt x="1550432" y="1265882"/>
                    <a:pt x="1550432" y="1265882"/>
                  </a:cubicBezTo>
                  <a:cubicBezTo>
                    <a:pt x="1555296" y="1261018"/>
                    <a:pt x="1561376" y="1259802"/>
                    <a:pt x="1568672" y="1262234"/>
                  </a:cubicBezTo>
                  <a:cubicBezTo>
                    <a:pt x="1571104" y="1257370"/>
                    <a:pt x="1574752" y="1256154"/>
                    <a:pt x="1579616" y="1258586"/>
                  </a:cubicBezTo>
                  <a:cubicBezTo>
                    <a:pt x="1579616" y="1253722"/>
                    <a:pt x="1577184" y="1252506"/>
                    <a:pt x="1572320" y="1254938"/>
                  </a:cubicBezTo>
                  <a:lnTo>
                    <a:pt x="1565024" y="1251290"/>
                  </a:lnTo>
                  <a:close/>
                  <a:moveTo>
                    <a:pt x="1528397" y="1269895"/>
                  </a:moveTo>
                  <a:lnTo>
                    <a:pt x="1516251" y="1274956"/>
                  </a:lnTo>
                  <a:lnTo>
                    <a:pt x="1518967" y="1277054"/>
                  </a:lnTo>
                  <a:cubicBezTo>
                    <a:pt x="1522007" y="1278574"/>
                    <a:pt x="1524439" y="1277966"/>
                    <a:pt x="1526263" y="1275230"/>
                  </a:cubicBezTo>
                  <a:lnTo>
                    <a:pt x="1528397" y="1269895"/>
                  </a:lnTo>
                  <a:close/>
                  <a:moveTo>
                    <a:pt x="1474278" y="1260410"/>
                  </a:moveTo>
                  <a:cubicBezTo>
                    <a:pt x="1473366" y="1260410"/>
                    <a:pt x="1472606" y="1261018"/>
                    <a:pt x="1471998" y="1262234"/>
                  </a:cubicBezTo>
                  <a:cubicBezTo>
                    <a:pt x="1470782" y="1264666"/>
                    <a:pt x="1471390" y="1267098"/>
                    <a:pt x="1473822" y="1269530"/>
                  </a:cubicBezTo>
                  <a:lnTo>
                    <a:pt x="1470174" y="1269530"/>
                  </a:lnTo>
                  <a:cubicBezTo>
                    <a:pt x="1470174" y="1267098"/>
                    <a:pt x="1468958" y="1264666"/>
                    <a:pt x="1466526" y="1262234"/>
                  </a:cubicBezTo>
                  <a:lnTo>
                    <a:pt x="1455582" y="1265882"/>
                  </a:lnTo>
                  <a:lnTo>
                    <a:pt x="1466526" y="1265882"/>
                  </a:lnTo>
                  <a:lnTo>
                    <a:pt x="1462878" y="1273178"/>
                  </a:lnTo>
                  <a:lnTo>
                    <a:pt x="1451934" y="1273178"/>
                  </a:lnTo>
                  <a:lnTo>
                    <a:pt x="1451934" y="1284122"/>
                  </a:lnTo>
                  <a:cubicBezTo>
                    <a:pt x="1447070" y="1288986"/>
                    <a:pt x="1440382" y="1294459"/>
                    <a:pt x="1431869" y="1300539"/>
                  </a:cubicBezTo>
                  <a:cubicBezTo>
                    <a:pt x="1423357" y="1306619"/>
                    <a:pt x="1419101" y="1306011"/>
                    <a:pt x="1419101" y="1298715"/>
                  </a:cubicBezTo>
                  <a:lnTo>
                    <a:pt x="1415453" y="1306011"/>
                  </a:lnTo>
                  <a:cubicBezTo>
                    <a:pt x="1410589" y="1306011"/>
                    <a:pt x="1406941" y="1302363"/>
                    <a:pt x="1404509" y="1295067"/>
                  </a:cubicBezTo>
                  <a:lnTo>
                    <a:pt x="1397213" y="1295067"/>
                  </a:lnTo>
                  <a:lnTo>
                    <a:pt x="1389916" y="1295067"/>
                  </a:lnTo>
                  <a:cubicBezTo>
                    <a:pt x="1389916" y="1297499"/>
                    <a:pt x="1387484" y="1298715"/>
                    <a:pt x="1382620" y="1298715"/>
                  </a:cubicBezTo>
                  <a:lnTo>
                    <a:pt x="1371676" y="1302363"/>
                  </a:lnTo>
                  <a:lnTo>
                    <a:pt x="1368028" y="1320603"/>
                  </a:lnTo>
                  <a:cubicBezTo>
                    <a:pt x="1368028" y="1327899"/>
                    <a:pt x="1361948" y="1332763"/>
                    <a:pt x="1349788" y="1335195"/>
                  </a:cubicBezTo>
                  <a:cubicBezTo>
                    <a:pt x="1344924" y="1342492"/>
                    <a:pt x="1341275" y="1346140"/>
                    <a:pt x="1338843" y="1346140"/>
                  </a:cubicBezTo>
                  <a:cubicBezTo>
                    <a:pt x="1336411" y="1346140"/>
                    <a:pt x="1335195" y="1343708"/>
                    <a:pt x="1335195" y="1338843"/>
                  </a:cubicBezTo>
                  <a:cubicBezTo>
                    <a:pt x="1337627" y="1333979"/>
                    <a:pt x="1336411" y="1330331"/>
                    <a:pt x="1331547" y="1327899"/>
                  </a:cubicBezTo>
                  <a:lnTo>
                    <a:pt x="1327899" y="1342492"/>
                  </a:lnTo>
                  <a:lnTo>
                    <a:pt x="1320603" y="1349788"/>
                  </a:lnTo>
                  <a:lnTo>
                    <a:pt x="1291418" y="1371676"/>
                  </a:lnTo>
                  <a:cubicBezTo>
                    <a:pt x="1286554" y="1374108"/>
                    <a:pt x="1280474" y="1376540"/>
                    <a:pt x="1273178" y="1378972"/>
                  </a:cubicBezTo>
                  <a:cubicBezTo>
                    <a:pt x="1265882" y="1381404"/>
                    <a:pt x="1263450" y="1380188"/>
                    <a:pt x="1265882" y="1375324"/>
                  </a:cubicBezTo>
                  <a:cubicBezTo>
                    <a:pt x="1261018" y="1375324"/>
                    <a:pt x="1259802" y="1378972"/>
                    <a:pt x="1262234" y="1386268"/>
                  </a:cubicBezTo>
                  <a:cubicBezTo>
                    <a:pt x="1262234" y="1391133"/>
                    <a:pt x="1259802" y="1392349"/>
                    <a:pt x="1254938" y="1389916"/>
                  </a:cubicBezTo>
                  <a:lnTo>
                    <a:pt x="1254938" y="1382620"/>
                  </a:lnTo>
                  <a:cubicBezTo>
                    <a:pt x="1254938" y="1382620"/>
                    <a:pt x="1252506" y="1385052"/>
                    <a:pt x="1247642" y="1389916"/>
                  </a:cubicBezTo>
                  <a:cubicBezTo>
                    <a:pt x="1237913" y="1392349"/>
                    <a:pt x="1231833" y="1392349"/>
                    <a:pt x="1229401" y="1389916"/>
                  </a:cubicBezTo>
                  <a:cubicBezTo>
                    <a:pt x="1231833" y="1387485"/>
                    <a:pt x="1234873" y="1383836"/>
                    <a:pt x="1238521" y="1378972"/>
                  </a:cubicBezTo>
                  <a:cubicBezTo>
                    <a:pt x="1242169" y="1374108"/>
                    <a:pt x="1243994" y="1369244"/>
                    <a:pt x="1243994" y="1364380"/>
                  </a:cubicBezTo>
                  <a:lnTo>
                    <a:pt x="1251290" y="1375324"/>
                  </a:lnTo>
                  <a:lnTo>
                    <a:pt x="1251290" y="1368028"/>
                  </a:lnTo>
                  <a:lnTo>
                    <a:pt x="1254938" y="1360732"/>
                  </a:lnTo>
                  <a:lnTo>
                    <a:pt x="1243994" y="1364380"/>
                  </a:lnTo>
                  <a:lnTo>
                    <a:pt x="1229401" y="1375324"/>
                  </a:lnTo>
                  <a:cubicBezTo>
                    <a:pt x="1224537" y="1382620"/>
                    <a:pt x="1216025" y="1386268"/>
                    <a:pt x="1203865" y="1386268"/>
                  </a:cubicBezTo>
                  <a:cubicBezTo>
                    <a:pt x="1203865" y="1391133"/>
                    <a:pt x="1201433" y="1392349"/>
                    <a:pt x="1196569" y="1389916"/>
                  </a:cubicBezTo>
                  <a:lnTo>
                    <a:pt x="1196569" y="1397213"/>
                  </a:lnTo>
                  <a:cubicBezTo>
                    <a:pt x="1194137" y="1394781"/>
                    <a:pt x="1167992" y="1408157"/>
                    <a:pt x="1118135" y="1437341"/>
                  </a:cubicBezTo>
                  <a:cubicBezTo>
                    <a:pt x="1068278" y="1466526"/>
                    <a:pt x="1043349" y="1483550"/>
                    <a:pt x="1043349" y="1488414"/>
                  </a:cubicBezTo>
                  <a:cubicBezTo>
                    <a:pt x="1043349" y="1493279"/>
                    <a:pt x="1040917" y="1494495"/>
                    <a:pt x="1036053" y="1492063"/>
                  </a:cubicBezTo>
                  <a:lnTo>
                    <a:pt x="1032405" y="1532191"/>
                  </a:lnTo>
                  <a:lnTo>
                    <a:pt x="1061590" y="1623393"/>
                  </a:lnTo>
                  <a:lnTo>
                    <a:pt x="1065238" y="1634337"/>
                  </a:lnTo>
                  <a:cubicBezTo>
                    <a:pt x="1065238" y="1639202"/>
                    <a:pt x="1066454" y="1645890"/>
                    <a:pt x="1068886" y="1654402"/>
                  </a:cubicBezTo>
                  <a:cubicBezTo>
                    <a:pt x="1071318" y="1662914"/>
                    <a:pt x="1074966" y="1668386"/>
                    <a:pt x="1079830" y="1670818"/>
                  </a:cubicBezTo>
                  <a:cubicBezTo>
                    <a:pt x="1082262" y="1685411"/>
                    <a:pt x="1087126" y="1692707"/>
                    <a:pt x="1094422" y="1692707"/>
                  </a:cubicBezTo>
                  <a:lnTo>
                    <a:pt x="1105367" y="1696355"/>
                  </a:lnTo>
                  <a:cubicBezTo>
                    <a:pt x="1107799" y="1698787"/>
                    <a:pt x="1111447" y="1698787"/>
                    <a:pt x="1116311" y="1696355"/>
                  </a:cubicBezTo>
                  <a:cubicBezTo>
                    <a:pt x="1121175" y="1693923"/>
                    <a:pt x="1123607" y="1687843"/>
                    <a:pt x="1123607" y="1678114"/>
                  </a:cubicBezTo>
                  <a:cubicBezTo>
                    <a:pt x="1128471" y="1670818"/>
                    <a:pt x="1132119" y="1667170"/>
                    <a:pt x="1134551" y="1667170"/>
                  </a:cubicBezTo>
                  <a:cubicBezTo>
                    <a:pt x="1139415" y="1667170"/>
                    <a:pt x="1141847" y="1669602"/>
                    <a:pt x="1141847" y="1674466"/>
                  </a:cubicBezTo>
                  <a:cubicBezTo>
                    <a:pt x="1136983" y="1691491"/>
                    <a:pt x="1136983" y="1701219"/>
                    <a:pt x="1141847" y="1703651"/>
                  </a:cubicBezTo>
                  <a:lnTo>
                    <a:pt x="1145495" y="1710947"/>
                  </a:lnTo>
                  <a:cubicBezTo>
                    <a:pt x="1147927" y="1713379"/>
                    <a:pt x="1151575" y="1713379"/>
                    <a:pt x="1156440" y="1710947"/>
                  </a:cubicBezTo>
                  <a:cubicBezTo>
                    <a:pt x="1161304" y="1708515"/>
                    <a:pt x="1163736" y="1706083"/>
                    <a:pt x="1163736" y="1703651"/>
                  </a:cubicBezTo>
                  <a:cubicBezTo>
                    <a:pt x="1163736" y="1701219"/>
                    <a:pt x="1164344" y="1699395"/>
                    <a:pt x="1165560" y="1698179"/>
                  </a:cubicBezTo>
                  <a:cubicBezTo>
                    <a:pt x="1166776" y="1696963"/>
                    <a:pt x="1168600" y="1696355"/>
                    <a:pt x="1171032" y="1696355"/>
                  </a:cubicBezTo>
                  <a:cubicBezTo>
                    <a:pt x="1175896" y="1696355"/>
                    <a:pt x="1178328" y="1693923"/>
                    <a:pt x="1178328" y="1689059"/>
                  </a:cubicBezTo>
                  <a:cubicBezTo>
                    <a:pt x="1178328" y="1679331"/>
                    <a:pt x="1179544" y="1673250"/>
                    <a:pt x="1181976" y="1670818"/>
                  </a:cubicBezTo>
                  <a:cubicBezTo>
                    <a:pt x="1191704" y="1668386"/>
                    <a:pt x="1196569" y="1665954"/>
                    <a:pt x="1196569" y="1663522"/>
                  </a:cubicBezTo>
                  <a:lnTo>
                    <a:pt x="1203865" y="1656226"/>
                  </a:lnTo>
                  <a:cubicBezTo>
                    <a:pt x="1203865" y="1651362"/>
                    <a:pt x="1205689" y="1647714"/>
                    <a:pt x="1209337" y="1645282"/>
                  </a:cubicBezTo>
                  <a:cubicBezTo>
                    <a:pt x="1212985" y="1642850"/>
                    <a:pt x="1214809" y="1640418"/>
                    <a:pt x="1214809" y="1637985"/>
                  </a:cubicBezTo>
                  <a:lnTo>
                    <a:pt x="1225753" y="1616097"/>
                  </a:lnTo>
                  <a:cubicBezTo>
                    <a:pt x="1228185" y="1616097"/>
                    <a:pt x="1230009" y="1615489"/>
                    <a:pt x="1231225" y="1614273"/>
                  </a:cubicBezTo>
                  <a:cubicBezTo>
                    <a:pt x="1232441" y="1613057"/>
                    <a:pt x="1234265" y="1612449"/>
                    <a:pt x="1236697" y="1612449"/>
                  </a:cubicBezTo>
                  <a:cubicBezTo>
                    <a:pt x="1239129" y="1607585"/>
                    <a:pt x="1242777" y="1606369"/>
                    <a:pt x="1247642" y="1608801"/>
                  </a:cubicBezTo>
                  <a:cubicBezTo>
                    <a:pt x="1252506" y="1608801"/>
                    <a:pt x="1254938" y="1606369"/>
                    <a:pt x="1254938" y="1601505"/>
                  </a:cubicBezTo>
                  <a:cubicBezTo>
                    <a:pt x="1259802" y="1603937"/>
                    <a:pt x="1263450" y="1602721"/>
                    <a:pt x="1265882" y="1597857"/>
                  </a:cubicBezTo>
                  <a:lnTo>
                    <a:pt x="1265882" y="1590560"/>
                  </a:lnTo>
                  <a:cubicBezTo>
                    <a:pt x="1268314" y="1588129"/>
                    <a:pt x="1270746" y="1589345"/>
                    <a:pt x="1273178" y="1594209"/>
                  </a:cubicBezTo>
                  <a:lnTo>
                    <a:pt x="1273178" y="1601505"/>
                  </a:lnTo>
                  <a:cubicBezTo>
                    <a:pt x="1273178" y="1603937"/>
                    <a:pt x="1275002" y="1603937"/>
                    <a:pt x="1278650" y="1601505"/>
                  </a:cubicBezTo>
                  <a:cubicBezTo>
                    <a:pt x="1282298" y="1599073"/>
                    <a:pt x="1284122" y="1595425"/>
                    <a:pt x="1284122" y="1590560"/>
                  </a:cubicBezTo>
                  <a:lnTo>
                    <a:pt x="1295067" y="1568672"/>
                  </a:lnTo>
                  <a:cubicBezTo>
                    <a:pt x="1295067" y="1566240"/>
                    <a:pt x="1295675" y="1563808"/>
                    <a:pt x="1296891" y="1561376"/>
                  </a:cubicBezTo>
                  <a:cubicBezTo>
                    <a:pt x="1298107" y="1558944"/>
                    <a:pt x="1301147" y="1558944"/>
                    <a:pt x="1306011" y="1561376"/>
                  </a:cubicBezTo>
                  <a:lnTo>
                    <a:pt x="1316955" y="1557728"/>
                  </a:lnTo>
                  <a:cubicBezTo>
                    <a:pt x="1329115" y="1538272"/>
                    <a:pt x="1338843" y="1528543"/>
                    <a:pt x="1346140" y="1528543"/>
                  </a:cubicBezTo>
                  <a:cubicBezTo>
                    <a:pt x="1358300" y="1528543"/>
                    <a:pt x="1365596" y="1524895"/>
                    <a:pt x="1368028" y="1517599"/>
                  </a:cubicBezTo>
                  <a:cubicBezTo>
                    <a:pt x="1380188" y="1500575"/>
                    <a:pt x="1389916" y="1490847"/>
                    <a:pt x="1397213" y="1488414"/>
                  </a:cubicBezTo>
                  <a:cubicBezTo>
                    <a:pt x="1411805" y="1464094"/>
                    <a:pt x="1428829" y="1442206"/>
                    <a:pt x="1448286" y="1422749"/>
                  </a:cubicBezTo>
                  <a:cubicBezTo>
                    <a:pt x="1450718" y="1415453"/>
                    <a:pt x="1456190" y="1406333"/>
                    <a:pt x="1464702" y="1395389"/>
                  </a:cubicBezTo>
                  <a:cubicBezTo>
                    <a:pt x="1473214" y="1384445"/>
                    <a:pt x="1477470" y="1377756"/>
                    <a:pt x="1477470" y="1375324"/>
                  </a:cubicBezTo>
                  <a:cubicBezTo>
                    <a:pt x="1499359" y="1353436"/>
                    <a:pt x="1511519" y="1337627"/>
                    <a:pt x="1513951" y="1327899"/>
                  </a:cubicBezTo>
                  <a:cubicBezTo>
                    <a:pt x="1516383" y="1323035"/>
                    <a:pt x="1520639" y="1316955"/>
                    <a:pt x="1526719" y="1309659"/>
                  </a:cubicBezTo>
                  <a:cubicBezTo>
                    <a:pt x="1532799" y="1302363"/>
                    <a:pt x="1535840" y="1297499"/>
                    <a:pt x="1535840" y="1295067"/>
                  </a:cubicBezTo>
                  <a:cubicBezTo>
                    <a:pt x="1540703" y="1295067"/>
                    <a:pt x="1544960" y="1292635"/>
                    <a:pt x="1548608" y="1287770"/>
                  </a:cubicBezTo>
                  <a:cubicBezTo>
                    <a:pt x="1552256" y="1282906"/>
                    <a:pt x="1552864" y="1280474"/>
                    <a:pt x="1550432" y="1280474"/>
                  </a:cubicBezTo>
                  <a:lnTo>
                    <a:pt x="1539488" y="1284122"/>
                  </a:lnTo>
                  <a:cubicBezTo>
                    <a:pt x="1534623" y="1288986"/>
                    <a:pt x="1518815" y="1293851"/>
                    <a:pt x="1492063" y="1298715"/>
                  </a:cubicBezTo>
                  <a:cubicBezTo>
                    <a:pt x="1477470" y="1308443"/>
                    <a:pt x="1462270" y="1316955"/>
                    <a:pt x="1446462" y="1324251"/>
                  </a:cubicBezTo>
                  <a:cubicBezTo>
                    <a:pt x="1430653" y="1331547"/>
                    <a:pt x="1421533" y="1336411"/>
                    <a:pt x="1419101" y="1338843"/>
                  </a:cubicBezTo>
                  <a:cubicBezTo>
                    <a:pt x="1419101" y="1338843"/>
                    <a:pt x="1418493" y="1338843"/>
                    <a:pt x="1417277" y="1338843"/>
                  </a:cubicBezTo>
                  <a:cubicBezTo>
                    <a:pt x="1416061" y="1338843"/>
                    <a:pt x="1415453" y="1340059"/>
                    <a:pt x="1415453" y="1342492"/>
                  </a:cubicBezTo>
                  <a:cubicBezTo>
                    <a:pt x="1410589" y="1342492"/>
                    <a:pt x="1408157" y="1340059"/>
                    <a:pt x="1408157" y="1335195"/>
                  </a:cubicBezTo>
                  <a:lnTo>
                    <a:pt x="1419101" y="1331547"/>
                  </a:lnTo>
                  <a:cubicBezTo>
                    <a:pt x="1421533" y="1331547"/>
                    <a:pt x="1422749" y="1329115"/>
                    <a:pt x="1422749" y="1324251"/>
                  </a:cubicBezTo>
                  <a:cubicBezTo>
                    <a:pt x="1454366" y="1304795"/>
                    <a:pt x="1475038" y="1295067"/>
                    <a:pt x="1484766" y="1295067"/>
                  </a:cubicBezTo>
                  <a:lnTo>
                    <a:pt x="1510303" y="1284122"/>
                  </a:lnTo>
                  <a:lnTo>
                    <a:pt x="1512892" y="1276356"/>
                  </a:lnTo>
                  <a:lnTo>
                    <a:pt x="1503007" y="1280474"/>
                  </a:lnTo>
                  <a:lnTo>
                    <a:pt x="1499359" y="1280474"/>
                  </a:lnTo>
                  <a:lnTo>
                    <a:pt x="1488415" y="1273178"/>
                  </a:lnTo>
                  <a:lnTo>
                    <a:pt x="1484766" y="1279016"/>
                  </a:lnTo>
                  <a:lnTo>
                    <a:pt x="1484766" y="1265882"/>
                  </a:lnTo>
                  <a:lnTo>
                    <a:pt x="1484766" y="1262234"/>
                  </a:lnTo>
                  <a:cubicBezTo>
                    <a:pt x="1484766" y="1264666"/>
                    <a:pt x="1482334" y="1265882"/>
                    <a:pt x="1477470" y="1265882"/>
                  </a:cubicBezTo>
                  <a:lnTo>
                    <a:pt x="1477470" y="1262234"/>
                  </a:lnTo>
                  <a:cubicBezTo>
                    <a:pt x="1476254" y="1261018"/>
                    <a:pt x="1475190" y="1260410"/>
                    <a:pt x="1474278" y="1260410"/>
                  </a:cubicBezTo>
                  <a:close/>
                  <a:moveTo>
                    <a:pt x="1886055" y="1415453"/>
                  </a:moveTo>
                  <a:cubicBezTo>
                    <a:pt x="1886055" y="1420317"/>
                    <a:pt x="1883622" y="1421533"/>
                    <a:pt x="1878759" y="1419101"/>
                  </a:cubicBezTo>
                  <a:cubicBezTo>
                    <a:pt x="1876326" y="1423965"/>
                    <a:pt x="1877542" y="1426397"/>
                    <a:pt x="1882407" y="1426397"/>
                  </a:cubicBezTo>
                  <a:lnTo>
                    <a:pt x="1886055" y="1415453"/>
                  </a:lnTo>
                  <a:close/>
                  <a:moveTo>
                    <a:pt x="1553396" y="1489783"/>
                  </a:moveTo>
                  <a:cubicBezTo>
                    <a:pt x="1552636" y="1490087"/>
                    <a:pt x="1551648" y="1490847"/>
                    <a:pt x="1550432" y="1492063"/>
                  </a:cubicBezTo>
                  <a:cubicBezTo>
                    <a:pt x="1550432" y="1496927"/>
                    <a:pt x="1546784" y="1500575"/>
                    <a:pt x="1539488" y="1503007"/>
                  </a:cubicBezTo>
                  <a:cubicBezTo>
                    <a:pt x="1534623" y="1503007"/>
                    <a:pt x="1532191" y="1504223"/>
                    <a:pt x="1532191" y="1506655"/>
                  </a:cubicBezTo>
                  <a:lnTo>
                    <a:pt x="1528543" y="1517599"/>
                  </a:lnTo>
                  <a:cubicBezTo>
                    <a:pt x="1526111" y="1515167"/>
                    <a:pt x="1524287" y="1513951"/>
                    <a:pt x="1523071" y="1513951"/>
                  </a:cubicBezTo>
                  <a:cubicBezTo>
                    <a:pt x="1521855" y="1513951"/>
                    <a:pt x="1521247" y="1516383"/>
                    <a:pt x="1521247" y="1521247"/>
                  </a:cubicBezTo>
                  <a:cubicBezTo>
                    <a:pt x="1526111" y="1521247"/>
                    <a:pt x="1524895" y="1523679"/>
                    <a:pt x="1517599" y="1528543"/>
                  </a:cubicBezTo>
                  <a:cubicBezTo>
                    <a:pt x="1512735" y="1526112"/>
                    <a:pt x="1510303" y="1527327"/>
                    <a:pt x="1510303" y="1532191"/>
                  </a:cubicBezTo>
                  <a:cubicBezTo>
                    <a:pt x="1507871" y="1534623"/>
                    <a:pt x="1504223" y="1535839"/>
                    <a:pt x="1499359" y="1535839"/>
                  </a:cubicBezTo>
                  <a:cubicBezTo>
                    <a:pt x="1494495" y="1538272"/>
                    <a:pt x="1490846" y="1541920"/>
                    <a:pt x="1488415" y="1546784"/>
                  </a:cubicBezTo>
                  <a:cubicBezTo>
                    <a:pt x="1485983" y="1549216"/>
                    <a:pt x="1482942" y="1551648"/>
                    <a:pt x="1479294" y="1554080"/>
                  </a:cubicBezTo>
                  <a:cubicBezTo>
                    <a:pt x="1475646" y="1556512"/>
                    <a:pt x="1475038" y="1558944"/>
                    <a:pt x="1477470" y="1561376"/>
                  </a:cubicBezTo>
                  <a:cubicBezTo>
                    <a:pt x="1472606" y="1561376"/>
                    <a:pt x="1467134" y="1564416"/>
                    <a:pt x="1461054" y="1570496"/>
                  </a:cubicBezTo>
                  <a:cubicBezTo>
                    <a:pt x="1454974" y="1576576"/>
                    <a:pt x="1451934" y="1582049"/>
                    <a:pt x="1451934" y="1586912"/>
                  </a:cubicBezTo>
                  <a:cubicBezTo>
                    <a:pt x="1449502" y="1589345"/>
                    <a:pt x="1450718" y="1590560"/>
                    <a:pt x="1455582" y="1590560"/>
                  </a:cubicBezTo>
                  <a:cubicBezTo>
                    <a:pt x="1465310" y="1597857"/>
                    <a:pt x="1471390" y="1600897"/>
                    <a:pt x="1473822" y="1599681"/>
                  </a:cubicBezTo>
                  <a:cubicBezTo>
                    <a:pt x="1476254" y="1598465"/>
                    <a:pt x="1481118" y="1594209"/>
                    <a:pt x="1488415" y="1586912"/>
                  </a:cubicBezTo>
                  <a:cubicBezTo>
                    <a:pt x="1503007" y="1569888"/>
                    <a:pt x="1510303" y="1560160"/>
                    <a:pt x="1510303" y="1557728"/>
                  </a:cubicBezTo>
                  <a:lnTo>
                    <a:pt x="1532191" y="1532191"/>
                  </a:lnTo>
                  <a:cubicBezTo>
                    <a:pt x="1537055" y="1517599"/>
                    <a:pt x="1544352" y="1506655"/>
                    <a:pt x="1554080" y="1499359"/>
                  </a:cubicBezTo>
                  <a:cubicBezTo>
                    <a:pt x="1555904" y="1492063"/>
                    <a:pt x="1555676" y="1488870"/>
                    <a:pt x="1553396" y="1489783"/>
                  </a:cubicBezTo>
                  <a:close/>
                  <a:moveTo>
                    <a:pt x="1681762" y="1605153"/>
                  </a:moveTo>
                  <a:lnTo>
                    <a:pt x="1659874" y="1616097"/>
                  </a:lnTo>
                  <a:lnTo>
                    <a:pt x="1659874" y="1623393"/>
                  </a:lnTo>
                  <a:lnTo>
                    <a:pt x="1652578" y="1630689"/>
                  </a:lnTo>
                  <a:cubicBezTo>
                    <a:pt x="1647714" y="1633122"/>
                    <a:pt x="1644066" y="1636770"/>
                    <a:pt x="1641634" y="1641634"/>
                  </a:cubicBezTo>
                  <a:cubicBezTo>
                    <a:pt x="1641634" y="1644066"/>
                    <a:pt x="1637986" y="1646498"/>
                    <a:pt x="1630689" y="1648930"/>
                  </a:cubicBezTo>
                  <a:cubicBezTo>
                    <a:pt x="1625825" y="1648930"/>
                    <a:pt x="1623393" y="1652578"/>
                    <a:pt x="1623393" y="1659874"/>
                  </a:cubicBezTo>
                  <a:lnTo>
                    <a:pt x="1619745" y="1667170"/>
                  </a:lnTo>
                  <a:lnTo>
                    <a:pt x="1590561" y="1689059"/>
                  </a:lnTo>
                  <a:lnTo>
                    <a:pt x="1590561" y="1692707"/>
                  </a:lnTo>
                  <a:cubicBezTo>
                    <a:pt x="1590561" y="1695139"/>
                    <a:pt x="1591777" y="1696355"/>
                    <a:pt x="1594209" y="1696355"/>
                  </a:cubicBezTo>
                  <a:cubicBezTo>
                    <a:pt x="1601505" y="1696355"/>
                    <a:pt x="1619745" y="1678114"/>
                    <a:pt x="1648930" y="1641634"/>
                  </a:cubicBezTo>
                  <a:cubicBezTo>
                    <a:pt x="1656226" y="1629473"/>
                    <a:pt x="1663522" y="1622177"/>
                    <a:pt x="1670818" y="1619745"/>
                  </a:cubicBezTo>
                  <a:cubicBezTo>
                    <a:pt x="1678114" y="1614881"/>
                    <a:pt x="1681762" y="1610017"/>
                    <a:pt x="1681762" y="1605153"/>
                  </a:cubicBezTo>
                  <a:close/>
                  <a:moveTo>
                    <a:pt x="1262234" y="1364380"/>
                  </a:moveTo>
                  <a:cubicBezTo>
                    <a:pt x="1259802" y="1366812"/>
                    <a:pt x="1261018" y="1369244"/>
                    <a:pt x="1265882" y="1371676"/>
                  </a:cubicBezTo>
                  <a:lnTo>
                    <a:pt x="1269530" y="1364380"/>
                  </a:lnTo>
                  <a:lnTo>
                    <a:pt x="1262234" y="1364380"/>
                  </a:lnTo>
                  <a:close/>
                  <a:moveTo>
                    <a:pt x="1364380" y="1316955"/>
                  </a:moveTo>
                  <a:cubicBezTo>
                    <a:pt x="1354652" y="1316955"/>
                    <a:pt x="1347356" y="1319387"/>
                    <a:pt x="1342491" y="1324251"/>
                  </a:cubicBezTo>
                  <a:lnTo>
                    <a:pt x="1342491" y="1331547"/>
                  </a:lnTo>
                  <a:cubicBezTo>
                    <a:pt x="1347356" y="1333979"/>
                    <a:pt x="1353436" y="1332763"/>
                    <a:pt x="1360732" y="1327899"/>
                  </a:cubicBezTo>
                  <a:lnTo>
                    <a:pt x="1364380" y="1320603"/>
                  </a:lnTo>
                  <a:lnTo>
                    <a:pt x="1364380" y="1316955"/>
                  </a:lnTo>
                  <a:close/>
                  <a:moveTo>
                    <a:pt x="1475646" y="1925728"/>
                  </a:moveTo>
                  <a:cubicBezTo>
                    <a:pt x="1474430" y="1925423"/>
                    <a:pt x="1472606" y="1926184"/>
                    <a:pt x="1470174" y="1928008"/>
                  </a:cubicBezTo>
                  <a:cubicBezTo>
                    <a:pt x="1465310" y="1931656"/>
                    <a:pt x="1462878" y="1934696"/>
                    <a:pt x="1462878" y="1937128"/>
                  </a:cubicBezTo>
                  <a:cubicBezTo>
                    <a:pt x="1467742" y="1937128"/>
                    <a:pt x="1470174" y="1935912"/>
                    <a:pt x="1470174" y="1933480"/>
                  </a:cubicBezTo>
                  <a:cubicBezTo>
                    <a:pt x="1472606" y="1935912"/>
                    <a:pt x="1475038" y="1934696"/>
                    <a:pt x="1477470" y="1929832"/>
                  </a:cubicBezTo>
                  <a:cubicBezTo>
                    <a:pt x="1477470" y="1927400"/>
                    <a:pt x="1476862" y="1926032"/>
                    <a:pt x="1475646" y="1925728"/>
                  </a:cubicBezTo>
                  <a:close/>
                  <a:moveTo>
                    <a:pt x="1406333" y="1939864"/>
                  </a:moveTo>
                  <a:cubicBezTo>
                    <a:pt x="1405117" y="1939256"/>
                    <a:pt x="1403293" y="1939560"/>
                    <a:pt x="1400861" y="1940776"/>
                  </a:cubicBezTo>
                  <a:cubicBezTo>
                    <a:pt x="1393564" y="1945640"/>
                    <a:pt x="1389916" y="1950504"/>
                    <a:pt x="1389916" y="1955368"/>
                  </a:cubicBezTo>
                  <a:lnTo>
                    <a:pt x="1397213" y="1948072"/>
                  </a:lnTo>
                  <a:lnTo>
                    <a:pt x="1408157" y="1944424"/>
                  </a:lnTo>
                  <a:cubicBezTo>
                    <a:pt x="1408157" y="1941992"/>
                    <a:pt x="1407549" y="1940472"/>
                    <a:pt x="1406333" y="1939864"/>
                  </a:cubicBezTo>
                  <a:close/>
                  <a:moveTo>
                    <a:pt x="1382620" y="1951720"/>
                  </a:moveTo>
                  <a:lnTo>
                    <a:pt x="1371676" y="1955368"/>
                  </a:lnTo>
                  <a:cubicBezTo>
                    <a:pt x="1376540" y="1960232"/>
                    <a:pt x="1380188" y="1959016"/>
                    <a:pt x="1382620" y="1951720"/>
                  </a:cubicBezTo>
                  <a:close/>
                  <a:moveTo>
                    <a:pt x="689486" y="2546356"/>
                  </a:moveTo>
                  <a:lnTo>
                    <a:pt x="685838" y="2557301"/>
                  </a:lnTo>
                  <a:lnTo>
                    <a:pt x="682920" y="2568974"/>
                  </a:lnTo>
                  <a:lnTo>
                    <a:pt x="684014" y="2566421"/>
                  </a:lnTo>
                  <a:cubicBezTo>
                    <a:pt x="686446" y="2562773"/>
                    <a:pt x="689486" y="2559733"/>
                    <a:pt x="693134" y="2557301"/>
                  </a:cubicBezTo>
                  <a:cubicBezTo>
                    <a:pt x="693134" y="2554868"/>
                    <a:pt x="693134" y="2553044"/>
                    <a:pt x="693134" y="2551829"/>
                  </a:cubicBezTo>
                  <a:cubicBezTo>
                    <a:pt x="693134" y="2550612"/>
                    <a:pt x="691918" y="2548788"/>
                    <a:pt x="689486" y="2546356"/>
                  </a:cubicBezTo>
                  <a:close/>
                  <a:moveTo>
                    <a:pt x="507082" y="2663095"/>
                  </a:moveTo>
                  <a:lnTo>
                    <a:pt x="503434" y="2681335"/>
                  </a:lnTo>
                  <a:cubicBezTo>
                    <a:pt x="508298" y="2683767"/>
                    <a:pt x="510730" y="2683767"/>
                    <a:pt x="510730" y="2681335"/>
                  </a:cubicBezTo>
                  <a:cubicBezTo>
                    <a:pt x="515594" y="2683767"/>
                    <a:pt x="519242" y="2682551"/>
                    <a:pt x="521675" y="2677687"/>
                  </a:cubicBezTo>
                  <a:cubicBezTo>
                    <a:pt x="516810" y="2670391"/>
                    <a:pt x="511946" y="2665527"/>
                    <a:pt x="507082" y="2663095"/>
                  </a:cubicBezTo>
                  <a:close/>
                  <a:moveTo>
                    <a:pt x="291846" y="2871035"/>
                  </a:moveTo>
                  <a:cubicBezTo>
                    <a:pt x="289414" y="2871035"/>
                    <a:pt x="286982" y="2873467"/>
                    <a:pt x="284550" y="2878331"/>
                  </a:cubicBezTo>
                  <a:cubicBezTo>
                    <a:pt x="279686" y="2873467"/>
                    <a:pt x="276037" y="2874683"/>
                    <a:pt x="273605" y="2881979"/>
                  </a:cubicBezTo>
                  <a:lnTo>
                    <a:pt x="269957" y="2896571"/>
                  </a:lnTo>
                  <a:cubicBezTo>
                    <a:pt x="269957" y="2899004"/>
                    <a:pt x="268741" y="2902652"/>
                    <a:pt x="266309" y="2907516"/>
                  </a:cubicBezTo>
                  <a:lnTo>
                    <a:pt x="266309" y="2918460"/>
                  </a:lnTo>
                  <a:lnTo>
                    <a:pt x="262661" y="2925756"/>
                  </a:lnTo>
                  <a:cubicBezTo>
                    <a:pt x="257797" y="2923324"/>
                    <a:pt x="255365" y="2923324"/>
                    <a:pt x="255365" y="2925756"/>
                  </a:cubicBezTo>
                  <a:cubicBezTo>
                    <a:pt x="252933" y="2930620"/>
                    <a:pt x="255365" y="2931836"/>
                    <a:pt x="262661" y="2929404"/>
                  </a:cubicBezTo>
                  <a:lnTo>
                    <a:pt x="269957" y="2929404"/>
                  </a:lnTo>
                  <a:lnTo>
                    <a:pt x="269957" y="2925756"/>
                  </a:lnTo>
                  <a:cubicBezTo>
                    <a:pt x="277254" y="2923324"/>
                    <a:pt x="283334" y="2918460"/>
                    <a:pt x="288198" y="2911164"/>
                  </a:cubicBezTo>
                  <a:cubicBezTo>
                    <a:pt x="293062" y="2903868"/>
                    <a:pt x="296710" y="2899004"/>
                    <a:pt x="299142" y="2896571"/>
                  </a:cubicBezTo>
                  <a:cubicBezTo>
                    <a:pt x="304006" y="2894139"/>
                    <a:pt x="305222" y="2892315"/>
                    <a:pt x="302790" y="2891099"/>
                  </a:cubicBezTo>
                  <a:cubicBezTo>
                    <a:pt x="300358" y="2889884"/>
                    <a:pt x="297926" y="2889275"/>
                    <a:pt x="295494" y="2889275"/>
                  </a:cubicBezTo>
                  <a:cubicBezTo>
                    <a:pt x="290630" y="2886843"/>
                    <a:pt x="289414" y="2883195"/>
                    <a:pt x="291846" y="2878331"/>
                  </a:cubicBezTo>
                  <a:cubicBezTo>
                    <a:pt x="294278" y="2873467"/>
                    <a:pt x="294278" y="2871035"/>
                    <a:pt x="291846" y="2871035"/>
                  </a:cubicBezTo>
                  <a:close/>
                  <a:moveTo>
                    <a:pt x="324678" y="2907516"/>
                  </a:moveTo>
                  <a:lnTo>
                    <a:pt x="299142" y="2918460"/>
                  </a:lnTo>
                  <a:lnTo>
                    <a:pt x="310086" y="2922108"/>
                  </a:lnTo>
                  <a:lnTo>
                    <a:pt x="317382" y="2918460"/>
                  </a:lnTo>
                  <a:cubicBezTo>
                    <a:pt x="317382" y="2920892"/>
                    <a:pt x="317990" y="2921500"/>
                    <a:pt x="319206" y="2920284"/>
                  </a:cubicBezTo>
                  <a:cubicBezTo>
                    <a:pt x="320422" y="2919068"/>
                    <a:pt x="321030" y="2918460"/>
                    <a:pt x="321030" y="2918460"/>
                  </a:cubicBezTo>
                  <a:lnTo>
                    <a:pt x="324678" y="2907516"/>
                  </a:lnTo>
                  <a:close/>
                  <a:moveTo>
                    <a:pt x="329695" y="2927124"/>
                  </a:moveTo>
                  <a:cubicBezTo>
                    <a:pt x="327567" y="2927428"/>
                    <a:pt x="325895" y="2928188"/>
                    <a:pt x="324678" y="2929404"/>
                  </a:cubicBezTo>
                  <a:lnTo>
                    <a:pt x="324678" y="2936700"/>
                  </a:lnTo>
                  <a:cubicBezTo>
                    <a:pt x="329543" y="2934268"/>
                    <a:pt x="331975" y="2935484"/>
                    <a:pt x="331975" y="2940348"/>
                  </a:cubicBezTo>
                  <a:cubicBezTo>
                    <a:pt x="339271" y="2940348"/>
                    <a:pt x="342919" y="2937916"/>
                    <a:pt x="342919" y="2933052"/>
                  </a:cubicBezTo>
                  <a:cubicBezTo>
                    <a:pt x="345351" y="2930620"/>
                    <a:pt x="343527" y="2928796"/>
                    <a:pt x="337447" y="2927580"/>
                  </a:cubicBezTo>
                  <a:cubicBezTo>
                    <a:pt x="334407" y="2926972"/>
                    <a:pt x="331823" y="2926820"/>
                    <a:pt x="329695" y="2927124"/>
                  </a:cubicBezTo>
                  <a:close/>
                  <a:moveTo>
                    <a:pt x="116738" y="2900219"/>
                  </a:moveTo>
                  <a:lnTo>
                    <a:pt x="102146" y="2907516"/>
                  </a:lnTo>
                  <a:lnTo>
                    <a:pt x="87554" y="2914812"/>
                  </a:lnTo>
                  <a:lnTo>
                    <a:pt x="94850" y="2914812"/>
                  </a:lnTo>
                  <a:cubicBezTo>
                    <a:pt x="99714" y="2912380"/>
                    <a:pt x="103970" y="2910556"/>
                    <a:pt x="107618" y="2909340"/>
                  </a:cubicBezTo>
                  <a:cubicBezTo>
                    <a:pt x="111266" y="2908124"/>
                    <a:pt x="114306" y="2905084"/>
                    <a:pt x="116738" y="2900219"/>
                  </a:cubicBezTo>
                  <a:close/>
                  <a:moveTo>
                    <a:pt x="259925" y="2880155"/>
                  </a:moveTo>
                  <a:cubicBezTo>
                    <a:pt x="256885" y="2880155"/>
                    <a:pt x="254149" y="2880763"/>
                    <a:pt x="251717" y="2881979"/>
                  </a:cubicBezTo>
                  <a:lnTo>
                    <a:pt x="259013" y="2885627"/>
                  </a:lnTo>
                  <a:lnTo>
                    <a:pt x="266309" y="2889275"/>
                  </a:lnTo>
                  <a:lnTo>
                    <a:pt x="269957" y="2881979"/>
                  </a:lnTo>
                  <a:cubicBezTo>
                    <a:pt x="266309" y="2880763"/>
                    <a:pt x="262965" y="2880155"/>
                    <a:pt x="259925" y="2880155"/>
                  </a:cubicBezTo>
                  <a:close/>
                  <a:moveTo>
                    <a:pt x="255365" y="2943996"/>
                  </a:moveTo>
                  <a:cubicBezTo>
                    <a:pt x="252933" y="2943996"/>
                    <a:pt x="250501" y="2947645"/>
                    <a:pt x="248069" y="2954941"/>
                  </a:cubicBezTo>
                  <a:cubicBezTo>
                    <a:pt x="243205" y="2952509"/>
                    <a:pt x="240773" y="2956157"/>
                    <a:pt x="240773" y="2965885"/>
                  </a:cubicBezTo>
                  <a:cubicBezTo>
                    <a:pt x="243205" y="2963453"/>
                    <a:pt x="241989" y="2965885"/>
                    <a:pt x="237125" y="2973181"/>
                  </a:cubicBezTo>
                  <a:cubicBezTo>
                    <a:pt x="237125" y="2975613"/>
                    <a:pt x="236517" y="2978653"/>
                    <a:pt x="235301" y="2982301"/>
                  </a:cubicBezTo>
                  <a:cubicBezTo>
                    <a:pt x="234085" y="2985949"/>
                    <a:pt x="235909" y="2986557"/>
                    <a:pt x="240773" y="2984125"/>
                  </a:cubicBezTo>
                  <a:cubicBezTo>
                    <a:pt x="249285" y="2980477"/>
                    <a:pt x="255061" y="2977133"/>
                    <a:pt x="258101" y="2974093"/>
                  </a:cubicBezTo>
                  <a:lnTo>
                    <a:pt x="258705" y="2973049"/>
                  </a:lnTo>
                  <a:lnTo>
                    <a:pt x="255821" y="2971813"/>
                  </a:lnTo>
                  <a:cubicBezTo>
                    <a:pt x="254909" y="2970901"/>
                    <a:pt x="254149" y="2969533"/>
                    <a:pt x="253541" y="2967709"/>
                  </a:cubicBezTo>
                  <a:cubicBezTo>
                    <a:pt x="252325" y="2964061"/>
                    <a:pt x="252933" y="2959805"/>
                    <a:pt x="255365" y="2954941"/>
                  </a:cubicBezTo>
                  <a:cubicBezTo>
                    <a:pt x="257797" y="2947645"/>
                    <a:pt x="257797" y="2943996"/>
                    <a:pt x="255365" y="2943996"/>
                  </a:cubicBezTo>
                  <a:close/>
                  <a:moveTo>
                    <a:pt x="259013" y="2965885"/>
                  </a:moveTo>
                  <a:lnTo>
                    <a:pt x="259013" y="2972518"/>
                  </a:lnTo>
                  <a:lnTo>
                    <a:pt x="260609" y="2969761"/>
                  </a:lnTo>
                  <a:cubicBezTo>
                    <a:pt x="260761" y="2968393"/>
                    <a:pt x="260229" y="2967101"/>
                    <a:pt x="259013" y="2965885"/>
                  </a:cubicBezTo>
                  <a:close/>
                  <a:moveTo>
                    <a:pt x="1270442" y="2018754"/>
                  </a:moveTo>
                  <a:cubicBezTo>
                    <a:pt x="1269834" y="2019057"/>
                    <a:pt x="1269530" y="2019817"/>
                    <a:pt x="1269530" y="2021034"/>
                  </a:cubicBezTo>
                  <a:cubicBezTo>
                    <a:pt x="1267706" y="2026506"/>
                    <a:pt x="1263146" y="2031978"/>
                    <a:pt x="1255850" y="2037450"/>
                  </a:cubicBezTo>
                  <a:lnTo>
                    <a:pt x="1248636" y="2042259"/>
                  </a:lnTo>
                  <a:lnTo>
                    <a:pt x="1256762" y="2037906"/>
                  </a:lnTo>
                  <a:cubicBezTo>
                    <a:pt x="1261626" y="2035170"/>
                    <a:pt x="1267098" y="2031978"/>
                    <a:pt x="1273178" y="2028330"/>
                  </a:cubicBezTo>
                  <a:cubicBezTo>
                    <a:pt x="1275610" y="2023465"/>
                    <a:pt x="1275610" y="2020426"/>
                    <a:pt x="1273178" y="2019209"/>
                  </a:cubicBezTo>
                  <a:cubicBezTo>
                    <a:pt x="1271962" y="2018602"/>
                    <a:pt x="1271050" y="2018449"/>
                    <a:pt x="1270442" y="2018754"/>
                  </a:cubicBezTo>
                  <a:close/>
                  <a:moveTo>
                    <a:pt x="1246682" y="2043306"/>
                  </a:moveTo>
                  <a:lnTo>
                    <a:pt x="1229401" y="2050218"/>
                  </a:lnTo>
                  <a:cubicBezTo>
                    <a:pt x="1231833" y="2050218"/>
                    <a:pt x="1236697" y="2048394"/>
                    <a:pt x="1243994" y="2044746"/>
                  </a:cubicBezTo>
                  <a:lnTo>
                    <a:pt x="1246682" y="2043306"/>
                  </a:lnTo>
                  <a:close/>
                  <a:moveTo>
                    <a:pt x="1637986" y="1167384"/>
                  </a:moveTo>
                  <a:cubicBezTo>
                    <a:pt x="1633122" y="1167384"/>
                    <a:pt x="1630689" y="1169816"/>
                    <a:pt x="1630689" y="1174680"/>
                  </a:cubicBezTo>
                  <a:cubicBezTo>
                    <a:pt x="1630689" y="1179544"/>
                    <a:pt x="1631905" y="1183192"/>
                    <a:pt x="1634337" y="1185624"/>
                  </a:cubicBezTo>
                  <a:cubicBezTo>
                    <a:pt x="1634337" y="1183192"/>
                    <a:pt x="1635553" y="1181368"/>
                    <a:pt x="1637986" y="1180152"/>
                  </a:cubicBezTo>
                  <a:cubicBezTo>
                    <a:pt x="1640418" y="1178936"/>
                    <a:pt x="1641634" y="1175896"/>
                    <a:pt x="1641634" y="1171032"/>
                  </a:cubicBezTo>
                  <a:lnTo>
                    <a:pt x="1637986" y="1167384"/>
                  </a:lnTo>
                  <a:close/>
                  <a:moveTo>
                    <a:pt x="1593297" y="1197481"/>
                  </a:moveTo>
                  <a:cubicBezTo>
                    <a:pt x="1591473" y="1196873"/>
                    <a:pt x="1590561" y="1197785"/>
                    <a:pt x="1590561" y="1200217"/>
                  </a:cubicBezTo>
                  <a:cubicBezTo>
                    <a:pt x="1588128" y="1205081"/>
                    <a:pt x="1589345" y="1209945"/>
                    <a:pt x="1594209" y="1214809"/>
                  </a:cubicBezTo>
                  <a:lnTo>
                    <a:pt x="1601505" y="1203865"/>
                  </a:lnTo>
                  <a:cubicBezTo>
                    <a:pt x="1597857" y="1200217"/>
                    <a:pt x="1595121" y="1198089"/>
                    <a:pt x="1593297" y="119748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435B3B8B-06A9-EC59-6DC8-A588D2DADED0}"/>
                </a:ext>
              </a:extLst>
            </p:cNvPr>
            <p:cNvSpPr txBox="1"/>
            <p:nvPr/>
          </p:nvSpPr>
          <p:spPr>
            <a:xfrm>
              <a:off x="3245865" y="3055198"/>
              <a:ext cx="1783909" cy="974036"/>
            </a:xfrm>
            <a:custGeom>
              <a:avLst/>
              <a:gdLst/>
              <a:ahLst/>
              <a:cxnLst/>
              <a:rect l="l" t="t" r="r" b="b"/>
              <a:pathLst>
                <a:path w="1783909" h="974036">
                  <a:moveTo>
                    <a:pt x="893778" y="0"/>
                  </a:moveTo>
                  <a:lnTo>
                    <a:pt x="901074" y="0"/>
                  </a:lnTo>
                  <a:lnTo>
                    <a:pt x="908371" y="3648"/>
                  </a:lnTo>
                  <a:lnTo>
                    <a:pt x="915667" y="3648"/>
                  </a:lnTo>
                  <a:cubicBezTo>
                    <a:pt x="922963" y="3648"/>
                    <a:pt x="930259" y="3648"/>
                    <a:pt x="937555" y="3648"/>
                  </a:cubicBezTo>
                  <a:lnTo>
                    <a:pt x="981332" y="10944"/>
                  </a:lnTo>
                  <a:lnTo>
                    <a:pt x="995925" y="10944"/>
                  </a:lnTo>
                  <a:cubicBezTo>
                    <a:pt x="1010517" y="10944"/>
                    <a:pt x="1019029" y="12160"/>
                    <a:pt x="1021461" y="14592"/>
                  </a:cubicBezTo>
                  <a:lnTo>
                    <a:pt x="1127255" y="51073"/>
                  </a:lnTo>
                  <a:lnTo>
                    <a:pt x="1229401" y="102146"/>
                  </a:lnTo>
                  <a:cubicBezTo>
                    <a:pt x="1239130" y="104578"/>
                    <a:pt x="1250682" y="108226"/>
                    <a:pt x="1264058" y="113090"/>
                  </a:cubicBezTo>
                  <a:cubicBezTo>
                    <a:pt x="1277434" y="117954"/>
                    <a:pt x="1286554" y="121602"/>
                    <a:pt x="1291419" y="124034"/>
                  </a:cubicBezTo>
                  <a:cubicBezTo>
                    <a:pt x="1325467" y="143491"/>
                    <a:pt x="1340060" y="149571"/>
                    <a:pt x="1335195" y="142275"/>
                  </a:cubicBezTo>
                  <a:cubicBezTo>
                    <a:pt x="1323035" y="134978"/>
                    <a:pt x="1313307" y="131330"/>
                    <a:pt x="1306011" y="131330"/>
                  </a:cubicBezTo>
                  <a:lnTo>
                    <a:pt x="1309659" y="120386"/>
                  </a:lnTo>
                  <a:cubicBezTo>
                    <a:pt x="1319387" y="122818"/>
                    <a:pt x="1327899" y="127682"/>
                    <a:pt x="1335195" y="134978"/>
                  </a:cubicBezTo>
                  <a:cubicBezTo>
                    <a:pt x="1344924" y="137410"/>
                    <a:pt x="1359516" y="147139"/>
                    <a:pt x="1378972" y="164163"/>
                  </a:cubicBezTo>
                  <a:cubicBezTo>
                    <a:pt x="1383836" y="164163"/>
                    <a:pt x="1390525" y="165987"/>
                    <a:pt x="1399037" y="169635"/>
                  </a:cubicBezTo>
                  <a:cubicBezTo>
                    <a:pt x="1407549" y="173283"/>
                    <a:pt x="1411805" y="176323"/>
                    <a:pt x="1411805" y="178755"/>
                  </a:cubicBezTo>
                  <a:cubicBezTo>
                    <a:pt x="1416669" y="181187"/>
                    <a:pt x="1416669" y="178755"/>
                    <a:pt x="1411805" y="171459"/>
                  </a:cubicBezTo>
                  <a:cubicBezTo>
                    <a:pt x="1409373" y="166595"/>
                    <a:pt x="1405725" y="164163"/>
                    <a:pt x="1400861" y="164163"/>
                  </a:cubicBezTo>
                  <a:cubicBezTo>
                    <a:pt x="1340060" y="130114"/>
                    <a:pt x="1310875" y="111874"/>
                    <a:pt x="1313307" y="109442"/>
                  </a:cubicBezTo>
                  <a:lnTo>
                    <a:pt x="1320603" y="109442"/>
                  </a:lnTo>
                  <a:cubicBezTo>
                    <a:pt x="1327899" y="109442"/>
                    <a:pt x="1352220" y="124034"/>
                    <a:pt x="1393565" y="153219"/>
                  </a:cubicBezTo>
                  <a:cubicBezTo>
                    <a:pt x="1427613" y="165379"/>
                    <a:pt x="1450718" y="176323"/>
                    <a:pt x="1462878" y="186051"/>
                  </a:cubicBezTo>
                  <a:lnTo>
                    <a:pt x="1470174" y="186051"/>
                  </a:lnTo>
                  <a:cubicBezTo>
                    <a:pt x="1465310" y="183620"/>
                    <a:pt x="1460446" y="180579"/>
                    <a:pt x="1455582" y="176931"/>
                  </a:cubicBezTo>
                  <a:cubicBezTo>
                    <a:pt x="1450718" y="173283"/>
                    <a:pt x="1448286" y="170243"/>
                    <a:pt x="1448286" y="167811"/>
                  </a:cubicBezTo>
                  <a:cubicBezTo>
                    <a:pt x="1455582" y="167811"/>
                    <a:pt x="1490847" y="195780"/>
                    <a:pt x="1554080" y="251717"/>
                  </a:cubicBezTo>
                  <a:lnTo>
                    <a:pt x="1579617" y="273605"/>
                  </a:lnTo>
                  <a:cubicBezTo>
                    <a:pt x="1591777" y="280901"/>
                    <a:pt x="1600289" y="288197"/>
                    <a:pt x="1605153" y="295494"/>
                  </a:cubicBezTo>
                  <a:cubicBezTo>
                    <a:pt x="1607585" y="307654"/>
                    <a:pt x="1611233" y="313734"/>
                    <a:pt x="1616097" y="313734"/>
                  </a:cubicBezTo>
                  <a:lnTo>
                    <a:pt x="1627042" y="310086"/>
                  </a:lnTo>
                  <a:cubicBezTo>
                    <a:pt x="1629474" y="312518"/>
                    <a:pt x="1632514" y="312518"/>
                    <a:pt x="1636162" y="310086"/>
                  </a:cubicBezTo>
                  <a:lnTo>
                    <a:pt x="1639950" y="305877"/>
                  </a:lnTo>
                  <a:lnTo>
                    <a:pt x="1637986" y="313734"/>
                  </a:lnTo>
                  <a:cubicBezTo>
                    <a:pt x="1637986" y="316166"/>
                    <a:pt x="1637986" y="317990"/>
                    <a:pt x="1637986" y="319206"/>
                  </a:cubicBezTo>
                  <a:cubicBezTo>
                    <a:pt x="1637986" y="320422"/>
                    <a:pt x="1639202" y="321030"/>
                    <a:pt x="1641634" y="321030"/>
                  </a:cubicBezTo>
                  <a:lnTo>
                    <a:pt x="1641634" y="324678"/>
                  </a:lnTo>
                  <a:cubicBezTo>
                    <a:pt x="1644066" y="341703"/>
                    <a:pt x="1648930" y="351431"/>
                    <a:pt x="1656226" y="353863"/>
                  </a:cubicBezTo>
                  <a:cubicBezTo>
                    <a:pt x="1658658" y="353863"/>
                    <a:pt x="1661698" y="356903"/>
                    <a:pt x="1665346" y="362983"/>
                  </a:cubicBezTo>
                  <a:cubicBezTo>
                    <a:pt x="1668994" y="369063"/>
                    <a:pt x="1670819" y="373319"/>
                    <a:pt x="1670819" y="375751"/>
                  </a:cubicBezTo>
                  <a:cubicBezTo>
                    <a:pt x="1670819" y="383048"/>
                    <a:pt x="1672034" y="389736"/>
                    <a:pt x="1674467" y="395816"/>
                  </a:cubicBezTo>
                  <a:cubicBezTo>
                    <a:pt x="1676899" y="401896"/>
                    <a:pt x="1680547" y="409800"/>
                    <a:pt x="1685411" y="419528"/>
                  </a:cubicBezTo>
                  <a:cubicBezTo>
                    <a:pt x="1697571" y="451145"/>
                    <a:pt x="1715811" y="482761"/>
                    <a:pt x="1740132" y="514378"/>
                  </a:cubicBezTo>
                  <a:cubicBezTo>
                    <a:pt x="1744996" y="524106"/>
                    <a:pt x="1748644" y="532011"/>
                    <a:pt x="1751076" y="538091"/>
                  </a:cubicBezTo>
                  <a:cubicBezTo>
                    <a:pt x="1753508" y="544171"/>
                    <a:pt x="1758372" y="550859"/>
                    <a:pt x="1765668" y="558155"/>
                  </a:cubicBezTo>
                  <a:cubicBezTo>
                    <a:pt x="1765668" y="563019"/>
                    <a:pt x="1766276" y="568491"/>
                    <a:pt x="1767492" y="574572"/>
                  </a:cubicBezTo>
                  <a:cubicBezTo>
                    <a:pt x="1768708" y="580652"/>
                    <a:pt x="1770532" y="583692"/>
                    <a:pt x="1772965" y="583692"/>
                  </a:cubicBezTo>
                  <a:cubicBezTo>
                    <a:pt x="1772965" y="600716"/>
                    <a:pt x="1771749" y="611660"/>
                    <a:pt x="1769317" y="616525"/>
                  </a:cubicBezTo>
                  <a:cubicBezTo>
                    <a:pt x="1766884" y="635981"/>
                    <a:pt x="1765668" y="649357"/>
                    <a:pt x="1765668" y="656653"/>
                  </a:cubicBezTo>
                  <a:cubicBezTo>
                    <a:pt x="1770532" y="661517"/>
                    <a:pt x="1771749" y="666381"/>
                    <a:pt x="1769317" y="671246"/>
                  </a:cubicBezTo>
                  <a:cubicBezTo>
                    <a:pt x="1774181" y="676110"/>
                    <a:pt x="1776613" y="684622"/>
                    <a:pt x="1776613" y="696782"/>
                  </a:cubicBezTo>
                  <a:cubicBezTo>
                    <a:pt x="1779045" y="696782"/>
                    <a:pt x="1780261" y="699214"/>
                    <a:pt x="1780261" y="704078"/>
                  </a:cubicBezTo>
                  <a:cubicBezTo>
                    <a:pt x="1780261" y="708942"/>
                    <a:pt x="1777829" y="711374"/>
                    <a:pt x="1772965" y="711374"/>
                  </a:cubicBezTo>
                  <a:cubicBezTo>
                    <a:pt x="1772965" y="713806"/>
                    <a:pt x="1772965" y="716846"/>
                    <a:pt x="1772965" y="720495"/>
                  </a:cubicBezTo>
                  <a:cubicBezTo>
                    <a:pt x="1772965" y="724143"/>
                    <a:pt x="1774181" y="727183"/>
                    <a:pt x="1776613" y="729615"/>
                  </a:cubicBezTo>
                  <a:cubicBezTo>
                    <a:pt x="1776613" y="734479"/>
                    <a:pt x="1777221" y="739343"/>
                    <a:pt x="1778437" y="744207"/>
                  </a:cubicBezTo>
                  <a:cubicBezTo>
                    <a:pt x="1779653" y="749071"/>
                    <a:pt x="1781477" y="752719"/>
                    <a:pt x="1783909" y="755151"/>
                  </a:cubicBezTo>
                  <a:cubicBezTo>
                    <a:pt x="1783909" y="760015"/>
                    <a:pt x="1780261" y="763664"/>
                    <a:pt x="1772965" y="766095"/>
                  </a:cubicBezTo>
                  <a:lnTo>
                    <a:pt x="1769317" y="780688"/>
                  </a:lnTo>
                  <a:cubicBezTo>
                    <a:pt x="1771749" y="780688"/>
                    <a:pt x="1772965" y="782512"/>
                    <a:pt x="1772965" y="786160"/>
                  </a:cubicBezTo>
                  <a:cubicBezTo>
                    <a:pt x="1772965" y="789808"/>
                    <a:pt x="1770532" y="795280"/>
                    <a:pt x="1765668" y="802576"/>
                  </a:cubicBezTo>
                  <a:cubicBezTo>
                    <a:pt x="1765668" y="807440"/>
                    <a:pt x="1762020" y="811088"/>
                    <a:pt x="1754724" y="813520"/>
                  </a:cubicBezTo>
                  <a:cubicBezTo>
                    <a:pt x="1744996" y="811088"/>
                    <a:pt x="1737700" y="812304"/>
                    <a:pt x="1732836" y="817168"/>
                  </a:cubicBezTo>
                  <a:cubicBezTo>
                    <a:pt x="1725540" y="819601"/>
                    <a:pt x="1719459" y="819601"/>
                    <a:pt x="1714595" y="817168"/>
                  </a:cubicBezTo>
                  <a:cubicBezTo>
                    <a:pt x="1714595" y="817168"/>
                    <a:pt x="1713987" y="815952"/>
                    <a:pt x="1712771" y="813520"/>
                  </a:cubicBezTo>
                  <a:cubicBezTo>
                    <a:pt x="1711555" y="811088"/>
                    <a:pt x="1709731" y="809872"/>
                    <a:pt x="1707299" y="809872"/>
                  </a:cubicBezTo>
                  <a:lnTo>
                    <a:pt x="1703651" y="806224"/>
                  </a:lnTo>
                  <a:cubicBezTo>
                    <a:pt x="1696355" y="806224"/>
                    <a:pt x="1692707" y="811088"/>
                    <a:pt x="1692707" y="820816"/>
                  </a:cubicBezTo>
                  <a:cubicBezTo>
                    <a:pt x="1692707" y="828113"/>
                    <a:pt x="1695139" y="837233"/>
                    <a:pt x="1700003" y="848177"/>
                  </a:cubicBezTo>
                  <a:cubicBezTo>
                    <a:pt x="1704867" y="859121"/>
                    <a:pt x="1708515" y="867026"/>
                    <a:pt x="1710947" y="871889"/>
                  </a:cubicBezTo>
                  <a:cubicBezTo>
                    <a:pt x="1713379" y="876754"/>
                    <a:pt x="1714595" y="880402"/>
                    <a:pt x="1714595" y="882834"/>
                  </a:cubicBezTo>
                  <a:cubicBezTo>
                    <a:pt x="1714595" y="885266"/>
                    <a:pt x="1714595" y="887698"/>
                    <a:pt x="1714595" y="890130"/>
                  </a:cubicBezTo>
                  <a:lnTo>
                    <a:pt x="1703651" y="893778"/>
                  </a:lnTo>
                  <a:cubicBezTo>
                    <a:pt x="1703651" y="891346"/>
                    <a:pt x="1701827" y="889522"/>
                    <a:pt x="1698179" y="888306"/>
                  </a:cubicBezTo>
                  <a:cubicBezTo>
                    <a:pt x="1694531" y="887090"/>
                    <a:pt x="1690275" y="887698"/>
                    <a:pt x="1685411" y="890130"/>
                  </a:cubicBezTo>
                  <a:cubicBezTo>
                    <a:pt x="1682979" y="894994"/>
                    <a:pt x="1682979" y="899858"/>
                    <a:pt x="1685411" y="904722"/>
                  </a:cubicBezTo>
                  <a:lnTo>
                    <a:pt x="1685411" y="912018"/>
                  </a:lnTo>
                  <a:cubicBezTo>
                    <a:pt x="1682979" y="916883"/>
                    <a:pt x="1682979" y="921747"/>
                    <a:pt x="1685411" y="926611"/>
                  </a:cubicBezTo>
                  <a:lnTo>
                    <a:pt x="1696355" y="944851"/>
                  </a:lnTo>
                  <a:lnTo>
                    <a:pt x="1685411" y="952147"/>
                  </a:lnTo>
                  <a:cubicBezTo>
                    <a:pt x="1685411" y="954579"/>
                    <a:pt x="1684803" y="955795"/>
                    <a:pt x="1683587" y="955795"/>
                  </a:cubicBezTo>
                  <a:cubicBezTo>
                    <a:pt x="1682371" y="955795"/>
                    <a:pt x="1681763" y="955795"/>
                    <a:pt x="1681763" y="955795"/>
                  </a:cubicBezTo>
                  <a:lnTo>
                    <a:pt x="1670819" y="963091"/>
                  </a:lnTo>
                  <a:lnTo>
                    <a:pt x="1656226" y="955795"/>
                  </a:lnTo>
                  <a:lnTo>
                    <a:pt x="1641634" y="959443"/>
                  </a:lnTo>
                  <a:cubicBezTo>
                    <a:pt x="1636770" y="961876"/>
                    <a:pt x="1633122" y="963700"/>
                    <a:pt x="1630690" y="964915"/>
                  </a:cubicBezTo>
                  <a:cubicBezTo>
                    <a:pt x="1628257" y="966131"/>
                    <a:pt x="1627042" y="965524"/>
                    <a:pt x="1627042" y="963091"/>
                  </a:cubicBezTo>
                  <a:lnTo>
                    <a:pt x="1630690" y="955795"/>
                  </a:lnTo>
                  <a:cubicBezTo>
                    <a:pt x="1633122" y="958228"/>
                    <a:pt x="1634338" y="955795"/>
                    <a:pt x="1634338" y="948499"/>
                  </a:cubicBezTo>
                  <a:cubicBezTo>
                    <a:pt x="1631905" y="948499"/>
                    <a:pt x="1627650" y="947891"/>
                    <a:pt x="1621569" y="946675"/>
                  </a:cubicBezTo>
                  <a:cubicBezTo>
                    <a:pt x="1615489" y="945459"/>
                    <a:pt x="1610017" y="947283"/>
                    <a:pt x="1605153" y="952147"/>
                  </a:cubicBezTo>
                  <a:lnTo>
                    <a:pt x="1594209" y="948499"/>
                  </a:lnTo>
                  <a:lnTo>
                    <a:pt x="1594209" y="955795"/>
                  </a:lnTo>
                  <a:lnTo>
                    <a:pt x="1572320" y="948499"/>
                  </a:lnTo>
                  <a:lnTo>
                    <a:pt x="1565024" y="948499"/>
                  </a:lnTo>
                  <a:lnTo>
                    <a:pt x="1572320" y="974036"/>
                  </a:lnTo>
                  <a:lnTo>
                    <a:pt x="1565024" y="974036"/>
                  </a:lnTo>
                  <a:lnTo>
                    <a:pt x="1565024" y="966739"/>
                  </a:lnTo>
                  <a:cubicBezTo>
                    <a:pt x="1562592" y="964308"/>
                    <a:pt x="1559552" y="963700"/>
                    <a:pt x="1555904" y="964915"/>
                  </a:cubicBezTo>
                  <a:cubicBezTo>
                    <a:pt x="1552256" y="966131"/>
                    <a:pt x="1545568" y="966739"/>
                    <a:pt x="1535840" y="966739"/>
                  </a:cubicBezTo>
                  <a:cubicBezTo>
                    <a:pt x="1530976" y="969172"/>
                    <a:pt x="1526111" y="970388"/>
                    <a:pt x="1521247" y="970388"/>
                  </a:cubicBezTo>
                  <a:cubicBezTo>
                    <a:pt x="1504223" y="967956"/>
                    <a:pt x="1492063" y="966739"/>
                    <a:pt x="1484766" y="966739"/>
                  </a:cubicBezTo>
                  <a:lnTo>
                    <a:pt x="1473822" y="966739"/>
                  </a:lnTo>
                  <a:lnTo>
                    <a:pt x="1466526" y="963091"/>
                  </a:lnTo>
                  <a:lnTo>
                    <a:pt x="1459230" y="955795"/>
                  </a:lnTo>
                  <a:cubicBezTo>
                    <a:pt x="1456798" y="955795"/>
                    <a:pt x="1453150" y="953971"/>
                    <a:pt x="1448286" y="950323"/>
                  </a:cubicBezTo>
                  <a:cubicBezTo>
                    <a:pt x="1443422" y="946675"/>
                    <a:pt x="1438558" y="942419"/>
                    <a:pt x="1433693" y="937555"/>
                  </a:cubicBezTo>
                  <a:cubicBezTo>
                    <a:pt x="1428829" y="937555"/>
                    <a:pt x="1425181" y="936947"/>
                    <a:pt x="1422749" y="935731"/>
                  </a:cubicBezTo>
                  <a:cubicBezTo>
                    <a:pt x="1420317" y="934515"/>
                    <a:pt x="1420317" y="932691"/>
                    <a:pt x="1422749" y="930259"/>
                  </a:cubicBezTo>
                  <a:lnTo>
                    <a:pt x="1408157" y="926611"/>
                  </a:lnTo>
                  <a:cubicBezTo>
                    <a:pt x="1398429" y="924179"/>
                    <a:pt x="1397213" y="921747"/>
                    <a:pt x="1404509" y="919314"/>
                  </a:cubicBezTo>
                  <a:cubicBezTo>
                    <a:pt x="1409373" y="919314"/>
                    <a:pt x="1411805" y="916883"/>
                    <a:pt x="1411805" y="912018"/>
                  </a:cubicBezTo>
                  <a:cubicBezTo>
                    <a:pt x="1399645" y="904722"/>
                    <a:pt x="1389917" y="902290"/>
                    <a:pt x="1382620" y="904722"/>
                  </a:cubicBezTo>
                  <a:cubicBezTo>
                    <a:pt x="1375324" y="904722"/>
                    <a:pt x="1366204" y="902290"/>
                    <a:pt x="1355260" y="897426"/>
                  </a:cubicBezTo>
                  <a:cubicBezTo>
                    <a:pt x="1344316" y="892562"/>
                    <a:pt x="1333979" y="888914"/>
                    <a:pt x="1324251" y="886482"/>
                  </a:cubicBezTo>
                  <a:lnTo>
                    <a:pt x="1313307" y="879186"/>
                  </a:lnTo>
                  <a:cubicBezTo>
                    <a:pt x="1310875" y="881618"/>
                    <a:pt x="1308443" y="883442"/>
                    <a:pt x="1306011" y="884658"/>
                  </a:cubicBezTo>
                  <a:cubicBezTo>
                    <a:pt x="1303579" y="885874"/>
                    <a:pt x="1303579" y="884050"/>
                    <a:pt x="1306011" y="879186"/>
                  </a:cubicBezTo>
                  <a:lnTo>
                    <a:pt x="1298715" y="864593"/>
                  </a:lnTo>
                  <a:lnTo>
                    <a:pt x="1291419" y="864593"/>
                  </a:lnTo>
                  <a:lnTo>
                    <a:pt x="1295067" y="857297"/>
                  </a:lnTo>
                  <a:lnTo>
                    <a:pt x="1287771" y="853649"/>
                  </a:lnTo>
                  <a:lnTo>
                    <a:pt x="1302363" y="857297"/>
                  </a:lnTo>
                  <a:cubicBezTo>
                    <a:pt x="1304795" y="857297"/>
                    <a:pt x="1307835" y="857297"/>
                    <a:pt x="1311483" y="857297"/>
                  </a:cubicBezTo>
                  <a:cubicBezTo>
                    <a:pt x="1315131" y="857297"/>
                    <a:pt x="1318171" y="856081"/>
                    <a:pt x="1320603" y="853649"/>
                  </a:cubicBezTo>
                  <a:cubicBezTo>
                    <a:pt x="1325467" y="853649"/>
                    <a:pt x="1329115" y="856081"/>
                    <a:pt x="1331547" y="860945"/>
                  </a:cubicBezTo>
                  <a:cubicBezTo>
                    <a:pt x="1336412" y="868241"/>
                    <a:pt x="1347356" y="874322"/>
                    <a:pt x="1364380" y="879186"/>
                  </a:cubicBezTo>
                  <a:lnTo>
                    <a:pt x="1364380" y="875538"/>
                  </a:lnTo>
                  <a:cubicBezTo>
                    <a:pt x="1364380" y="870674"/>
                    <a:pt x="1361948" y="866417"/>
                    <a:pt x="1357084" y="862769"/>
                  </a:cubicBezTo>
                  <a:cubicBezTo>
                    <a:pt x="1352220" y="859121"/>
                    <a:pt x="1347356" y="857297"/>
                    <a:pt x="1342492" y="857297"/>
                  </a:cubicBezTo>
                  <a:cubicBezTo>
                    <a:pt x="1340060" y="852433"/>
                    <a:pt x="1337628" y="850001"/>
                    <a:pt x="1335195" y="850001"/>
                  </a:cubicBezTo>
                  <a:cubicBezTo>
                    <a:pt x="1332763" y="842705"/>
                    <a:pt x="1329115" y="837841"/>
                    <a:pt x="1324251" y="835409"/>
                  </a:cubicBezTo>
                  <a:cubicBezTo>
                    <a:pt x="1319387" y="832977"/>
                    <a:pt x="1313915" y="831761"/>
                    <a:pt x="1307835" y="831761"/>
                  </a:cubicBezTo>
                  <a:cubicBezTo>
                    <a:pt x="1301755" y="831761"/>
                    <a:pt x="1297499" y="831761"/>
                    <a:pt x="1295067" y="831761"/>
                  </a:cubicBezTo>
                  <a:cubicBezTo>
                    <a:pt x="1290203" y="829329"/>
                    <a:pt x="1291419" y="826897"/>
                    <a:pt x="1298715" y="824465"/>
                  </a:cubicBezTo>
                  <a:cubicBezTo>
                    <a:pt x="1306011" y="819601"/>
                    <a:pt x="1304795" y="813520"/>
                    <a:pt x="1295067" y="806224"/>
                  </a:cubicBezTo>
                  <a:lnTo>
                    <a:pt x="1287771" y="806224"/>
                  </a:lnTo>
                  <a:lnTo>
                    <a:pt x="1280474" y="798928"/>
                  </a:lnTo>
                  <a:lnTo>
                    <a:pt x="1258586" y="784336"/>
                  </a:lnTo>
                  <a:cubicBezTo>
                    <a:pt x="1251290" y="781904"/>
                    <a:pt x="1245210" y="778864"/>
                    <a:pt x="1240346" y="775216"/>
                  </a:cubicBezTo>
                  <a:cubicBezTo>
                    <a:pt x="1235481" y="771568"/>
                    <a:pt x="1234265" y="769743"/>
                    <a:pt x="1236698" y="769743"/>
                  </a:cubicBezTo>
                  <a:cubicBezTo>
                    <a:pt x="1241562" y="774608"/>
                    <a:pt x="1243994" y="773392"/>
                    <a:pt x="1243994" y="766095"/>
                  </a:cubicBezTo>
                  <a:lnTo>
                    <a:pt x="1211161" y="755151"/>
                  </a:lnTo>
                  <a:cubicBezTo>
                    <a:pt x="1220889" y="755151"/>
                    <a:pt x="1225753" y="753935"/>
                    <a:pt x="1225753" y="751503"/>
                  </a:cubicBezTo>
                  <a:cubicBezTo>
                    <a:pt x="1225753" y="751503"/>
                    <a:pt x="1216025" y="744207"/>
                    <a:pt x="1196569" y="729615"/>
                  </a:cubicBezTo>
                  <a:cubicBezTo>
                    <a:pt x="1184408" y="727183"/>
                    <a:pt x="1175896" y="723535"/>
                    <a:pt x="1171032" y="718670"/>
                  </a:cubicBezTo>
                  <a:cubicBezTo>
                    <a:pt x="1166168" y="716239"/>
                    <a:pt x="1162520" y="712590"/>
                    <a:pt x="1160088" y="707726"/>
                  </a:cubicBezTo>
                  <a:cubicBezTo>
                    <a:pt x="1160088" y="700430"/>
                    <a:pt x="1152792" y="695566"/>
                    <a:pt x="1138200" y="693134"/>
                  </a:cubicBezTo>
                  <a:lnTo>
                    <a:pt x="1134552" y="685838"/>
                  </a:lnTo>
                  <a:cubicBezTo>
                    <a:pt x="1141848" y="688270"/>
                    <a:pt x="1146104" y="688270"/>
                    <a:pt x="1147320" y="685838"/>
                  </a:cubicBezTo>
                  <a:cubicBezTo>
                    <a:pt x="1148536" y="683406"/>
                    <a:pt x="1147928" y="680974"/>
                    <a:pt x="1145496" y="678542"/>
                  </a:cubicBezTo>
                  <a:lnTo>
                    <a:pt x="1138200" y="671246"/>
                  </a:lnTo>
                  <a:lnTo>
                    <a:pt x="1130903" y="667597"/>
                  </a:lnTo>
                  <a:cubicBezTo>
                    <a:pt x="1126039" y="667597"/>
                    <a:pt x="1123607" y="663949"/>
                    <a:pt x="1123607" y="656653"/>
                  </a:cubicBezTo>
                  <a:lnTo>
                    <a:pt x="1105367" y="645709"/>
                  </a:lnTo>
                  <a:lnTo>
                    <a:pt x="1101719" y="645709"/>
                  </a:lnTo>
                  <a:lnTo>
                    <a:pt x="1101719" y="642061"/>
                  </a:lnTo>
                  <a:lnTo>
                    <a:pt x="1134552" y="660301"/>
                  </a:lnTo>
                  <a:cubicBezTo>
                    <a:pt x="1136984" y="657869"/>
                    <a:pt x="1137591" y="655437"/>
                    <a:pt x="1136376" y="653005"/>
                  </a:cubicBezTo>
                  <a:cubicBezTo>
                    <a:pt x="1135159" y="650573"/>
                    <a:pt x="1133335" y="648141"/>
                    <a:pt x="1130903" y="645709"/>
                  </a:cubicBezTo>
                  <a:lnTo>
                    <a:pt x="1130903" y="642061"/>
                  </a:lnTo>
                  <a:cubicBezTo>
                    <a:pt x="1126039" y="632333"/>
                    <a:pt x="1121175" y="627469"/>
                    <a:pt x="1116311" y="627469"/>
                  </a:cubicBezTo>
                  <a:cubicBezTo>
                    <a:pt x="1109015" y="625037"/>
                    <a:pt x="1106583" y="621388"/>
                    <a:pt x="1109015" y="616525"/>
                  </a:cubicBezTo>
                  <a:cubicBezTo>
                    <a:pt x="1104151" y="616525"/>
                    <a:pt x="1098679" y="612876"/>
                    <a:pt x="1092599" y="605580"/>
                  </a:cubicBezTo>
                  <a:cubicBezTo>
                    <a:pt x="1086518" y="598284"/>
                    <a:pt x="1081046" y="594636"/>
                    <a:pt x="1076182" y="594636"/>
                  </a:cubicBezTo>
                  <a:cubicBezTo>
                    <a:pt x="1073750" y="589772"/>
                    <a:pt x="1071318" y="587340"/>
                    <a:pt x="1068886" y="587340"/>
                  </a:cubicBezTo>
                  <a:lnTo>
                    <a:pt x="1061590" y="583692"/>
                  </a:lnTo>
                  <a:lnTo>
                    <a:pt x="1049082" y="574311"/>
                  </a:lnTo>
                  <a:lnTo>
                    <a:pt x="1061590" y="576396"/>
                  </a:lnTo>
                  <a:cubicBezTo>
                    <a:pt x="1066454" y="578828"/>
                    <a:pt x="1070102" y="579436"/>
                    <a:pt x="1072534" y="578220"/>
                  </a:cubicBezTo>
                  <a:cubicBezTo>
                    <a:pt x="1074966" y="577004"/>
                    <a:pt x="1076182" y="575179"/>
                    <a:pt x="1076182" y="572748"/>
                  </a:cubicBezTo>
                  <a:lnTo>
                    <a:pt x="1072534" y="572748"/>
                  </a:lnTo>
                  <a:lnTo>
                    <a:pt x="1050646" y="565451"/>
                  </a:lnTo>
                  <a:lnTo>
                    <a:pt x="1039702" y="554507"/>
                  </a:lnTo>
                  <a:cubicBezTo>
                    <a:pt x="1042134" y="552075"/>
                    <a:pt x="1043958" y="549643"/>
                    <a:pt x="1045174" y="547211"/>
                  </a:cubicBezTo>
                  <a:cubicBezTo>
                    <a:pt x="1046389" y="544779"/>
                    <a:pt x="1045782" y="543563"/>
                    <a:pt x="1043350" y="543563"/>
                  </a:cubicBezTo>
                  <a:cubicBezTo>
                    <a:pt x="1038486" y="536267"/>
                    <a:pt x="1033621" y="535051"/>
                    <a:pt x="1028757" y="539915"/>
                  </a:cubicBezTo>
                  <a:cubicBezTo>
                    <a:pt x="1023893" y="537483"/>
                    <a:pt x="1020245" y="533835"/>
                    <a:pt x="1017813" y="528971"/>
                  </a:cubicBezTo>
                  <a:lnTo>
                    <a:pt x="1003221" y="518026"/>
                  </a:lnTo>
                  <a:lnTo>
                    <a:pt x="1003221" y="525323"/>
                  </a:lnTo>
                  <a:cubicBezTo>
                    <a:pt x="1003221" y="522890"/>
                    <a:pt x="1002005" y="520458"/>
                    <a:pt x="999573" y="518026"/>
                  </a:cubicBezTo>
                  <a:cubicBezTo>
                    <a:pt x="997140" y="515594"/>
                    <a:pt x="995925" y="516810"/>
                    <a:pt x="995925" y="521675"/>
                  </a:cubicBezTo>
                  <a:cubicBezTo>
                    <a:pt x="991061" y="524106"/>
                    <a:pt x="987413" y="522890"/>
                    <a:pt x="984980" y="518026"/>
                  </a:cubicBezTo>
                  <a:lnTo>
                    <a:pt x="952148" y="499786"/>
                  </a:lnTo>
                  <a:cubicBezTo>
                    <a:pt x="947284" y="494922"/>
                    <a:pt x="937555" y="490058"/>
                    <a:pt x="922963" y="485194"/>
                  </a:cubicBezTo>
                  <a:lnTo>
                    <a:pt x="904723" y="485194"/>
                  </a:lnTo>
                  <a:lnTo>
                    <a:pt x="897592" y="474498"/>
                  </a:lnTo>
                  <a:lnTo>
                    <a:pt x="903811" y="474705"/>
                  </a:lnTo>
                  <a:cubicBezTo>
                    <a:pt x="910499" y="476225"/>
                    <a:pt x="919315" y="479114"/>
                    <a:pt x="930259" y="483370"/>
                  </a:cubicBezTo>
                  <a:cubicBezTo>
                    <a:pt x="952148" y="491882"/>
                    <a:pt x="971604" y="499786"/>
                    <a:pt x="988628" y="507082"/>
                  </a:cubicBezTo>
                  <a:lnTo>
                    <a:pt x="1010517" y="510730"/>
                  </a:lnTo>
                  <a:cubicBezTo>
                    <a:pt x="1012949" y="510730"/>
                    <a:pt x="1012341" y="509514"/>
                    <a:pt x="1008693" y="507082"/>
                  </a:cubicBezTo>
                  <a:cubicBezTo>
                    <a:pt x="1005045" y="504650"/>
                    <a:pt x="1002005" y="502218"/>
                    <a:pt x="999573" y="499786"/>
                  </a:cubicBezTo>
                  <a:lnTo>
                    <a:pt x="981332" y="496138"/>
                  </a:lnTo>
                  <a:cubicBezTo>
                    <a:pt x="978900" y="491274"/>
                    <a:pt x="972820" y="487626"/>
                    <a:pt x="963092" y="485194"/>
                  </a:cubicBezTo>
                  <a:lnTo>
                    <a:pt x="955796" y="485194"/>
                  </a:lnTo>
                  <a:cubicBezTo>
                    <a:pt x="955796" y="485194"/>
                    <a:pt x="955796" y="483978"/>
                    <a:pt x="955796" y="481546"/>
                  </a:cubicBezTo>
                  <a:cubicBezTo>
                    <a:pt x="955796" y="479113"/>
                    <a:pt x="955796" y="477898"/>
                    <a:pt x="955796" y="477898"/>
                  </a:cubicBezTo>
                  <a:lnTo>
                    <a:pt x="959444" y="477898"/>
                  </a:lnTo>
                  <a:cubicBezTo>
                    <a:pt x="978900" y="490058"/>
                    <a:pt x="995925" y="493706"/>
                    <a:pt x="1010517" y="488842"/>
                  </a:cubicBezTo>
                  <a:lnTo>
                    <a:pt x="1017813" y="488842"/>
                  </a:lnTo>
                  <a:cubicBezTo>
                    <a:pt x="1017813" y="491274"/>
                    <a:pt x="1020245" y="493706"/>
                    <a:pt x="1025109" y="496138"/>
                  </a:cubicBezTo>
                  <a:cubicBezTo>
                    <a:pt x="1029973" y="498570"/>
                    <a:pt x="1034837" y="498570"/>
                    <a:pt x="1039702" y="496138"/>
                  </a:cubicBezTo>
                  <a:cubicBezTo>
                    <a:pt x="1034837" y="488842"/>
                    <a:pt x="1029973" y="487626"/>
                    <a:pt x="1025109" y="492490"/>
                  </a:cubicBezTo>
                  <a:cubicBezTo>
                    <a:pt x="1020245" y="490058"/>
                    <a:pt x="1019029" y="487626"/>
                    <a:pt x="1021461" y="485194"/>
                  </a:cubicBezTo>
                  <a:lnTo>
                    <a:pt x="1017813" y="485194"/>
                  </a:lnTo>
                  <a:cubicBezTo>
                    <a:pt x="966740" y="458441"/>
                    <a:pt x="935123" y="445065"/>
                    <a:pt x="922963" y="445065"/>
                  </a:cubicBezTo>
                  <a:cubicBezTo>
                    <a:pt x="922963" y="442633"/>
                    <a:pt x="919923" y="439593"/>
                    <a:pt x="913843" y="435945"/>
                  </a:cubicBezTo>
                  <a:cubicBezTo>
                    <a:pt x="907763" y="432297"/>
                    <a:pt x="903507" y="430473"/>
                    <a:pt x="901074" y="430473"/>
                  </a:cubicBezTo>
                  <a:cubicBezTo>
                    <a:pt x="891346" y="428040"/>
                    <a:pt x="885266" y="424392"/>
                    <a:pt x="882834" y="419528"/>
                  </a:cubicBezTo>
                  <a:lnTo>
                    <a:pt x="879186" y="415880"/>
                  </a:lnTo>
                  <a:cubicBezTo>
                    <a:pt x="871890" y="420744"/>
                    <a:pt x="868242" y="420744"/>
                    <a:pt x="868242" y="415880"/>
                  </a:cubicBezTo>
                  <a:lnTo>
                    <a:pt x="860946" y="412232"/>
                  </a:lnTo>
                  <a:lnTo>
                    <a:pt x="850001" y="408584"/>
                  </a:lnTo>
                  <a:cubicBezTo>
                    <a:pt x="847569" y="406152"/>
                    <a:pt x="842705" y="402504"/>
                    <a:pt x="835409" y="397640"/>
                  </a:cubicBezTo>
                  <a:lnTo>
                    <a:pt x="846353" y="404936"/>
                  </a:lnTo>
                  <a:lnTo>
                    <a:pt x="882834" y="408584"/>
                  </a:lnTo>
                  <a:cubicBezTo>
                    <a:pt x="887698" y="415880"/>
                    <a:pt x="894994" y="420744"/>
                    <a:pt x="904723" y="423176"/>
                  </a:cubicBezTo>
                  <a:cubicBezTo>
                    <a:pt x="919315" y="425609"/>
                    <a:pt x="925395" y="430473"/>
                    <a:pt x="922963" y="437769"/>
                  </a:cubicBezTo>
                  <a:lnTo>
                    <a:pt x="930259" y="437769"/>
                  </a:lnTo>
                  <a:cubicBezTo>
                    <a:pt x="932691" y="432905"/>
                    <a:pt x="935731" y="431688"/>
                    <a:pt x="939379" y="434121"/>
                  </a:cubicBezTo>
                  <a:cubicBezTo>
                    <a:pt x="943027" y="436553"/>
                    <a:pt x="947284" y="437769"/>
                    <a:pt x="952148" y="437769"/>
                  </a:cubicBezTo>
                  <a:cubicBezTo>
                    <a:pt x="974036" y="449929"/>
                    <a:pt x="1005653" y="460873"/>
                    <a:pt x="1046998" y="470601"/>
                  </a:cubicBezTo>
                  <a:cubicBezTo>
                    <a:pt x="1046998" y="460873"/>
                    <a:pt x="1028757" y="451145"/>
                    <a:pt x="992276" y="441417"/>
                  </a:cubicBezTo>
                  <a:cubicBezTo>
                    <a:pt x="970388" y="434121"/>
                    <a:pt x="954580" y="426824"/>
                    <a:pt x="944851" y="419528"/>
                  </a:cubicBezTo>
                  <a:lnTo>
                    <a:pt x="1025109" y="441417"/>
                  </a:lnTo>
                  <a:cubicBezTo>
                    <a:pt x="1025109" y="436553"/>
                    <a:pt x="1022677" y="434121"/>
                    <a:pt x="1017813" y="434121"/>
                  </a:cubicBezTo>
                  <a:lnTo>
                    <a:pt x="1010517" y="430473"/>
                  </a:lnTo>
                  <a:cubicBezTo>
                    <a:pt x="1008085" y="423176"/>
                    <a:pt x="989844" y="415880"/>
                    <a:pt x="955796" y="408584"/>
                  </a:cubicBezTo>
                  <a:cubicBezTo>
                    <a:pt x="943636" y="406152"/>
                    <a:pt x="936339" y="401288"/>
                    <a:pt x="933907" y="393992"/>
                  </a:cubicBezTo>
                  <a:lnTo>
                    <a:pt x="963092" y="404936"/>
                  </a:lnTo>
                  <a:cubicBezTo>
                    <a:pt x="982548" y="417096"/>
                    <a:pt x="993492" y="419528"/>
                    <a:pt x="995925" y="412232"/>
                  </a:cubicBezTo>
                  <a:lnTo>
                    <a:pt x="974036" y="404936"/>
                  </a:lnTo>
                  <a:cubicBezTo>
                    <a:pt x="966740" y="404936"/>
                    <a:pt x="963092" y="401288"/>
                    <a:pt x="963092" y="393992"/>
                  </a:cubicBezTo>
                  <a:cubicBezTo>
                    <a:pt x="960660" y="393992"/>
                    <a:pt x="959444" y="393992"/>
                    <a:pt x="959444" y="393992"/>
                  </a:cubicBezTo>
                  <a:cubicBezTo>
                    <a:pt x="949715" y="391560"/>
                    <a:pt x="942419" y="386696"/>
                    <a:pt x="937555" y="379399"/>
                  </a:cubicBezTo>
                  <a:lnTo>
                    <a:pt x="904723" y="375751"/>
                  </a:lnTo>
                  <a:cubicBezTo>
                    <a:pt x="882834" y="368455"/>
                    <a:pt x="859730" y="359943"/>
                    <a:pt x="835409" y="350215"/>
                  </a:cubicBezTo>
                  <a:lnTo>
                    <a:pt x="831761" y="346567"/>
                  </a:lnTo>
                  <a:lnTo>
                    <a:pt x="897426" y="361159"/>
                  </a:lnTo>
                  <a:cubicBezTo>
                    <a:pt x="943636" y="375751"/>
                    <a:pt x="966740" y="380615"/>
                    <a:pt x="966740" y="375751"/>
                  </a:cubicBezTo>
                  <a:cubicBezTo>
                    <a:pt x="969172" y="375751"/>
                    <a:pt x="970996" y="375143"/>
                    <a:pt x="972212" y="373927"/>
                  </a:cubicBezTo>
                  <a:cubicBezTo>
                    <a:pt x="973428" y="372711"/>
                    <a:pt x="972820" y="372103"/>
                    <a:pt x="970388" y="372103"/>
                  </a:cubicBezTo>
                  <a:lnTo>
                    <a:pt x="974036" y="372103"/>
                  </a:lnTo>
                  <a:cubicBezTo>
                    <a:pt x="981332" y="374536"/>
                    <a:pt x="986196" y="373319"/>
                    <a:pt x="988628" y="368455"/>
                  </a:cubicBezTo>
                  <a:cubicBezTo>
                    <a:pt x="986196" y="361159"/>
                    <a:pt x="980724" y="356295"/>
                    <a:pt x="972212" y="353863"/>
                  </a:cubicBezTo>
                  <a:cubicBezTo>
                    <a:pt x="963700" y="351431"/>
                    <a:pt x="955796" y="350215"/>
                    <a:pt x="948500" y="350215"/>
                  </a:cubicBezTo>
                  <a:cubicBezTo>
                    <a:pt x="948500" y="345351"/>
                    <a:pt x="950932" y="342919"/>
                    <a:pt x="955796" y="342919"/>
                  </a:cubicBezTo>
                  <a:lnTo>
                    <a:pt x="937555" y="339271"/>
                  </a:lnTo>
                  <a:cubicBezTo>
                    <a:pt x="937555" y="339271"/>
                    <a:pt x="936947" y="337447"/>
                    <a:pt x="935731" y="333798"/>
                  </a:cubicBezTo>
                  <a:cubicBezTo>
                    <a:pt x="934515" y="330150"/>
                    <a:pt x="932691" y="327111"/>
                    <a:pt x="930259" y="324678"/>
                  </a:cubicBezTo>
                  <a:cubicBezTo>
                    <a:pt x="925395" y="324678"/>
                    <a:pt x="922963" y="324678"/>
                    <a:pt x="922963" y="324678"/>
                  </a:cubicBezTo>
                  <a:lnTo>
                    <a:pt x="901074" y="321030"/>
                  </a:lnTo>
                  <a:cubicBezTo>
                    <a:pt x="896211" y="321030"/>
                    <a:pt x="894994" y="318598"/>
                    <a:pt x="897426" y="313734"/>
                  </a:cubicBezTo>
                  <a:lnTo>
                    <a:pt x="893778" y="321030"/>
                  </a:lnTo>
                  <a:lnTo>
                    <a:pt x="890130" y="310086"/>
                  </a:lnTo>
                  <a:cubicBezTo>
                    <a:pt x="885266" y="310086"/>
                    <a:pt x="882834" y="312518"/>
                    <a:pt x="882834" y="317382"/>
                  </a:cubicBezTo>
                  <a:cubicBezTo>
                    <a:pt x="882834" y="322246"/>
                    <a:pt x="881618" y="321030"/>
                    <a:pt x="879186" y="313734"/>
                  </a:cubicBezTo>
                  <a:cubicBezTo>
                    <a:pt x="879186" y="311302"/>
                    <a:pt x="877362" y="308262"/>
                    <a:pt x="873714" y="304614"/>
                  </a:cubicBezTo>
                  <a:cubicBezTo>
                    <a:pt x="870066" y="300966"/>
                    <a:pt x="867026" y="297926"/>
                    <a:pt x="864594" y="295494"/>
                  </a:cubicBezTo>
                  <a:lnTo>
                    <a:pt x="859161" y="293553"/>
                  </a:lnTo>
                  <a:lnTo>
                    <a:pt x="860034" y="293670"/>
                  </a:lnTo>
                  <a:cubicBezTo>
                    <a:pt x="864290" y="293670"/>
                    <a:pt x="868242" y="293062"/>
                    <a:pt x="871890" y="291846"/>
                  </a:cubicBezTo>
                  <a:lnTo>
                    <a:pt x="864594" y="288197"/>
                  </a:lnTo>
                  <a:cubicBezTo>
                    <a:pt x="867026" y="283334"/>
                    <a:pt x="870674" y="281510"/>
                    <a:pt x="875538" y="282725"/>
                  </a:cubicBezTo>
                  <a:cubicBezTo>
                    <a:pt x="880402" y="283942"/>
                    <a:pt x="882834" y="284549"/>
                    <a:pt x="882834" y="284549"/>
                  </a:cubicBezTo>
                  <a:lnTo>
                    <a:pt x="882834" y="280901"/>
                  </a:lnTo>
                  <a:lnTo>
                    <a:pt x="868242" y="277253"/>
                  </a:lnTo>
                  <a:lnTo>
                    <a:pt x="860946" y="273605"/>
                  </a:lnTo>
                  <a:cubicBezTo>
                    <a:pt x="858514" y="271173"/>
                    <a:pt x="857298" y="269957"/>
                    <a:pt x="857298" y="269957"/>
                  </a:cubicBezTo>
                  <a:cubicBezTo>
                    <a:pt x="857298" y="269957"/>
                    <a:pt x="855474" y="269349"/>
                    <a:pt x="851825" y="268133"/>
                  </a:cubicBezTo>
                  <a:cubicBezTo>
                    <a:pt x="848177" y="266917"/>
                    <a:pt x="846353" y="267525"/>
                    <a:pt x="846353" y="269957"/>
                  </a:cubicBezTo>
                  <a:lnTo>
                    <a:pt x="846353" y="266309"/>
                  </a:lnTo>
                  <a:cubicBezTo>
                    <a:pt x="843921" y="256581"/>
                    <a:pt x="839057" y="251717"/>
                    <a:pt x="831761" y="251717"/>
                  </a:cubicBezTo>
                  <a:lnTo>
                    <a:pt x="828113" y="248069"/>
                  </a:lnTo>
                  <a:lnTo>
                    <a:pt x="820817" y="248069"/>
                  </a:lnTo>
                  <a:cubicBezTo>
                    <a:pt x="823249" y="252933"/>
                    <a:pt x="826897" y="255365"/>
                    <a:pt x="831761" y="255365"/>
                  </a:cubicBezTo>
                  <a:cubicBezTo>
                    <a:pt x="834193" y="265093"/>
                    <a:pt x="834193" y="271173"/>
                    <a:pt x="831761" y="273605"/>
                  </a:cubicBezTo>
                  <a:cubicBezTo>
                    <a:pt x="824465" y="271173"/>
                    <a:pt x="819601" y="266309"/>
                    <a:pt x="817169" y="259013"/>
                  </a:cubicBezTo>
                  <a:lnTo>
                    <a:pt x="809873" y="259013"/>
                  </a:lnTo>
                  <a:cubicBezTo>
                    <a:pt x="805009" y="251717"/>
                    <a:pt x="802576" y="250501"/>
                    <a:pt x="802576" y="255365"/>
                  </a:cubicBezTo>
                  <a:cubicBezTo>
                    <a:pt x="797712" y="255365"/>
                    <a:pt x="796496" y="252933"/>
                    <a:pt x="798928" y="248069"/>
                  </a:cubicBezTo>
                  <a:cubicBezTo>
                    <a:pt x="801361" y="245637"/>
                    <a:pt x="801361" y="244421"/>
                    <a:pt x="798928" y="244421"/>
                  </a:cubicBezTo>
                  <a:cubicBezTo>
                    <a:pt x="801361" y="241989"/>
                    <a:pt x="801361" y="240165"/>
                    <a:pt x="798928" y="238949"/>
                  </a:cubicBezTo>
                  <a:cubicBezTo>
                    <a:pt x="796496" y="237733"/>
                    <a:pt x="794064" y="238341"/>
                    <a:pt x="791632" y="240773"/>
                  </a:cubicBezTo>
                  <a:cubicBezTo>
                    <a:pt x="789200" y="240773"/>
                    <a:pt x="786768" y="241381"/>
                    <a:pt x="784336" y="242597"/>
                  </a:cubicBezTo>
                  <a:cubicBezTo>
                    <a:pt x="781904" y="243813"/>
                    <a:pt x="779472" y="241989"/>
                    <a:pt x="777040" y="237124"/>
                  </a:cubicBezTo>
                  <a:cubicBezTo>
                    <a:pt x="760016" y="237124"/>
                    <a:pt x="749071" y="239557"/>
                    <a:pt x="744207" y="244421"/>
                  </a:cubicBezTo>
                  <a:lnTo>
                    <a:pt x="729615" y="244421"/>
                  </a:lnTo>
                  <a:lnTo>
                    <a:pt x="736911" y="248069"/>
                  </a:lnTo>
                  <a:cubicBezTo>
                    <a:pt x="741775" y="245637"/>
                    <a:pt x="747247" y="243813"/>
                    <a:pt x="753327" y="242597"/>
                  </a:cubicBezTo>
                  <a:cubicBezTo>
                    <a:pt x="759408" y="241381"/>
                    <a:pt x="764880" y="241989"/>
                    <a:pt x="769744" y="244421"/>
                  </a:cubicBezTo>
                  <a:cubicBezTo>
                    <a:pt x="774608" y="246853"/>
                    <a:pt x="770960" y="246853"/>
                    <a:pt x="758800" y="244421"/>
                  </a:cubicBezTo>
                  <a:lnTo>
                    <a:pt x="751503" y="244421"/>
                  </a:lnTo>
                  <a:cubicBezTo>
                    <a:pt x="747855" y="248069"/>
                    <a:pt x="746944" y="251717"/>
                    <a:pt x="748768" y="255365"/>
                  </a:cubicBezTo>
                  <a:lnTo>
                    <a:pt x="749315" y="256095"/>
                  </a:lnTo>
                  <a:lnTo>
                    <a:pt x="747855" y="255365"/>
                  </a:lnTo>
                  <a:lnTo>
                    <a:pt x="707727" y="259013"/>
                  </a:lnTo>
                  <a:lnTo>
                    <a:pt x="634765" y="302790"/>
                  </a:lnTo>
                  <a:lnTo>
                    <a:pt x="634765" y="310086"/>
                  </a:lnTo>
                  <a:cubicBezTo>
                    <a:pt x="632333" y="307654"/>
                    <a:pt x="625645" y="310086"/>
                    <a:pt x="614701" y="317382"/>
                  </a:cubicBezTo>
                  <a:cubicBezTo>
                    <a:pt x="603757" y="324678"/>
                    <a:pt x="597068" y="330759"/>
                    <a:pt x="594636" y="335622"/>
                  </a:cubicBezTo>
                  <a:lnTo>
                    <a:pt x="605581" y="346567"/>
                  </a:lnTo>
                  <a:lnTo>
                    <a:pt x="609229" y="346567"/>
                  </a:lnTo>
                  <a:cubicBezTo>
                    <a:pt x="616525" y="346567"/>
                    <a:pt x="622605" y="339271"/>
                    <a:pt x="627469" y="324678"/>
                  </a:cubicBezTo>
                  <a:cubicBezTo>
                    <a:pt x="639629" y="312518"/>
                    <a:pt x="639629" y="316166"/>
                    <a:pt x="627469" y="335622"/>
                  </a:cubicBezTo>
                  <a:lnTo>
                    <a:pt x="620173" y="353863"/>
                  </a:lnTo>
                  <a:cubicBezTo>
                    <a:pt x="620173" y="368455"/>
                    <a:pt x="622605" y="376967"/>
                    <a:pt x="627469" y="379399"/>
                  </a:cubicBezTo>
                  <a:cubicBezTo>
                    <a:pt x="629901" y="376967"/>
                    <a:pt x="632941" y="375751"/>
                    <a:pt x="636589" y="375751"/>
                  </a:cubicBezTo>
                  <a:cubicBezTo>
                    <a:pt x="640237" y="375751"/>
                    <a:pt x="639629" y="376967"/>
                    <a:pt x="634765" y="379399"/>
                  </a:cubicBezTo>
                  <a:lnTo>
                    <a:pt x="663950" y="393992"/>
                  </a:lnTo>
                  <a:cubicBezTo>
                    <a:pt x="680974" y="401288"/>
                    <a:pt x="688270" y="408584"/>
                    <a:pt x="685838" y="415880"/>
                  </a:cubicBezTo>
                  <a:cubicBezTo>
                    <a:pt x="685838" y="423176"/>
                    <a:pt x="678542" y="421961"/>
                    <a:pt x="663950" y="412232"/>
                  </a:cubicBezTo>
                  <a:lnTo>
                    <a:pt x="660302" y="408584"/>
                  </a:lnTo>
                  <a:lnTo>
                    <a:pt x="654830" y="403112"/>
                  </a:lnTo>
                  <a:cubicBezTo>
                    <a:pt x="651181" y="401896"/>
                    <a:pt x="648141" y="400072"/>
                    <a:pt x="645709" y="397640"/>
                  </a:cubicBezTo>
                  <a:cubicBezTo>
                    <a:pt x="650573" y="404936"/>
                    <a:pt x="655438" y="408584"/>
                    <a:pt x="660302" y="408584"/>
                  </a:cubicBezTo>
                  <a:cubicBezTo>
                    <a:pt x="657870" y="415880"/>
                    <a:pt x="661518" y="419528"/>
                    <a:pt x="671246" y="419528"/>
                  </a:cubicBezTo>
                  <a:lnTo>
                    <a:pt x="674894" y="430473"/>
                  </a:lnTo>
                  <a:cubicBezTo>
                    <a:pt x="674894" y="435336"/>
                    <a:pt x="677326" y="437769"/>
                    <a:pt x="682190" y="437769"/>
                  </a:cubicBezTo>
                  <a:lnTo>
                    <a:pt x="696782" y="441417"/>
                  </a:lnTo>
                  <a:lnTo>
                    <a:pt x="700430" y="456009"/>
                  </a:lnTo>
                  <a:cubicBezTo>
                    <a:pt x="707727" y="465737"/>
                    <a:pt x="713807" y="470601"/>
                    <a:pt x="718671" y="470601"/>
                  </a:cubicBezTo>
                  <a:lnTo>
                    <a:pt x="722319" y="474250"/>
                  </a:lnTo>
                  <a:cubicBezTo>
                    <a:pt x="722319" y="476682"/>
                    <a:pt x="723535" y="479113"/>
                    <a:pt x="725967" y="481546"/>
                  </a:cubicBezTo>
                  <a:cubicBezTo>
                    <a:pt x="728399" y="483978"/>
                    <a:pt x="730831" y="486410"/>
                    <a:pt x="733263" y="488842"/>
                  </a:cubicBezTo>
                  <a:lnTo>
                    <a:pt x="751503" y="514378"/>
                  </a:lnTo>
                  <a:cubicBezTo>
                    <a:pt x="751503" y="524106"/>
                    <a:pt x="753936" y="530186"/>
                    <a:pt x="758800" y="532619"/>
                  </a:cubicBezTo>
                  <a:cubicBezTo>
                    <a:pt x="763664" y="532619"/>
                    <a:pt x="767312" y="536267"/>
                    <a:pt x="769744" y="543563"/>
                  </a:cubicBezTo>
                  <a:cubicBezTo>
                    <a:pt x="774608" y="548427"/>
                    <a:pt x="773392" y="550859"/>
                    <a:pt x="766096" y="550859"/>
                  </a:cubicBezTo>
                  <a:cubicBezTo>
                    <a:pt x="761232" y="553291"/>
                    <a:pt x="760016" y="558155"/>
                    <a:pt x="762448" y="565451"/>
                  </a:cubicBezTo>
                  <a:cubicBezTo>
                    <a:pt x="762448" y="570315"/>
                    <a:pt x="758800" y="576396"/>
                    <a:pt x="751503" y="583692"/>
                  </a:cubicBezTo>
                  <a:cubicBezTo>
                    <a:pt x="749071" y="586124"/>
                    <a:pt x="747855" y="587948"/>
                    <a:pt x="747855" y="589164"/>
                  </a:cubicBezTo>
                  <a:cubicBezTo>
                    <a:pt x="747855" y="590380"/>
                    <a:pt x="749071" y="592204"/>
                    <a:pt x="751503" y="594636"/>
                  </a:cubicBezTo>
                  <a:lnTo>
                    <a:pt x="751503" y="605580"/>
                  </a:lnTo>
                  <a:cubicBezTo>
                    <a:pt x="751503" y="608012"/>
                    <a:pt x="750287" y="609228"/>
                    <a:pt x="747855" y="609228"/>
                  </a:cubicBezTo>
                  <a:cubicBezTo>
                    <a:pt x="745423" y="609228"/>
                    <a:pt x="739343" y="608012"/>
                    <a:pt x="729615" y="605580"/>
                  </a:cubicBezTo>
                  <a:lnTo>
                    <a:pt x="711375" y="598284"/>
                  </a:lnTo>
                  <a:cubicBezTo>
                    <a:pt x="706511" y="595852"/>
                    <a:pt x="705903" y="598284"/>
                    <a:pt x="709551" y="605580"/>
                  </a:cubicBezTo>
                  <a:cubicBezTo>
                    <a:pt x="713199" y="612876"/>
                    <a:pt x="717455" y="616525"/>
                    <a:pt x="722319" y="616525"/>
                  </a:cubicBezTo>
                  <a:cubicBezTo>
                    <a:pt x="722319" y="621388"/>
                    <a:pt x="722319" y="629901"/>
                    <a:pt x="722319" y="642061"/>
                  </a:cubicBezTo>
                  <a:lnTo>
                    <a:pt x="729615" y="656653"/>
                  </a:lnTo>
                  <a:cubicBezTo>
                    <a:pt x="736911" y="651789"/>
                    <a:pt x="741775" y="650573"/>
                    <a:pt x="744207" y="653005"/>
                  </a:cubicBezTo>
                  <a:cubicBezTo>
                    <a:pt x="746639" y="655437"/>
                    <a:pt x="744207" y="659085"/>
                    <a:pt x="736911" y="663949"/>
                  </a:cubicBezTo>
                  <a:cubicBezTo>
                    <a:pt x="732047" y="668813"/>
                    <a:pt x="732047" y="677325"/>
                    <a:pt x="736911" y="689486"/>
                  </a:cubicBezTo>
                  <a:lnTo>
                    <a:pt x="733263" y="696782"/>
                  </a:lnTo>
                  <a:cubicBezTo>
                    <a:pt x="730831" y="696782"/>
                    <a:pt x="729007" y="697998"/>
                    <a:pt x="727791" y="700430"/>
                  </a:cubicBezTo>
                  <a:cubicBezTo>
                    <a:pt x="726575" y="702862"/>
                    <a:pt x="727183" y="706510"/>
                    <a:pt x="729615" y="711374"/>
                  </a:cubicBezTo>
                  <a:cubicBezTo>
                    <a:pt x="734479" y="716239"/>
                    <a:pt x="735695" y="721102"/>
                    <a:pt x="733263" y="725967"/>
                  </a:cubicBezTo>
                  <a:cubicBezTo>
                    <a:pt x="728399" y="725967"/>
                    <a:pt x="727183" y="729615"/>
                    <a:pt x="729615" y="736911"/>
                  </a:cubicBezTo>
                  <a:cubicBezTo>
                    <a:pt x="732047" y="741775"/>
                    <a:pt x="736911" y="745423"/>
                    <a:pt x="744207" y="747855"/>
                  </a:cubicBezTo>
                  <a:cubicBezTo>
                    <a:pt x="751503" y="750287"/>
                    <a:pt x="756368" y="751503"/>
                    <a:pt x="758800" y="751503"/>
                  </a:cubicBezTo>
                  <a:lnTo>
                    <a:pt x="755152" y="758799"/>
                  </a:lnTo>
                  <a:cubicBezTo>
                    <a:pt x="750287" y="761231"/>
                    <a:pt x="740559" y="761231"/>
                    <a:pt x="725967" y="758799"/>
                  </a:cubicBezTo>
                  <a:lnTo>
                    <a:pt x="715023" y="755151"/>
                  </a:lnTo>
                  <a:lnTo>
                    <a:pt x="693134" y="751503"/>
                  </a:lnTo>
                  <a:cubicBezTo>
                    <a:pt x="690702" y="746639"/>
                    <a:pt x="684622" y="741775"/>
                    <a:pt x="674894" y="736911"/>
                  </a:cubicBezTo>
                  <a:cubicBezTo>
                    <a:pt x="672462" y="734479"/>
                    <a:pt x="670638" y="735087"/>
                    <a:pt x="669422" y="738735"/>
                  </a:cubicBezTo>
                  <a:cubicBezTo>
                    <a:pt x="668206" y="742383"/>
                    <a:pt x="668814" y="745423"/>
                    <a:pt x="671246" y="747855"/>
                  </a:cubicBezTo>
                  <a:lnTo>
                    <a:pt x="671246" y="751503"/>
                  </a:lnTo>
                  <a:cubicBezTo>
                    <a:pt x="668814" y="753935"/>
                    <a:pt x="674894" y="760015"/>
                    <a:pt x="689486" y="769743"/>
                  </a:cubicBezTo>
                  <a:lnTo>
                    <a:pt x="693134" y="769743"/>
                  </a:lnTo>
                  <a:cubicBezTo>
                    <a:pt x="693134" y="774608"/>
                    <a:pt x="685838" y="777040"/>
                    <a:pt x="671246" y="777040"/>
                  </a:cubicBezTo>
                  <a:cubicBezTo>
                    <a:pt x="666382" y="774608"/>
                    <a:pt x="662734" y="773392"/>
                    <a:pt x="660302" y="773392"/>
                  </a:cubicBezTo>
                  <a:cubicBezTo>
                    <a:pt x="657870" y="773392"/>
                    <a:pt x="656654" y="774608"/>
                    <a:pt x="656654" y="777040"/>
                  </a:cubicBezTo>
                  <a:lnTo>
                    <a:pt x="634765" y="769743"/>
                  </a:lnTo>
                  <a:cubicBezTo>
                    <a:pt x="627469" y="767312"/>
                    <a:pt x="622605" y="767919"/>
                    <a:pt x="620173" y="771568"/>
                  </a:cubicBezTo>
                  <a:cubicBezTo>
                    <a:pt x="617741" y="775216"/>
                    <a:pt x="616525" y="778256"/>
                    <a:pt x="616525" y="780688"/>
                  </a:cubicBezTo>
                  <a:cubicBezTo>
                    <a:pt x="604364" y="787984"/>
                    <a:pt x="595852" y="790416"/>
                    <a:pt x="590988" y="787984"/>
                  </a:cubicBezTo>
                  <a:cubicBezTo>
                    <a:pt x="608013" y="797712"/>
                    <a:pt x="616525" y="800144"/>
                    <a:pt x="616525" y="795280"/>
                  </a:cubicBezTo>
                  <a:lnTo>
                    <a:pt x="620173" y="795280"/>
                  </a:lnTo>
                  <a:cubicBezTo>
                    <a:pt x="622605" y="792848"/>
                    <a:pt x="624429" y="792240"/>
                    <a:pt x="625645" y="793456"/>
                  </a:cubicBezTo>
                  <a:cubicBezTo>
                    <a:pt x="626861" y="794672"/>
                    <a:pt x="627469" y="796496"/>
                    <a:pt x="627469" y="798928"/>
                  </a:cubicBezTo>
                  <a:cubicBezTo>
                    <a:pt x="625037" y="803792"/>
                    <a:pt x="625645" y="807440"/>
                    <a:pt x="629293" y="809872"/>
                  </a:cubicBezTo>
                  <a:cubicBezTo>
                    <a:pt x="632941" y="812304"/>
                    <a:pt x="637197" y="814737"/>
                    <a:pt x="642061" y="817168"/>
                  </a:cubicBezTo>
                  <a:cubicBezTo>
                    <a:pt x="644493" y="817168"/>
                    <a:pt x="644493" y="819601"/>
                    <a:pt x="642061" y="824465"/>
                  </a:cubicBezTo>
                  <a:cubicBezTo>
                    <a:pt x="642061" y="826897"/>
                    <a:pt x="642061" y="828113"/>
                    <a:pt x="642061" y="828113"/>
                  </a:cubicBezTo>
                  <a:cubicBezTo>
                    <a:pt x="632333" y="828113"/>
                    <a:pt x="620173" y="820816"/>
                    <a:pt x="605581" y="806224"/>
                  </a:cubicBezTo>
                  <a:cubicBezTo>
                    <a:pt x="595852" y="801360"/>
                    <a:pt x="589164" y="798320"/>
                    <a:pt x="585516" y="797104"/>
                  </a:cubicBezTo>
                  <a:cubicBezTo>
                    <a:pt x="581868" y="795888"/>
                    <a:pt x="581260" y="797712"/>
                    <a:pt x="583692" y="802576"/>
                  </a:cubicBezTo>
                  <a:lnTo>
                    <a:pt x="583692" y="809872"/>
                  </a:lnTo>
                  <a:lnTo>
                    <a:pt x="590988" y="809872"/>
                  </a:lnTo>
                  <a:cubicBezTo>
                    <a:pt x="595852" y="812304"/>
                    <a:pt x="597068" y="814128"/>
                    <a:pt x="594636" y="815344"/>
                  </a:cubicBezTo>
                  <a:cubicBezTo>
                    <a:pt x="592204" y="816561"/>
                    <a:pt x="589772" y="817168"/>
                    <a:pt x="587340" y="817168"/>
                  </a:cubicBezTo>
                  <a:cubicBezTo>
                    <a:pt x="584908" y="817168"/>
                    <a:pt x="581260" y="817168"/>
                    <a:pt x="576396" y="817168"/>
                  </a:cubicBezTo>
                  <a:cubicBezTo>
                    <a:pt x="571532" y="817168"/>
                    <a:pt x="566668" y="814737"/>
                    <a:pt x="561804" y="809872"/>
                  </a:cubicBezTo>
                  <a:lnTo>
                    <a:pt x="554507" y="806224"/>
                  </a:lnTo>
                  <a:cubicBezTo>
                    <a:pt x="552075" y="806224"/>
                    <a:pt x="550859" y="807440"/>
                    <a:pt x="550859" y="809872"/>
                  </a:cubicBezTo>
                  <a:cubicBezTo>
                    <a:pt x="550859" y="812304"/>
                    <a:pt x="553291" y="814737"/>
                    <a:pt x="558156" y="817168"/>
                  </a:cubicBezTo>
                  <a:cubicBezTo>
                    <a:pt x="560588" y="817168"/>
                    <a:pt x="559372" y="819601"/>
                    <a:pt x="554507" y="824465"/>
                  </a:cubicBezTo>
                  <a:lnTo>
                    <a:pt x="543563" y="820816"/>
                  </a:lnTo>
                  <a:lnTo>
                    <a:pt x="521675" y="813520"/>
                  </a:lnTo>
                  <a:lnTo>
                    <a:pt x="528971" y="817168"/>
                  </a:lnTo>
                  <a:cubicBezTo>
                    <a:pt x="533835" y="817168"/>
                    <a:pt x="535051" y="819601"/>
                    <a:pt x="532619" y="824465"/>
                  </a:cubicBezTo>
                  <a:lnTo>
                    <a:pt x="554507" y="831761"/>
                  </a:lnTo>
                  <a:cubicBezTo>
                    <a:pt x="559372" y="826897"/>
                    <a:pt x="561804" y="826897"/>
                    <a:pt x="561804" y="831761"/>
                  </a:cubicBezTo>
                  <a:lnTo>
                    <a:pt x="565452" y="831761"/>
                  </a:lnTo>
                  <a:cubicBezTo>
                    <a:pt x="572748" y="831761"/>
                    <a:pt x="571532" y="834193"/>
                    <a:pt x="561804" y="839057"/>
                  </a:cubicBezTo>
                  <a:lnTo>
                    <a:pt x="558156" y="839057"/>
                  </a:lnTo>
                  <a:cubicBezTo>
                    <a:pt x="543563" y="839057"/>
                    <a:pt x="521675" y="828113"/>
                    <a:pt x="492490" y="806224"/>
                  </a:cubicBezTo>
                  <a:cubicBezTo>
                    <a:pt x="487626" y="801360"/>
                    <a:pt x="484586" y="798928"/>
                    <a:pt x="483370" y="798928"/>
                  </a:cubicBezTo>
                  <a:cubicBezTo>
                    <a:pt x="482154" y="798928"/>
                    <a:pt x="479114" y="800144"/>
                    <a:pt x="474250" y="802576"/>
                  </a:cubicBezTo>
                  <a:cubicBezTo>
                    <a:pt x="435337" y="787984"/>
                    <a:pt x="412233" y="779472"/>
                    <a:pt x="404936" y="777040"/>
                  </a:cubicBezTo>
                  <a:cubicBezTo>
                    <a:pt x="395208" y="769743"/>
                    <a:pt x="376968" y="752719"/>
                    <a:pt x="350215" y="725967"/>
                  </a:cubicBezTo>
                  <a:cubicBezTo>
                    <a:pt x="331975" y="702254"/>
                    <a:pt x="319891" y="686750"/>
                    <a:pt x="313963" y="679454"/>
                  </a:cubicBezTo>
                  <a:lnTo>
                    <a:pt x="310425" y="675292"/>
                  </a:lnTo>
                  <a:lnTo>
                    <a:pt x="314646" y="673070"/>
                  </a:lnTo>
                  <a:cubicBezTo>
                    <a:pt x="316471" y="670638"/>
                    <a:pt x="316167" y="666381"/>
                    <a:pt x="313734" y="660301"/>
                  </a:cubicBezTo>
                  <a:lnTo>
                    <a:pt x="306438" y="653005"/>
                  </a:lnTo>
                  <a:cubicBezTo>
                    <a:pt x="313734" y="650573"/>
                    <a:pt x="316167" y="651789"/>
                    <a:pt x="313734" y="656653"/>
                  </a:cubicBezTo>
                  <a:lnTo>
                    <a:pt x="321031" y="656653"/>
                  </a:lnTo>
                  <a:lnTo>
                    <a:pt x="321031" y="649357"/>
                  </a:lnTo>
                  <a:cubicBezTo>
                    <a:pt x="318599" y="649357"/>
                    <a:pt x="316167" y="647533"/>
                    <a:pt x="313734" y="643885"/>
                  </a:cubicBezTo>
                  <a:cubicBezTo>
                    <a:pt x="311302" y="640237"/>
                    <a:pt x="311302" y="635981"/>
                    <a:pt x="313734" y="631117"/>
                  </a:cubicBezTo>
                  <a:lnTo>
                    <a:pt x="306438" y="631117"/>
                  </a:lnTo>
                  <a:cubicBezTo>
                    <a:pt x="299142" y="628685"/>
                    <a:pt x="294886" y="625645"/>
                    <a:pt x="293670" y="621997"/>
                  </a:cubicBezTo>
                  <a:cubicBezTo>
                    <a:pt x="292454" y="618349"/>
                    <a:pt x="290630" y="615308"/>
                    <a:pt x="288198" y="612876"/>
                  </a:cubicBezTo>
                  <a:lnTo>
                    <a:pt x="295494" y="616525"/>
                  </a:lnTo>
                  <a:lnTo>
                    <a:pt x="302790" y="616525"/>
                  </a:lnTo>
                  <a:cubicBezTo>
                    <a:pt x="305222" y="611660"/>
                    <a:pt x="304006" y="608620"/>
                    <a:pt x="299142" y="607404"/>
                  </a:cubicBezTo>
                  <a:cubicBezTo>
                    <a:pt x="294278" y="606188"/>
                    <a:pt x="290630" y="608012"/>
                    <a:pt x="288198" y="612876"/>
                  </a:cubicBezTo>
                  <a:cubicBezTo>
                    <a:pt x="285766" y="612876"/>
                    <a:pt x="283942" y="611052"/>
                    <a:pt x="282726" y="607404"/>
                  </a:cubicBezTo>
                  <a:cubicBezTo>
                    <a:pt x="281510" y="603756"/>
                    <a:pt x="279686" y="600716"/>
                    <a:pt x="277254" y="598284"/>
                  </a:cubicBezTo>
                  <a:cubicBezTo>
                    <a:pt x="269958" y="598284"/>
                    <a:pt x="262661" y="597068"/>
                    <a:pt x="255365" y="594636"/>
                  </a:cubicBezTo>
                  <a:cubicBezTo>
                    <a:pt x="248069" y="592204"/>
                    <a:pt x="243205" y="586124"/>
                    <a:pt x="240773" y="576396"/>
                  </a:cubicBezTo>
                  <a:cubicBezTo>
                    <a:pt x="235909" y="564235"/>
                    <a:pt x="229829" y="558155"/>
                    <a:pt x="222533" y="558155"/>
                  </a:cubicBezTo>
                  <a:cubicBezTo>
                    <a:pt x="217669" y="555723"/>
                    <a:pt x="215236" y="552075"/>
                    <a:pt x="215236" y="547211"/>
                  </a:cubicBezTo>
                  <a:cubicBezTo>
                    <a:pt x="220101" y="542347"/>
                    <a:pt x="218885" y="535051"/>
                    <a:pt x="211588" y="525323"/>
                  </a:cubicBezTo>
                  <a:lnTo>
                    <a:pt x="200644" y="510730"/>
                  </a:lnTo>
                  <a:cubicBezTo>
                    <a:pt x="193348" y="508298"/>
                    <a:pt x="192132" y="503434"/>
                    <a:pt x="196996" y="496138"/>
                  </a:cubicBezTo>
                  <a:lnTo>
                    <a:pt x="178756" y="474250"/>
                  </a:lnTo>
                  <a:cubicBezTo>
                    <a:pt x="176324" y="459657"/>
                    <a:pt x="170244" y="445065"/>
                    <a:pt x="160515" y="430473"/>
                  </a:cubicBezTo>
                  <a:lnTo>
                    <a:pt x="142275" y="393992"/>
                  </a:lnTo>
                  <a:cubicBezTo>
                    <a:pt x="139843" y="384263"/>
                    <a:pt x="137411" y="378184"/>
                    <a:pt x="134979" y="375751"/>
                  </a:cubicBezTo>
                  <a:cubicBezTo>
                    <a:pt x="134979" y="373319"/>
                    <a:pt x="129507" y="361159"/>
                    <a:pt x="118563" y="339271"/>
                  </a:cubicBezTo>
                  <a:cubicBezTo>
                    <a:pt x="107618" y="317382"/>
                    <a:pt x="94850" y="294278"/>
                    <a:pt x="80258" y="269957"/>
                  </a:cubicBezTo>
                  <a:cubicBezTo>
                    <a:pt x="53505" y="218884"/>
                    <a:pt x="37697" y="187268"/>
                    <a:pt x="32833" y="175107"/>
                  </a:cubicBezTo>
                  <a:lnTo>
                    <a:pt x="29185" y="164163"/>
                  </a:lnTo>
                  <a:lnTo>
                    <a:pt x="36481" y="164163"/>
                  </a:lnTo>
                  <a:cubicBezTo>
                    <a:pt x="41345" y="164163"/>
                    <a:pt x="41345" y="160515"/>
                    <a:pt x="36481" y="153219"/>
                  </a:cubicBezTo>
                  <a:cubicBezTo>
                    <a:pt x="31617" y="153219"/>
                    <a:pt x="29185" y="150787"/>
                    <a:pt x="29185" y="145923"/>
                  </a:cubicBezTo>
                  <a:cubicBezTo>
                    <a:pt x="29185" y="141059"/>
                    <a:pt x="25537" y="137410"/>
                    <a:pt x="18241" y="134978"/>
                  </a:cubicBezTo>
                  <a:cubicBezTo>
                    <a:pt x="13376" y="134978"/>
                    <a:pt x="12160" y="133762"/>
                    <a:pt x="14592" y="131330"/>
                  </a:cubicBezTo>
                  <a:cubicBezTo>
                    <a:pt x="9728" y="126466"/>
                    <a:pt x="8512" y="121602"/>
                    <a:pt x="10944" y="116738"/>
                  </a:cubicBezTo>
                  <a:cubicBezTo>
                    <a:pt x="15809" y="114306"/>
                    <a:pt x="19457" y="111874"/>
                    <a:pt x="21889" y="109442"/>
                  </a:cubicBezTo>
                  <a:cubicBezTo>
                    <a:pt x="21889" y="104578"/>
                    <a:pt x="19457" y="100930"/>
                    <a:pt x="14592" y="98498"/>
                  </a:cubicBezTo>
                  <a:lnTo>
                    <a:pt x="0" y="94850"/>
                  </a:lnTo>
                  <a:cubicBezTo>
                    <a:pt x="2432" y="87554"/>
                    <a:pt x="6080" y="85122"/>
                    <a:pt x="10944" y="87554"/>
                  </a:cubicBezTo>
                  <a:cubicBezTo>
                    <a:pt x="13376" y="94850"/>
                    <a:pt x="15809" y="94850"/>
                    <a:pt x="18241" y="87554"/>
                  </a:cubicBezTo>
                  <a:lnTo>
                    <a:pt x="18241" y="83905"/>
                  </a:lnTo>
                  <a:cubicBezTo>
                    <a:pt x="13376" y="83905"/>
                    <a:pt x="14592" y="82689"/>
                    <a:pt x="21889" y="80257"/>
                  </a:cubicBezTo>
                  <a:cubicBezTo>
                    <a:pt x="26753" y="80257"/>
                    <a:pt x="29185" y="81473"/>
                    <a:pt x="29185" y="83905"/>
                  </a:cubicBezTo>
                  <a:lnTo>
                    <a:pt x="32833" y="87554"/>
                  </a:lnTo>
                  <a:lnTo>
                    <a:pt x="36481" y="98498"/>
                  </a:lnTo>
                  <a:lnTo>
                    <a:pt x="40129" y="87554"/>
                  </a:lnTo>
                  <a:lnTo>
                    <a:pt x="36481" y="83905"/>
                  </a:lnTo>
                  <a:cubicBezTo>
                    <a:pt x="31617" y="81473"/>
                    <a:pt x="29185" y="77825"/>
                    <a:pt x="29185" y="72961"/>
                  </a:cubicBezTo>
                  <a:lnTo>
                    <a:pt x="29185" y="65665"/>
                  </a:lnTo>
                  <a:cubicBezTo>
                    <a:pt x="21889" y="63233"/>
                    <a:pt x="18241" y="59585"/>
                    <a:pt x="18241" y="54721"/>
                  </a:cubicBezTo>
                  <a:cubicBezTo>
                    <a:pt x="15809" y="49857"/>
                    <a:pt x="17024" y="47425"/>
                    <a:pt x="21889" y="47425"/>
                  </a:cubicBezTo>
                  <a:cubicBezTo>
                    <a:pt x="19457" y="52289"/>
                    <a:pt x="23105" y="54721"/>
                    <a:pt x="32833" y="54721"/>
                  </a:cubicBezTo>
                  <a:lnTo>
                    <a:pt x="47425" y="62017"/>
                  </a:lnTo>
                  <a:cubicBezTo>
                    <a:pt x="47425" y="64449"/>
                    <a:pt x="51681" y="68097"/>
                    <a:pt x="60193" y="72961"/>
                  </a:cubicBezTo>
                  <a:cubicBezTo>
                    <a:pt x="68705" y="77825"/>
                    <a:pt x="75394" y="81473"/>
                    <a:pt x="80258" y="83905"/>
                  </a:cubicBezTo>
                  <a:cubicBezTo>
                    <a:pt x="85122" y="93634"/>
                    <a:pt x="96066" y="102146"/>
                    <a:pt x="113090" y="109442"/>
                  </a:cubicBezTo>
                  <a:lnTo>
                    <a:pt x="149571" y="142275"/>
                  </a:lnTo>
                  <a:cubicBezTo>
                    <a:pt x="156867" y="144707"/>
                    <a:pt x="166595" y="148963"/>
                    <a:pt x="178756" y="155043"/>
                  </a:cubicBezTo>
                  <a:cubicBezTo>
                    <a:pt x="190916" y="161123"/>
                    <a:pt x="201860" y="166595"/>
                    <a:pt x="211588" y="171459"/>
                  </a:cubicBezTo>
                  <a:cubicBezTo>
                    <a:pt x="216452" y="178755"/>
                    <a:pt x="223141" y="184835"/>
                    <a:pt x="231653" y="189700"/>
                  </a:cubicBezTo>
                  <a:cubicBezTo>
                    <a:pt x="240165" y="194564"/>
                    <a:pt x="249285" y="198212"/>
                    <a:pt x="259013" y="200644"/>
                  </a:cubicBezTo>
                  <a:cubicBezTo>
                    <a:pt x="268742" y="207940"/>
                    <a:pt x="278470" y="213412"/>
                    <a:pt x="288198" y="217060"/>
                  </a:cubicBezTo>
                  <a:cubicBezTo>
                    <a:pt x="297926" y="220708"/>
                    <a:pt x="305222" y="223748"/>
                    <a:pt x="310086" y="226180"/>
                  </a:cubicBezTo>
                  <a:lnTo>
                    <a:pt x="350215" y="266309"/>
                  </a:lnTo>
                  <a:cubicBezTo>
                    <a:pt x="359944" y="266309"/>
                    <a:pt x="368456" y="261445"/>
                    <a:pt x="375752" y="251717"/>
                  </a:cubicBezTo>
                  <a:cubicBezTo>
                    <a:pt x="387912" y="249285"/>
                    <a:pt x="401896" y="244421"/>
                    <a:pt x="417705" y="237124"/>
                  </a:cubicBezTo>
                  <a:cubicBezTo>
                    <a:pt x="433513" y="229828"/>
                    <a:pt x="446281" y="222532"/>
                    <a:pt x="456009" y="215236"/>
                  </a:cubicBezTo>
                  <a:cubicBezTo>
                    <a:pt x="458441" y="210372"/>
                    <a:pt x="469386" y="204292"/>
                    <a:pt x="488842" y="196996"/>
                  </a:cubicBezTo>
                  <a:lnTo>
                    <a:pt x="503434" y="182403"/>
                  </a:lnTo>
                  <a:cubicBezTo>
                    <a:pt x="505866" y="179971"/>
                    <a:pt x="508907" y="176931"/>
                    <a:pt x="512555" y="173283"/>
                  </a:cubicBezTo>
                  <a:cubicBezTo>
                    <a:pt x="516203" y="169635"/>
                    <a:pt x="520459" y="167811"/>
                    <a:pt x="525323" y="167811"/>
                  </a:cubicBezTo>
                  <a:lnTo>
                    <a:pt x="532619" y="164163"/>
                  </a:lnTo>
                  <a:cubicBezTo>
                    <a:pt x="537483" y="154435"/>
                    <a:pt x="544779" y="148355"/>
                    <a:pt x="554507" y="145923"/>
                  </a:cubicBezTo>
                  <a:cubicBezTo>
                    <a:pt x="559372" y="148355"/>
                    <a:pt x="565452" y="144707"/>
                    <a:pt x="572748" y="134978"/>
                  </a:cubicBezTo>
                  <a:cubicBezTo>
                    <a:pt x="572748" y="132547"/>
                    <a:pt x="576396" y="128898"/>
                    <a:pt x="583692" y="124034"/>
                  </a:cubicBezTo>
                  <a:cubicBezTo>
                    <a:pt x="588556" y="119170"/>
                    <a:pt x="592204" y="117954"/>
                    <a:pt x="594636" y="120386"/>
                  </a:cubicBezTo>
                  <a:cubicBezTo>
                    <a:pt x="592204" y="125250"/>
                    <a:pt x="591596" y="128290"/>
                    <a:pt x="592812" y="129506"/>
                  </a:cubicBezTo>
                  <a:cubicBezTo>
                    <a:pt x="594028" y="130723"/>
                    <a:pt x="593420" y="131330"/>
                    <a:pt x="590988" y="131330"/>
                  </a:cubicBezTo>
                  <a:lnTo>
                    <a:pt x="598284" y="131330"/>
                  </a:lnTo>
                  <a:cubicBezTo>
                    <a:pt x="598284" y="133762"/>
                    <a:pt x="600716" y="133154"/>
                    <a:pt x="605581" y="129506"/>
                  </a:cubicBezTo>
                  <a:cubicBezTo>
                    <a:pt x="610445" y="125858"/>
                    <a:pt x="612877" y="121602"/>
                    <a:pt x="612877" y="116738"/>
                  </a:cubicBezTo>
                  <a:lnTo>
                    <a:pt x="605581" y="116738"/>
                  </a:lnTo>
                  <a:lnTo>
                    <a:pt x="609229" y="105794"/>
                  </a:lnTo>
                  <a:cubicBezTo>
                    <a:pt x="614093" y="105794"/>
                    <a:pt x="616525" y="103362"/>
                    <a:pt x="616525" y="98498"/>
                  </a:cubicBezTo>
                  <a:cubicBezTo>
                    <a:pt x="616525" y="91202"/>
                    <a:pt x="618957" y="92418"/>
                    <a:pt x="623821" y="102146"/>
                  </a:cubicBezTo>
                  <a:lnTo>
                    <a:pt x="623821" y="94850"/>
                  </a:lnTo>
                  <a:cubicBezTo>
                    <a:pt x="628685" y="94850"/>
                    <a:pt x="632333" y="91202"/>
                    <a:pt x="634765" y="83905"/>
                  </a:cubicBezTo>
                  <a:cubicBezTo>
                    <a:pt x="639629" y="83905"/>
                    <a:pt x="644493" y="84513"/>
                    <a:pt x="649357" y="85729"/>
                  </a:cubicBezTo>
                  <a:cubicBezTo>
                    <a:pt x="654222" y="86946"/>
                    <a:pt x="656654" y="89985"/>
                    <a:pt x="656654" y="94850"/>
                  </a:cubicBezTo>
                  <a:cubicBezTo>
                    <a:pt x="654222" y="99714"/>
                    <a:pt x="650573" y="103362"/>
                    <a:pt x="645709" y="105794"/>
                  </a:cubicBezTo>
                  <a:lnTo>
                    <a:pt x="634765" y="109442"/>
                  </a:lnTo>
                  <a:lnTo>
                    <a:pt x="642061" y="113090"/>
                  </a:lnTo>
                  <a:cubicBezTo>
                    <a:pt x="646925" y="113090"/>
                    <a:pt x="655438" y="109442"/>
                    <a:pt x="667598" y="102146"/>
                  </a:cubicBezTo>
                  <a:cubicBezTo>
                    <a:pt x="679758" y="94850"/>
                    <a:pt x="696782" y="87554"/>
                    <a:pt x="718671" y="80257"/>
                  </a:cubicBezTo>
                  <a:cubicBezTo>
                    <a:pt x="724751" y="75393"/>
                    <a:pt x="730527" y="71441"/>
                    <a:pt x="735999" y="68401"/>
                  </a:cubicBezTo>
                  <a:lnTo>
                    <a:pt x="740478" y="66557"/>
                  </a:lnTo>
                  <a:lnTo>
                    <a:pt x="733719" y="68173"/>
                  </a:lnTo>
                  <a:cubicBezTo>
                    <a:pt x="725511" y="69541"/>
                    <a:pt x="724143" y="67489"/>
                    <a:pt x="729615" y="62017"/>
                  </a:cubicBezTo>
                  <a:lnTo>
                    <a:pt x="729615" y="54721"/>
                  </a:lnTo>
                  <a:cubicBezTo>
                    <a:pt x="724751" y="54721"/>
                    <a:pt x="725967" y="49857"/>
                    <a:pt x="733263" y="40129"/>
                  </a:cubicBezTo>
                  <a:cubicBezTo>
                    <a:pt x="735695" y="36481"/>
                    <a:pt x="739647" y="34352"/>
                    <a:pt x="745119" y="33744"/>
                  </a:cubicBezTo>
                  <a:lnTo>
                    <a:pt x="759697" y="35646"/>
                  </a:lnTo>
                  <a:lnTo>
                    <a:pt x="758800" y="40129"/>
                  </a:lnTo>
                  <a:lnTo>
                    <a:pt x="751503" y="43777"/>
                  </a:lnTo>
                  <a:lnTo>
                    <a:pt x="744207" y="51073"/>
                  </a:lnTo>
                  <a:lnTo>
                    <a:pt x="751503" y="51073"/>
                  </a:lnTo>
                  <a:cubicBezTo>
                    <a:pt x="751503" y="53505"/>
                    <a:pt x="751503" y="55937"/>
                    <a:pt x="751503" y="58369"/>
                  </a:cubicBezTo>
                  <a:cubicBezTo>
                    <a:pt x="751503" y="59585"/>
                    <a:pt x="750895" y="60801"/>
                    <a:pt x="749679" y="62017"/>
                  </a:cubicBezTo>
                  <a:lnTo>
                    <a:pt x="746733" y="63981"/>
                  </a:lnTo>
                  <a:lnTo>
                    <a:pt x="751503" y="62017"/>
                  </a:lnTo>
                  <a:lnTo>
                    <a:pt x="777040" y="51073"/>
                  </a:lnTo>
                  <a:cubicBezTo>
                    <a:pt x="777040" y="48641"/>
                    <a:pt x="775824" y="48033"/>
                    <a:pt x="773392" y="49249"/>
                  </a:cubicBezTo>
                  <a:cubicBezTo>
                    <a:pt x="770960" y="50465"/>
                    <a:pt x="767312" y="49857"/>
                    <a:pt x="762448" y="47425"/>
                  </a:cubicBezTo>
                  <a:lnTo>
                    <a:pt x="762448" y="43777"/>
                  </a:lnTo>
                  <a:cubicBezTo>
                    <a:pt x="764880" y="41345"/>
                    <a:pt x="764880" y="38912"/>
                    <a:pt x="762448" y="36481"/>
                  </a:cubicBezTo>
                  <a:lnTo>
                    <a:pt x="760106" y="35700"/>
                  </a:lnTo>
                  <a:lnTo>
                    <a:pt x="766096" y="36481"/>
                  </a:lnTo>
                  <a:cubicBezTo>
                    <a:pt x="766096" y="34048"/>
                    <a:pt x="767920" y="32224"/>
                    <a:pt x="771568" y="31008"/>
                  </a:cubicBezTo>
                  <a:cubicBezTo>
                    <a:pt x="775216" y="29792"/>
                    <a:pt x="777040" y="26752"/>
                    <a:pt x="777040" y="21888"/>
                  </a:cubicBezTo>
                  <a:lnTo>
                    <a:pt x="791632" y="18240"/>
                  </a:lnTo>
                  <a:lnTo>
                    <a:pt x="809873" y="14592"/>
                  </a:lnTo>
                  <a:cubicBezTo>
                    <a:pt x="809873" y="12160"/>
                    <a:pt x="812305" y="10944"/>
                    <a:pt x="817169" y="10944"/>
                  </a:cubicBezTo>
                  <a:lnTo>
                    <a:pt x="850001" y="3648"/>
                  </a:lnTo>
                  <a:lnTo>
                    <a:pt x="860946" y="3648"/>
                  </a:lnTo>
                  <a:cubicBezTo>
                    <a:pt x="870674" y="3648"/>
                    <a:pt x="877970" y="3648"/>
                    <a:pt x="882834" y="3648"/>
                  </a:cubicBezTo>
                  <a:cubicBezTo>
                    <a:pt x="887698" y="3648"/>
                    <a:pt x="891346" y="2432"/>
                    <a:pt x="893778" y="0"/>
                  </a:cubicBezTo>
                  <a:close/>
                  <a:moveTo>
                    <a:pt x="609229" y="134978"/>
                  </a:moveTo>
                  <a:cubicBezTo>
                    <a:pt x="599500" y="139843"/>
                    <a:pt x="599500" y="141059"/>
                    <a:pt x="609229" y="138627"/>
                  </a:cubicBezTo>
                  <a:lnTo>
                    <a:pt x="616525" y="134978"/>
                  </a:lnTo>
                  <a:lnTo>
                    <a:pt x="609229" y="134978"/>
                  </a:lnTo>
                  <a:close/>
                  <a:moveTo>
                    <a:pt x="700430" y="248069"/>
                  </a:moveTo>
                  <a:cubicBezTo>
                    <a:pt x="697998" y="248069"/>
                    <a:pt x="693134" y="250501"/>
                    <a:pt x="685838" y="255365"/>
                  </a:cubicBezTo>
                  <a:cubicBezTo>
                    <a:pt x="680974" y="257797"/>
                    <a:pt x="673070" y="262661"/>
                    <a:pt x="662126" y="269957"/>
                  </a:cubicBezTo>
                  <a:cubicBezTo>
                    <a:pt x="651181" y="277253"/>
                    <a:pt x="649357" y="279686"/>
                    <a:pt x="656654" y="277253"/>
                  </a:cubicBezTo>
                  <a:lnTo>
                    <a:pt x="674894" y="269957"/>
                  </a:lnTo>
                  <a:cubicBezTo>
                    <a:pt x="679758" y="267525"/>
                    <a:pt x="684622" y="264485"/>
                    <a:pt x="689486" y="260837"/>
                  </a:cubicBezTo>
                  <a:cubicBezTo>
                    <a:pt x="694350" y="257189"/>
                    <a:pt x="696782" y="256581"/>
                    <a:pt x="696782" y="259013"/>
                  </a:cubicBezTo>
                  <a:cubicBezTo>
                    <a:pt x="696782" y="254149"/>
                    <a:pt x="700430" y="251717"/>
                    <a:pt x="707727" y="251717"/>
                  </a:cubicBezTo>
                  <a:cubicBezTo>
                    <a:pt x="705295" y="249285"/>
                    <a:pt x="702862" y="248069"/>
                    <a:pt x="700430" y="248069"/>
                  </a:cubicBezTo>
                  <a:close/>
                  <a:moveTo>
                    <a:pt x="642517" y="760167"/>
                  </a:moveTo>
                  <a:cubicBezTo>
                    <a:pt x="642213" y="760471"/>
                    <a:pt x="642061" y="761231"/>
                    <a:pt x="642061" y="762447"/>
                  </a:cubicBezTo>
                  <a:lnTo>
                    <a:pt x="642061" y="766095"/>
                  </a:lnTo>
                  <a:lnTo>
                    <a:pt x="649357" y="766095"/>
                  </a:lnTo>
                  <a:cubicBezTo>
                    <a:pt x="646925" y="763664"/>
                    <a:pt x="645101" y="761839"/>
                    <a:pt x="643885" y="760623"/>
                  </a:cubicBezTo>
                  <a:cubicBezTo>
                    <a:pt x="643277" y="760015"/>
                    <a:pt x="642821" y="759863"/>
                    <a:pt x="642517" y="760167"/>
                  </a:cubicBezTo>
                  <a:close/>
                  <a:moveTo>
                    <a:pt x="507083" y="774304"/>
                  </a:moveTo>
                  <a:cubicBezTo>
                    <a:pt x="505866" y="773695"/>
                    <a:pt x="504650" y="774608"/>
                    <a:pt x="503434" y="777040"/>
                  </a:cubicBezTo>
                  <a:cubicBezTo>
                    <a:pt x="498570" y="777040"/>
                    <a:pt x="497354" y="778256"/>
                    <a:pt x="499786" y="780688"/>
                  </a:cubicBezTo>
                  <a:cubicBezTo>
                    <a:pt x="502218" y="783120"/>
                    <a:pt x="505866" y="783120"/>
                    <a:pt x="510731" y="780688"/>
                  </a:cubicBezTo>
                  <a:cubicBezTo>
                    <a:pt x="509514" y="777040"/>
                    <a:pt x="508298" y="774912"/>
                    <a:pt x="507083" y="774304"/>
                  </a:cubicBezTo>
                  <a:close/>
                  <a:moveTo>
                    <a:pt x="1054750" y="533987"/>
                  </a:moveTo>
                  <a:cubicBezTo>
                    <a:pt x="1053230" y="534291"/>
                    <a:pt x="1051862" y="535051"/>
                    <a:pt x="1050646" y="536267"/>
                  </a:cubicBezTo>
                  <a:cubicBezTo>
                    <a:pt x="1057942" y="543563"/>
                    <a:pt x="1062806" y="544779"/>
                    <a:pt x="1065238" y="539915"/>
                  </a:cubicBezTo>
                  <a:cubicBezTo>
                    <a:pt x="1065238" y="537483"/>
                    <a:pt x="1063414" y="535659"/>
                    <a:pt x="1059766" y="534443"/>
                  </a:cubicBezTo>
                  <a:cubicBezTo>
                    <a:pt x="1057942" y="533835"/>
                    <a:pt x="1056270" y="533683"/>
                    <a:pt x="1054750" y="533987"/>
                  </a:cubicBezTo>
                  <a:close/>
                  <a:moveTo>
                    <a:pt x="1056118" y="547211"/>
                  </a:moveTo>
                  <a:cubicBezTo>
                    <a:pt x="1052470" y="547211"/>
                    <a:pt x="1049430" y="548427"/>
                    <a:pt x="1046998" y="550859"/>
                  </a:cubicBezTo>
                  <a:lnTo>
                    <a:pt x="1050646" y="558155"/>
                  </a:lnTo>
                  <a:lnTo>
                    <a:pt x="1054294" y="554507"/>
                  </a:lnTo>
                  <a:lnTo>
                    <a:pt x="1061590" y="554507"/>
                  </a:lnTo>
                  <a:cubicBezTo>
                    <a:pt x="1061590" y="549643"/>
                    <a:pt x="1059766" y="547211"/>
                    <a:pt x="1056118" y="547211"/>
                  </a:cubicBezTo>
                  <a:close/>
                  <a:moveTo>
                    <a:pt x="1364380" y="860945"/>
                  </a:moveTo>
                  <a:cubicBezTo>
                    <a:pt x="1361948" y="860945"/>
                    <a:pt x="1361948" y="863377"/>
                    <a:pt x="1364380" y="868241"/>
                  </a:cubicBezTo>
                  <a:cubicBezTo>
                    <a:pt x="1366812" y="875538"/>
                    <a:pt x="1368636" y="877970"/>
                    <a:pt x="1369852" y="875538"/>
                  </a:cubicBezTo>
                  <a:cubicBezTo>
                    <a:pt x="1371068" y="873106"/>
                    <a:pt x="1371676" y="869458"/>
                    <a:pt x="1371676" y="864593"/>
                  </a:cubicBezTo>
                  <a:lnTo>
                    <a:pt x="1364380" y="860945"/>
                  </a:lnTo>
                  <a:close/>
                  <a:moveTo>
                    <a:pt x="1429134" y="177387"/>
                  </a:moveTo>
                  <a:cubicBezTo>
                    <a:pt x="1428525" y="177691"/>
                    <a:pt x="1428829" y="178755"/>
                    <a:pt x="1430045" y="180579"/>
                  </a:cubicBezTo>
                  <a:cubicBezTo>
                    <a:pt x="1432478" y="184227"/>
                    <a:pt x="1437341" y="187268"/>
                    <a:pt x="1444638" y="189700"/>
                  </a:cubicBezTo>
                  <a:cubicBezTo>
                    <a:pt x="1432478" y="184835"/>
                    <a:pt x="1430045" y="184835"/>
                    <a:pt x="1437341" y="189700"/>
                  </a:cubicBezTo>
                  <a:lnTo>
                    <a:pt x="1470174" y="215236"/>
                  </a:lnTo>
                  <a:cubicBezTo>
                    <a:pt x="1475038" y="220100"/>
                    <a:pt x="1479903" y="224964"/>
                    <a:pt x="1484766" y="229828"/>
                  </a:cubicBezTo>
                  <a:cubicBezTo>
                    <a:pt x="1489631" y="234693"/>
                    <a:pt x="1494495" y="238341"/>
                    <a:pt x="1499359" y="240773"/>
                  </a:cubicBezTo>
                  <a:lnTo>
                    <a:pt x="1510303" y="244421"/>
                  </a:lnTo>
                  <a:cubicBezTo>
                    <a:pt x="1517599" y="254149"/>
                    <a:pt x="1523680" y="259013"/>
                    <a:pt x="1528543" y="259013"/>
                  </a:cubicBezTo>
                  <a:cubicBezTo>
                    <a:pt x="1528543" y="254149"/>
                    <a:pt x="1526111" y="251717"/>
                    <a:pt x="1521247" y="251717"/>
                  </a:cubicBezTo>
                  <a:cubicBezTo>
                    <a:pt x="1523680" y="246853"/>
                    <a:pt x="1522463" y="244421"/>
                    <a:pt x="1517599" y="244421"/>
                  </a:cubicBezTo>
                  <a:lnTo>
                    <a:pt x="1517599" y="240773"/>
                  </a:lnTo>
                  <a:cubicBezTo>
                    <a:pt x="1510303" y="231044"/>
                    <a:pt x="1506655" y="228612"/>
                    <a:pt x="1506655" y="233476"/>
                  </a:cubicBezTo>
                  <a:cubicBezTo>
                    <a:pt x="1501791" y="233476"/>
                    <a:pt x="1498751" y="232260"/>
                    <a:pt x="1497535" y="229828"/>
                  </a:cubicBezTo>
                  <a:cubicBezTo>
                    <a:pt x="1496319" y="227396"/>
                    <a:pt x="1495711" y="224964"/>
                    <a:pt x="1495711" y="222532"/>
                  </a:cubicBezTo>
                  <a:lnTo>
                    <a:pt x="1499359" y="222532"/>
                  </a:lnTo>
                  <a:cubicBezTo>
                    <a:pt x="1499359" y="227396"/>
                    <a:pt x="1500575" y="229828"/>
                    <a:pt x="1503007" y="229828"/>
                  </a:cubicBezTo>
                  <a:cubicBezTo>
                    <a:pt x="1505439" y="229828"/>
                    <a:pt x="1506655" y="228612"/>
                    <a:pt x="1506655" y="226180"/>
                  </a:cubicBezTo>
                  <a:lnTo>
                    <a:pt x="1459230" y="189700"/>
                  </a:lnTo>
                  <a:cubicBezTo>
                    <a:pt x="1449502" y="189700"/>
                    <a:pt x="1440990" y="186051"/>
                    <a:pt x="1433693" y="178755"/>
                  </a:cubicBezTo>
                  <a:cubicBezTo>
                    <a:pt x="1431261" y="177539"/>
                    <a:pt x="1429741" y="177083"/>
                    <a:pt x="1429134" y="1773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02EA32A8-954C-4435-8A80-265DD943E60B}"/>
                </a:ext>
              </a:extLst>
            </p:cNvPr>
            <p:cNvSpPr txBox="1"/>
            <p:nvPr/>
          </p:nvSpPr>
          <p:spPr>
            <a:xfrm>
              <a:off x="2514165" y="3391013"/>
              <a:ext cx="1470435" cy="1077206"/>
            </a:xfrm>
            <a:custGeom>
              <a:avLst/>
              <a:gdLst/>
              <a:ahLst/>
              <a:cxnLst/>
              <a:rect l="l" t="t" r="r" b="b"/>
              <a:pathLst>
                <a:path w="1470435" h="1077206">
                  <a:moveTo>
                    <a:pt x="750516" y="0"/>
                  </a:moveTo>
                  <a:lnTo>
                    <a:pt x="755413" y="1632"/>
                  </a:lnTo>
                  <a:cubicBezTo>
                    <a:pt x="756629" y="2848"/>
                    <a:pt x="757237" y="4672"/>
                    <a:pt x="757237" y="7104"/>
                  </a:cubicBezTo>
                  <a:cubicBezTo>
                    <a:pt x="757237" y="11968"/>
                    <a:pt x="758453" y="16832"/>
                    <a:pt x="760885" y="21696"/>
                  </a:cubicBezTo>
                  <a:cubicBezTo>
                    <a:pt x="760885" y="31424"/>
                    <a:pt x="762709" y="39936"/>
                    <a:pt x="766357" y="47233"/>
                  </a:cubicBezTo>
                  <a:cubicBezTo>
                    <a:pt x="770005" y="54529"/>
                    <a:pt x="773045" y="61825"/>
                    <a:pt x="775477" y="69121"/>
                  </a:cubicBezTo>
                  <a:lnTo>
                    <a:pt x="779125" y="80065"/>
                  </a:lnTo>
                  <a:cubicBezTo>
                    <a:pt x="776693" y="89794"/>
                    <a:pt x="777909" y="97090"/>
                    <a:pt x="782773" y="101954"/>
                  </a:cubicBezTo>
                  <a:lnTo>
                    <a:pt x="793717" y="134786"/>
                  </a:lnTo>
                  <a:cubicBezTo>
                    <a:pt x="793717" y="142083"/>
                    <a:pt x="794933" y="146339"/>
                    <a:pt x="797366" y="147555"/>
                  </a:cubicBezTo>
                  <a:cubicBezTo>
                    <a:pt x="799798" y="148771"/>
                    <a:pt x="802229" y="149379"/>
                    <a:pt x="804662" y="149379"/>
                  </a:cubicBezTo>
                  <a:lnTo>
                    <a:pt x="815606" y="185860"/>
                  </a:lnTo>
                  <a:cubicBezTo>
                    <a:pt x="818038" y="185860"/>
                    <a:pt x="819254" y="183427"/>
                    <a:pt x="819254" y="178563"/>
                  </a:cubicBezTo>
                  <a:cubicBezTo>
                    <a:pt x="819254" y="173699"/>
                    <a:pt x="815606" y="160323"/>
                    <a:pt x="808310" y="138435"/>
                  </a:cubicBezTo>
                  <a:lnTo>
                    <a:pt x="801014" y="109250"/>
                  </a:lnTo>
                  <a:cubicBezTo>
                    <a:pt x="803446" y="104386"/>
                    <a:pt x="802229" y="100738"/>
                    <a:pt x="797366" y="98306"/>
                  </a:cubicBezTo>
                  <a:lnTo>
                    <a:pt x="801014" y="91009"/>
                  </a:lnTo>
                  <a:lnTo>
                    <a:pt x="808310" y="109250"/>
                  </a:lnTo>
                  <a:lnTo>
                    <a:pt x="816417" y="124112"/>
                  </a:lnTo>
                  <a:lnTo>
                    <a:pt x="826550" y="127490"/>
                  </a:lnTo>
                  <a:cubicBezTo>
                    <a:pt x="826550" y="134786"/>
                    <a:pt x="828982" y="138435"/>
                    <a:pt x="833846" y="138435"/>
                  </a:cubicBezTo>
                  <a:cubicBezTo>
                    <a:pt x="832630" y="140867"/>
                    <a:pt x="830806" y="142387"/>
                    <a:pt x="828374" y="142995"/>
                  </a:cubicBezTo>
                  <a:lnTo>
                    <a:pt x="826620" y="142819"/>
                  </a:lnTo>
                  <a:lnTo>
                    <a:pt x="830198" y="149379"/>
                  </a:lnTo>
                  <a:lnTo>
                    <a:pt x="826550" y="156675"/>
                  </a:lnTo>
                  <a:lnTo>
                    <a:pt x="833846" y="156675"/>
                  </a:lnTo>
                  <a:cubicBezTo>
                    <a:pt x="838710" y="159107"/>
                    <a:pt x="839926" y="163971"/>
                    <a:pt x="837494" y="171267"/>
                  </a:cubicBezTo>
                  <a:lnTo>
                    <a:pt x="841142" y="171267"/>
                  </a:lnTo>
                  <a:cubicBezTo>
                    <a:pt x="843574" y="163971"/>
                    <a:pt x="846006" y="165187"/>
                    <a:pt x="848439" y="174915"/>
                  </a:cubicBezTo>
                  <a:cubicBezTo>
                    <a:pt x="848439" y="179779"/>
                    <a:pt x="853303" y="187075"/>
                    <a:pt x="863031" y="196804"/>
                  </a:cubicBezTo>
                  <a:cubicBezTo>
                    <a:pt x="865463" y="201668"/>
                    <a:pt x="865463" y="206532"/>
                    <a:pt x="863031" y="211396"/>
                  </a:cubicBezTo>
                  <a:cubicBezTo>
                    <a:pt x="855735" y="211396"/>
                    <a:pt x="853303" y="216260"/>
                    <a:pt x="855735" y="225988"/>
                  </a:cubicBezTo>
                  <a:lnTo>
                    <a:pt x="863031" y="218692"/>
                  </a:lnTo>
                  <a:cubicBezTo>
                    <a:pt x="865463" y="223556"/>
                    <a:pt x="867895" y="227204"/>
                    <a:pt x="870327" y="229636"/>
                  </a:cubicBezTo>
                  <a:lnTo>
                    <a:pt x="895863" y="273413"/>
                  </a:lnTo>
                  <a:cubicBezTo>
                    <a:pt x="912888" y="302598"/>
                    <a:pt x="926264" y="317190"/>
                    <a:pt x="935992" y="317190"/>
                  </a:cubicBezTo>
                  <a:cubicBezTo>
                    <a:pt x="940856" y="319622"/>
                    <a:pt x="943288" y="323270"/>
                    <a:pt x="943288" y="328134"/>
                  </a:cubicBezTo>
                  <a:cubicBezTo>
                    <a:pt x="945721" y="337862"/>
                    <a:pt x="953017" y="347591"/>
                    <a:pt x="965177" y="357319"/>
                  </a:cubicBezTo>
                  <a:cubicBezTo>
                    <a:pt x="960313" y="359751"/>
                    <a:pt x="961529" y="364615"/>
                    <a:pt x="968825" y="371911"/>
                  </a:cubicBezTo>
                  <a:cubicBezTo>
                    <a:pt x="971257" y="379207"/>
                    <a:pt x="973689" y="382855"/>
                    <a:pt x="976121" y="382855"/>
                  </a:cubicBezTo>
                  <a:cubicBezTo>
                    <a:pt x="976121" y="387720"/>
                    <a:pt x="977337" y="390760"/>
                    <a:pt x="979769" y="391976"/>
                  </a:cubicBezTo>
                  <a:cubicBezTo>
                    <a:pt x="982201" y="393192"/>
                    <a:pt x="984633" y="395016"/>
                    <a:pt x="987065" y="397448"/>
                  </a:cubicBezTo>
                  <a:cubicBezTo>
                    <a:pt x="994361" y="399880"/>
                    <a:pt x="999226" y="404744"/>
                    <a:pt x="1001658" y="412040"/>
                  </a:cubicBezTo>
                  <a:lnTo>
                    <a:pt x="1001658" y="415688"/>
                  </a:lnTo>
                  <a:cubicBezTo>
                    <a:pt x="1001658" y="415688"/>
                    <a:pt x="1003482" y="418120"/>
                    <a:pt x="1007130" y="422984"/>
                  </a:cubicBezTo>
                  <a:cubicBezTo>
                    <a:pt x="1010778" y="427849"/>
                    <a:pt x="1013818" y="431497"/>
                    <a:pt x="1016250" y="433928"/>
                  </a:cubicBezTo>
                  <a:lnTo>
                    <a:pt x="1030842" y="463113"/>
                  </a:lnTo>
                  <a:lnTo>
                    <a:pt x="1045434" y="466761"/>
                  </a:lnTo>
                  <a:cubicBezTo>
                    <a:pt x="1043002" y="471625"/>
                    <a:pt x="1044219" y="474057"/>
                    <a:pt x="1049083" y="474057"/>
                  </a:cubicBezTo>
                  <a:cubicBezTo>
                    <a:pt x="1051515" y="474057"/>
                    <a:pt x="1053947" y="475273"/>
                    <a:pt x="1056379" y="477705"/>
                  </a:cubicBezTo>
                  <a:cubicBezTo>
                    <a:pt x="1058811" y="480137"/>
                    <a:pt x="1058811" y="482570"/>
                    <a:pt x="1056379" y="485001"/>
                  </a:cubicBezTo>
                  <a:lnTo>
                    <a:pt x="1067323" y="488650"/>
                  </a:lnTo>
                  <a:lnTo>
                    <a:pt x="1074619" y="488650"/>
                  </a:lnTo>
                  <a:cubicBezTo>
                    <a:pt x="1072187" y="483786"/>
                    <a:pt x="1073403" y="481353"/>
                    <a:pt x="1078267" y="481353"/>
                  </a:cubicBezTo>
                  <a:lnTo>
                    <a:pt x="1081915" y="485001"/>
                  </a:lnTo>
                  <a:lnTo>
                    <a:pt x="1081915" y="492298"/>
                  </a:lnTo>
                  <a:cubicBezTo>
                    <a:pt x="1079483" y="499594"/>
                    <a:pt x="1078875" y="505674"/>
                    <a:pt x="1080091" y="510538"/>
                  </a:cubicBezTo>
                  <a:cubicBezTo>
                    <a:pt x="1081307" y="515402"/>
                    <a:pt x="1083131" y="519050"/>
                    <a:pt x="1085563" y="521482"/>
                  </a:cubicBezTo>
                  <a:cubicBezTo>
                    <a:pt x="1097723" y="523914"/>
                    <a:pt x="1100156" y="522698"/>
                    <a:pt x="1092859" y="517834"/>
                  </a:cubicBezTo>
                  <a:cubicBezTo>
                    <a:pt x="1097723" y="512970"/>
                    <a:pt x="1101372" y="514186"/>
                    <a:pt x="1103804" y="521482"/>
                  </a:cubicBezTo>
                  <a:cubicBezTo>
                    <a:pt x="1106236" y="521482"/>
                    <a:pt x="1108668" y="519050"/>
                    <a:pt x="1111100" y="514186"/>
                  </a:cubicBezTo>
                  <a:cubicBezTo>
                    <a:pt x="1111100" y="506890"/>
                    <a:pt x="1113532" y="505674"/>
                    <a:pt x="1118396" y="510538"/>
                  </a:cubicBezTo>
                  <a:cubicBezTo>
                    <a:pt x="1118396" y="515402"/>
                    <a:pt x="1114748" y="519050"/>
                    <a:pt x="1107452" y="521482"/>
                  </a:cubicBezTo>
                  <a:cubicBezTo>
                    <a:pt x="1107452" y="523914"/>
                    <a:pt x="1105020" y="526346"/>
                    <a:pt x="1100156" y="528778"/>
                  </a:cubicBezTo>
                  <a:cubicBezTo>
                    <a:pt x="1100156" y="531211"/>
                    <a:pt x="1102588" y="534859"/>
                    <a:pt x="1107452" y="539723"/>
                  </a:cubicBezTo>
                  <a:cubicBezTo>
                    <a:pt x="1112316" y="544587"/>
                    <a:pt x="1117180" y="548235"/>
                    <a:pt x="1122044" y="550667"/>
                  </a:cubicBezTo>
                  <a:cubicBezTo>
                    <a:pt x="1124476" y="550667"/>
                    <a:pt x="1128732" y="551883"/>
                    <a:pt x="1134812" y="554315"/>
                  </a:cubicBezTo>
                  <a:cubicBezTo>
                    <a:pt x="1140893" y="556747"/>
                    <a:pt x="1143933" y="555531"/>
                    <a:pt x="1143933" y="550667"/>
                  </a:cubicBezTo>
                  <a:lnTo>
                    <a:pt x="1162173" y="550667"/>
                  </a:lnTo>
                  <a:cubicBezTo>
                    <a:pt x="1167037" y="550667"/>
                    <a:pt x="1167037" y="548235"/>
                    <a:pt x="1162173" y="543371"/>
                  </a:cubicBezTo>
                  <a:lnTo>
                    <a:pt x="1158525" y="532426"/>
                  </a:lnTo>
                  <a:lnTo>
                    <a:pt x="1165821" y="532426"/>
                  </a:lnTo>
                  <a:cubicBezTo>
                    <a:pt x="1163389" y="537291"/>
                    <a:pt x="1164605" y="540331"/>
                    <a:pt x="1169469" y="541547"/>
                  </a:cubicBezTo>
                  <a:cubicBezTo>
                    <a:pt x="1174333" y="542763"/>
                    <a:pt x="1177981" y="540939"/>
                    <a:pt x="1180413" y="536074"/>
                  </a:cubicBezTo>
                  <a:cubicBezTo>
                    <a:pt x="1175549" y="536074"/>
                    <a:pt x="1173117" y="533643"/>
                    <a:pt x="1173117" y="528778"/>
                  </a:cubicBezTo>
                  <a:cubicBezTo>
                    <a:pt x="1170685" y="528778"/>
                    <a:pt x="1168861" y="527562"/>
                    <a:pt x="1167645" y="525130"/>
                  </a:cubicBezTo>
                  <a:cubicBezTo>
                    <a:pt x="1166429" y="522698"/>
                    <a:pt x="1163389" y="522698"/>
                    <a:pt x="1158525" y="525130"/>
                  </a:cubicBezTo>
                  <a:lnTo>
                    <a:pt x="1162173" y="521482"/>
                  </a:lnTo>
                  <a:lnTo>
                    <a:pt x="1151229" y="499594"/>
                  </a:lnTo>
                  <a:cubicBezTo>
                    <a:pt x="1148797" y="497162"/>
                    <a:pt x="1145148" y="494730"/>
                    <a:pt x="1140285" y="492298"/>
                  </a:cubicBezTo>
                  <a:lnTo>
                    <a:pt x="1140285" y="485001"/>
                  </a:lnTo>
                  <a:cubicBezTo>
                    <a:pt x="1142717" y="482570"/>
                    <a:pt x="1144541" y="481961"/>
                    <a:pt x="1145757" y="483177"/>
                  </a:cubicBezTo>
                  <a:cubicBezTo>
                    <a:pt x="1146972" y="484394"/>
                    <a:pt x="1150013" y="488650"/>
                    <a:pt x="1154877" y="495946"/>
                  </a:cubicBezTo>
                  <a:cubicBezTo>
                    <a:pt x="1154877" y="495946"/>
                    <a:pt x="1156093" y="498986"/>
                    <a:pt x="1158525" y="505066"/>
                  </a:cubicBezTo>
                  <a:cubicBezTo>
                    <a:pt x="1160957" y="511146"/>
                    <a:pt x="1164605" y="514186"/>
                    <a:pt x="1169469" y="514186"/>
                  </a:cubicBezTo>
                  <a:lnTo>
                    <a:pt x="1184061" y="521482"/>
                  </a:lnTo>
                  <a:cubicBezTo>
                    <a:pt x="1201086" y="540939"/>
                    <a:pt x="1212030" y="550667"/>
                    <a:pt x="1216894" y="550667"/>
                  </a:cubicBezTo>
                  <a:cubicBezTo>
                    <a:pt x="1221758" y="550667"/>
                    <a:pt x="1222974" y="548235"/>
                    <a:pt x="1220542" y="543371"/>
                  </a:cubicBezTo>
                  <a:lnTo>
                    <a:pt x="1224190" y="550667"/>
                  </a:lnTo>
                  <a:cubicBezTo>
                    <a:pt x="1233918" y="557963"/>
                    <a:pt x="1246079" y="560395"/>
                    <a:pt x="1260671" y="557963"/>
                  </a:cubicBezTo>
                  <a:cubicBezTo>
                    <a:pt x="1270399" y="553099"/>
                    <a:pt x="1275263" y="555531"/>
                    <a:pt x="1275263" y="565259"/>
                  </a:cubicBezTo>
                  <a:cubicBezTo>
                    <a:pt x="1280127" y="565259"/>
                    <a:pt x="1280127" y="562827"/>
                    <a:pt x="1275263" y="557963"/>
                  </a:cubicBezTo>
                  <a:cubicBezTo>
                    <a:pt x="1277695" y="555531"/>
                    <a:pt x="1279519" y="555531"/>
                    <a:pt x="1280735" y="557963"/>
                  </a:cubicBezTo>
                  <a:cubicBezTo>
                    <a:pt x="1281951" y="560395"/>
                    <a:pt x="1284991" y="564043"/>
                    <a:pt x="1289856" y="568907"/>
                  </a:cubicBezTo>
                  <a:cubicBezTo>
                    <a:pt x="1292288" y="576203"/>
                    <a:pt x="1298368" y="579851"/>
                    <a:pt x="1308096" y="579851"/>
                  </a:cubicBezTo>
                  <a:cubicBezTo>
                    <a:pt x="1305664" y="570123"/>
                    <a:pt x="1300800" y="564043"/>
                    <a:pt x="1293504" y="561611"/>
                  </a:cubicBezTo>
                  <a:lnTo>
                    <a:pt x="1293504" y="554315"/>
                  </a:lnTo>
                  <a:cubicBezTo>
                    <a:pt x="1305664" y="556747"/>
                    <a:pt x="1314176" y="561611"/>
                    <a:pt x="1319040" y="568907"/>
                  </a:cubicBezTo>
                  <a:cubicBezTo>
                    <a:pt x="1321472" y="573771"/>
                    <a:pt x="1325728" y="578027"/>
                    <a:pt x="1331808" y="581675"/>
                  </a:cubicBezTo>
                  <a:cubicBezTo>
                    <a:pt x="1337889" y="585324"/>
                    <a:pt x="1340929" y="588364"/>
                    <a:pt x="1340929" y="590796"/>
                  </a:cubicBezTo>
                  <a:cubicBezTo>
                    <a:pt x="1345793" y="590796"/>
                    <a:pt x="1349441" y="594444"/>
                    <a:pt x="1351873" y="601740"/>
                  </a:cubicBezTo>
                  <a:lnTo>
                    <a:pt x="1355521" y="609036"/>
                  </a:lnTo>
                  <a:lnTo>
                    <a:pt x="1359169" y="601740"/>
                  </a:lnTo>
                  <a:cubicBezTo>
                    <a:pt x="1354305" y="596876"/>
                    <a:pt x="1354305" y="594444"/>
                    <a:pt x="1359169" y="594444"/>
                  </a:cubicBezTo>
                  <a:cubicBezTo>
                    <a:pt x="1364033" y="594444"/>
                    <a:pt x="1369505" y="598092"/>
                    <a:pt x="1375585" y="605388"/>
                  </a:cubicBezTo>
                  <a:cubicBezTo>
                    <a:pt x="1381665" y="612684"/>
                    <a:pt x="1385922" y="619980"/>
                    <a:pt x="1388354" y="627276"/>
                  </a:cubicBezTo>
                  <a:lnTo>
                    <a:pt x="1402946" y="630924"/>
                  </a:lnTo>
                  <a:cubicBezTo>
                    <a:pt x="1405378" y="626061"/>
                    <a:pt x="1404162" y="622413"/>
                    <a:pt x="1399298" y="619980"/>
                  </a:cubicBezTo>
                  <a:lnTo>
                    <a:pt x="1392002" y="619980"/>
                  </a:lnTo>
                  <a:cubicBezTo>
                    <a:pt x="1392002" y="617548"/>
                    <a:pt x="1395650" y="616940"/>
                    <a:pt x="1402946" y="618156"/>
                  </a:cubicBezTo>
                  <a:cubicBezTo>
                    <a:pt x="1410242" y="619372"/>
                    <a:pt x="1413890" y="621196"/>
                    <a:pt x="1413890" y="623628"/>
                  </a:cubicBezTo>
                  <a:cubicBezTo>
                    <a:pt x="1418754" y="626061"/>
                    <a:pt x="1417538" y="628493"/>
                    <a:pt x="1410242" y="630924"/>
                  </a:cubicBezTo>
                  <a:cubicBezTo>
                    <a:pt x="1405378" y="630924"/>
                    <a:pt x="1404162" y="635789"/>
                    <a:pt x="1406594" y="645517"/>
                  </a:cubicBezTo>
                  <a:cubicBezTo>
                    <a:pt x="1411458" y="647949"/>
                    <a:pt x="1415714" y="648557"/>
                    <a:pt x="1419362" y="647341"/>
                  </a:cubicBezTo>
                  <a:cubicBezTo>
                    <a:pt x="1423010" y="646125"/>
                    <a:pt x="1424834" y="643085"/>
                    <a:pt x="1424834" y="638221"/>
                  </a:cubicBezTo>
                  <a:lnTo>
                    <a:pt x="1446723" y="667405"/>
                  </a:lnTo>
                  <a:lnTo>
                    <a:pt x="1446723" y="671053"/>
                  </a:lnTo>
                  <a:cubicBezTo>
                    <a:pt x="1446723" y="675917"/>
                    <a:pt x="1447939" y="680782"/>
                    <a:pt x="1450371" y="685646"/>
                  </a:cubicBezTo>
                  <a:cubicBezTo>
                    <a:pt x="1452803" y="690510"/>
                    <a:pt x="1455235" y="692942"/>
                    <a:pt x="1457667" y="692942"/>
                  </a:cubicBezTo>
                  <a:lnTo>
                    <a:pt x="1454019" y="700238"/>
                  </a:lnTo>
                  <a:cubicBezTo>
                    <a:pt x="1454019" y="702670"/>
                    <a:pt x="1454019" y="706318"/>
                    <a:pt x="1454019" y="711182"/>
                  </a:cubicBezTo>
                  <a:cubicBezTo>
                    <a:pt x="1454019" y="716046"/>
                    <a:pt x="1455235" y="720910"/>
                    <a:pt x="1457667" y="725775"/>
                  </a:cubicBezTo>
                  <a:lnTo>
                    <a:pt x="1461315" y="736719"/>
                  </a:lnTo>
                  <a:cubicBezTo>
                    <a:pt x="1458883" y="744015"/>
                    <a:pt x="1456451" y="748879"/>
                    <a:pt x="1454019" y="751311"/>
                  </a:cubicBezTo>
                  <a:lnTo>
                    <a:pt x="1461315" y="787792"/>
                  </a:lnTo>
                  <a:lnTo>
                    <a:pt x="1457667" y="795088"/>
                  </a:lnTo>
                  <a:cubicBezTo>
                    <a:pt x="1462531" y="802384"/>
                    <a:pt x="1463747" y="810896"/>
                    <a:pt x="1461315" y="820625"/>
                  </a:cubicBezTo>
                  <a:cubicBezTo>
                    <a:pt x="1456451" y="820625"/>
                    <a:pt x="1454019" y="821840"/>
                    <a:pt x="1454019" y="824273"/>
                  </a:cubicBezTo>
                  <a:cubicBezTo>
                    <a:pt x="1454019" y="826705"/>
                    <a:pt x="1455235" y="830353"/>
                    <a:pt x="1457667" y="835217"/>
                  </a:cubicBezTo>
                  <a:cubicBezTo>
                    <a:pt x="1455235" y="840081"/>
                    <a:pt x="1456451" y="844945"/>
                    <a:pt x="1461315" y="849809"/>
                  </a:cubicBezTo>
                  <a:cubicBezTo>
                    <a:pt x="1458883" y="852241"/>
                    <a:pt x="1456451" y="858929"/>
                    <a:pt x="1454019" y="869874"/>
                  </a:cubicBezTo>
                  <a:cubicBezTo>
                    <a:pt x="1451587" y="880818"/>
                    <a:pt x="1449155" y="885074"/>
                    <a:pt x="1446723" y="882642"/>
                  </a:cubicBezTo>
                  <a:cubicBezTo>
                    <a:pt x="1446723" y="885074"/>
                    <a:pt x="1444291" y="888722"/>
                    <a:pt x="1439427" y="893586"/>
                  </a:cubicBezTo>
                  <a:cubicBezTo>
                    <a:pt x="1434562" y="898450"/>
                    <a:pt x="1430914" y="902098"/>
                    <a:pt x="1428482" y="904530"/>
                  </a:cubicBezTo>
                  <a:cubicBezTo>
                    <a:pt x="1435779" y="906962"/>
                    <a:pt x="1440643" y="905746"/>
                    <a:pt x="1443075" y="900882"/>
                  </a:cubicBezTo>
                  <a:cubicBezTo>
                    <a:pt x="1445507" y="900882"/>
                    <a:pt x="1447939" y="900274"/>
                    <a:pt x="1450371" y="899058"/>
                  </a:cubicBezTo>
                  <a:cubicBezTo>
                    <a:pt x="1452803" y="897842"/>
                    <a:pt x="1454019" y="897234"/>
                    <a:pt x="1454019" y="897234"/>
                  </a:cubicBezTo>
                  <a:lnTo>
                    <a:pt x="1461315" y="900882"/>
                  </a:lnTo>
                  <a:lnTo>
                    <a:pt x="1468611" y="897234"/>
                  </a:lnTo>
                  <a:cubicBezTo>
                    <a:pt x="1473475" y="897234"/>
                    <a:pt x="1468611" y="905746"/>
                    <a:pt x="1454019" y="922771"/>
                  </a:cubicBezTo>
                  <a:cubicBezTo>
                    <a:pt x="1451587" y="932499"/>
                    <a:pt x="1444291" y="939795"/>
                    <a:pt x="1432130" y="944659"/>
                  </a:cubicBezTo>
                  <a:cubicBezTo>
                    <a:pt x="1419970" y="949523"/>
                    <a:pt x="1411458" y="951955"/>
                    <a:pt x="1406594" y="951955"/>
                  </a:cubicBezTo>
                  <a:cubicBezTo>
                    <a:pt x="1401730" y="951955"/>
                    <a:pt x="1397474" y="953171"/>
                    <a:pt x="1393826" y="955603"/>
                  </a:cubicBezTo>
                  <a:cubicBezTo>
                    <a:pt x="1390178" y="958035"/>
                    <a:pt x="1388354" y="960468"/>
                    <a:pt x="1388354" y="962899"/>
                  </a:cubicBezTo>
                  <a:lnTo>
                    <a:pt x="1384705" y="970196"/>
                  </a:lnTo>
                  <a:cubicBezTo>
                    <a:pt x="1389570" y="970196"/>
                    <a:pt x="1383489" y="972628"/>
                    <a:pt x="1366465" y="977492"/>
                  </a:cubicBezTo>
                  <a:cubicBezTo>
                    <a:pt x="1364033" y="977492"/>
                    <a:pt x="1359777" y="981748"/>
                    <a:pt x="1353697" y="990260"/>
                  </a:cubicBezTo>
                  <a:cubicBezTo>
                    <a:pt x="1347617" y="998772"/>
                    <a:pt x="1345793" y="1004244"/>
                    <a:pt x="1348225" y="1006676"/>
                  </a:cubicBezTo>
                  <a:cubicBezTo>
                    <a:pt x="1348225" y="1011541"/>
                    <a:pt x="1348225" y="1017013"/>
                    <a:pt x="1348225" y="1023093"/>
                  </a:cubicBezTo>
                  <a:cubicBezTo>
                    <a:pt x="1348225" y="1029173"/>
                    <a:pt x="1348225" y="1032213"/>
                    <a:pt x="1348225" y="1032213"/>
                  </a:cubicBezTo>
                  <a:cubicBezTo>
                    <a:pt x="1343361" y="1032213"/>
                    <a:pt x="1340929" y="1033429"/>
                    <a:pt x="1340929" y="1035861"/>
                  </a:cubicBezTo>
                  <a:cubicBezTo>
                    <a:pt x="1345793" y="1035861"/>
                    <a:pt x="1347009" y="1037077"/>
                    <a:pt x="1344577" y="1039509"/>
                  </a:cubicBezTo>
                  <a:cubicBezTo>
                    <a:pt x="1342145" y="1041941"/>
                    <a:pt x="1339713" y="1043157"/>
                    <a:pt x="1337281" y="1043157"/>
                  </a:cubicBezTo>
                  <a:lnTo>
                    <a:pt x="1337281" y="1054101"/>
                  </a:lnTo>
                  <a:cubicBezTo>
                    <a:pt x="1332416" y="1056534"/>
                    <a:pt x="1322080" y="1059573"/>
                    <a:pt x="1306272" y="1063221"/>
                  </a:cubicBezTo>
                  <a:cubicBezTo>
                    <a:pt x="1290463" y="1066870"/>
                    <a:pt x="1274047" y="1067478"/>
                    <a:pt x="1257023" y="1065046"/>
                  </a:cubicBezTo>
                  <a:cubicBezTo>
                    <a:pt x="1188925" y="1072342"/>
                    <a:pt x="1151229" y="1074774"/>
                    <a:pt x="1143933" y="1072342"/>
                  </a:cubicBezTo>
                  <a:cubicBezTo>
                    <a:pt x="1136636" y="1074774"/>
                    <a:pt x="1128124" y="1075990"/>
                    <a:pt x="1118396" y="1075990"/>
                  </a:cubicBezTo>
                  <a:cubicBezTo>
                    <a:pt x="1108668" y="1075990"/>
                    <a:pt x="1100156" y="1074774"/>
                    <a:pt x="1092859" y="1072342"/>
                  </a:cubicBezTo>
                  <a:lnTo>
                    <a:pt x="1085563" y="1072342"/>
                  </a:lnTo>
                  <a:cubicBezTo>
                    <a:pt x="1083131" y="1077206"/>
                    <a:pt x="1080699" y="1078422"/>
                    <a:pt x="1078267" y="1075990"/>
                  </a:cubicBezTo>
                  <a:lnTo>
                    <a:pt x="1063675" y="1072342"/>
                  </a:lnTo>
                  <a:lnTo>
                    <a:pt x="1056379" y="1072342"/>
                  </a:lnTo>
                  <a:cubicBezTo>
                    <a:pt x="1056379" y="1069910"/>
                    <a:pt x="1055771" y="1068086"/>
                    <a:pt x="1054555" y="1066870"/>
                  </a:cubicBezTo>
                  <a:cubicBezTo>
                    <a:pt x="1053339" y="1065654"/>
                    <a:pt x="1052731" y="1066262"/>
                    <a:pt x="1052731" y="1068694"/>
                  </a:cubicBezTo>
                  <a:lnTo>
                    <a:pt x="1038138" y="1065046"/>
                  </a:lnTo>
                  <a:cubicBezTo>
                    <a:pt x="1035706" y="1067478"/>
                    <a:pt x="1033274" y="1068694"/>
                    <a:pt x="1030842" y="1068694"/>
                  </a:cubicBezTo>
                  <a:cubicBezTo>
                    <a:pt x="1028410" y="1068694"/>
                    <a:pt x="1028410" y="1067478"/>
                    <a:pt x="1030842" y="1065046"/>
                  </a:cubicBezTo>
                  <a:lnTo>
                    <a:pt x="1023546" y="1061397"/>
                  </a:lnTo>
                  <a:lnTo>
                    <a:pt x="1019898" y="1068694"/>
                  </a:lnTo>
                  <a:cubicBezTo>
                    <a:pt x="1010170" y="1063830"/>
                    <a:pt x="987065" y="1060182"/>
                    <a:pt x="950585" y="1057749"/>
                  </a:cubicBezTo>
                  <a:lnTo>
                    <a:pt x="753589" y="1003028"/>
                  </a:lnTo>
                  <a:lnTo>
                    <a:pt x="655090" y="962899"/>
                  </a:lnTo>
                  <a:lnTo>
                    <a:pt x="614962" y="937363"/>
                  </a:lnTo>
                  <a:cubicBezTo>
                    <a:pt x="612530" y="942227"/>
                    <a:pt x="610098" y="942227"/>
                    <a:pt x="607666" y="937363"/>
                  </a:cubicBezTo>
                  <a:lnTo>
                    <a:pt x="600369" y="933715"/>
                  </a:lnTo>
                  <a:cubicBezTo>
                    <a:pt x="597937" y="933715"/>
                    <a:pt x="591857" y="930067"/>
                    <a:pt x="582129" y="922771"/>
                  </a:cubicBezTo>
                  <a:lnTo>
                    <a:pt x="574833" y="922771"/>
                  </a:lnTo>
                  <a:cubicBezTo>
                    <a:pt x="572401" y="915475"/>
                    <a:pt x="569969" y="910610"/>
                    <a:pt x="567537" y="908178"/>
                  </a:cubicBezTo>
                  <a:lnTo>
                    <a:pt x="560241" y="908178"/>
                  </a:lnTo>
                  <a:lnTo>
                    <a:pt x="552944" y="897234"/>
                  </a:lnTo>
                  <a:lnTo>
                    <a:pt x="545648" y="897234"/>
                  </a:lnTo>
                  <a:lnTo>
                    <a:pt x="531056" y="897234"/>
                  </a:lnTo>
                  <a:cubicBezTo>
                    <a:pt x="523760" y="889938"/>
                    <a:pt x="517680" y="885074"/>
                    <a:pt x="512816" y="882642"/>
                  </a:cubicBezTo>
                  <a:cubicBezTo>
                    <a:pt x="500655" y="875346"/>
                    <a:pt x="489711" y="870481"/>
                    <a:pt x="479983" y="868050"/>
                  </a:cubicBezTo>
                  <a:cubicBezTo>
                    <a:pt x="460526" y="855889"/>
                    <a:pt x="441070" y="840081"/>
                    <a:pt x="421614" y="820625"/>
                  </a:cubicBezTo>
                  <a:lnTo>
                    <a:pt x="407021" y="816977"/>
                  </a:lnTo>
                  <a:lnTo>
                    <a:pt x="407021" y="809680"/>
                  </a:lnTo>
                  <a:cubicBezTo>
                    <a:pt x="409453" y="804816"/>
                    <a:pt x="409453" y="800560"/>
                    <a:pt x="407021" y="796912"/>
                  </a:cubicBezTo>
                  <a:cubicBezTo>
                    <a:pt x="404589" y="793264"/>
                    <a:pt x="402157" y="791440"/>
                    <a:pt x="399725" y="791440"/>
                  </a:cubicBezTo>
                  <a:cubicBezTo>
                    <a:pt x="385133" y="786576"/>
                    <a:pt x="376621" y="779280"/>
                    <a:pt x="374189" y="769552"/>
                  </a:cubicBezTo>
                  <a:cubicBezTo>
                    <a:pt x="364461" y="767119"/>
                    <a:pt x="357164" y="763471"/>
                    <a:pt x="352300" y="758607"/>
                  </a:cubicBezTo>
                  <a:lnTo>
                    <a:pt x="330412" y="736719"/>
                  </a:lnTo>
                  <a:cubicBezTo>
                    <a:pt x="327980" y="736719"/>
                    <a:pt x="323116" y="733071"/>
                    <a:pt x="315820" y="725775"/>
                  </a:cubicBezTo>
                  <a:cubicBezTo>
                    <a:pt x="308523" y="723342"/>
                    <a:pt x="303659" y="720910"/>
                    <a:pt x="301227" y="718478"/>
                  </a:cubicBezTo>
                  <a:cubicBezTo>
                    <a:pt x="298795" y="716046"/>
                    <a:pt x="296363" y="713614"/>
                    <a:pt x="293931" y="711182"/>
                  </a:cubicBezTo>
                  <a:cubicBezTo>
                    <a:pt x="289067" y="701454"/>
                    <a:pt x="284203" y="695374"/>
                    <a:pt x="279339" y="692942"/>
                  </a:cubicBezTo>
                  <a:lnTo>
                    <a:pt x="268395" y="674701"/>
                  </a:lnTo>
                  <a:cubicBezTo>
                    <a:pt x="256234" y="657677"/>
                    <a:pt x="246506" y="649165"/>
                    <a:pt x="239210" y="649165"/>
                  </a:cubicBezTo>
                  <a:lnTo>
                    <a:pt x="228266" y="630924"/>
                  </a:lnTo>
                  <a:cubicBezTo>
                    <a:pt x="228266" y="618764"/>
                    <a:pt x="225834" y="612684"/>
                    <a:pt x="220970" y="612684"/>
                  </a:cubicBezTo>
                  <a:cubicBezTo>
                    <a:pt x="211241" y="605388"/>
                    <a:pt x="205161" y="596876"/>
                    <a:pt x="202729" y="587148"/>
                  </a:cubicBezTo>
                  <a:cubicBezTo>
                    <a:pt x="195433" y="570123"/>
                    <a:pt x="185705" y="559179"/>
                    <a:pt x="173545" y="554315"/>
                  </a:cubicBezTo>
                  <a:lnTo>
                    <a:pt x="126120" y="470409"/>
                  </a:lnTo>
                  <a:cubicBezTo>
                    <a:pt x="121255" y="463113"/>
                    <a:pt x="117607" y="454601"/>
                    <a:pt x="115175" y="444873"/>
                  </a:cubicBezTo>
                  <a:cubicBezTo>
                    <a:pt x="112744" y="435145"/>
                    <a:pt x="109095" y="429064"/>
                    <a:pt x="104231" y="426632"/>
                  </a:cubicBezTo>
                  <a:lnTo>
                    <a:pt x="93287" y="393800"/>
                  </a:lnTo>
                  <a:lnTo>
                    <a:pt x="78695" y="364615"/>
                  </a:lnTo>
                  <a:cubicBezTo>
                    <a:pt x="71399" y="359751"/>
                    <a:pt x="67750" y="353671"/>
                    <a:pt x="67750" y="346375"/>
                  </a:cubicBezTo>
                  <a:cubicBezTo>
                    <a:pt x="65318" y="329350"/>
                    <a:pt x="61670" y="317190"/>
                    <a:pt x="56806" y="309894"/>
                  </a:cubicBezTo>
                  <a:cubicBezTo>
                    <a:pt x="56806" y="300166"/>
                    <a:pt x="54374" y="291654"/>
                    <a:pt x="49510" y="284358"/>
                  </a:cubicBezTo>
                  <a:lnTo>
                    <a:pt x="53158" y="280710"/>
                  </a:lnTo>
                  <a:lnTo>
                    <a:pt x="45862" y="273413"/>
                  </a:lnTo>
                  <a:cubicBezTo>
                    <a:pt x="48294" y="266117"/>
                    <a:pt x="47078" y="262469"/>
                    <a:pt x="42214" y="262469"/>
                  </a:cubicBezTo>
                  <a:lnTo>
                    <a:pt x="34918" y="255173"/>
                  </a:lnTo>
                  <a:lnTo>
                    <a:pt x="20325" y="229636"/>
                  </a:lnTo>
                  <a:cubicBezTo>
                    <a:pt x="17893" y="224772"/>
                    <a:pt x="15461" y="218692"/>
                    <a:pt x="13029" y="211396"/>
                  </a:cubicBezTo>
                  <a:cubicBezTo>
                    <a:pt x="10597" y="204100"/>
                    <a:pt x="10597" y="201668"/>
                    <a:pt x="13029" y="204100"/>
                  </a:cubicBezTo>
                  <a:lnTo>
                    <a:pt x="13029" y="196804"/>
                  </a:lnTo>
                  <a:cubicBezTo>
                    <a:pt x="15461" y="191940"/>
                    <a:pt x="19110" y="190723"/>
                    <a:pt x="23974" y="193156"/>
                  </a:cubicBezTo>
                  <a:lnTo>
                    <a:pt x="16677" y="160323"/>
                  </a:lnTo>
                  <a:cubicBezTo>
                    <a:pt x="19110" y="155459"/>
                    <a:pt x="18501" y="152419"/>
                    <a:pt x="14853" y="151203"/>
                  </a:cubicBezTo>
                  <a:cubicBezTo>
                    <a:pt x="11205" y="149987"/>
                    <a:pt x="9381" y="148163"/>
                    <a:pt x="9381" y="145731"/>
                  </a:cubicBezTo>
                  <a:cubicBezTo>
                    <a:pt x="4517" y="140867"/>
                    <a:pt x="1477" y="136002"/>
                    <a:pt x="261" y="131138"/>
                  </a:cubicBezTo>
                  <a:cubicBezTo>
                    <a:pt x="-955" y="126274"/>
                    <a:pt x="2085" y="122626"/>
                    <a:pt x="9381" y="120194"/>
                  </a:cubicBezTo>
                  <a:lnTo>
                    <a:pt x="9381" y="116546"/>
                  </a:lnTo>
                  <a:lnTo>
                    <a:pt x="9381" y="101954"/>
                  </a:lnTo>
                  <a:cubicBezTo>
                    <a:pt x="16677" y="97090"/>
                    <a:pt x="22757" y="95873"/>
                    <a:pt x="27622" y="98306"/>
                  </a:cubicBezTo>
                  <a:cubicBezTo>
                    <a:pt x="30054" y="98306"/>
                    <a:pt x="33702" y="97698"/>
                    <a:pt x="38566" y="96482"/>
                  </a:cubicBezTo>
                  <a:cubicBezTo>
                    <a:pt x="43430" y="95266"/>
                    <a:pt x="47078" y="95873"/>
                    <a:pt x="49510" y="98306"/>
                  </a:cubicBezTo>
                  <a:cubicBezTo>
                    <a:pt x="51942" y="100738"/>
                    <a:pt x="54982" y="103778"/>
                    <a:pt x="58630" y="107426"/>
                  </a:cubicBezTo>
                  <a:cubicBezTo>
                    <a:pt x="62278" y="111074"/>
                    <a:pt x="64102" y="114114"/>
                    <a:pt x="64102" y="116546"/>
                  </a:cubicBezTo>
                  <a:lnTo>
                    <a:pt x="71399" y="120194"/>
                  </a:lnTo>
                  <a:lnTo>
                    <a:pt x="82343" y="120194"/>
                  </a:lnTo>
                  <a:cubicBezTo>
                    <a:pt x="82343" y="115330"/>
                    <a:pt x="84775" y="114114"/>
                    <a:pt x="89639" y="116546"/>
                  </a:cubicBezTo>
                  <a:cubicBezTo>
                    <a:pt x="89639" y="116546"/>
                    <a:pt x="91463" y="116546"/>
                    <a:pt x="95111" y="116546"/>
                  </a:cubicBezTo>
                  <a:cubicBezTo>
                    <a:pt x="98759" y="116546"/>
                    <a:pt x="101799" y="112898"/>
                    <a:pt x="104231" y="105602"/>
                  </a:cubicBezTo>
                  <a:cubicBezTo>
                    <a:pt x="113959" y="95873"/>
                    <a:pt x="120040" y="92225"/>
                    <a:pt x="122472" y="94658"/>
                  </a:cubicBezTo>
                  <a:cubicBezTo>
                    <a:pt x="122472" y="92225"/>
                    <a:pt x="123688" y="90401"/>
                    <a:pt x="126120" y="89185"/>
                  </a:cubicBezTo>
                  <a:cubicBezTo>
                    <a:pt x="128552" y="87969"/>
                    <a:pt x="130984" y="86146"/>
                    <a:pt x="133416" y="83713"/>
                  </a:cubicBezTo>
                  <a:lnTo>
                    <a:pt x="140712" y="76417"/>
                  </a:lnTo>
                  <a:cubicBezTo>
                    <a:pt x="145576" y="73985"/>
                    <a:pt x="148616" y="71553"/>
                    <a:pt x="149832" y="69121"/>
                  </a:cubicBezTo>
                  <a:cubicBezTo>
                    <a:pt x="151048" y="66689"/>
                    <a:pt x="150440" y="61825"/>
                    <a:pt x="148008" y="54529"/>
                  </a:cubicBezTo>
                  <a:lnTo>
                    <a:pt x="151656" y="43584"/>
                  </a:lnTo>
                  <a:lnTo>
                    <a:pt x="169897" y="54529"/>
                  </a:lnTo>
                  <a:lnTo>
                    <a:pt x="191785" y="61825"/>
                  </a:lnTo>
                  <a:cubicBezTo>
                    <a:pt x="194217" y="66689"/>
                    <a:pt x="197865" y="69121"/>
                    <a:pt x="202729" y="69121"/>
                  </a:cubicBezTo>
                  <a:cubicBezTo>
                    <a:pt x="207593" y="69121"/>
                    <a:pt x="211241" y="69121"/>
                    <a:pt x="213674" y="69121"/>
                  </a:cubicBezTo>
                  <a:cubicBezTo>
                    <a:pt x="213674" y="64257"/>
                    <a:pt x="216106" y="61217"/>
                    <a:pt x="220970" y="60001"/>
                  </a:cubicBezTo>
                  <a:cubicBezTo>
                    <a:pt x="225834" y="58785"/>
                    <a:pt x="229482" y="61825"/>
                    <a:pt x="231914" y="69121"/>
                  </a:cubicBezTo>
                  <a:lnTo>
                    <a:pt x="239210" y="69121"/>
                  </a:lnTo>
                  <a:lnTo>
                    <a:pt x="257450" y="54529"/>
                  </a:lnTo>
                  <a:lnTo>
                    <a:pt x="261098" y="69121"/>
                  </a:lnTo>
                  <a:cubicBezTo>
                    <a:pt x="265963" y="69121"/>
                    <a:pt x="270827" y="71553"/>
                    <a:pt x="275691" y="76417"/>
                  </a:cubicBezTo>
                  <a:lnTo>
                    <a:pt x="315820" y="94658"/>
                  </a:lnTo>
                  <a:lnTo>
                    <a:pt x="323116" y="94658"/>
                  </a:lnTo>
                  <a:cubicBezTo>
                    <a:pt x="320684" y="99521"/>
                    <a:pt x="325548" y="104386"/>
                    <a:pt x="337708" y="109250"/>
                  </a:cubicBezTo>
                  <a:cubicBezTo>
                    <a:pt x="386349" y="116546"/>
                    <a:pt x="410670" y="117762"/>
                    <a:pt x="410670" y="112898"/>
                  </a:cubicBezTo>
                  <a:lnTo>
                    <a:pt x="425262" y="116546"/>
                  </a:lnTo>
                  <a:cubicBezTo>
                    <a:pt x="425262" y="121410"/>
                    <a:pt x="430126" y="123842"/>
                    <a:pt x="439854" y="123842"/>
                  </a:cubicBezTo>
                  <a:lnTo>
                    <a:pt x="450798" y="127490"/>
                  </a:lnTo>
                  <a:lnTo>
                    <a:pt x="454446" y="149379"/>
                  </a:lnTo>
                  <a:cubicBezTo>
                    <a:pt x="459311" y="149379"/>
                    <a:pt x="461743" y="150595"/>
                    <a:pt x="461743" y="153027"/>
                  </a:cubicBezTo>
                  <a:cubicBezTo>
                    <a:pt x="459311" y="157891"/>
                    <a:pt x="469039" y="157891"/>
                    <a:pt x="490927" y="153027"/>
                  </a:cubicBezTo>
                  <a:cubicBezTo>
                    <a:pt x="490927" y="150595"/>
                    <a:pt x="492143" y="149379"/>
                    <a:pt x="494575" y="149379"/>
                  </a:cubicBezTo>
                  <a:cubicBezTo>
                    <a:pt x="497007" y="149379"/>
                    <a:pt x="500047" y="148771"/>
                    <a:pt x="503695" y="147555"/>
                  </a:cubicBezTo>
                  <a:cubicBezTo>
                    <a:pt x="507344" y="146339"/>
                    <a:pt x="510384" y="146946"/>
                    <a:pt x="512816" y="149379"/>
                  </a:cubicBezTo>
                  <a:lnTo>
                    <a:pt x="527408" y="149379"/>
                  </a:lnTo>
                  <a:lnTo>
                    <a:pt x="523760" y="156675"/>
                  </a:lnTo>
                  <a:lnTo>
                    <a:pt x="531056" y="156675"/>
                  </a:lnTo>
                  <a:cubicBezTo>
                    <a:pt x="535920" y="159107"/>
                    <a:pt x="535920" y="161539"/>
                    <a:pt x="531056" y="163971"/>
                  </a:cubicBezTo>
                  <a:lnTo>
                    <a:pt x="527408" y="174915"/>
                  </a:lnTo>
                  <a:cubicBezTo>
                    <a:pt x="527408" y="174915"/>
                    <a:pt x="528016" y="175523"/>
                    <a:pt x="529232" y="176739"/>
                  </a:cubicBezTo>
                  <a:cubicBezTo>
                    <a:pt x="530448" y="177955"/>
                    <a:pt x="532272" y="177347"/>
                    <a:pt x="534704" y="174915"/>
                  </a:cubicBezTo>
                  <a:cubicBezTo>
                    <a:pt x="534704" y="172483"/>
                    <a:pt x="536528" y="170051"/>
                    <a:pt x="540176" y="167619"/>
                  </a:cubicBezTo>
                  <a:cubicBezTo>
                    <a:pt x="543824" y="165187"/>
                    <a:pt x="544432" y="166403"/>
                    <a:pt x="542000" y="171267"/>
                  </a:cubicBezTo>
                  <a:lnTo>
                    <a:pt x="556593" y="174915"/>
                  </a:lnTo>
                  <a:lnTo>
                    <a:pt x="563889" y="182211"/>
                  </a:lnTo>
                  <a:cubicBezTo>
                    <a:pt x="566321" y="187075"/>
                    <a:pt x="568753" y="190723"/>
                    <a:pt x="571185" y="193156"/>
                  </a:cubicBezTo>
                  <a:lnTo>
                    <a:pt x="571185" y="200452"/>
                  </a:lnTo>
                  <a:lnTo>
                    <a:pt x="567537" y="215044"/>
                  </a:lnTo>
                  <a:cubicBezTo>
                    <a:pt x="565105" y="212612"/>
                    <a:pt x="560241" y="212612"/>
                    <a:pt x="552944" y="215044"/>
                  </a:cubicBezTo>
                  <a:cubicBezTo>
                    <a:pt x="552944" y="217476"/>
                    <a:pt x="554768" y="219908"/>
                    <a:pt x="558417" y="222340"/>
                  </a:cubicBezTo>
                  <a:cubicBezTo>
                    <a:pt x="562065" y="224772"/>
                    <a:pt x="565105" y="224772"/>
                    <a:pt x="567537" y="222340"/>
                  </a:cubicBezTo>
                  <a:cubicBezTo>
                    <a:pt x="569969" y="217476"/>
                    <a:pt x="571793" y="216260"/>
                    <a:pt x="573009" y="218692"/>
                  </a:cubicBezTo>
                  <a:cubicBezTo>
                    <a:pt x="574225" y="221124"/>
                    <a:pt x="577265" y="224772"/>
                    <a:pt x="582129" y="229636"/>
                  </a:cubicBezTo>
                  <a:cubicBezTo>
                    <a:pt x="586993" y="232068"/>
                    <a:pt x="589425" y="234500"/>
                    <a:pt x="589425" y="236933"/>
                  </a:cubicBezTo>
                  <a:cubicBezTo>
                    <a:pt x="589425" y="239364"/>
                    <a:pt x="586993" y="240581"/>
                    <a:pt x="582129" y="240581"/>
                  </a:cubicBezTo>
                  <a:cubicBezTo>
                    <a:pt x="582129" y="243013"/>
                    <a:pt x="580913" y="245445"/>
                    <a:pt x="578481" y="247877"/>
                  </a:cubicBezTo>
                  <a:cubicBezTo>
                    <a:pt x="576049" y="250309"/>
                    <a:pt x="576049" y="252741"/>
                    <a:pt x="578481" y="255173"/>
                  </a:cubicBezTo>
                  <a:lnTo>
                    <a:pt x="589425" y="255173"/>
                  </a:lnTo>
                  <a:cubicBezTo>
                    <a:pt x="584561" y="257605"/>
                    <a:pt x="579697" y="258821"/>
                    <a:pt x="574833" y="258821"/>
                  </a:cubicBezTo>
                  <a:cubicBezTo>
                    <a:pt x="572401" y="261253"/>
                    <a:pt x="568753" y="265509"/>
                    <a:pt x="563889" y="271589"/>
                  </a:cubicBezTo>
                  <a:cubicBezTo>
                    <a:pt x="559025" y="277669"/>
                    <a:pt x="556593" y="283141"/>
                    <a:pt x="556593" y="288006"/>
                  </a:cubicBezTo>
                  <a:cubicBezTo>
                    <a:pt x="554160" y="292870"/>
                    <a:pt x="550512" y="295302"/>
                    <a:pt x="545648" y="295302"/>
                  </a:cubicBezTo>
                  <a:lnTo>
                    <a:pt x="545648" y="306246"/>
                  </a:lnTo>
                  <a:lnTo>
                    <a:pt x="531056" y="320838"/>
                  </a:lnTo>
                  <a:lnTo>
                    <a:pt x="527408" y="335431"/>
                  </a:lnTo>
                  <a:lnTo>
                    <a:pt x="527408" y="342727"/>
                  </a:lnTo>
                  <a:cubicBezTo>
                    <a:pt x="529840" y="342727"/>
                    <a:pt x="531664" y="347591"/>
                    <a:pt x="532880" y="357319"/>
                  </a:cubicBezTo>
                  <a:cubicBezTo>
                    <a:pt x="534096" y="367047"/>
                    <a:pt x="535920" y="373127"/>
                    <a:pt x="538352" y="375559"/>
                  </a:cubicBezTo>
                  <a:cubicBezTo>
                    <a:pt x="540784" y="382855"/>
                    <a:pt x="545648" y="391976"/>
                    <a:pt x="552944" y="402920"/>
                  </a:cubicBezTo>
                  <a:cubicBezTo>
                    <a:pt x="560241" y="413864"/>
                    <a:pt x="568753" y="426632"/>
                    <a:pt x="578481" y="441225"/>
                  </a:cubicBezTo>
                  <a:cubicBezTo>
                    <a:pt x="602801" y="465545"/>
                    <a:pt x="638066" y="488650"/>
                    <a:pt x="684275" y="510538"/>
                  </a:cubicBezTo>
                  <a:lnTo>
                    <a:pt x="804662" y="543371"/>
                  </a:lnTo>
                  <a:lnTo>
                    <a:pt x="815606" y="547019"/>
                  </a:lnTo>
                  <a:lnTo>
                    <a:pt x="811958" y="514186"/>
                  </a:lnTo>
                  <a:lnTo>
                    <a:pt x="804662" y="503242"/>
                  </a:lnTo>
                  <a:lnTo>
                    <a:pt x="811958" y="492298"/>
                  </a:lnTo>
                  <a:cubicBezTo>
                    <a:pt x="807094" y="489866"/>
                    <a:pt x="804662" y="486218"/>
                    <a:pt x="804662" y="481353"/>
                  </a:cubicBezTo>
                  <a:lnTo>
                    <a:pt x="804662" y="477705"/>
                  </a:lnTo>
                  <a:cubicBezTo>
                    <a:pt x="804662" y="463113"/>
                    <a:pt x="799798" y="440009"/>
                    <a:pt x="790069" y="408392"/>
                  </a:cubicBezTo>
                  <a:lnTo>
                    <a:pt x="775477" y="350023"/>
                  </a:lnTo>
                  <a:lnTo>
                    <a:pt x="764533" y="295302"/>
                  </a:lnTo>
                  <a:cubicBezTo>
                    <a:pt x="757237" y="273413"/>
                    <a:pt x="753589" y="260037"/>
                    <a:pt x="753589" y="255173"/>
                  </a:cubicBezTo>
                  <a:lnTo>
                    <a:pt x="749941" y="247877"/>
                  </a:lnTo>
                  <a:cubicBezTo>
                    <a:pt x="745076" y="247877"/>
                    <a:pt x="742036" y="244837"/>
                    <a:pt x="740820" y="238757"/>
                  </a:cubicBezTo>
                  <a:cubicBezTo>
                    <a:pt x="739604" y="232676"/>
                    <a:pt x="740212" y="224772"/>
                    <a:pt x="742644" y="215044"/>
                  </a:cubicBezTo>
                  <a:lnTo>
                    <a:pt x="738996" y="200452"/>
                  </a:lnTo>
                  <a:lnTo>
                    <a:pt x="731700" y="200452"/>
                  </a:lnTo>
                  <a:cubicBezTo>
                    <a:pt x="734132" y="200452"/>
                    <a:pt x="735956" y="199844"/>
                    <a:pt x="737172" y="198628"/>
                  </a:cubicBezTo>
                  <a:cubicBezTo>
                    <a:pt x="738388" y="197412"/>
                    <a:pt x="737780" y="193156"/>
                    <a:pt x="735348" y="185860"/>
                  </a:cubicBezTo>
                  <a:cubicBezTo>
                    <a:pt x="737780" y="180995"/>
                    <a:pt x="737780" y="176739"/>
                    <a:pt x="735348" y="173091"/>
                  </a:cubicBezTo>
                  <a:cubicBezTo>
                    <a:pt x="732916" y="169443"/>
                    <a:pt x="732916" y="165187"/>
                    <a:pt x="735348" y="160323"/>
                  </a:cubicBezTo>
                  <a:lnTo>
                    <a:pt x="731700" y="142083"/>
                  </a:lnTo>
                  <a:cubicBezTo>
                    <a:pt x="731700" y="142083"/>
                    <a:pt x="731700" y="139650"/>
                    <a:pt x="731700" y="134786"/>
                  </a:cubicBezTo>
                  <a:cubicBezTo>
                    <a:pt x="731700" y="129922"/>
                    <a:pt x="731700" y="126274"/>
                    <a:pt x="731700" y="123842"/>
                  </a:cubicBezTo>
                  <a:lnTo>
                    <a:pt x="728052" y="116546"/>
                  </a:lnTo>
                  <a:lnTo>
                    <a:pt x="724404" y="109250"/>
                  </a:lnTo>
                  <a:cubicBezTo>
                    <a:pt x="724404" y="109250"/>
                    <a:pt x="724404" y="106818"/>
                    <a:pt x="724404" y="101954"/>
                  </a:cubicBezTo>
                  <a:lnTo>
                    <a:pt x="728052" y="94658"/>
                  </a:lnTo>
                  <a:lnTo>
                    <a:pt x="717108" y="54529"/>
                  </a:lnTo>
                  <a:cubicBezTo>
                    <a:pt x="724404" y="52097"/>
                    <a:pt x="728660" y="53921"/>
                    <a:pt x="729876" y="60001"/>
                  </a:cubicBezTo>
                  <a:cubicBezTo>
                    <a:pt x="731092" y="66081"/>
                    <a:pt x="731700" y="70337"/>
                    <a:pt x="731700" y="72769"/>
                  </a:cubicBezTo>
                  <a:lnTo>
                    <a:pt x="731700" y="87361"/>
                  </a:lnTo>
                  <a:cubicBezTo>
                    <a:pt x="736564" y="89794"/>
                    <a:pt x="738996" y="93442"/>
                    <a:pt x="738996" y="98306"/>
                  </a:cubicBezTo>
                  <a:cubicBezTo>
                    <a:pt x="736564" y="103170"/>
                    <a:pt x="736564" y="108034"/>
                    <a:pt x="738996" y="112898"/>
                  </a:cubicBezTo>
                  <a:cubicBezTo>
                    <a:pt x="738996" y="117762"/>
                    <a:pt x="741428" y="120194"/>
                    <a:pt x="746292" y="120194"/>
                  </a:cubicBezTo>
                  <a:cubicBezTo>
                    <a:pt x="743860" y="125058"/>
                    <a:pt x="743860" y="133570"/>
                    <a:pt x="746292" y="145731"/>
                  </a:cubicBezTo>
                  <a:lnTo>
                    <a:pt x="760885" y="160323"/>
                  </a:lnTo>
                  <a:lnTo>
                    <a:pt x="760885" y="171267"/>
                  </a:lnTo>
                  <a:cubicBezTo>
                    <a:pt x="760885" y="173699"/>
                    <a:pt x="761493" y="173091"/>
                    <a:pt x="762709" y="169443"/>
                  </a:cubicBezTo>
                  <a:cubicBezTo>
                    <a:pt x="763925" y="165795"/>
                    <a:pt x="763317" y="160323"/>
                    <a:pt x="760885" y="153027"/>
                  </a:cubicBezTo>
                  <a:cubicBezTo>
                    <a:pt x="758453" y="150595"/>
                    <a:pt x="757845" y="148771"/>
                    <a:pt x="759061" y="147555"/>
                  </a:cubicBezTo>
                  <a:cubicBezTo>
                    <a:pt x="760277" y="146339"/>
                    <a:pt x="762101" y="144515"/>
                    <a:pt x="764533" y="142083"/>
                  </a:cubicBezTo>
                  <a:lnTo>
                    <a:pt x="760885" y="123842"/>
                  </a:lnTo>
                  <a:lnTo>
                    <a:pt x="753589" y="87361"/>
                  </a:lnTo>
                  <a:lnTo>
                    <a:pt x="738996" y="36288"/>
                  </a:lnTo>
                  <a:lnTo>
                    <a:pt x="746292" y="36288"/>
                  </a:lnTo>
                  <a:lnTo>
                    <a:pt x="746292" y="39936"/>
                  </a:lnTo>
                  <a:lnTo>
                    <a:pt x="753589" y="39936"/>
                  </a:lnTo>
                  <a:lnTo>
                    <a:pt x="749941" y="47233"/>
                  </a:lnTo>
                  <a:lnTo>
                    <a:pt x="760885" y="58177"/>
                  </a:lnTo>
                  <a:lnTo>
                    <a:pt x="771829" y="112898"/>
                  </a:lnTo>
                  <a:cubicBezTo>
                    <a:pt x="769397" y="117762"/>
                    <a:pt x="770613" y="120194"/>
                    <a:pt x="775477" y="120194"/>
                  </a:cubicBezTo>
                  <a:lnTo>
                    <a:pt x="779125" y="145731"/>
                  </a:lnTo>
                  <a:cubicBezTo>
                    <a:pt x="776693" y="148163"/>
                    <a:pt x="776693" y="153027"/>
                    <a:pt x="779125" y="160323"/>
                  </a:cubicBezTo>
                  <a:cubicBezTo>
                    <a:pt x="781557" y="160323"/>
                    <a:pt x="783381" y="158499"/>
                    <a:pt x="784597" y="154851"/>
                  </a:cubicBezTo>
                  <a:cubicBezTo>
                    <a:pt x="785813" y="151203"/>
                    <a:pt x="786421" y="146946"/>
                    <a:pt x="786421" y="142083"/>
                  </a:cubicBezTo>
                  <a:lnTo>
                    <a:pt x="779125" y="116546"/>
                  </a:lnTo>
                  <a:cubicBezTo>
                    <a:pt x="774261" y="94658"/>
                    <a:pt x="768181" y="72769"/>
                    <a:pt x="760885" y="50881"/>
                  </a:cubicBezTo>
                  <a:cubicBezTo>
                    <a:pt x="755413" y="21696"/>
                    <a:pt x="751993" y="4824"/>
                    <a:pt x="750625" y="264"/>
                  </a:cubicBezTo>
                  <a:lnTo>
                    <a:pt x="750516" y="0"/>
                  </a:lnTo>
                  <a:close/>
                  <a:moveTo>
                    <a:pt x="764533" y="160323"/>
                  </a:moveTo>
                  <a:cubicBezTo>
                    <a:pt x="764533" y="165187"/>
                    <a:pt x="765141" y="169443"/>
                    <a:pt x="766357" y="173091"/>
                  </a:cubicBezTo>
                  <a:cubicBezTo>
                    <a:pt x="767573" y="176739"/>
                    <a:pt x="768181" y="177347"/>
                    <a:pt x="768181" y="174915"/>
                  </a:cubicBezTo>
                  <a:lnTo>
                    <a:pt x="771829" y="163971"/>
                  </a:lnTo>
                  <a:lnTo>
                    <a:pt x="764533" y="160323"/>
                  </a:lnTo>
                  <a:close/>
                  <a:moveTo>
                    <a:pt x="870327" y="236933"/>
                  </a:moveTo>
                  <a:cubicBezTo>
                    <a:pt x="875191" y="251525"/>
                    <a:pt x="880055" y="258821"/>
                    <a:pt x="884919" y="258821"/>
                  </a:cubicBezTo>
                  <a:lnTo>
                    <a:pt x="873975" y="244229"/>
                  </a:lnTo>
                  <a:lnTo>
                    <a:pt x="870327" y="236933"/>
                  </a:lnTo>
                  <a:close/>
                  <a:moveTo>
                    <a:pt x="556593" y="236933"/>
                  </a:moveTo>
                  <a:cubicBezTo>
                    <a:pt x="555377" y="238148"/>
                    <a:pt x="554160" y="241797"/>
                    <a:pt x="552944" y="247877"/>
                  </a:cubicBezTo>
                  <a:lnTo>
                    <a:pt x="548080" y="256389"/>
                  </a:lnTo>
                  <a:lnTo>
                    <a:pt x="545648" y="258821"/>
                  </a:lnTo>
                  <a:lnTo>
                    <a:pt x="534705" y="277061"/>
                  </a:lnTo>
                  <a:lnTo>
                    <a:pt x="523760" y="288006"/>
                  </a:lnTo>
                  <a:lnTo>
                    <a:pt x="523760" y="295302"/>
                  </a:lnTo>
                  <a:lnTo>
                    <a:pt x="534705" y="277061"/>
                  </a:lnTo>
                  <a:lnTo>
                    <a:pt x="538352" y="273413"/>
                  </a:lnTo>
                  <a:lnTo>
                    <a:pt x="548080" y="256389"/>
                  </a:lnTo>
                  <a:lnTo>
                    <a:pt x="552944" y="251525"/>
                  </a:lnTo>
                  <a:cubicBezTo>
                    <a:pt x="557809" y="249093"/>
                    <a:pt x="560241" y="245445"/>
                    <a:pt x="560241" y="240581"/>
                  </a:cubicBezTo>
                  <a:cubicBezTo>
                    <a:pt x="559025" y="236933"/>
                    <a:pt x="557809" y="235716"/>
                    <a:pt x="556593" y="236933"/>
                  </a:cubicBezTo>
                  <a:close/>
                  <a:moveTo>
                    <a:pt x="1427570" y="756327"/>
                  </a:moveTo>
                  <a:cubicBezTo>
                    <a:pt x="1425746" y="756631"/>
                    <a:pt x="1423618" y="757391"/>
                    <a:pt x="1421186" y="758607"/>
                  </a:cubicBezTo>
                  <a:cubicBezTo>
                    <a:pt x="1416322" y="758607"/>
                    <a:pt x="1415106" y="759823"/>
                    <a:pt x="1417538" y="762255"/>
                  </a:cubicBezTo>
                  <a:lnTo>
                    <a:pt x="1417538" y="769552"/>
                  </a:lnTo>
                  <a:cubicBezTo>
                    <a:pt x="1424834" y="771984"/>
                    <a:pt x="1428482" y="770767"/>
                    <a:pt x="1428482" y="765903"/>
                  </a:cubicBezTo>
                  <a:cubicBezTo>
                    <a:pt x="1435779" y="768335"/>
                    <a:pt x="1440643" y="767119"/>
                    <a:pt x="1443075" y="762255"/>
                  </a:cubicBezTo>
                  <a:cubicBezTo>
                    <a:pt x="1438211" y="759823"/>
                    <a:pt x="1434562" y="757999"/>
                    <a:pt x="1432130" y="756783"/>
                  </a:cubicBezTo>
                  <a:cubicBezTo>
                    <a:pt x="1430914" y="756175"/>
                    <a:pt x="1429394" y="756023"/>
                    <a:pt x="1427570" y="756327"/>
                  </a:cubicBezTo>
                  <a:close/>
                  <a:moveTo>
                    <a:pt x="1450371" y="758607"/>
                  </a:moveTo>
                  <a:lnTo>
                    <a:pt x="1450371" y="762255"/>
                  </a:lnTo>
                  <a:cubicBezTo>
                    <a:pt x="1447939" y="767119"/>
                    <a:pt x="1444291" y="770767"/>
                    <a:pt x="1439427" y="773200"/>
                  </a:cubicBezTo>
                  <a:lnTo>
                    <a:pt x="1428482" y="791440"/>
                  </a:lnTo>
                  <a:cubicBezTo>
                    <a:pt x="1423618" y="789008"/>
                    <a:pt x="1417538" y="789008"/>
                    <a:pt x="1410242" y="791440"/>
                  </a:cubicBezTo>
                  <a:lnTo>
                    <a:pt x="1413890" y="806032"/>
                  </a:lnTo>
                  <a:cubicBezTo>
                    <a:pt x="1416322" y="808464"/>
                    <a:pt x="1419970" y="812112"/>
                    <a:pt x="1424834" y="816977"/>
                  </a:cubicBezTo>
                  <a:cubicBezTo>
                    <a:pt x="1429698" y="821840"/>
                    <a:pt x="1434562" y="823057"/>
                    <a:pt x="1439427" y="820625"/>
                  </a:cubicBezTo>
                  <a:lnTo>
                    <a:pt x="1446723" y="798736"/>
                  </a:lnTo>
                  <a:cubicBezTo>
                    <a:pt x="1451587" y="791440"/>
                    <a:pt x="1450371" y="787792"/>
                    <a:pt x="1443075" y="787792"/>
                  </a:cubicBezTo>
                  <a:lnTo>
                    <a:pt x="1446723" y="769552"/>
                  </a:lnTo>
                  <a:cubicBezTo>
                    <a:pt x="1451587" y="769552"/>
                    <a:pt x="1454019" y="768335"/>
                    <a:pt x="1454019" y="765903"/>
                  </a:cubicBezTo>
                  <a:cubicBezTo>
                    <a:pt x="1454019" y="763471"/>
                    <a:pt x="1452803" y="761039"/>
                    <a:pt x="1450371" y="758607"/>
                  </a:cubicBezTo>
                  <a:close/>
                  <a:moveTo>
                    <a:pt x="1421186" y="889938"/>
                  </a:moveTo>
                  <a:cubicBezTo>
                    <a:pt x="1418754" y="889938"/>
                    <a:pt x="1416322" y="891154"/>
                    <a:pt x="1413890" y="893586"/>
                  </a:cubicBezTo>
                  <a:cubicBezTo>
                    <a:pt x="1411458" y="896018"/>
                    <a:pt x="1410242" y="898450"/>
                    <a:pt x="1410242" y="900882"/>
                  </a:cubicBezTo>
                  <a:lnTo>
                    <a:pt x="1421186" y="897234"/>
                  </a:lnTo>
                  <a:lnTo>
                    <a:pt x="1421186" y="889938"/>
                  </a:lnTo>
                  <a:close/>
                  <a:moveTo>
                    <a:pt x="651443" y="944203"/>
                  </a:moveTo>
                  <a:cubicBezTo>
                    <a:pt x="650227" y="943899"/>
                    <a:pt x="650227" y="944659"/>
                    <a:pt x="651442" y="946483"/>
                  </a:cubicBezTo>
                  <a:cubicBezTo>
                    <a:pt x="653874" y="950131"/>
                    <a:pt x="658739" y="951955"/>
                    <a:pt x="666035" y="951955"/>
                  </a:cubicBezTo>
                  <a:cubicBezTo>
                    <a:pt x="687923" y="968980"/>
                    <a:pt x="730484" y="986612"/>
                    <a:pt x="793717" y="1004852"/>
                  </a:cubicBezTo>
                  <a:cubicBezTo>
                    <a:pt x="856951" y="1023093"/>
                    <a:pt x="920184" y="1035861"/>
                    <a:pt x="983417" y="1043157"/>
                  </a:cubicBezTo>
                  <a:cubicBezTo>
                    <a:pt x="998009" y="1050453"/>
                    <a:pt x="1012602" y="1051669"/>
                    <a:pt x="1027194" y="1046805"/>
                  </a:cubicBezTo>
                  <a:cubicBezTo>
                    <a:pt x="1027194" y="1041941"/>
                    <a:pt x="1029018" y="1039509"/>
                    <a:pt x="1032666" y="1039509"/>
                  </a:cubicBezTo>
                  <a:cubicBezTo>
                    <a:pt x="1036314" y="1039509"/>
                    <a:pt x="1039354" y="1040725"/>
                    <a:pt x="1041786" y="1043157"/>
                  </a:cubicBezTo>
                  <a:cubicBezTo>
                    <a:pt x="1036922" y="1043157"/>
                    <a:pt x="1034490" y="1046805"/>
                    <a:pt x="1034490" y="1054101"/>
                  </a:cubicBezTo>
                  <a:lnTo>
                    <a:pt x="1041786" y="1054101"/>
                  </a:lnTo>
                  <a:lnTo>
                    <a:pt x="1049083" y="1046805"/>
                  </a:lnTo>
                  <a:cubicBezTo>
                    <a:pt x="1051515" y="1041941"/>
                    <a:pt x="1055163" y="1040725"/>
                    <a:pt x="1060027" y="1043157"/>
                  </a:cubicBezTo>
                  <a:cubicBezTo>
                    <a:pt x="1064891" y="1045589"/>
                    <a:pt x="1068539" y="1049237"/>
                    <a:pt x="1070971" y="1054101"/>
                  </a:cubicBezTo>
                  <a:cubicBezTo>
                    <a:pt x="1075835" y="1049237"/>
                    <a:pt x="1079483" y="1046197"/>
                    <a:pt x="1081915" y="1044981"/>
                  </a:cubicBezTo>
                  <a:cubicBezTo>
                    <a:pt x="1084347" y="1043765"/>
                    <a:pt x="1084347" y="1044373"/>
                    <a:pt x="1081915" y="1046805"/>
                  </a:cubicBezTo>
                  <a:cubicBezTo>
                    <a:pt x="1081915" y="1051669"/>
                    <a:pt x="1086171" y="1054101"/>
                    <a:pt x="1094684" y="1054101"/>
                  </a:cubicBezTo>
                  <a:cubicBezTo>
                    <a:pt x="1103196" y="1054101"/>
                    <a:pt x="1109884" y="1054101"/>
                    <a:pt x="1114748" y="1054101"/>
                  </a:cubicBezTo>
                  <a:cubicBezTo>
                    <a:pt x="1124476" y="1056534"/>
                    <a:pt x="1132988" y="1057141"/>
                    <a:pt x="1140285" y="1055925"/>
                  </a:cubicBezTo>
                  <a:cubicBezTo>
                    <a:pt x="1147581" y="1054710"/>
                    <a:pt x="1153661" y="1055317"/>
                    <a:pt x="1158525" y="1057749"/>
                  </a:cubicBezTo>
                  <a:cubicBezTo>
                    <a:pt x="1163389" y="1050453"/>
                    <a:pt x="1168253" y="1049237"/>
                    <a:pt x="1173117" y="1054101"/>
                  </a:cubicBezTo>
                  <a:cubicBezTo>
                    <a:pt x="1182845" y="1056534"/>
                    <a:pt x="1192573" y="1056534"/>
                    <a:pt x="1202302" y="1054101"/>
                  </a:cubicBezTo>
                  <a:lnTo>
                    <a:pt x="1235134" y="1043157"/>
                  </a:lnTo>
                  <a:lnTo>
                    <a:pt x="1246079" y="1046805"/>
                  </a:lnTo>
                  <a:lnTo>
                    <a:pt x="1249727" y="1046805"/>
                  </a:lnTo>
                  <a:cubicBezTo>
                    <a:pt x="1257023" y="1046805"/>
                    <a:pt x="1263711" y="1044373"/>
                    <a:pt x="1269791" y="1039509"/>
                  </a:cubicBezTo>
                  <a:cubicBezTo>
                    <a:pt x="1275871" y="1034645"/>
                    <a:pt x="1280127" y="1032213"/>
                    <a:pt x="1282559" y="1032213"/>
                  </a:cubicBezTo>
                  <a:lnTo>
                    <a:pt x="1289856" y="1024917"/>
                  </a:lnTo>
                  <a:lnTo>
                    <a:pt x="1293504" y="1013972"/>
                  </a:lnTo>
                  <a:cubicBezTo>
                    <a:pt x="1293504" y="1011541"/>
                    <a:pt x="1292288" y="1010324"/>
                    <a:pt x="1289856" y="1010324"/>
                  </a:cubicBezTo>
                  <a:cubicBezTo>
                    <a:pt x="1287423" y="1010324"/>
                    <a:pt x="1286207" y="1011541"/>
                    <a:pt x="1286207" y="1013972"/>
                  </a:cubicBezTo>
                  <a:lnTo>
                    <a:pt x="1271615" y="1010324"/>
                  </a:lnTo>
                  <a:cubicBezTo>
                    <a:pt x="1266751" y="1007893"/>
                    <a:pt x="1261887" y="1009109"/>
                    <a:pt x="1257023" y="1013972"/>
                  </a:cubicBezTo>
                  <a:lnTo>
                    <a:pt x="1249727" y="1010324"/>
                  </a:lnTo>
                  <a:lnTo>
                    <a:pt x="1246079" y="1021269"/>
                  </a:lnTo>
                  <a:lnTo>
                    <a:pt x="1224190" y="1010324"/>
                  </a:lnTo>
                  <a:cubicBezTo>
                    <a:pt x="1219326" y="1017621"/>
                    <a:pt x="1215678" y="1018837"/>
                    <a:pt x="1213246" y="1013972"/>
                  </a:cubicBezTo>
                  <a:cubicBezTo>
                    <a:pt x="1208382" y="1021269"/>
                    <a:pt x="1202302" y="1023701"/>
                    <a:pt x="1195006" y="1021269"/>
                  </a:cubicBezTo>
                  <a:lnTo>
                    <a:pt x="1187709" y="1021269"/>
                  </a:lnTo>
                  <a:cubicBezTo>
                    <a:pt x="1187709" y="1026133"/>
                    <a:pt x="1185277" y="1027349"/>
                    <a:pt x="1180413" y="1024917"/>
                  </a:cubicBezTo>
                  <a:lnTo>
                    <a:pt x="1173117" y="1024917"/>
                  </a:lnTo>
                  <a:cubicBezTo>
                    <a:pt x="1170685" y="1022485"/>
                    <a:pt x="1167037" y="1021877"/>
                    <a:pt x="1162173" y="1023093"/>
                  </a:cubicBezTo>
                  <a:cubicBezTo>
                    <a:pt x="1157309" y="1024309"/>
                    <a:pt x="1153661" y="1024917"/>
                    <a:pt x="1151229" y="1024917"/>
                  </a:cubicBezTo>
                  <a:lnTo>
                    <a:pt x="1136636" y="1021269"/>
                  </a:lnTo>
                  <a:cubicBezTo>
                    <a:pt x="1126908" y="1023701"/>
                    <a:pt x="1117180" y="1023701"/>
                    <a:pt x="1107452" y="1021269"/>
                  </a:cubicBezTo>
                  <a:lnTo>
                    <a:pt x="1089211" y="1024917"/>
                  </a:lnTo>
                  <a:cubicBezTo>
                    <a:pt x="1084347" y="1027349"/>
                    <a:pt x="1081307" y="1029173"/>
                    <a:pt x="1080091" y="1030389"/>
                  </a:cubicBezTo>
                  <a:cubicBezTo>
                    <a:pt x="1078875" y="1031605"/>
                    <a:pt x="1078267" y="1030997"/>
                    <a:pt x="1078267" y="1028565"/>
                  </a:cubicBezTo>
                  <a:cubicBezTo>
                    <a:pt x="1075835" y="1027349"/>
                    <a:pt x="1074315" y="1025525"/>
                    <a:pt x="1073707" y="1023093"/>
                  </a:cubicBezTo>
                  <a:lnTo>
                    <a:pt x="1074297" y="1017191"/>
                  </a:lnTo>
                  <a:lnTo>
                    <a:pt x="1072795" y="1017621"/>
                  </a:lnTo>
                  <a:cubicBezTo>
                    <a:pt x="1069147" y="1017621"/>
                    <a:pt x="1066107" y="1020053"/>
                    <a:pt x="1063675" y="1024917"/>
                  </a:cubicBezTo>
                  <a:cubicBezTo>
                    <a:pt x="1056379" y="1022485"/>
                    <a:pt x="1056379" y="1023701"/>
                    <a:pt x="1063675" y="1028565"/>
                  </a:cubicBezTo>
                  <a:lnTo>
                    <a:pt x="1067323" y="1035861"/>
                  </a:lnTo>
                  <a:lnTo>
                    <a:pt x="1056379" y="1039509"/>
                  </a:lnTo>
                  <a:lnTo>
                    <a:pt x="1030842" y="1032213"/>
                  </a:lnTo>
                  <a:cubicBezTo>
                    <a:pt x="1028410" y="1034645"/>
                    <a:pt x="1024762" y="1035861"/>
                    <a:pt x="1019898" y="1035861"/>
                  </a:cubicBezTo>
                  <a:lnTo>
                    <a:pt x="983417" y="1035861"/>
                  </a:lnTo>
                  <a:cubicBezTo>
                    <a:pt x="985849" y="1033429"/>
                    <a:pt x="982809" y="1029781"/>
                    <a:pt x="974297" y="1024917"/>
                  </a:cubicBezTo>
                  <a:cubicBezTo>
                    <a:pt x="965785" y="1020053"/>
                    <a:pt x="957881" y="1018837"/>
                    <a:pt x="950585" y="1021269"/>
                  </a:cubicBezTo>
                  <a:lnTo>
                    <a:pt x="921400" y="1010324"/>
                  </a:lnTo>
                  <a:cubicBezTo>
                    <a:pt x="901944" y="1005460"/>
                    <a:pt x="890999" y="1005460"/>
                    <a:pt x="888567" y="1010324"/>
                  </a:cubicBezTo>
                  <a:lnTo>
                    <a:pt x="881271" y="1006676"/>
                  </a:lnTo>
                  <a:cubicBezTo>
                    <a:pt x="883703" y="1004244"/>
                    <a:pt x="883703" y="1003028"/>
                    <a:pt x="881271" y="1003028"/>
                  </a:cubicBezTo>
                  <a:cubicBezTo>
                    <a:pt x="878839" y="1003028"/>
                    <a:pt x="876407" y="1004244"/>
                    <a:pt x="873975" y="1006676"/>
                  </a:cubicBezTo>
                  <a:lnTo>
                    <a:pt x="866679" y="1003028"/>
                  </a:lnTo>
                  <a:lnTo>
                    <a:pt x="855735" y="1003028"/>
                  </a:lnTo>
                  <a:lnTo>
                    <a:pt x="848439" y="1003028"/>
                  </a:lnTo>
                  <a:cubicBezTo>
                    <a:pt x="848439" y="1000596"/>
                    <a:pt x="846615" y="998772"/>
                    <a:pt x="842966" y="997556"/>
                  </a:cubicBezTo>
                  <a:cubicBezTo>
                    <a:pt x="839318" y="996340"/>
                    <a:pt x="837494" y="996948"/>
                    <a:pt x="837494" y="999380"/>
                  </a:cubicBezTo>
                  <a:lnTo>
                    <a:pt x="811958" y="992084"/>
                  </a:lnTo>
                  <a:lnTo>
                    <a:pt x="786421" y="984788"/>
                  </a:lnTo>
                  <a:lnTo>
                    <a:pt x="658739" y="948307"/>
                  </a:lnTo>
                  <a:cubicBezTo>
                    <a:pt x="655091" y="945875"/>
                    <a:pt x="652659" y="944507"/>
                    <a:pt x="651443" y="944203"/>
                  </a:cubicBezTo>
                  <a:close/>
                  <a:moveTo>
                    <a:pt x="713460" y="948307"/>
                  </a:moveTo>
                  <a:cubicBezTo>
                    <a:pt x="713460" y="950739"/>
                    <a:pt x="715892" y="953171"/>
                    <a:pt x="720756" y="955603"/>
                  </a:cubicBezTo>
                  <a:cubicBezTo>
                    <a:pt x="725620" y="958035"/>
                    <a:pt x="729268" y="956820"/>
                    <a:pt x="731700" y="951955"/>
                  </a:cubicBezTo>
                  <a:lnTo>
                    <a:pt x="735348" y="955603"/>
                  </a:lnTo>
                  <a:cubicBezTo>
                    <a:pt x="732916" y="960468"/>
                    <a:pt x="734132" y="962899"/>
                    <a:pt x="738996" y="962899"/>
                  </a:cubicBezTo>
                  <a:cubicBezTo>
                    <a:pt x="741428" y="962899"/>
                    <a:pt x="743860" y="961684"/>
                    <a:pt x="746292" y="959251"/>
                  </a:cubicBezTo>
                  <a:cubicBezTo>
                    <a:pt x="748724" y="956820"/>
                    <a:pt x="749941" y="954387"/>
                    <a:pt x="749941" y="951955"/>
                  </a:cubicBezTo>
                  <a:cubicBezTo>
                    <a:pt x="745076" y="951955"/>
                    <a:pt x="741428" y="951347"/>
                    <a:pt x="738996" y="950131"/>
                  </a:cubicBezTo>
                  <a:cubicBezTo>
                    <a:pt x="736564" y="948915"/>
                    <a:pt x="734132" y="948307"/>
                    <a:pt x="731700" y="948307"/>
                  </a:cubicBezTo>
                  <a:cubicBezTo>
                    <a:pt x="726836" y="948307"/>
                    <a:pt x="723188" y="948307"/>
                    <a:pt x="720756" y="948307"/>
                  </a:cubicBezTo>
                  <a:cubicBezTo>
                    <a:pt x="718324" y="948307"/>
                    <a:pt x="715892" y="948307"/>
                    <a:pt x="713460" y="948307"/>
                  </a:cubicBezTo>
                  <a:close/>
                  <a:moveTo>
                    <a:pt x="793717" y="962899"/>
                  </a:moveTo>
                  <a:cubicBezTo>
                    <a:pt x="788853" y="962899"/>
                    <a:pt x="785205" y="965332"/>
                    <a:pt x="782773" y="970196"/>
                  </a:cubicBezTo>
                  <a:lnTo>
                    <a:pt x="797366" y="973844"/>
                  </a:lnTo>
                  <a:cubicBezTo>
                    <a:pt x="799798" y="968980"/>
                    <a:pt x="798581" y="965332"/>
                    <a:pt x="793717" y="962899"/>
                  </a:cubicBezTo>
                  <a:close/>
                  <a:moveTo>
                    <a:pt x="811958" y="970196"/>
                  </a:moveTo>
                  <a:lnTo>
                    <a:pt x="811958" y="977492"/>
                  </a:lnTo>
                  <a:cubicBezTo>
                    <a:pt x="807094" y="975060"/>
                    <a:pt x="804662" y="975060"/>
                    <a:pt x="804662" y="977492"/>
                  </a:cubicBezTo>
                  <a:lnTo>
                    <a:pt x="815606" y="984788"/>
                  </a:lnTo>
                  <a:lnTo>
                    <a:pt x="817443" y="985418"/>
                  </a:lnTo>
                  <a:lnTo>
                    <a:pt x="819254" y="988436"/>
                  </a:lnTo>
                  <a:lnTo>
                    <a:pt x="820555" y="986485"/>
                  </a:lnTo>
                  <a:lnTo>
                    <a:pt x="823586" y="987524"/>
                  </a:lnTo>
                  <a:cubicBezTo>
                    <a:pt x="830426" y="989348"/>
                    <a:pt x="833846" y="988436"/>
                    <a:pt x="833846" y="984788"/>
                  </a:cubicBezTo>
                  <a:cubicBezTo>
                    <a:pt x="833846" y="979924"/>
                    <a:pt x="835062" y="977492"/>
                    <a:pt x="837494" y="977492"/>
                  </a:cubicBezTo>
                  <a:cubicBezTo>
                    <a:pt x="839926" y="977492"/>
                    <a:pt x="841142" y="979924"/>
                    <a:pt x="841142" y="984788"/>
                  </a:cubicBezTo>
                  <a:cubicBezTo>
                    <a:pt x="841142" y="989652"/>
                    <a:pt x="849654" y="994516"/>
                    <a:pt x="866679" y="999380"/>
                  </a:cubicBezTo>
                  <a:lnTo>
                    <a:pt x="873975" y="992084"/>
                  </a:lnTo>
                  <a:cubicBezTo>
                    <a:pt x="871543" y="989652"/>
                    <a:pt x="871543" y="987828"/>
                    <a:pt x="873975" y="986612"/>
                  </a:cubicBezTo>
                  <a:cubicBezTo>
                    <a:pt x="876407" y="985396"/>
                    <a:pt x="878839" y="986004"/>
                    <a:pt x="881271" y="988436"/>
                  </a:cubicBezTo>
                  <a:lnTo>
                    <a:pt x="895863" y="992084"/>
                  </a:lnTo>
                  <a:cubicBezTo>
                    <a:pt x="900727" y="989652"/>
                    <a:pt x="882487" y="984788"/>
                    <a:pt x="841142" y="977492"/>
                  </a:cubicBezTo>
                  <a:lnTo>
                    <a:pt x="811958" y="970196"/>
                  </a:lnTo>
                  <a:close/>
                  <a:moveTo>
                    <a:pt x="916840" y="994820"/>
                  </a:moveTo>
                  <a:cubicBezTo>
                    <a:pt x="915016" y="994212"/>
                    <a:pt x="912888" y="994516"/>
                    <a:pt x="910456" y="995732"/>
                  </a:cubicBezTo>
                  <a:cubicBezTo>
                    <a:pt x="908024" y="998164"/>
                    <a:pt x="908024" y="999988"/>
                    <a:pt x="910456" y="1001204"/>
                  </a:cubicBezTo>
                  <a:cubicBezTo>
                    <a:pt x="912888" y="1002420"/>
                    <a:pt x="916536" y="1003028"/>
                    <a:pt x="921400" y="1003028"/>
                  </a:cubicBezTo>
                  <a:cubicBezTo>
                    <a:pt x="921400" y="1003028"/>
                    <a:pt x="922008" y="1002420"/>
                    <a:pt x="923224" y="1001204"/>
                  </a:cubicBezTo>
                  <a:cubicBezTo>
                    <a:pt x="924440" y="999988"/>
                    <a:pt x="923832" y="999380"/>
                    <a:pt x="921400" y="999380"/>
                  </a:cubicBezTo>
                  <a:cubicBezTo>
                    <a:pt x="920184" y="996948"/>
                    <a:pt x="918664" y="995428"/>
                    <a:pt x="916840" y="994820"/>
                  </a:cubicBezTo>
                  <a:close/>
                  <a:moveTo>
                    <a:pt x="817690" y="126448"/>
                  </a:moveTo>
                  <a:lnTo>
                    <a:pt x="822473" y="135216"/>
                  </a:lnTo>
                  <a:lnTo>
                    <a:pt x="821078" y="130682"/>
                  </a:lnTo>
                  <a:lnTo>
                    <a:pt x="817690" y="1264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6998957A-0467-92BB-0BF8-5491FEAFDCB8}"/>
              </a:ext>
            </a:extLst>
          </p:cNvPr>
          <p:cNvSpPr txBox="1"/>
          <p:nvPr/>
        </p:nvSpPr>
        <p:spPr>
          <a:xfrm>
            <a:off x="4851400" y="5396672"/>
            <a:ext cx="248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EDEDED"/>
                </a:solidFill>
                <a:sym typeface="+mn-lt"/>
              </a:rPr>
              <a:t>汇报人：</a:t>
            </a:r>
            <a:r>
              <a:rPr lang="en-US" altLang="zh-CN" sz="1600" dirty="0">
                <a:solidFill>
                  <a:srgbClr val="EDEDED"/>
                </a:solidFill>
                <a:sym typeface="+mn-lt"/>
              </a:rPr>
              <a:t>51PPT</a:t>
            </a:r>
            <a:r>
              <a:rPr lang="zh-CN" altLang="en-US" sz="1600" dirty="0">
                <a:solidFill>
                  <a:srgbClr val="EDEDED"/>
                </a:solidFill>
                <a:sym typeface="+mn-lt"/>
              </a:rPr>
              <a:t>模板网</a:t>
            </a:r>
          </a:p>
        </p:txBody>
      </p:sp>
      <p:sp>
        <p:nvSpPr>
          <p:cNvPr id="388" name="文本框 387">
            <a:extLst>
              <a:ext uri="{FF2B5EF4-FFF2-40B4-BE49-F238E27FC236}">
                <a16:creationId xmlns:a16="http://schemas.microsoft.com/office/drawing/2014/main" id="{07D2D2C7-75F4-960A-8235-915DFBCBF9E3}"/>
              </a:ext>
            </a:extLst>
          </p:cNvPr>
          <p:cNvSpPr txBox="1"/>
          <p:nvPr/>
        </p:nvSpPr>
        <p:spPr>
          <a:xfrm>
            <a:off x="2925902" y="2084011"/>
            <a:ext cx="6340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EDEDED"/>
                </a:solidFill>
                <a:effectLst>
                  <a:outerShdw blurRad="38100" dist="76200" dir="2700000" algn="tl">
                    <a:srgbClr val="224642">
                      <a:alpha val="19000"/>
                    </a:srgbClr>
                  </a:outerShdw>
                </a:effectLst>
                <a:latin typeface="阿里妈妈东方大楷" pitchFamily="2" charset="-122"/>
                <a:ea typeface="阿里妈妈东方大楷" pitchFamily="2" charset="-122"/>
              </a:rPr>
              <a:t>工作总结报告</a:t>
            </a:r>
          </a:p>
        </p:txBody>
      </p:sp>
      <p:sp>
        <p:nvSpPr>
          <p:cNvPr id="392" name="文本框 391">
            <a:extLst>
              <a:ext uri="{FF2B5EF4-FFF2-40B4-BE49-F238E27FC236}">
                <a16:creationId xmlns:a16="http://schemas.microsoft.com/office/drawing/2014/main" id="{F9EB4161-6A07-B2BE-3AAD-096986C711C9}"/>
              </a:ext>
            </a:extLst>
          </p:cNvPr>
          <p:cNvSpPr txBox="1"/>
          <p:nvPr/>
        </p:nvSpPr>
        <p:spPr>
          <a:xfrm>
            <a:off x="4692283" y="1336962"/>
            <a:ext cx="28857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67000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8000" dirty="0"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>
                      <a:lumMod val="5000"/>
                      <a:lumOff val="95000"/>
                      <a:alpha val="67000"/>
                    </a:schemeClr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7738D84-31FD-A703-BCDA-E67244CB0BB4}"/>
              </a:ext>
            </a:extLst>
          </p:cNvPr>
          <p:cNvSpPr/>
          <p:nvPr/>
        </p:nvSpPr>
        <p:spPr>
          <a:xfrm>
            <a:off x="5457059" y="4602490"/>
            <a:ext cx="927100" cy="558800"/>
          </a:xfrm>
          <a:custGeom>
            <a:avLst/>
            <a:gdLst>
              <a:gd name="connsiteX0" fmla="*/ 596900 w 927100"/>
              <a:gd name="connsiteY0" fmla="*/ 0 h 558800"/>
              <a:gd name="connsiteX1" fmla="*/ 654050 w 927100"/>
              <a:gd name="connsiteY1" fmla="*/ 0 h 558800"/>
              <a:gd name="connsiteX2" fmla="*/ 927100 w 927100"/>
              <a:gd name="connsiteY2" fmla="*/ 241300 h 558800"/>
              <a:gd name="connsiteX3" fmla="*/ 469900 w 927100"/>
              <a:gd name="connsiteY3" fmla="*/ 558800 h 558800"/>
              <a:gd name="connsiteX4" fmla="*/ 6350 w 927100"/>
              <a:gd name="connsiteY4" fmla="*/ 419100 h 558800"/>
              <a:gd name="connsiteX5" fmla="*/ 0 w 927100"/>
              <a:gd name="connsiteY5" fmla="*/ 406400 h 558800"/>
              <a:gd name="connsiteX6" fmla="*/ 419100 w 927100"/>
              <a:gd name="connsiteY6" fmla="*/ 495300 h 558800"/>
              <a:gd name="connsiteX7" fmla="*/ 793750 w 927100"/>
              <a:gd name="connsiteY7" fmla="*/ 266700 h 558800"/>
              <a:gd name="connsiteX8" fmla="*/ 673100 w 927100"/>
              <a:gd name="connsiteY8" fmla="*/ 152400 h 558800"/>
              <a:gd name="connsiteX9" fmla="*/ 577850 w 927100"/>
              <a:gd name="connsiteY9" fmla="*/ 222250 h 558800"/>
              <a:gd name="connsiteX10" fmla="*/ 609600 w 927100"/>
              <a:gd name="connsiteY10" fmla="*/ 273050 h 558800"/>
              <a:gd name="connsiteX11" fmla="*/ 635000 w 927100"/>
              <a:gd name="connsiteY11" fmla="*/ 266700 h 558800"/>
              <a:gd name="connsiteX12" fmla="*/ 615950 w 927100"/>
              <a:gd name="connsiteY12" fmla="*/ 234950 h 558800"/>
              <a:gd name="connsiteX13" fmla="*/ 660400 w 927100"/>
              <a:gd name="connsiteY13" fmla="*/ 203200 h 558800"/>
              <a:gd name="connsiteX14" fmla="*/ 711200 w 927100"/>
              <a:gd name="connsiteY14" fmla="*/ 260350 h 558800"/>
              <a:gd name="connsiteX15" fmla="*/ 596900 w 927100"/>
              <a:gd name="connsiteY15" fmla="*/ 361950 h 558800"/>
              <a:gd name="connsiteX16" fmla="*/ 514350 w 927100"/>
              <a:gd name="connsiteY16" fmla="*/ 292100 h 558800"/>
              <a:gd name="connsiteX17" fmla="*/ 476250 w 927100"/>
              <a:gd name="connsiteY17" fmla="*/ 279400 h 558800"/>
              <a:gd name="connsiteX18" fmla="*/ 431800 w 927100"/>
              <a:gd name="connsiteY18" fmla="*/ 209550 h 558800"/>
              <a:gd name="connsiteX19" fmla="*/ 508000 w 927100"/>
              <a:gd name="connsiteY19" fmla="*/ 120650 h 558800"/>
              <a:gd name="connsiteX20" fmla="*/ 495300 w 927100"/>
              <a:gd name="connsiteY20" fmla="*/ 76200 h 558800"/>
              <a:gd name="connsiteX21" fmla="*/ 596900 w 927100"/>
              <a:gd name="connsiteY21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27100" h="558800">
                <a:moveTo>
                  <a:pt x="596900" y="0"/>
                </a:moveTo>
                <a:lnTo>
                  <a:pt x="654050" y="0"/>
                </a:lnTo>
                <a:cubicBezTo>
                  <a:pt x="781050" y="0"/>
                  <a:pt x="927100" y="88900"/>
                  <a:pt x="927100" y="241300"/>
                </a:cubicBezTo>
                <a:cubicBezTo>
                  <a:pt x="927100" y="495300"/>
                  <a:pt x="603250" y="558800"/>
                  <a:pt x="469900" y="558800"/>
                </a:cubicBezTo>
                <a:cubicBezTo>
                  <a:pt x="311150" y="558800"/>
                  <a:pt x="165100" y="501650"/>
                  <a:pt x="6350" y="419100"/>
                </a:cubicBezTo>
                <a:cubicBezTo>
                  <a:pt x="0" y="419100"/>
                  <a:pt x="0" y="412750"/>
                  <a:pt x="0" y="406400"/>
                </a:cubicBezTo>
                <a:cubicBezTo>
                  <a:pt x="88900" y="457200"/>
                  <a:pt x="298450" y="495300"/>
                  <a:pt x="419100" y="495300"/>
                </a:cubicBezTo>
                <a:cubicBezTo>
                  <a:pt x="508000" y="495300"/>
                  <a:pt x="793750" y="450850"/>
                  <a:pt x="793750" y="266700"/>
                </a:cubicBezTo>
                <a:cubicBezTo>
                  <a:pt x="793750" y="196850"/>
                  <a:pt x="711200" y="152400"/>
                  <a:pt x="673100" y="152400"/>
                </a:cubicBezTo>
                <a:cubicBezTo>
                  <a:pt x="628650" y="152400"/>
                  <a:pt x="577850" y="190500"/>
                  <a:pt x="577850" y="222250"/>
                </a:cubicBezTo>
                <a:cubicBezTo>
                  <a:pt x="577850" y="241300"/>
                  <a:pt x="590550" y="260350"/>
                  <a:pt x="609600" y="273050"/>
                </a:cubicBezTo>
                <a:lnTo>
                  <a:pt x="635000" y="266700"/>
                </a:lnTo>
                <a:cubicBezTo>
                  <a:pt x="628650" y="260350"/>
                  <a:pt x="615950" y="247650"/>
                  <a:pt x="615950" y="234950"/>
                </a:cubicBezTo>
                <a:cubicBezTo>
                  <a:pt x="615950" y="203200"/>
                  <a:pt x="647700" y="203200"/>
                  <a:pt x="660400" y="203200"/>
                </a:cubicBezTo>
                <a:cubicBezTo>
                  <a:pt x="692150" y="203200"/>
                  <a:pt x="711200" y="234950"/>
                  <a:pt x="711200" y="260350"/>
                </a:cubicBezTo>
                <a:cubicBezTo>
                  <a:pt x="711200" y="323850"/>
                  <a:pt x="641350" y="361950"/>
                  <a:pt x="596900" y="361950"/>
                </a:cubicBezTo>
                <a:cubicBezTo>
                  <a:pt x="546100" y="361950"/>
                  <a:pt x="558800" y="330200"/>
                  <a:pt x="514350" y="292100"/>
                </a:cubicBezTo>
                <a:cubicBezTo>
                  <a:pt x="501650" y="285750"/>
                  <a:pt x="482600" y="292100"/>
                  <a:pt x="476250" y="279400"/>
                </a:cubicBezTo>
                <a:cubicBezTo>
                  <a:pt x="425450" y="241300"/>
                  <a:pt x="431800" y="241300"/>
                  <a:pt x="431800" y="209550"/>
                </a:cubicBezTo>
                <a:cubicBezTo>
                  <a:pt x="431800" y="165100"/>
                  <a:pt x="450850" y="133350"/>
                  <a:pt x="508000" y="120650"/>
                </a:cubicBezTo>
                <a:cubicBezTo>
                  <a:pt x="508000" y="107950"/>
                  <a:pt x="495300" y="95250"/>
                  <a:pt x="495300" y="76200"/>
                </a:cubicBezTo>
                <a:cubicBezTo>
                  <a:pt x="495300" y="63500"/>
                  <a:pt x="584200" y="6350"/>
                  <a:pt x="596900" y="0"/>
                </a:cubicBezTo>
                <a:close/>
              </a:path>
            </a:pathLst>
          </a:custGeom>
          <a:gradFill>
            <a:gsLst>
              <a:gs pos="46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alpha val="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700">
              <a:gradFill flip="none" rotWithShape="1">
                <a:gsLst>
                  <a:gs pos="46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2CABC5F-49F1-4A58-911F-97EEA51AB696}"/>
              </a:ext>
            </a:extLst>
          </p:cNvPr>
          <p:cNvSpPr txBox="1"/>
          <p:nvPr/>
        </p:nvSpPr>
        <p:spPr>
          <a:xfrm>
            <a:off x="3793927" y="3758738"/>
            <a:ext cx="4604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EDEDED"/>
                </a:solidFill>
              </a:rPr>
              <a:t>工作总结  </a:t>
            </a:r>
            <a:r>
              <a:rPr lang="en-US" altLang="zh-CN" b="1" dirty="0">
                <a:solidFill>
                  <a:srgbClr val="EDEDED"/>
                </a:solidFill>
              </a:rPr>
              <a:t>/  </a:t>
            </a:r>
            <a:r>
              <a:rPr lang="zh-CN" altLang="en-US" b="1" dirty="0">
                <a:solidFill>
                  <a:srgbClr val="EDEDED"/>
                </a:solidFill>
              </a:rPr>
              <a:t>工作汇报  </a:t>
            </a:r>
            <a:r>
              <a:rPr lang="en-US" altLang="zh-CN" b="1" dirty="0">
                <a:solidFill>
                  <a:srgbClr val="EDEDED"/>
                </a:solidFill>
              </a:rPr>
              <a:t>/  </a:t>
            </a:r>
            <a:r>
              <a:rPr lang="zh-CN" altLang="en-US" b="1" dirty="0">
                <a:solidFill>
                  <a:srgbClr val="EDEDED"/>
                </a:solidFill>
              </a:rPr>
              <a:t>中国风  </a:t>
            </a:r>
            <a:r>
              <a:rPr lang="en-US" altLang="zh-CN" b="1" dirty="0">
                <a:solidFill>
                  <a:srgbClr val="EDEDED"/>
                </a:solidFill>
              </a:rPr>
              <a:t>/  </a:t>
            </a:r>
            <a:r>
              <a:rPr lang="zh-CN" altLang="en-US" b="1" dirty="0">
                <a:solidFill>
                  <a:srgbClr val="EDEDED"/>
                </a:solidFill>
              </a:rPr>
              <a:t>述职报告</a:t>
            </a:r>
          </a:p>
        </p:txBody>
      </p:sp>
    </p:spTree>
    <p:extLst>
      <p:ext uri="{BB962C8B-B14F-4D97-AF65-F5344CB8AC3E}">
        <p14:creationId xmlns:p14="http://schemas.microsoft.com/office/powerpoint/2010/main" val="260597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Group 12">
            <a:extLst>
              <a:ext uri="{FF2B5EF4-FFF2-40B4-BE49-F238E27FC236}">
                <a16:creationId xmlns:a16="http://schemas.microsoft.com/office/drawing/2014/main" id="{223220F2-E4B7-CB9D-A246-8DD13AA1B3E5}"/>
              </a:ext>
            </a:extLst>
          </p:cNvPr>
          <p:cNvGrpSpPr/>
          <p:nvPr/>
        </p:nvGrpSpPr>
        <p:grpSpPr>
          <a:xfrm>
            <a:off x="5195251" y="3239517"/>
            <a:ext cx="1801497" cy="1553016"/>
            <a:chOff x="8476198" y="3141240"/>
            <a:chExt cx="1708274" cy="1472651"/>
          </a:xfrm>
        </p:grpSpPr>
        <p:sp>
          <p:nvSpPr>
            <p:cNvPr id="3" name="Isosceles Triangle 4">
              <a:extLst>
                <a:ext uri="{FF2B5EF4-FFF2-40B4-BE49-F238E27FC236}">
                  <a16:creationId xmlns:a16="http://schemas.microsoft.com/office/drawing/2014/main" id="{DE102B9F-E56F-F5FD-E61C-4EF62B750482}"/>
                </a:ext>
              </a:extLst>
            </p:cNvPr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Arial" panose="020B0604020202020204" pitchFamily="34" charset="0"/>
              </a:endParaRPr>
            </a:p>
          </p:txBody>
        </p:sp>
        <p:sp>
          <p:nvSpPr>
            <p:cNvPr id="4" name="Freeform 8" descr="D:\51PPT模板网\51pptmoban.com\图片.jpg">
              <a:extLst>
                <a:ext uri="{FF2B5EF4-FFF2-40B4-BE49-F238E27FC236}">
                  <a16:creationId xmlns:a16="http://schemas.microsoft.com/office/drawing/2014/main" id="{848301A0-1D98-BE68-7EE7-29504322AF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7">
            <a:extLst>
              <a:ext uri="{FF2B5EF4-FFF2-40B4-BE49-F238E27FC236}">
                <a16:creationId xmlns:a16="http://schemas.microsoft.com/office/drawing/2014/main" id="{A7F4809C-7887-DED4-D4B8-8CD23A88EF6B}"/>
              </a:ext>
            </a:extLst>
          </p:cNvPr>
          <p:cNvGrpSpPr/>
          <p:nvPr/>
        </p:nvGrpSpPr>
        <p:grpSpPr>
          <a:xfrm>
            <a:off x="5195251" y="1598633"/>
            <a:ext cx="1801497" cy="1553016"/>
            <a:chOff x="8476198" y="1585268"/>
            <a:chExt cx="1708274" cy="1472651"/>
          </a:xfrm>
        </p:grpSpPr>
        <p:sp>
          <p:nvSpPr>
            <p:cNvPr id="6" name="Isosceles Triangle 3">
              <a:extLst>
                <a:ext uri="{FF2B5EF4-FFF2-40B4-BE49-F238E27FC236}">
                  <a16:creationId xmlns:a16="http://schemas.microsoft.com/office/drawing/2014/main" id="{4AE28F92-E794-86B3-C53A-4E861835BD3E}"/>
                </a:ext>
              </a:extLst>
            </p:cNvPr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Arial" panose="020B0604020202020204" pitchFamily="34" charset="0"/>
              </a:endParaRPr>
            </a:p>
          </p:txBody>
        </p:sp>
        <p:sp>
          <p:nvSpPr>
            <p:cNvPr id="7" name="Freeform 9" descr="D:\51PPT模板网\51pptmoban.com\图片.jpg">
              <a:extLst>
                <a:ext uri="{FF2B5EF4-FFF2-40B4-BE49-F238E27FC236}">
                  <a16:creationId xmlns:a16="http://schemas.microsoft.com/office/drawing/2014/main" id="{DFF69495-0EA5-5A76-6B63-37A0AE2210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3">
            <a:extLst>
              <a:ext uri="{FF2B5EF4-FFF2-40B4-BE49-F238E27FC236}">
                <a16:creationId xmlns:a16="http://schemas.microsoft.com/office/drawing/2014/main" id="{4696F3A8-BBB1-9441-C466-A46ACB71A9AC}"/>
              </a:ext>
            </a:extLst>
          </p:cNvPr>
          <p:cNvGrpSpPr/>
          <p:nvPr/>
        </p:nvGrpSpPr>
        <p:grpSpPr>
          <a:xfrm>
            <a:off x="6190407" y="3284024"/>
            <a:ext cx="1801497" cy="1553016"/>
            <a:chOff x="9419857" y="3183444"/>
            <a:chExt cx="1708274" cy="1472651"/>
          </a:xfrm>
        </p:grpSpPr>
        <p:sp>
          <p:nvSpPr>
            <p:cNvPr id="9" name="Isosceles Triangle 6">
              <a:extLst>
                <a:ext uri="{FF2B5EF4-FFF2-40B4-BE49-F238E27FC236}">
                  <a16:creationId xmlns:a16="http://schemas.microsoft.com/office/drawing/2014/main" id="{5801801A-63AA-B845-A967-7DC11B4D0DE7}"/>
                </a:ext>
              </a:extLst>
            </p:cNvPr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Arial" panose="020B0604020202020204" pitchFamily="34" charset="0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898AA9B9-5557-1D27-56CC-E57DE29317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4">
            <a:extLst>
              <a:ext uri="{FF2B5EF4-FFF2-40B4-BE49-F238E27FC236}">
                <a16:creationId xmlns:a16="http://schemas.microsoft.com/office/drawing/2014/main" id="{028E29C9-6B42-BBA4-84F5-BE46A5248423}"/>
              </a:ext>
            </a:extLst>
          </p:cNvPr>
          <p:cNvGrpSpPr/>
          <p:nvPr/>
        </p:nvGrpSpPr>
        <p:grpSpPr>
          <a:xfrm>
            <a:off x="4200094" y="3284024"/>
            <a:ext cx="1801497" cy="1553016"/>
            <a:chOff x="7532538" y="3183444"/>
            <a:chExt cx="1708274" cy="1472651"/>
          </a:xfrm>
        </p:grpSpPr>
        <p:sp>
          <p:nvSpPr>
            <p:cNvPr id="12" name="Isosceles Triangle 5">
              <a:extLst>
                <a:ext uri="{FF2B5EF4-FFF2-40B4-BE49-F238E27FC236}">
                  <a16:creationId xmlns:a16="http://schemas.microsoft.com/office/drawing/2014/main" id="{58838247-9F80-E895-B0EA-8208591ECE87}"/>
                </a:ext>
              </a:extLst>
            </p:cNvPr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>
                <a:sym typeface="Arial" panose="020B0604020202020204" pitchFamily="34" charset="0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A8F7936E-D6E1-7504-F3F2-5B28F4E04E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62152DF-DC5E-80B3-44F9-CFC7410BCBFC}"/>
              </a:ext>
            </a:extLst>
          </p:cNvPr>
          <p:cNvGrpSpPr/>
          <p:nvPr/>
        </p:nvGrpSpPr>
        <p:grpSpPr>
          <a:xfrm>
            <a:off x="6574813" y="1404998"/>
            <a:ext cx="3091701" cy="816522"/>
            <a:chOff x="283598" y="1906534"/>
            <a:chExt cx="3091701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3ACAC78-0C0E-7E5F-C5B5-A6A4D2521740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2365139-83E7-31C0-5A0B-50F9A9F033A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98F846-40FF-A6CF-5E97-892A5FA455AE}"/>
              </a:ext>
            </a:extLst>
          </p:cNvPr>
          <p:cNvGrpSpPr/>
          <p:nvPr/>
        </p:nvGrpSpPr>
        <p:grpSpPr>
          <a:xfrm>
            <a:off x="1365663" y="3523031"/>
            <a:ext cx="3091699" cy="816522"/>
            <a:chOff x="176438" y="1906534"/>
            <a:chExt cx="309169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C0C3DE6-DC35-3319-F55B-11CF94F22564}"/>
                </a:ext>
              </a:extLst>
            </p:cNvPr>
            <p:cNvSpPr txBox="1"/>
            <p:nvPr/>
          </p:nvSpPr>
          <p:spPr>
            <a:xfrm>
              <a:off x="176438" y="2190603"/>
              <a:ext cx="3073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AECB0A6-5F62-2BBD-179F-A6EAAAE054E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A8BAD7A-32DA-24C9-1484-2B58BC49C274}"/>
              </a:ext>
            </a:extLst>
          </p:cNvPr>
          <p:cNvGrpSpPr/>
          <p:nvPr/>
        </p:nvGrpSpPr>
        <p:grpSpPr>
          <a:xfrm>
            <a:off x="7821120" y="3523031"/>
            <a:ext cx="3091701" cy="816522"/>
            <a:chOff x="283598" y="1906534"/>
            <a:chExt cx="3091701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420C758-E9A2-2603-805A-EE378D1BCE7B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DA5F606-AE9D-BE82-B829-DC44B60D94C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FBBAC57-0A48-B622-254C-A03D5B6D7C95}"/>
              </a:ext>
            </a:extLst>
          </p:cNvPr>
          <p:cNvGrpSpPr/>
          <p:nvPr/>
        </p:nvGrpSpPr>
        <p:grpSpPr>
          <a:xfrm>
            <a:off x="2503545" y="5076047"/>
            <a:ext cx="7177484" cy="816522"/>
            <a:chOff x="-1759293" y="1906534"/>
            <a:chExt cx="7177484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2577A70-FE65-6DDA-5270-4445927E39BF}"/>
                </a:ext>
              </a:extLst>
            </p:cNvPr>
            <p:cNvSpPr txBox="1"/>
            <p:nvPr/>
          </p:nvSpPr>
          <p:spPr>
            <a:xfrm>
              <a:off x="-1759293" y="2190603"/>
              <a:ext cx="71774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B54E559-3EA2-3FCF-49F3-62751FA3BE19}"/>
                </a:ext>
              </a:extLst>
            </p:cNvPr>
            <p:cNvSpPr txBox="1"/>
            <p:nvPr/>
          </p:nvSpPr>
          <p:spPr>
            <a:xfrm>
              <a:off x="711665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645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82F968A-C243-9567-A4D8-34D493ACE784}"/>
              </a:ext>
            </a:extLst>
          </p:cNvPr>
          <p:cNvGrpSpPr/>
          <p:nvPr/>
        </p:nvGrpSpPr>
        <p:grpSpPr>
          <a:xfrm>
            <a:off x="4020875" y="1532989"/>
            <a:ext cx="4146522" cy="4131212"/>
            <a:chOff x="4578493" y="1910748"/>
            <a:chExt cx="3031286" cy="3020093"/>
          </a:xfrm>
        </p:grpSpPr>
        <p:sp>
          <p:nvSpPr>
            <p:cNvPr id="85" name="AutoShape 16"/>
            <p:cNvSpPr/>
            <p:nvPr/>
          </p:nvSpPr>
          <p:spPr bwMode="auto">
            <a:xfrm>
              <a:off x="6095256" y="2075628"/>
              <a:ext cx="1514523" cy="154660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61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685" y="0"/>
                    <a:pt x="19302" y="8437"/>
                    <a:pt x="19359" y="18900"/>
                  </a:cubicBezTo>
                  <a:cubicBezTo>
                    <a:pt x="21599" y="18900"/>
                    <a:pt x="21599" y="18900"/>
                    <a:pt x="21599" y="18900"/>
                  </a:cubicBezTo>
                  <a:cubicBezTo>
                    <a:pt x="16372" y="21599"/>
                    <a:pt x="16372" y="21599"/>
                    <a:pt x="16372" y="21599"/>
                  </a:cubicBezTo>
                  <a:cubicBezTo>
                    <a:pt x="11144" y="18900"/>
                    <a:pt x="11144" y="18900"/>
                    <a:pt x="11144" y="18900"/>
                  </a:cubicBezTo>
                  <a:cubicBezTo>
                    <a:pt x="13327" y="18900"/>
                    <a:pt x="13327" y="18900"/>
                    <a:pt x="13327" y="18900"/>
                  </a:cubicBezTo>
                  <a:cubicBezTo>
                    <a:pt x="13212" y="11812"/>
                    <a:pt x="7353" y="6131"/>
                    <a:pt x="114" y="6131"/>
                  </a:cubicBezTo>
                  <a:cubicBezTo>
                    <a:pt x="57" y="6131"/>
                    <a:pt x="57" y="6131"/>
                    <a:pt x="0" y="6131"/>
                  </a:cubicBezTo>
                  <a:close/>
                </a:path>
              </a:pathLst>
            </a:cu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6" name="AutoShape 17"/>
            <p:cNvSpPr/>
            <p:nvPr/>
          </p:nvSpPr>
          <p:spPr bwMode="auto">
            <a:xfrm>
              <a:off x="4739644" y="1910748"/>
              <a:ext cx="1549588" cy="152272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907" y="2342"/>
                  </a:moveTo>
                  <a:cubicBezTo>
                    <a:pt x="8471" y="2342"/>
                    <a:pt x="0" y="10971"/>
                    <a:pt x="0" y="21600"/>
                  </a:cubicBezTo>
                  <a:cubicBezTo>
                    <a:pt x="5890" y="21600"/>
                    <a:pt x="5890" y="21600"/>
                    <a:pt x="5890" y="21600"/>
                  </a:cubicBezTo>
                  <a:cubicBezTo>
                    <a:pt x="5947" y="14400"/>
                    <a:pt x="11725" y="8571"/>
                    <a:pt x="18794" y="8571"/>
                  </a:cubicBezTo>
                  <a:cubicBezTo>
                    <a:pt x="18794" y="8571"/>
                    <a:pt x="18850" y="8571"/>
                    <a:pt x="18907" y="8571"/>
                  </a:cubicBezTo>
                  <a:cubicBezTo>
                    <a:pt x="18907" y="10400"/>
                    <a:pt x="18907" y="10400"/>
                    <a:pt x="18907" y="10400"/>
                  </a:cubicBezTo>
                  <a:cubicBezTo>
                    <a:pt x="21600" y="5200"/>
                    <a:pt x="21600" y="5200"/>
                    <a:pt x="21600" y="5200"/>
                  </a:cubicBezTo>
                  <a:cubicBezTo>
                    <a:pt x="18907" y="0"/>
                    <a:pt x="18907" y="0"/>
                    <a:pt x="18907" y="0"/>
                  </a:cubicBezTo>
                  <a:lnTo>
                    <a:pt x="18907" y="2342"/>
                  </a:lnTo>
                  <a:close/>
                </a:path>
              </a:pathLst>
            </a:custGeom>
            <a:solidFill>
              <a:srgbClr val="22464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7" name="AutoShape 18"/>
            <p:cNvSpPr/>
            <p:nvPr/>
          </p:nvSpPr>
          <p:spPr bwMode="auto">
            <a:xfrm>
              <a:off x="4578493" y="3243227"/>
              <a:ext cx="1516761" cy="1542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763"/>
                  </a:moveTo>
                  <a:cubicBezTo>
                    <a:pt x="2291" y="2763"/>
                    <a:pt x="2291" y="2763"/>
                    <a:pt x="2291" y="2763"/>
                  </a:cubicBezTo>
                  <a:cubicBezTo>
                    <a:pt x="2349" y="13196"/>
                    <a:pt x="11000" y="21599"/>
                    <a:pt x="21600" y="21599"/>
                  </a:cubicBezTo>
                  <a:cubicBezTo>
                    <a:pt x="21600" y="15509"/>
                    <a:pt x="21600" y="15509"/>
                    <a:pt x="21600" y="15509"/>
                  </a:cubicBezTo>
                  <a:cubicBezTo>
                    <a:pt x="21542" y="15509"/>
                    <a:pt x="21542" y="15509"/>
                    <a:pt x="21485" y="15509"/>
                  </a:cubicBezTo>
                  <a:cubicBezTo>
                    <a:pt x="14266" y="15509"/>
                    <a:pt x="8422" y="9813"/>
                    <a:pt x="8307" y="2763"/>
                  </a:cubicBezTo>
                  <a:cubicBezTo>
                    <a:pt x="10427" y="2763"/>
                    <a:pt x="10427" y="2763"/>
                    <a:pt x="10427" y="2763"/>
                  </a:cubicBezTo>
                  <a:cubicBezTo>
                    <a:pt x="5213" y="0"/>
                    <a:pt x="5213" y="0"/>
                    <a:pt x="5213" y="0"/>
                  </a:cubicBezTo>
                  <a:lnTo>
                    <a:pt x="0" y="2763"/>
                  </a:lnTo>
                  <a:close/>
                </a:path>
              </a:pathLst>
            </a:cu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E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8" name="AutoShape 19"/>
            <p:cNvSpPr/>
            <p:nvPr/>
          </p:nvSpPr>
          <p:spPr bwMode="auto">
            <a:xfrm>
              <a:off x="5902022" y="3505100"/>
              <a:ext cx="1546605" cy="14257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699" y="19403"/>
                  </a:moveTo>
                  <a:cubicBezTo>
                    <a:pt x="12768" y="19403"/>
                    <a:pt x="21037" y="10861"/>
                    <a:pt x="21600" y="122"/>
                  </a:cubicBezTo>
                  <a:cubicBezTo>
                    <a:pt x="18731" y="1769"/>
                    <a:pt x="18731" y="1769"/>
                    <a:pt x="18731" y="1769"/>
                  </a:cubicBezTo>
                  <a:cubicBezTo>
                    <a:pt x="15693" y="0"/>
                    <a:pt x="15693" y="0"/>
                    <a:pt x="15693" y="0"/>
                  </a:cubicBezTo>
                  <a:cubicBezTo>
                    <a:pt x="15075" y="7199"/>
                    <a:pt x="9562" y="12813"/>
                    <a:pt x="2812" y="12813"/>
                  </a:cubicBezTo>
                  <a:cubicBezTo>
                    <a:pt x="2756" y="12813"/>
                    <a:pt x="2756" y="12813"/>
                    <a:pt x="2699" y="12813"/>
                  </a:cubicBezTo>
                  <a:cubicBezTo>
                    <a:pt x="2699" y="10494"/>
                    <a:pt x="2699" y="10494"/>
                    <a:pt x="2699" y="10494"/>
                  </a:cubicBezTo>
                  <a:cubicBezTo>
                    <a:pt x="0" y="16047"/>
                    <a:pt x="0" y="16047"/>
                    <a:pt x="0" y="16047"/>
                  </a:cubicBezTo>
                  <a:cubicBezTo>
                    <a:pt x="2699" y="21600"/>
                    <a:pt x="2699" y="21600"/>
                    <a:pt x="2699" y="21600"/>
                  </a:cubicBezTo>
                  <a:lnTo>
                    <a:pt x="2699" y="19403"/>
                  </a:lnTo>
                  <a:close/>
                </a:path>
              </a:pathLst>
            </a:custGeom>
            <a:solidFill>
              <a:srgbClr val="22464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ES" dirty="0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2755DBE-1FB0-6E59-A980-3033984965AD}"/>
              </a:ext>
            </a:extLst>
          </p:cNvPr>
          <p:cNvGrpSpPr/>
          <p:nvPr/>
        </p:nvGrpSpPr>
        <p:grpSpPr>
          <a:xfrm>
            <a:off x="1149616" y="4425388"/>
            <a:ext cx="3091699" cy="816522"/>
            <a:chOff x="176438" y="1906534"/>
            <a:chExt cx="3091699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6245E1D-2489-876C-B0AA-B0825C4FB407}"/>
                </a:ext>
              </a:extLst>
            </p:cNvPr>
            <p:cNvSpPr txBox="1"/>
            <p:nvPr/>
          </p:nvSpPr>
          <p:spPr>
            <a:xfrm>
              <a:off x="176438" y="2190603"/>
              <a:ext cx="3073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872F52F-14C9-1C49-96E8-6140FFB9E08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37AD222-4DF0-8127-74F4-3BF7BB5674F3}"/>
              </a:ext>
            </a:extLst>
          </p:cNvPr>
          <p:cNvGrpSpPr/>
          <p:nvPr/>
        </p:nvGrpSpPr>
        <p:grpSpPr>
          <a:xfrm>
            <a:off x="7939947" y="4425388"/>
            <a:ext cx="3091701" cy="816522"/>
            <a:chOff x="283598" y="1906534"/>
            <a:chExt cx="3091701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2252928-B7C9-9FAD-CCE6-2F8391336B8B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CE59ECA-1954-74D5-797B-BAF0380F038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8389737-2CEA-6B9A-2BB0-FCA3B03A02F1}"/>
              </a:ext>
            </a:extLst>
          </p:cNvPr>
          <p:cNvGrpSpPr/>
          <p:nvPr/>
        </p:nvGrpSpPr>
        <p:grpSpPr>
          <a:xfrm>
            <a:off x="1149616" y="1763846"/>
            <a:ext cx="3091699" cy="816522"/>
            <a:chOff x="176438" y="1906534"/>
            <a:chExt cx="3091699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3D1FDA4-393F-9E2B-7AC6-4243F2EC9055}"/>
                </a:ext>
              </a:extLst>
            </p:cNvPr>
            <p:cNvSpPr txBox="1"/>
            <p:nvPr/>
          </p:nvSpPr>
          <p:spPr>
            <a:xfrm>
              <a:off x="176438" y="2190603"/>
              <a:ext cx="3073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3848A66-E661-A841-1787-9584E28E010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D92B959-9059-700D-43AA-549709732676}"/>
              </a:ext>
            </a:extLst>
          </p:cNvPr>
          <p:cNvGrpSpPr/>
          <p:nvPr/>
        </p:nvGrpSpPr>
        <p:grpSpPr>
          <a:xfrm>
            <a:off x="7939947" y="1763846"/>
            <a:ext cx="3091701" cy="816522"/>
            <a:chOff x="283598" y="1906534"/>
            <a:chExt cx="3091701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56365E4-A99C-DD0E-4B08-14386DE003F8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86EE35C-9219-E53E-9DD9-6CAFF2B6ABA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919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任意多边形: 形状 6" descr="D:\51PPT模板网\51pptmoban.com\图片.jpg">
            <a:extLst>
              <a:ext uri="{FF2B5EF4-FFF2-40B4-BE49-F238E27FC236}">
                <a16:creationId xmlns:a16="http://schemas.microsoft.com/office/drawing/2014/main" id="{FA40BB14-7A0F-4D79-DE51-1E20FC96DD6D}"/>
              </a:ext>
            </a:extLst>
          </p:cNvPr>
          <p:cNvSpPr/>
          <p:nvPr/>
        </p:nvSpPr>
        <p:spPr>
          <a:xfrm>
            <a:off x="0" y="2743200"/>
            <a:ext cx="6096000" cy="4114800"/>
          </a:xfrm>
          <a:custGeom>
            <a:avLst/>
            <a:gdLst>
              <a:gd name="connsiteX0" fmla="*/ 0 w 6096000"/>
              <a:gd name="connsiteY0" fmla="*/ 0 h 4114800"/>
              <a:gd name="connsiteX1" fmla="*/ 5137131 w 6096000"/>
              <a:gd name="connsiteY1" fmla="*/ 0 h 4114800"/>
              <a:gd name="connsiteX2" fmla="*/ 6096000 w 6096000"/>
              <a:gd name="connsiteY2" fmla="*/ 958869 h 4114800"/>
              <a:gd name="connsiteX3" fmla="*/ 6096000 w 6096000"/>
              <a:gd name="connsiteY3" fmla="*/ 4114800 h 4114800"/>
              <a:gd name="connsiteX4" fmla="*/ 0 w 6096000"/>
              <a:gd name="connsiteY4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4114800">
                <a:moveTo>
                  <a:pt x="0" y="0"/>
                </a:moveTo>
                <a:lnTo>
                  <a:pt x="5137131" y="0"/>
                </a:lnTo>
                <a:cubicBezTo>
                  <a:pt x="5666700" y="0"/>
                  <a:pt x="6096000" y="429300"/>
                  <a:pt x="6096000" y="958869"/>
                </a:cubicBezTo>
                <a:lnTo>
                  <a:pt x="6096000" y="4114800"/>
                </a:lnTo>
                <a:lnTo>
                  <a:pt x="0" y="411480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C9D9C35-DC56-1727-870F-91C8568FD5BA}"/>
              </a:ext>
            </a:extLst>
          </p:cNvPr>
          <p:cNvSpPr/>
          <p:nvPr/>
        </p:nvSpPr>
        <p:spPr>
          <a:xfrm>
            <a:off x="6095998" y="2743200"/>
            <a:ext cx="6096002" cy="4114800"/>
          </a:xfrm>
          <a:custGeom>
            <a:avLst/>
            <a:gdLst>
              <a:gd name="connsiteX0" fmla="*/ 958868 w 6096002"/>
              <a:gd name="connsiteY0" fmla="*/ 0 h 4114800"/>
              <a:gd name="connsiteX1" fmla="*/ 6096002 w 6096002"/>
              <a:gd name="connsiteY1" fmla="*/ 0 h 4114800"/>
              <a:gd name="connsiteX2" fmla="*/ 6096002 w 6096002"/>
              <a:gd name="connsiteY2" fmla="*/ 4114800 h 4114800"/>
              <a:gd name="connsiteX3" fmla="*/ 0 w 6096002"/>
              <a:gd name="connsiteY3" fmla="*/ 4114800 h 4114800"/>
              <a:gd name="connsiteX4" fmla="*/ 0 w 6096002"/>
              <a:gd name="connsiteY4" fmla="*/ 958869 h 4114800"/>
              <a:gd name="connsiteX5" fmla="*/ 958868 w 6096002"/>
              <a:gd name="connsiteY5" fmla="*/ 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2" h="4114800">
                <a:moveTo>
                  <a:pt x="958868" y="0"/>
                </a:moveTo>
                <a:lnTo>
                  <a:pt x="6096002" y="0"/>
                </a:lnTo>
                <a:lnTo>
                  <a:pt x="6096002" y="4114800"/>
                </a:lnTo>
                <a:lnTo>
                  <a:pt x="0" y="4114800"/>
                </a:lnTo>
                <a:lnTo>
                  <a:pt x="0" y="958869"/>
                </a:lnTo>
                <a:cubicBezTo>
                  <a:pt x="0" y="429300"/>
                  <a:pt x="429300" y="0"/>
                  <a:pt x="958868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EE1F53C-5A25-1F44-B815-5A8770065089}"/>
              </a:ext>
            </a:extLst>
          </p:cNvPr>
          <p:cNvGrpSpPr/>
          <p:nvPr/>
        </p:nvGrpSpPr>
        <p:grpSpPr>
          <a:xfrm>
            <a:off x="1642953" y="1763846"/>
            <a:ext cx="3091699" cy="816522"/>
            <a:chOff x="176438" y="1906534"/>
            <a:chExt cx="3091699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657A4E2-CC40-046C-62EF-8083B8FC1C40}"/>
                </a:ext>
              </a:extLst>
            </p:cNvPr>
            <p:cNvSpPr txBox="1"/>
            <p:nvPr/>
          </p:nvSpPr>
          <p:spPr>
            <a:xfrm>
              <a:off x="176438" y="2190603"/>
              <a:ext cx="3073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6F93617-1A11-F18A-AC9F-80D87A20DE2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3B7F532-817B-E1E0-D934-5E3831E7C6EC}"/>
              </a:ext>
            </a:extLst>
          </p:cNvPr>
          <p:cNvGrpSpPr/>
          <p:nvPr/>
        </p:nvGrpSpPr>
        <p:grpSpPr>
          <a:xfrm>
            <a:off x="7457347" y="1763846"/>
            <a:ext cx="3091701" cy="816522"/>
            <a:chOff x="283598" y="1906534"/>
            <a:chExt cx="3091701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7140226-3992-39C6-B47E-B085EF320953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899432E-FDEF-9E99-12B4-47BC5E038D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03DD400-4192-E613-944F-346DBD12329F}"/>
              </a:ext>
            </a:extLst>
          </p:cNvPr>
          <p:cNvSpPr/>
          <p:nvPr/>
        </p:nvSpPr>
        <p:spPr>
          <a:xfrm>
            <a:off x="4942897" y="1763846"/>
            <a:ext cx="816522" cy="816522"/>
          </a:xfrm>
          <a:prstGeom prst="roundRect">
            <a:avLst/>
          </a:pr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121C1CC-DADF-34AF-070C-409A6A8C472F}"/>
              </a:ext>
            </a:extLst>
          </p:cNvPr>
          <p:cNvSpPr/>
          <p:nvPr/>
        </p:nvSpPr>
        <p:spPr>
          <a:xfrm>
            <a:off x="6432581" y="1763846"/>
            <a:ext cx="816522" cy="816522"/>
          </a:xfrm>
          <a:prstGeom prst="roundRect">
            <a:avLst/>
          </a:pr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8" name="Freeform 58" descr="D:\51PPT模板网\51pptmoban.com\图片.jpg">
            <a:extLst>
              <a:ext uri="{FF2B5EF4-FFF2-40B4-BE49-F238E27FC236}">
                <a16:creationId xmlns:a16="http://schemas.microsoft.com/office/drawing/2014/main" id="{2A5AF9C6-7278-B875-B3D3-0FA54FBE6D55}"/>
              </a:ext>
            </a:extLst>
          </p:cNvPr>
          <p:cNvSpPr>
            <a:spLocks noEditPoints="1"/>
          </p:cNvSpPr>
          <p:nvPr/>
        </p:nvSpPr>
        <p:spPr bwMode="auto">
          <a:xfrm>
            <a:off x="6620996" y="1887465"/>
            <a:ext cx="439691" cy="569284"/>
          </a:xfrm>
          <a:custGeom>
            <a:avLst/>
            <a:gdLst>
              <a:gd name="T0" fmla="*/ 81 w 106"/>
              <a:gd name="T1" fmla="*/ 67 h 140"/>
              <a:gd name="T2" fmla="*/ 106 w 106"/>
              <a:gd name="T3" fmla="*/ 26 h 140"/>
              <a:gd name="T4" fmla="*/ 89 w 106"/>
              <a:gd name="T5" fmla="*/ 1 h 140"/>
              <a:gd name="T6" fmla="*/ 58 w 106"/>
              <a:gd name="T7" fmla="*/ 57 h 140"/>
              <a:gd name="T8" fmla="*/ 81 w 106"/>
              <a:gd name="T9" fmla="*/ 67 h 140"/>
              <a:gd name="T10" fmla="*/ 74 w 106"/>
              <a:gd name="T11" fmla="*/ 25 h 140"/>
              <a:gd name="T12" fmla="*/ 88 w 106"/>
              <a:gd name="T13" fmla="*/ 0 h 140"/>
              <a:gd name="T14" fmla="*/ 18 w 106"/>
              <a:gd name="T15" fmla="*/ 0 h 140"/>
              <a:gd name="T16" fmla="*/ 32 w 106"/>
              <a:gd name="T17" fmla="*/ 25 h 140"/>
              <a:gd name="T18" fmla="*/ 74 w 106"/>
              <a:gd name="T19" fmla="*/ 25 h 140"/>
              <a:gd name="T20" fmla="*/ 48 w 106"/>
              <a:gd name="T21" fmla="*/ 57 h 140"/>
              <a:gd name="T22" fmla="*/ 17 w 106"/>
              <a:gd name="T23" fmla="*/ 1 h 140"/>
              <a:gd name="T24" fmla="*/ 0 w 106"/>
              <a:gd name="T25" fmla="*/ 26 h 140"/>
              <a:gd name="T26" fmla="*/ 24 w 106"/>
              <a:gd name="T27" fmla="*/ 68 h 140"/>
              <a:gd name="T28" fmla="*/ 48 w 106"/>
              <a:gd name="T29" fmla="*/ 57 h 140"/>
              <a:gd name="T30" fmla="*/ 53 w 106"/>
              <a:gd name="T31" fmla="*/ 58 h 140"/>
              <a:gd name="T32" fmla="*/ 12 w 106"/>
              <a:gd name="T33" fmla="*/ 99 h 140"/>
              <a:gd name="T34" fmla="*/ 53 w 106"/>
              <a:gd name="T35" fmla="*/ 140 h 140"/>
              <a:gd name="T36" fmla="*/ 94 w 106"/>
              <a:gd name="T37" fmla="*/ 99 h 140"/>
              <a:gd name="T38" fmla="*/ 53 w 106"/>
              <a:gd name="T39" fmla="*/ 58 h 140"/>
              <a:gd name="T40" fmla="*/ 53 w 106"/>
              <a:gd name="T41" fmla="*/ 134 h 140"/>
              <a:gd name="T42" fmla="*/ 18 w 106"/>
              <a:gd name="T43" fmla="*/ 99 h 140"/>
              <a:gd name="T44" fmla="*/ 53 w 106"/>
              <a:gd name="T45" fmla="*/ 65 h 140"/>
              <a:gd name="T46" fmla="*/ 88 w 106"/>
              <a:gd name="T47" fmla="*/ 99 h 140"/>
              <a:gd name="T48" fmla="*/ 53 w 106"/>
              <a:gd name="T4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6" h="140">
                <a:moveTo>
                  <a:pt x="81" y="67"/>
                </a:moveTo>
                <a:cubicBezTo>
                  <a:pt x="106" y="26"/>
                  <a:pt x="106" y="26"/>
                  <a:pt x="106" y="26"/>
                </a:cubicBezTo>
                <a:cubicBezTo>
                  <a:pt x="89" y="1"/>
                  <a:pt x="89" y="1"/>
                  <a:pt x="89" y="1"/>
                </a:cubicBezTo>
                <a:cubicBezTo>
                  <a:pt x="58" y="57"/>
                  <a:pt x="58" y="57"/>
                  <a:pt x="58" y="57"/>
                </a:cubicBezTo>
                <a:cubicBezTo>
                  <a:pt x="71" y="58"/>
                  <a:pt x="81" y="67"/>
                  <a:pt x="81" y="67"/>
                </a:cubicBezTo>
                <a:close/>
                <a:moveTo>
                  <a:pt x="74" y="25"/>
                </a:moveTo>
                <a:cubicBezTo>
                  <a:pt x="88" y="0"/>
                  <a:pt x="88" y="0"/>
                  <a:pt x="8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32" y="25"/>
                  <a:pt x="32" y="25"/>
                  <a:pt x="32" y="25"/>
                </a:cubicBezTo>
                <a:lnTo>
                  <a:pt x="74" y="25"/>
                </a:lnTo>
                <a:close/>
                <a:moveTo>
                  <a:pt x="48" y="57"/>
                </a:moveTo>
                <a:cubicBezTo>
                  <a:pt x="17" y="1"/>
                  <a:pt x="17" y="1"/>
                  <a:pt x="17" y="1"/>
                </a:cubicBezTo>
                <a:cubicBezTo>
                  <a:pt x="0" y="26"/>
                  <a:pt x="0" y="26"/>
                  <a:pt x="0" y="26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33" y="59"/>
                  <a:pt x="48" y="57"/>
                </a:cubicBezTo>
                <a:close/>
                <a:moveTo>
                  <a:pt x="53" y="58"/>
                </a:moveTo>
                <a:cubicBezTo>
                  <a:pt x="30" y="58"/>
                  <a:pt x="12" y="76"/>
                  <a:pt x="12" y="99"/>
                </a:cubicBezTo>
                <a:cubicBezTo>
                  <a:pt x="12" y="122"/>
                  <a:pt x="30" y="140"/>
                  <a:pt x="53" y="140"/>
                </a:cubicBezTo>
                <a:cubicBezTo>
                  <a:pt x="76" y="140"/>
                  <a:pt x="94" y="122"/>
                  <a:pt x="94" y="99"/>
                </a:cubicBezTo>
                <a:cubicBezTo>
                  <a:pt x="94" y="76"/>
                  <a:pt x="76" y="58"/>
                  <a:pt x="53" y="58"/>
                </a:cubicBezTo>
                <a:close/>
                <a:moveTo>
                  <a:pt x="53" y="134"/>
                </a:moveTo>
                <a:cubicBezTo>
                  <a:pt x="34" y="134"/>
                  <a:pt x="18" y="119"/>
                  <a:pt x="18" y="99"/>
                </a:cubicBezTo>
                <a:cubicBezTo>
                  <a:pt x="18" y="80"/>
                  <a:pt x="34" y="65"/>
                  <a:pt x="53" y="65"/>
                </a:cubicBezTo>
                <a:cubicBezTo>
                  <a:pt x="72" y="65"/>
                  <a:pt x="88" y="80"/>
                  <a:pt x="88" y="99"/>
                </a:cubicBezTo>
                <a:cubicBezTo>
                  <a:pt x="88" y="119"/>
                  <a:pt x="72" y="134"/>
                  <a:pt x="53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reeform 33">
            <a:extLst>
              <a:ext uri="{FF2B5EF4-FFF2-40B4-BE49-F238E27FC236}">
                <a16:creationId xmlns:a16="http://schemas.microsoft.com/office/drawing/2014/main" id="{A014ECAE-0B8E-340E-ACD2-D8C4339122B0}"/>
              </a:ext>
            </a:extLst>
          </p:cNvPr>
          <p:cNvSpPr>
            <a:spLocks noEditPoints="1"/>
          </p:cNvSpPr>
          <p:nvPr/>
        </p:nvSpPr>
        <p:spPr bwMode="auto">
          <a:xfrm>
            <a:off x="5130034" y="1917701"/>
            <a:ext cx="442248" cy="442246"/>
          </a:xfrm>
          <a:custGeom>
            <a:avLst/>
            <a:gdLst>
              <a:gd name="T0" fmla="*/ 195 w 201"/>
              <a:gd name="T1" fmla="*/ 53 h 201"/>
              <a:gd name="T2" fmla="*/ 181 w 201"/>
              <a:gd name="T3" fmla="*/ 67 h 201"/>
              <a:gd name="T4" fmla="*/ 133 w 201"/>
              <a:gd name="T5" fmla="*/ 20 h 201"/>
              <a:gd name="T6" fmla="*/ 148 w 201"/>
              <a:gd name="T7" fmla="*/ 5 h 201"/>
              <a:gd name="T8" fmla="*/ 166 w 201"/>
              <a:gd name="T9" fmla="*/ 5 h 201"/>
              <a:gd name="T10" fmla="*/ 196 w 201"/>
              <a:gd name="T11" fmla="*/ 35 h 201"/>
              <a:gd name="T12" fmla="*/ 195 w 201"/>
              <a:gd name="T13" fmla="*/ 53 h 201"/>
              <a:gd name="T14" fmla="*/ 71 w 201"/>
              <a:gd name="T15" fmla="*/ 177 h 201"/>
              <a:gd name="T16" fmla="*/ 24 w 201"/>
              <a:gd name="T17" fmla="*/ 129 h 201"/>
              <a:gd name="T18" fmla="*/ 129 w 201"/>
              <a:gd name="T19" fmla="*/ 24 h 201"/>
              <a:gd name="T20" fmla="*/ 176 w 201"/>
              <a:gd name="T21" fmla="*/ 72 h 201"/>
              <a:gd name="T22" fmla="*/ 71 w 201"/>
              <a:gd name="T23" fmla="*/ 177 h 201"/>
              <a:gd name="T24" fmla="*/ 0 w 201"/>
              <a:gd name="T25" fmla="*/ 201 h 201"/>
              <a:gd name="T26" fmla="*/ 19 w 201"/>
              <a:gd name="T27" fmla="*/ 134 h 201"/>
              <a:gd name="T28" fmla="*/ 66 w 201"/>
              <a:gd name="T29" fmla="*/ 182 h 201"/>
              <a:gd name="T30" fmla="*/ 0 w 201"/>
              <a:gd name="T31" fmla="*/ 2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1" h="201">
                <a:moveTo>
                  <a:pt x="195" y="53"/>
                </a:moveTo>
                <a:cubicBezTo>
                  <a:pt x="181" y="67"/>
                  <a:pt x="181" y="67"/>
                  <a:pt x="181" y="67"/>
                </a:cubicBezTo>
                <a:cubicBezTo>
                  <a:pt x="133" y="20"/>
                  <a:pt x="133" y="20"/>
                  <a:pt x="133" y="20"/>
                </a:cubicBezTo>
                <a:cubicBezTo>
                  <a:pt x="148" y="5"/>
                  <a:pt x="148" y="5"/>
                  <a:pt x="148" y="5"/>
                </a:cubicBezTo>
                <a:cubicBezTo>
                  <a:pt x="153" y="0"/>
                  <a:pt x="161" y="0"/>
                  <a:pt x="166" y="5"/>
                </a:cubicBezTo>
                <a:cubicBezTo>
                  <a:pt x="196" y="35"/>
                  <a:pt x="196" y="35"/>
                  <a:pt x="196" y="35"/>
                </a:cubicBezTo>
                <a:cubicBezTo>
                  <a:pt x="201" y="39"/>
                  <a:pt x="201" y="48"/>
                  <a:pt x="195" y="53"/>
                </a:cubicBezTo>
                <a:close/>
                <a:moveTo>
                  <a:pt x="71" y="177"/>
                </a:moveTo>
                <a:cubicBezTo>
                  <a:pt x="24" y="129"/>
                  <a:pt x="24" y="129"/>
                  <a:pt x="24" y="129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76" y="72"/>
                  <a:pt x="176" y="72"/>
                  <a:pt x="176" y="72"/>
                </a:cubicBezTo>
                <a:lnTo>
                  <a:pt x="71" y="177"/>
                </a:lnTo>
                <a:close/>
                <a:moveTo>
                  <a:pt x="0" y="201"/>
                </a:moveTo>
                <a:cubicBezTo>
                  <a:pt x="19" y="134"/>
                  <a:pt x="19" y="134"/>
                  <a:pt x="19" y="134"/>
                </a:cubicBezTo>
                <a:cubicBezTo>
                  <a:pt x="66" y="182"/>
                  <a:pt x="66" y="182"/>
                  <a:pt x="66" y="182"/>
                </a:cubicBezTo>
                <a:lnTo>
                  <a:pt x="0" y="2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563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文本框 386">
            <a:extLst>
              <a:ext uri="{FF2B5EF4-FFF2-40B4-BE49-F238E27FC236}">
                <a16:creationId xmlns:a16="http://schemas.microsoft.com/office/drawing/2014/main" id="{391C01AB-01B0-BB84-09EB-BBCB54D39C28}"/>
              </a:ext>
            </a:extLst>
          </p:cNvPr>
          <p:cNvSpPr txBox="1"/>
          <p:nvPr/>
        </p:nvSpPr>
        <p:spPr>
          <a:xfrm>
            <a:off x="7656832" y="2551527"/>
            <a:ext cx="5501489" cy="5071139"/>
          </a:xfrm>
          <a:custGeom>
            <a:avLst/>
            <a:gdLst/>
            <a:ahLst/>
            <a:cxnLst/>
            <a:rect l="l" t="t" r="r" b="b"/>
            <a:pathLst>
              <a:path w="3451079" h="3181121">
                <a:moveTo>
                  <a:pt x="1152791" y="0"/>
                </a:moveTo>
                <a:cubicBezTo>
                  <a:pt x="1157655" y="0"/>
                  <a:pt x="1162519" y="1215"/>
                  <a:pt x="1167384" y="3648"/>
                </a:cubicBezTo>
                <a:cubicBezTo>
                  <a:pt x="1172248" y="6080"/>
                  <a:pt x="1178328" y="7296"/>
                  <a:pt x="1185624" y="7296"/>
                </a:cubicBezTo>
                <a:lnTo>
                  <a:pt x="1189272" y="7296"/>
                </a:lnTo>
                <a:cubicBezTo>
                  <a:pt x="1191704" y="12160"/>
                  <a:pt x="1200216" y="22496"/>
                  <a:pt x="1214809" y="38304"/>
                </a:cubicBezTo>
                <a:cubicBezTo>
                  <a:pt x="1229401" y="54112"/>
                  <a:pt x="1239129" y="70529"/>
                  <a:pt x="1243993" y="87553"/>
                </a:cubicBezTo>
                <a:cubicBezTo>
                  <a:pt x="1243993" y="94850"/>
                  <a:pt x="1245209" y="103362"/>
                  <a:pt x="1247641" y="113090"/>
                </a:cubicBezTo>
                <a:lnTo>
                  <a:pt x="1280474" y="153219"/>
                </a:lnTo>
                <a:lnTo>
                  <a:pt x="1291418" y="167811"/>
                </a:lnTo>
                <a:cubicBezTo>
                  <a:pt x="1323035" y="175107"/>
                  <a:pt x="1348571" y="190915"/>
                  <a:pt x="1368028" y="215236"/>
                </a:cubicBezTo>
                <a:cubicBezTo>
                  <a:pt x="1372892" y="217668"/>
                  <a:pt x="1378364" y="221316"/>
                  <a:pt x="1384444" y="226180"/>
                </a:cubicBezTo>
                <a:cubicBezTo>
                  <a:pt x="1390524" y="231044"/>
                  <a:pt x="1397212" y="237125"/>
                  <a:pt x="1404509" y="244421"/>
                </a:cubicBezTo>
                <a:lnTo>
                  <a:pt x="1408157" y="248069"/>
                </a:lnTo>
                <a:cubicBezTo>
                  <a:pt x="1413021" y="257797"/>
                  <a:pt x="1415453" y="267525"/>
                  <a:pt x="1415453" y="277253"/>
                </a:cubicBezTo>
                <a:lnTo>
                  <a:pt x="1444637" y="346567"/>
                </a:lnTo>
                <a:cubicBezTo>
                  <a:pt x="1468958" y="378183"/>
                  <a:pt x="1478686" y="407368"/>
                  <a:pt x="1473822" y="434121"/>
                </a:cubicBezTo>
                <a:lnTo>
                  <a:pt x="1451933" y="485194"/>
                </a:lnTo>
                <a:cubicBezTo>
                  <a:pt x="1449502" y="497354"/>
                  <a:pt x="1442813" y="510730"/>
                  <a:pt x="1431869" y="525322"/>
                </a:cubicBezTo>
                <a:cubicBezTo>
                  <a:pt x="1420925" y="539915"/>
                  <a:pt x="1413021" y="550859"/>
                  <a:pt x="1408157" y="558155"/>
                </a:cubicBezTo>
                <a:cubicBezTo>
                  <a:pt x="1398428" y="575180"/>
                  <a:pt x="1386268" y="586124"/>
                  <a:pt x="1371676" y="590988"/>
                </a:cubicBezTo>
                <a:lnTo>
                  <a:pt x="1353435" y="594636"/>
                </a:lnTo>
                <a:cubicBezTo>
                  <a:pt x="1338843" y="601932"/>
                  <a:pt x="1318171" y="605580"/>
                  <a:pt x="1291418" y="605580"/>
                </a:cubicBezTo>
                <a:cubicBezTo>
                  <a:pt x="1276826" y="605580"/>
                  <a:pt x="1262233" y="601932"/>
                  <a:pt x="1247641" y="594636"/>
                </a:cubicBezTo>
                <a:cubicBezTo>
                  <a:pt x="1240345" y="592204"/>
                  <a:pt x="1233049" y="590988"/>
                  <a:pt x="1225753" y="590988"/>
                </a:cubicBezTo>
                <a:cubicBezTo>
                  <a:pt x="1218457" y="590988"/>
                  <a:pt x="1208729" y="595852"/>
                  <a:pt x="1196568" y="605580"/>
                </a:cubicBezTo>
                <a:cubicBezTo>
                  <a:pt x="1191704" y="612876"/>
                  <a:pt x="1188056" y="616524"/>
                  <a:pt x="1185624" y="616524"/>
                </a:cubicBezTo>
                <a:cubicBezTo>
                  <a:pt x="1188056" y="609228"/>
                  <a:pt x="1191096" y="603148"/>
                  <a:pt x="1194744" y="598284"/>
                </a:cubicBezTo>
                <a:cubicBezTo>
                  <a:pt x="1198392" y="593420"/>
                  <a:pt x="1201432" y="589772"/>
                  <a:pt x="1203865" y="587340"/>
                </a:cubicBezTo>
                <a:cubicBezTo>
                  <a:pt x="1199000" y="584908"/>
                  <a:pt x="1195352" y="585516"/>
                  <a:pt x="1192920" y="589164"/>
                </a:cubicBezTo>
                <a:cubicBezTo>
                  <a:pt x="1190488" y="592812"/>
                  <a:pt x="1188056" y="594636"/>
                  <a:pt x="1185624" y="594636"/>
                </a:cubicBezTo>
                <a:cubicBezTo>
                  <a:pt x="1163735" y="611660"/>
                  <a:pt x="1149143" y="623820"/>
                  <a:pt x="1141847" y="631117"/>
                </a:cubicBezTo>
                <a:cubicBezTo>
                  <a:pt x="1122391" y="643277"/>
                  <a:pt x="1102934" y="659085"/>
                  <a:pt x="1083478" y="678542"/>
                </a:cubicBezTo>
                <a:cubicBezTo>
                  <a:pt x="1064022" y="697998"/>
                  <a:pt x="1049429" y="712590"/>
                  <a:pt x="1039701" y="722318"/>
                </a:cubicBezTo>
                <a:cubicBezTo>
                  <a:pt x="1037269" y="724750"/>
                  <a:pt x="1034837" y="727182"/>
                  <a:pt x="1032405" y="729615"/>
                </a:cubicBezTo>
                <a:cubicBezTo>
                  <a:pt x="1029973" y="732047"/>
                  <a:pt x="1027541" y="732047"/>
                  <a:pt x="1025109" y="729615"/>
                </a:cubicBezTo>
                <a:lnTo>
                  <a:pt x="1006868" y="740559"/>
                </a:lnTo>
                <a:cubicBezTo>
                  <a:pt x="999572" y="745423"/>
                  <a:pt x="989844" y="755151"/>
                  <a:pt x="977684" y="769743"/>
                </a:cubicBezTo>
                <a:cubicBezTo>
                  <a:pt x="972820" y="769743"/>
                  <a:pt x="970387" y="772176"/>
                  <a:pt x="970387" y="777040"/>
                </a:cubicBezTo>
                <a:cubicBezTo>
                  <a:pt x="967956" y="777040"/>
                  <a:pt x="966132" y="777648"/>
                  <a:pt x="964915" y="778864"/>
                </a:cubicBezTo>
                <a:cubicBezTo>
                  <a:pt x="963699" y="780080"/>
                  <a:pt x="963091" y="780688"/>
                  <a:pt x="963091" y="780688"/>
                </a:cubicBezTo>
                <a:cubicBezTo>
                  <a:pt x="955795" y="780688"/>
                  <a:pt x="949715" y="784336"/>
                  <a:pt x="944851" y="791632"/>
                </a:cubicBezTo>
                <a:cubicBezTo>
                  <a:pt x="939987" y="798928"/>
                  <a:pt x="935123" y="805008"/>
                  <a:pt x="930259" y="809872"/>
                </a:cubicBezTo>
                <a:cubicBezTo>
                  <a:pt x="925395" y="812304"/>
                  <a:pt x="919315" y="817168"/>
                  <a:pt x="912019" y="824464"/>
                </a:cubicBezTo>
                <a:cubicBezTo>
                  <a:pt x="904722" y="831761"/>
                  <a:pt x="897426" y="837841"/>
                  <a:pt x="890130" y="842705"/>
                </a:cubicBezTo>
                <a:cubicBezTo>
                  <a:pt x="902290" y="835409"/>
                  <a:pt x="910802" y="825681"/>
                  <a:pt x="915667" y="813520"/>
                </a:cubicBezTo>
                <a:lnTo>
                  <a:pt x="930259" y="798928"/>
                </a:lnTo>
                <a:lnTo>
                  <a:pt x="988628" y="729615"/>
                </a:lnTo>
                <a:cubicBezTo>
                  <a:pt x="993492" y="727182"/>
                  <a:pt x="995924" y="721102"/>
                  <a:pt x="995924" y="711374"/>
                </a:cubicBezTo>
                <a:cubicBezTo>
                  <a:pt x="988628" y="718670"/>
                  <a:pt x="984980" y="724750"/>
                  <a:pt x="984980" y="729615"/>
                </a:cubicBezTo>
                <a:lnTo>
                  <a:pt x="937555" y="780688"/>
                </a:lnTo>
                <a:cubicBezTo>
                  <a:pt x="935123" y="783120"/>
                  <a:pt x="927827" y="794064"/>
                  <a:pt x="915667" y="813520"/>
                </a:cubicBezTo>
                <a:cubicBezTo>
                  <a:pt x="913234" y="815952"/>
                  <a:pt x="910194" y="818384"/>
                  <a:pt x="906546" y="820816"/>
                </a:cubicBezTo>
                <a:cubicBezTo>
                  <a:pt x="902898" y="823249"/>
                  <a:pt x="898642" y="826897"/>
                  <a:pt x="893778" y="831761"/>
                </a:cubicBezTo>
                <a:cubicBezTo>
                  <a:pt x="876754" y="851217"/>
                  <a:pt x="864594" y="863377"/>
                  <a:pt x="857297" y="868241"/>
                </a:cubicBezTo>
                <a:cubicBezTo>
                  <a:pt x="857297" y="873106"/>
                  <a:pt x="854865" y="877362"/>
                  <a:pt x="850001" y="881010"/>
                </a:cubicBezTo>
                <a:cubicBezTo>
                  <a:pt x="845137" y="884658"/>
                  <a:pt x="841489" y="886482"/>
                  <a:pt x="839057" y="886482"/>
                </a:cubicBezTo>
                <a:cubicBezTo>
                  <a:pt x="839057" y="893778"/>
                  <a:pt x="836625" y="899250"/>
                  <a:pt x="831761" y="902898"/>
                </a:cubicBezTo>
                <a:cubicBezTo>
                  <a:pt x="826897" y="906546"/>
                  <a:pt x="818385" y="909586"/>
                  <a:pt x="806224" y="912018"/>
                </a:cubicBezTo>
                <a:cubicBezTo>
                  <a:pt x="823249" y="899858"/>
                  <a:pt x="835409" y="885266"/>
                  <a:pt x="842705" y="868241"/>
                </a:cubicBezTo>
                <a:lnTo>
                  <a:pt x="864594" y="850001"/>
                </a:lnTo>
                <a:lnTo>
                  <a:pt x="868242" y="842705"/>
                </a:lnTo>
                <a:cubicBezTo>
                  <a:pt x="873106" y="837841"/>
                  <a:pt x="878578" y="831761"/>
                  <a:pt x="884658" y="824464"/>
                </a:cubicBezTo>
                <a:cubicBezTo>
                  <a:pt x="890738" y="817168"/>
                  <a:pt x="898642" y="811088"/>
                  <a:pt x="908370" y="806224"/>
                </a:cubicBezTo>
                <a:lnTo>
                  <a:pt x="912019" y="798928"/>
                </a:lnTo>
                <a:cubicBezTo>
                  <a:pt x="919315" y="791632"/>
                  <a:pt x="920531" y="785552"/>
                  <a:pt x="915667" y="780688"/>
                </a:cubicBezTo>
                <a:lnTo>
                  <a:pt x="937555" y="769743"/>
                </a:lnTo>
                <a:cubicBezTo>
                  <a:pt x="942419" y="767311"/>
                  <a:pt x="945459" y="763663"/>
                  <a:pt x="946675" y="758799"/>
                </a:cubicBezTo>
                <a:cubicBezTo>
                  <a:pt x="947891" y="753935"/>
                  <a:pt x="948499" y="749071"/>
                  <a:pt x="948499" y="744207"/>
                </a:cubicBezTo>
                <a:cubicBezTo>
                  <a:pt x="953363" y="744207"/>
                  <a:pt x="957011" y="742383"/>
                  <a:pt x="959443" y="738735"/>
                </a:cubicBezTo>
                <a:cubicBezTo>
                  <a:pt x="961875" y="735087"/>
                  <a:pt x="963091" y="729615"/>
                  <a:pt x="963091" y="722318"/>
                </a:cubicBezTo>
                <a:cubicBezTo>
                  <a:pt x="960659" y="727182"/>
                  <a:pt x="957011" y="732047"/>
                  <a:pt x="952147" y="736911"/>
                </a:cubicBezTo>
                <a:lnTo>
                  <a:pt x="948499" y="744207"/>
                </a:lnTo>
                <a:cubicBezTo>
                  <a:pt x="946067" y="749071"/>
                  <a:pt x="942419" y="753327"/>
                  <a:pt x="937555" y="756975"/>
                </a:cubicBezTo>
                <a:cubicBezTo>
                  <a:pt x="932691" y="760623"/>
                  <a:pt x="927827" y="764879"/>
                  <a:pt x="922963" y="769743"/>
                </a:cubicBezTo>
                <a:cubicBezTo>
                  <a:pt x="922963" y="769743"/>
                  <a:pt x="920531" y="773391"/>
                  <a:pt x="915667" y="780688"/>
                </a:cubicBezTo>
                <a:cubicBezTo>
                  <a:pt x="893778" y="792848"/>
                  <a:pt x="877970" y="809872"/>
                  <a:pt x="868242" y="831761"/>
                </a:cubicBezTo>
                <a:cubicBezTo>
                  <a:pt x="851217" y="846353"/>
                  <a:pt x="836625" y="862161"/>
                  <a:pt x="824465" y="879186"/>
                </a:cubicBezTo>
                <a:lnTo>
                  <a:pt x="820817" y="886482"/>
                </a:lnTo>
                <a:cubicBezTo>
                  <a:pt x="815952" y="896210"/>
                  <a:pt x="807440" y="901074"/>
                  <a:pt x="795280" y="901074"/>
                </a:cubicBezTo>
                <a:lnTo>
                  <a:pt x="795280" y="908370"/>
                </a:lnTo>
                <a:lnTo>
                  <a:pt x="784336" y="908370"/>
                </a:lnTo>
                <a:lnTo>
                  <a:pt x="820817" y="860945"/>
                </a:lnTo>
                <a:cubicBezTo>
                  <a:pt x="825681" y="853649"/>
                  <a:pt x="830545" y="845745"/>
                  <a:pt x="835409" y="837233"/>
                </a:cubicBezTo>
                <a:cubicBezTo>
                  <a:pt x="840273" y="828721"/>
                  <a:pt x="847569" y="819601"/>
                  <a:pt x="857297" y="809872"/>
                </a:cubicBezTo>
                <a:lnTo>
                  <a:pt x="850001" y="809872"/>
                </a:lnTo>
                <a:cubicBezTo>
                  <a:pt x="845137" y="809872"/>
                  <a:pt x="842705" y="809872"/>
                  <a:pt x="842705" y="809872"/>
                </a:cubicBezTo>
                <a:cubicBezTo>
                  <a:pt x="842705" y="817168"/>
                  <a:pt x="837841" y="823249"/>
                  <a:pt x="828113" y="828113"/>
                </a:cubicBezTo>
                <a:cubicBezTo>
                  <a:pt x="818385" y="830545"/>
                  <a:pt x="808656" y="836625"/>
                  <a:pt x="798928" y="846353"/>
                </a:cubicBezTo>
                <a:lnTo>
                  <a:pt x="791632" y="860945"/>
                </a:lnTo>
                <a:cubicBezTo>
                  <a:pt x="794064" y="858513"/>
                  <a:pt x="797712" y="857297"/>
                  <a:pt x="802576" y="857297"/>
                </a:cubicBezTo>
                <a:cubicBezTo>
                  <a:pt x="800144" y="859729"/>
                  <a:pt x="797712" y="863985"/>
                  <a:pt x="795280" y="870065"/>
                </a:cubicBezTo>
                <a:cubicBezTo>
                  <a:pt x="792848" y="876146"/>
                  <a:pt x="790416" y="881618"/>
                  <a:pt x="787984" y="886482"/>
                </a:cubicBezTo>
                <a:cubicBezTo>
                  <a:pt x="787984" y="886482"/>
                  <a:pt x="785552" y="887698"/>
                  <a:pt x="780688" y="890130"/>
                </a:cubicBezTo>
                <a:cubicBezTo>
                  <a:pt x="766096" y="902290"/>
                  <a:pt x="757583" y="910802"/>
                  <a:pt x="755151" y="915666"/>
                </a:cubicBezTo>
                <a:cubicBezTo>
                  <a:pt x="750287" y="920531"/>
                  <a:pt x="746639" y="922963"/>
                  <a:pt x="744207" y="922963"/>
                </a:cubicBezTo>
                <a:cubicBezTo>
                  <a:pt x="734479" y="927827"/>
                  <a:pt x="725967" y="934515"/>
                  <a:pt x="718671" y="943027"/>
                </a:cubicBezTo>
                <a:cubicBezTo>
                  <a:pt x="711374" y="951539"/>
                  <a:pt x="706510" y="958227"/>
                  <a:pt x="704078" y="963091"/>
                </a:cubicBezTo>
                <a:lnTo>
                  <a:pt x="704078" y="970387"/>
                </a:lnTo>
                <a:lnTo>
                  <a:pt x="711374" y="970387"/>
                </a:lnTo>
                <a:lnTo>
                  <a:pt x="693134" y="992276"/>
                </a:lnTo>
                <a:cubicBezTo>
                  <a:pt x="693134" y="994708"/>
                  <a:pt x="691310" y="995924"/>
                  <a:pt x="687662" y="995924"/>
                </a:cubicBezTo>
                <a:cubicBezTo>
                  <a:pt x="684014" y="995924"/>
                  <a:pt x="682190" y="995924"/>
                  <a:pt x="682190" y="995924"/>
                </a:cubicBezTo>
                <a:cubicBezTo>
                  <a:pt x="674894" y="1000788"/>
                  <a:pt x="671246" y="1003220"/>
                  <a:pt x="671246" y="1003220"/>
                </a:cubicBezTo>
                <a:lnTo>
                  <a:pt x="663950" y="1006868"/>
                </a:lnTo>
                <a:lnTo>
                  <a:pt x="674894" y="1021461"/>
                </a:lnTo>
                <a:lnTo>
                  <a:pt x="638413" y="1046997"/>
                </a:lnTo>
                <a:cubicBezTo>
                  <a:pt x="631117" y="1046997"/>
                  <a:pt x="627469" y="1048213"/>
                  <a:pt x="627469" y="1050645"/>
                </a:cubicBezTo>
                <a:lnTo>
                  <a:pt x="627469" y="1054293"/>
                </a:lnTo>
                <a:cubicBezTo>
                  <a:pt x="617741" y="1059157"/>
                  <a:pt x="611660" y="1066453"/>
                  <a:pt x="609228" y="1076182"/>
                </a:cubicBezTo>
                <a:cubicBezTo>
                  <a:pt x="604364" y="1076182"/>
                  <a:pt x="601932" y="1081046"/>
                  <a:pt x="601932" y="1090774"/>
                </a:cubicBezTo>
                <a:cubicBezTo>
                  <a:pt x="601932" y="1085910"/>
                  <a:pt x="604364" y="1083478"/>
                  <a:pt x="609228" y="1083478"/>
                </a:cubicBezTo>
                <a:lnTo>
                  <a:pt x="609228" y="1090774"/>
                </a:lnTo>
                <a:cubicBezTo>
                  <a:pt x="616524" y="1088342"/>
                  <a:pt x="622605" y="1082870"/>
                  <a:pt x="627469" y="1074358"/>
                </a:cubicBezTo>
                <a:cubicBezTo>
                  <a:pt x="632333" y="1065845"/>
                  <a:pt x="635981" y="1059157"/>
                  <a:pt x="638413" y="1054293"/>
                </a:cubicBezTo>
                <a:cubicBezTo>
                  <a:pt x="638413" y="1064021"/>
                  <a:pt x="639629" y="1070102"/>
                  <a:pt x="642061" y="1072534"/>
                </a:cubicBezTo>
                <a:lnTo>
                  <a:pt x="638413" y="1076182"/>
                </a:lnTo>
                <a:cubicBezTo>
                  <a:pt x="628685" y="1088342"/>
                  <a:pt x="623821" y="1098070"/>
                  <a:pt x="623821" y="1105366"/>
                </a:cubicBezTo>
                <a:cubicBezTo>
                  <a:pt x="623821" y="1107798"/>
                  <a:pt x="621997" y="1109622"/>
                  <a:pt x="618349" y="1110838"/>
                </a:cubicBezTo>
                <a:cubicBezTo>
                  <a:pt x="614700" y="1112054"/>
                  <a:pt x="611660" y="1112662"/>
                  <a:pt x="609228" y="1112662"/>
                </a:cubicBezTo>
                <a:cubicBezTo>
                  <a:pt x="601932" y="1116310"/>
                  <a:pt x="598740" y="1123379"/>
                  <a:pt x="599652" y="1133867"/>
                </a:cubicBezTo>
                <a:lnTo>
                  <a:pt x="601373" y="1142645"/>
                </a:lnTo>
                <a:lnTo>
                  <a:pt x="601932" y="1141847"/>
                </a:lnTo>
                <a:lnTo>
                  <a:pt x="638413" y="1090774"/>
                </a:lnTo>
                <a:cubicBezTo>
                  <a:pt x="640845" y="1085910"/>
                  <a:pt x="646317" y="1080438"/>
                  <a:pt x="654829" y="1074358"/>
                </a:cubicBezTo>
                <a:cubicBezTo>
                  <a:pt x="663341" y="1068278"/>
                  <a:pt x="670030" y="1064021"/>
                  <a:pt x="674894" y="1061589"/>
                </a:cubicBezTo>
                <a:cubicBezTo>
                  <a:pt x="674894" y="1066453"/>
                  <a:pt x="673678" y="1070102"/>
                  <a:pt x="671246" y="1072534"/>
                </a:cubicBezTo>
                <a:lnTo>
                  <a:pt x="671246" y="1076182"/>
                </a:lnTo>
                <a:cubicBezTo>
                  <a:pt x="656653" y="1083478"/>
                  <a:pt x="646925" y="1093206"/>
                  <a:pt x="642061" y="1105366"/>
                </a:cubicBezTo>
                <a:cubicBezTo>
                  <a:pt x="639629" y="1107798"/>
                  <a:pt x="636589" y="1112662"/>
                  <a:pt x="632941" y="1119959"/>
                </a:cubicBezTo>
                <a:cubicBezTo>
                  <a:pt x="629293" y="1127255"/>
                  <a:pt x="623821" y="1134551"/>
                  <a:pt x="616524" y="1141847"/>
                </a:cubicBezTo>
                <a:cubicBezTo>
                  <a:pt x="616524" y="1141847"/>
                  <a:pt x="614092" y="1143671"/>
                  <a:pt x="609228" y="1147319"/>
                </a:cubicBezTo>
                <a:cubicBezTo>
                  <a:pt x="604364" y="1150967"/>
                  <a:pt x="604364" y="1154007"/>
                  <a:pt x="609228" y="1156439"/>
                </a:cubicBezTo>
                <a:cubicBezTo>
                  <a:pt x="606796" y="1156439"/>
                  <a:pt x="604972" y="1157047"/>
                  <a:pt x="603756" y="1158263"/>
                </a:cubicBezTo>
                <a:cubicBezTo>
                  <a:pt x="602540" y="1159479"/>
                  <a:pt x="601932" y="1161303"/>
                  <a:pt x="601932" y="1163735"/>
                </a:cubicBezTo>
                <a:lnTo>
                  <a:pt x="594636" y="1181976"/>
                </a:lnTo>
                <a:lnTo>
                  <a:pt x="594636" y="1189272"/>
                </a:lnTo>
                <a:cubicBezTo>
                  <a:pt x="601932" y="1181976"/>
                  <a:pt x="613484" y="1166775"/>
                  <a:pt x="629293" y="1143671"/>
                </a:cubicBezTo>
                <a:cubicBezTo>
                  <a:pt x="645101" y="1120567"/>
                  <a:pt x="659085" y="1105366"/>
                  <a:pt x="671246" y="1098070"/>
                </a:cubicBezTo>
                <a:cubicBezTo>
                  <a:pt x="668814" y="1100502"/>
                  <a:pt x="668206" y="1102934"/>
                  <a:pt x="669422" y="1105366"/>
                </a:cubicBezTo>
                <a:cubicBezTo>
                  <a:pt x="670638" y="1107798"/>
                  <a:pt x="670030" y="1110230"/>
                  <a:pt x="667598" y="1112662"/>
                </a:cubicBezTo>
                <a:cubicBezTo>
                  <a:pt x="660301" y="1119959"/>
                  <a:pt x="653613" y="1129687"/>
                  <a:pt x="647533" y="1141847"/>
                </a:cubicBezTo>
                <a:cubicBezTo>
                  <a:pt x="641453" y="1154007"/>
                  <a:pt x="634765" y="1163735"/>
                  <a:pt x="627469" y="1171032"/>
                </a:cubicBezTo>
                <a:cubicBezTo>
                  <a:pt x="627469" y="1175896"/>
                  <a:pt x="625645" y="1179544"/>
                  <a:pt x="621997" y="1181976"/>
                </a:cubicBezTo>
                <a:cubicBezTo>
                  <a:pt x="618349" y="1184408"/>
                  <a:pt x="615309" y="1188056"/>
                  <a:pt x="612876" y="1192920"/>
                </a:cubicBezTo>
                <a:lnTo>
                  <a:pt x="642061" y="1203864"/>
                </a:lnTo>
                <a:cubicBezTo>
                  <a:pt x="642061" y="1199000"/>
                  <a:pt x="645709" y="1195352"/>
                  <a:pt x="653005" y="1192920"/>
                </a:cubicBezTo>
                <a:lnTo>
                  <a:pt x="653005" y="1207512"/>
                </a:lnTo>
                <a:lnTo>
                  <a:pt x="682190" y="1218456"/>
                </a:lnTo>
                <a:cubicBezTo>
                  <a:pt x="689486" y="1218456"/>
                  <a:pt x="694350" y="1216025"/>
                  <a:pt x="696782" y="1211160"/>
                </a:cubicBezTo>
                <a:lnTo>
                  <a:pt x="718671" y="1181976"/>
                </a:lnTo>
                <a:lnTo>
                  <a:pt x="773392" y="1050645"/>
                </a:lnTo>
                <a:cubicBezTo>
                  <a:pt x="773392" y="1048213"/>
                  <a:pt x="774608" y="1046389"/>
                  <a:pt x="777040" y="1045173"/>
                </a:cubicBezTo>
                <a:cubicBezTo>
                  <a:pt x="779472" y="1043957"/>
                  <a:pt x="781904" y="1042133"/>
                  <a:pt x="784336" y="1039701"/>
                </a:cubicBezTo>
                <a:lnTo>
                  <a:pt x="784336" y="1043349"/>
                </a:lnTo>
                <a:lnTo>
                  <a:pt x="766096" y="1072534"/>
                </a:lnTo>
                <a:cubicBezTo>
                  <a:pt x="763664" y="1087126"/>
                  <a:pt x="761840" y="1102934"/>
                  <a:pt x="760623" y="1119959"/>
                </a:cubicBezTo>
                <a:cubicBezTo>
                  <a:pt x="759407" y="1136983"/>
                  <a:pt x="758799" y="1150359"/>
                  <a:pt x="758799" y="1160087"/>
                </a:cubicBezTo>
                <a:cubicBezTo>
                  <a:pt x="756367" y="1174680"/>
                  <a:pt x="755151" y="1190488"/>
                  <a:pt x="755151" y="1207512"/>
                </a:cubicBezTo>
                <a:cubicBezTo>
                  <a:pt x="755151" y="1214808"/>
                  <a:pt x="757583" y="1220889"/>
                  <a:pt x="762447" y="1225753"/>
                </a:cubicBezTo>
                <a:cubicBezTo>
                  <a:pt x="767312" y="1216025"/>
                  <a:pt x="770960" y="1209944"/>
                  <a:pt x="773392" y="1207512"/>
                </a:cubicBezTo>
                <a:lnTo>
                  <a:pt x="773392" y="1225753"/>
                </a:lnTo>
                <a:lnTo>
                  <a:pt x="777040" y="1229401"/>
                </a:lnTo>
                <a:cubicBezTo>
                  <a:pt x="777040" y="1226969"/>
                  <a:pt x="778256" y="1225145"/>
                  <a:pt x="780688" y="1223929"/>
                </a:cubicBezTo>
                <a:cubicBezTo>
                  <a:pt x="783120" y="1222713"/>
                  <a:pt x="784336" y="1220889"/>
                  <a:pt x="784336" y="1218456"/>
                </a:cubicBezTo>
                <a:lnTo>
                  <a:pt x="824465" y="1130903"/>
                </a:lnTo>
                <a:cubicBezTo>
                  <a:pt x="826897" y="1109014"/>
                  <a:pt x="832977" y="1084694"/>
                  <a:pt x="842705" y="1057941"/>
                </a:cubicBezTo>
                <a:lnTo>
                  <a:pt x="864594" y="1006868"/>
                </a:lnTo>
                <a:lnTo>
                  <a:pt x="864594" y="995924"/>
                </a:lnTo>
                <a:cubicBezTo>
                  <a:pt x="857297" y="995924"/>
                  <a:pt x="853041" y="994100"/>
                  <a:pt x="851825" y="990452"/>
                </a:cubicBezTo>
                <a:cubicBezTo>
                  <a:pt x="850609" y="986804"/>
                  <a:pt x="848785" y="984980"/>
                  <a:pt x="846353" y="984980"/>
                </a:cubicBezTo>
                <a:cubicBezTo>
                  <a:pt x="848785" y="982548"/>
                  <a:pt x="847569" y="978900"/>
                  <a:pt x="842705" y="974036"/>
                </a:cubicBezTo>
                <a:cubicBezTo>
                  <a:pt x="840273" y="974036"/>
                  <a:pt x="836625" y="972819"/>
                  <a:pt x="831761" y="970387"/>
                </a:cubicBezTo>
                <a:lnTo>
                  <a:pt x="812699" y="984684"/>
                </a:lnTo>
                <a:lnTo>
                  <a:pt x="828113" y="966739"/>
                </a:lnTo>
                <a:lnTo>
                  <a:pt x="813521" y="944851"/>
                </a:lnTo>
                <a:lnTo>
                  <a:pt x="835409" y="941203"/>
                </a:lnTo>
                <a:cubicBezTo>
                  <a:pt x="840273" y="936339"/>
                  <a:pt x="842705" y="933907"/>
                  <a:pt x="842705" y="933907"/>
                </a:cubicBezTo>
                <a:cubicBezTo>
                  <a:pt x="857297" y="914450"/>
                  <a:pt x="864594" y="904722"/>
                  <a:pt x="864594" y="904722"/>
                </a:cubicBezTo>
                <a:cubicBezTo>
                  <a:pt x="864594" y="899858"/>
                  <a:pt x="867026" y="894994"/>
                  <a:pt x="871890" y="890130"/>
                </a:cubicBezTo>
                <a:cubicBezTo>
                  <a:pt x="879186" y="877970"/>
                  <a:pt x="891346" y="868241"/>
                  <a:pt x="908370" y="860945"/>
                </a:cubicBezTo>
                <a:lnTo>
                  <a:pt x="912019" y="857297"/>
                </a:lnTo>
                <a:cubicBezTo>
                  <a:pt x="924179" y="842705"/>
                  <a:pt x="935731" y="829329"/>
                  <a:pt x="946675" y="817168"/>
                </a:cubicBezTo>
                <a:cubicBezTo>
                  <a:pt x="957619" y="805008"/>
                  <a:pt x="970387" y="791632"/>
                  <a:pt x="984980" y="777040"/>
                </a:cubicBezTo>
                <a:cubicBezTo>
                  <a:pt x="984980" y="772176"/>
                  <a:pt x="987412" y="769743"/>
                  <a:pt x="992276" y="769743"/>
                </a:cubicBezTo>
                <a:cubicBezTo>
                  <a:pt x="989844" y="774607"/>
                  <a:pt x="984980" y="780688"/>
                  <a:pt x="977684" y="787984"/>
                </a:cubicBezTo>
                <a:cubicBezTo>
                  <a:pt x="970387" y="795280"/>
                  <a:pt x="964307" y="802576"/>
                  <a:pt x="959443" y="809872"/>
                </a:cubicBezTo>
                <a:cubicBezTo>
                  <a:pt x="954579" y="812304"/>
                  <a:pt x="950323" y="817168"/>
                  <a:pt x="946675" y="824464"/>
                </a:cubicBezTo>
                <a:cubicBezTo>
                  <a:pt x="943027" y="831761"/>
                  <a:pt x="937555" y="837841"/>
                  <a:pt x="930259" y="842705"/>
                </a:cubicBezTo>
                <a:cubicBezTo>
                  <a:pt x="935123" y="840273"/>
                  <a:pt x="941203" y="839057"/>
                  <a:pt x="948499" y="839057"/>
                </a:cubicBezTo>
                <a:cubicBezTo>
                  <a:pt x="955795" y="836625"/>
                  <a:pt x="963699" y="832369"/>
                  <a:pt x="972212" y="826289"/>
                </a:cubicBezTo>
                <a:cubicBezTo>
                  <a:pt x="980724" y="820208"/>
                  <a:pt x="989844" y="814736"/>
                  <a:pt x="999572" y="809872"/>
                </a:cubicBezTo>
                <a:lnTo>
                  <a:pt x="1006868" y="809872"/>
                </a:lnTo>
                <a:cubicBezTo>
                  <a:pt x="1014165" y="809872"/>
                  <a:pt x="1019637" y="810480"/>
                  <a:pt x="1023285" y="811696"/>
                </a:cubicBezTo>
                <a:cubicBezTo>
                  <a:pt x="1026933" y="812912"/>
                  <a:pt x="1032405" y="812304"/>
                  <a:pt x="1039701" y="809872"/>
                </a:cubicBezTo>
                <a:cubicBezTo>
                  <a:pt x="1042133" y="809872"/>
                  <a:pt x="1044565" y="809872"/>
                  <a:pt x="1046997" y="809872"/>
                </a:cubicBezTo>
                <a:cubicBezTo>
                  <a:pt x="1049429" y="809872"/>
                  <a:pt x="1051861" y="809872"/>
                  <a:pt x="1054293" y="809872"/>
                </a:cubicBezTo>
                <a:lnTo>
                  <a:pt x="1087126" y="820816"/>
                </a:lnTo>
                <a:lnTo>
                  <a:pt x="1094422" y="824464"/>
                </a:lnTo>
                <a:cubicBezTo>
                  <a:pt x="1101718" y="831761"/>
                  <a:pt x="1112663" y="837841"/>
                  <a:pt x="1127255" y="842705"/>
                </a:cubicBezTo>
                <a:cubicBezTo>
                  <a:pt x="1129687" y="845137"/>
                  <a:pt x="1133335" y="848177"/>
                  <a:pt x="1138199" y="851825"/>
                </a:cubicBezTo>
                <a:cubicBezTo>
                  <a:pt x="1143063" y="855473"/>
                  <a:pt x="1145495" y="858513"/>
                  <a:pt x="1145495" y="860945"/>
                </a:cubicBezTo>
                <a:cubicBezTo>
                  <a:pt x="1147927" y="863377"/>
                  <a:pt x="1150359" y="867025"/>
                  <a:pt x="1152791" y="871889"/>
                </a:cubicBezTo>
                <a:cubicBezTo>
                  <a:pt x="1155223" y="876754"/>
                  <a:pt x="1158871" y="881618"/>
                  <a:pt x="1163735" y="886482"/>
                </a:cubicBezTo>
                <a:lnTo>
                  <a:pt x="1174680" y="901074"/>
                </a:lnTo>
                <a:cubicBezTo>
                  <a:pt x="1177112" y="905938"/>
                  <a:pt x="1180760" y="910194"/>
                  <a:pt x="1185624" y="913842"/>
                </a:cubicBezTo>
                <a:cubicBezTo>
                  <a:pt x="1190488" y="917490"/>
                  <a:pt x="1195352" y="922963"/>
                  <a:pt x="1200216" y="930259"/>
                </a:cubicBezTo>
                <a:lnTo>
                  <a:pt x="1200216" y="915666"/>
                </a:lnTo>
                <a:lnTo>
                  <a:pt x="1203865" y="912018"/>
                </a:lnTo>
                <a:cubicBezTo>
                  <a:pt x="1208729" y="924179"/>
                  <a:pt x="1211161" y="930259"/>
                  <a:pt x="1211161" y="930259"/>
                </a:cubicBezTo>
                <a:lnTo>
                  <a:pt x="1218457" y="941203"/>
                </a:lnTo>
                <a:cubicBezTo>
                  <a:pt x="1225753" y="941203"/>
                  <a:pt x="1235481" y="939987"/>
                  <a:pt x="1247641" y="937555"/>
                </a:cubicBezTo>
                <a:cubicBezTo>
                  <a:pt x="1252505" y="949715"/>
                  <a:pt x="1259802" y="960659"/>
                  <a:pt x="1269530" y="970387"/>
                </a:cubicBezTo>
                <a:cubicBezTo>
                  <a:pt x="1269530" y="972819"/>
                  <a:pt x="1275610" y="976467"/>
                  <a:pt x="1287770" y="981332"/>
                </a:cubicBezTo>
                <a:lnTo>
                  <a:pt x="1295066" y="981332"/>
                </a:lnTo>
                <a:cubicBezTo>
                  <a:pt x="1314523" y="1000788"/>
                  <a:pt x="1329115" y="1011732"/>
                  <a:pt x="1338843" y="1014164"/>
                </a:cubicBezTo>
                <a:cubicBezTo>
                  <a:pt x="1336411" y="1016596"/>
                  <a:pt x="1335195" y="1019029"/>
                  <a:pt x="1335195" y="1021461"/>
                </a:cubicBezTo>
                <a:cubicBezTo>
                  <a:pt x="1327899" y="1038485"/>
                  <a:pt x="1332763" y="1048213"/>
                  <a:pt x="1349787" y="1050645"/>
                </a:cubicBezTo>
                <a:lnTo>
                  <a:pt x="1371676" y="1054293"/>
                </a:lnTo>
                <a:lnTo>
                  <a:pt x="1353435" y="1061589"/>
                </a:lnTo>
                <a:cubicBezTo>
                  <a:pt x="1358300" y="1071317"/>
                  <a:pt x="1364380" y="1078006"/>
                  <a:pt x="1371676" y="1081654"/>
                </a:cubicBezTo>
                <a:lnTo>
                  <a:pt x="1382620" y="1087126"/>
                </a:lnTo>
                <a:lnTo>
                  <a:pt x="1422749" y="1079830"/>
                </a:lnTo>
                <a:cubicBezTo>
                  <a:pt x="1427613" y="1079830"/>
                  <a:pt x="1438557" y="1082262"/>
                  <a:pt x="1455581" y="1087126"/>
                </a:cubicBezTo>
                <a:cubicBezTo>
                  <a:pt x="1477470" y="1096854"/>
                  <a:pt x="1490846" y="1101718"/>
                  <a:pt x="1495710" y="1101718"/>
                </a:cubicBezTo>
                <a:cubicBezTo>
                  <a:pt x="1515167" y="1106582"/>
                  <a:pt x="1529759" y="1106582"/>
                  <a:pt x="1539487" y="1101718"/>
                </a:cubicBezTo>
                <a:cubicBezTo>
                  <a:pt x="1549215" y="1101718"/>
                  <a:pt x="1578400" y="1096854"/>
                  <a:pt x="1627041" y="1087126"/>
                </a:cubicBezTo>
                <a:cubicBezTo>
                  <a:pt x="1639201" y="1084694"/>
                  <a:pt x="1653186" y="1081654"/>
                  <a:pt x="1668994" y="1078006"/>
                </a:cubicBezTo>
                <a:cubicBezTo>
                  <a:pt x="1684802" y="1074358"/>
                  <a:pt x="1703651" y="1070102"/>
                  <a:pt x="1725539" y="1065237"/>
                </a:cubicBezTo>
                <a:cubicBezTo>
                  <a:pt x="1747428" y="1057941"/>
                  <a:pt x="1774180" y="1049429"/>
                  <a:pt x="1805797" y="1039701"/>
                </a:cubicBezTo>
                <a:lnTo>
                  <a:pt x="1907943" y="1010516"/>
                </a:lnTo>
                <a:cubicBezTo>
                  <a:pt x="1927399" y="1005652"/>
                  <a:pt x="1948680" y="1000180"/>
                  <a:pt x="1971784" y="994100"/>
                </a:cubicBezTo>
                <a:cubicBezTo>
                  <a:pt x="1994889" y="988020"/>
                  <a:pt x="2021033" y="980116"/>
                  <a:pt x="2050218" y="970387"/>
                </a:cubicBezTo>
                <a:cubicBezTo>
                  <a:pt x="2055082" y="970387"/>
                  <a:pt x="2058730" y="970387"/>
                  <a:pt x="2061162" y="970387"/>
                </a:cubicBezTo>
                <a:cubicBezTo>
                  <a:pt x="2061162" y="965523"/>
                  <a:pt x="2061770" y="959443"/>
                  <a:pt x="2062986" y="952147"/>
                </a:cubicBezTo>
                <a:cubicBezTo>
                  <a:pt x="2064202" y="944851"/>
                  <a:pt x="2063594" y="939987"/>
                  <a:pt x="2061162" y="937555"/>
                </a:cubicBezTo>
                <a:cubicBezTo>
                  <a:pt x="2058730" y="932691"/>
                  <a:pt x="2057514" y="925394"/>
                  <a:pt x="2057514" y="915666"/>
                </a:cubicBezTo>
                <a:cubicBezTo>
                  <a:pt x="2057514" y="908370"/>
                  <a:pt x="2059946" y="896210"/>
                  <a:pt x="2064810" y="879186"/>
                </a:cubicBezTo>
                <a:cubicBezTo>
                  <a:pt x="2064810" y="859729"/>
                  <a:pt x="2069674" y="841489"/>
                  <a:pt x="2079403" y="824464"/>
                </a:cubicBezTo>
                <a:lnTo>
                  <a:pt x="2079403" y="777040"/>
                </a:lnTo>
                <a:cubicBezTo>
                  <a:pt x="2081835" y="772176"/>
                  <a:pt x="2083051" y="766095"/>
                  <a:pt x="2083051" y="758799"/>
                </a:cubicBezTo>
                <a:cubicBezTo>
                  <a:pt x="2083051" y="756367"/>
                  <a:pt x="2083659" y="753935"/>
                  <a:pt x="2084875" y="751503"/>
                </a:cubicBezTo>
                <a:cubicBezTo>
                  <a:pt x="2086091" y="749071"/>
                  <a:pt x="2085483" y="746639"/>
                  <a:pt x="2083051" y="744207"/>
                </a:cubicBezTo>
                <a:cubicBezTo>
                  <a:pt x="2083051" y="729615"/>
                  <a:pt x="2087915" y="718670"/>
                  <a:pt x="2097643" y="711374"/>
                </a:cubicBezTo>
                <a:cubicBezTo>
                  <a:pt x="2095211" y="706510"/>
                  <a:pt x="2093995" y="701646"/>
                  <a:pt x="2093995" y="696782"/>
                </a:cubicBezTo>
                <a:cubicBezTo>
                  <a:pt x="2093995" y="694350"/>
                  <a:pt x="2093995" y="689486"/>
                  <a:pt x="2093995" y="682190"/>
                </a:cubicBezTo>
                <a:cubicBezTo>
                  <a:pt x="2093995" y="674894"/>
                  <a:pt x="2091563" y="668813"/>
                  <a:pt x="2086699" y="663949"/>
                </a:cubicBezTo>
                <a:cubicBezTo>
                  <a:pt x="2084266" y="668813"/>
                  <a:pt x="2083659" y="674285"/>
                  <a:pt x="2084875" y="680366"/>
                </a:cubicBezTo>
                <a:cubicBezTo>
                  <a:pt x="2086091" y="686446"/>
                  <a:pt x="2085483" y="693134"/>
                  <a:pt x="2083051" y="700430"/>
                </a:cubicBezTo>
                <a:lnTo>
                  <a:pt x="2075754" y="729615"/>
                </a:lnTo>
                <a:lnTo>
                  <a:pt x="2075754" y="740559"/>
                </a:lnTo>
                <a:cubicBezTo>
                  <a:pt x="2075754" y="750287"/>
                  <a:pt x="2070890" y="757583"/>
                  <a:pt x="2061162" y="762447"/>
                </a:cubicBezTo>
                <a:lnTo>
                  <a:pt x="2068458" y="722318"/>
                </a:lnTo>
                <a:lnTo>
                  <a:pt x="2068458" y="704078"/>
                </a:lnTo>
                <a:cubicBezTo>
                  <a:pt x="2068458" y="696782"/>
                  <a:pt x="2070282" y="686446"/>
                  <a:pt x="2073930" y="673069"/>
                </a:cubicBezTo>
                <a:cubicBezTo>
                  <a:pt x="2077579" y="659693"/>
                  <a:pt x="2079403" y="649357"/>
                  <a:pt x="2079403" y="642061"/>
                </a:cubicBezTo>
                <a:cubicBezTo>
                  <a:pt x="2079403" y="627468"/>
                  <a:pt x="2080618" y="614092"/>
                  <a:pt x="2083051" y="601932"/>
                </a:cubicBezTo>
                <a:cubicBezTo>
                  <a:pt x="2085483" y="589772"/>
                  <a:pt x="2086699" y="578828"/>
                  <a:pt x="2086699" y="569099"/>
                </a:cubicBezTo>
                <a:cubicBezTo>
                  <a:pt x="2086699" y="554507"/>
                  <a:pt x="2085483" y="543563"/>
                  <a:pt x="2083051" y="536267"/>
                </a:cubicBezTo>
                <a:lnTo>
                  <a:pt x="2083051" y="514378"/>
                </a:lnTo>
                <a:cubicBezTo>
                  <a:pt x="2087915" y="487626"/>
                  <a:pt x="2092779" y="466953"/>
                  <a:pt x="2097643" y="452361"/>
                </a:cubicBezTo>
                <a:lnTo>
                  <a:pt x="2097643" y="423176"/>
                </a:lnTo>
                <a:cubicBezTo>
                  <a:pt x="2097643" y="418312"/>
                  <a:pt x="2097643" y="412232"/>
                  <a:pt x="2097643" y="404936"/>
                </a:cubicBezTo>
                <a:cubicBezTo>
                  <a:pt x="2097643" y="397640"/>
                  <a:pt x="2096427" y="389128"/>
                  <a:pt x="2093995" y="379399"/>
                </a:cubicBezTo>
                <a:cubicBezTo>
                  <a:pt x="2086699" y="369671"/>
                  <a:pt x="2083051" y="361159"/>
                  <a:pt x="2083051" y="353863"/>
                </a:cubicBezTo>
                <a:cubicBezTo>
                  <a:pt x="2083051" y="346567"/>
                  <a:pt x="2080618" y="329542"/>
                  <a:pt x="2075754" y="302790"/>
                </a:cubicBezTo>
                <a:cubicBezTo>
                  <a:pt x="2083051" y="300358"/>
                  <a:pt x="2085483" y="294278"/>
                  <a:pt x="2083051" y="284549"/>
                </a:cubicBezTo>
                <a:lnTo>
                  <a:pt x="2075754" y="248069"/>
                </a:lnTo>
                <a:cubicBezTo>
                  <a:pt x="2061162" y="231044"/>
                  <a:pt x="2061162" y="215236"/>
                  <a:pt x="2075754" y="200644"/>
                </a:cubicBezTo>
                <a:cubicBezTo>
                  <a:pt x="2073322" y="203076"/>
                  <a:pt x="2068458" y="204292"/>
                  <a:pt x="2061162" y="204292"/>
                </a:cubicBezTo>
                <a:lnTo>
                  <a:pt x="2053866" y="193348"/>
                </a:lnTo>
                <a:lnTo>
                  <a:pt x="2039273" y="193348"/>
                </a:lnTo>
                <a:cubicBezTo>
                  <a:pt x="2036841" y="188484"/>
                  <a:pt x="2035625" y="181187"/>
                  <a:pt x="2035625" y="171459"/>
                </a:cubicBezTo>
                <a:cubicBezTo>
                  <a:pt x="2035625" y="161731"/>
                  <a:pt x="2039273" y="153219"/>
                  <a:pt x="2046570" y="145923"/>
                </a:cubicBezTo>
                <a:cubicBezTo>
                  <a:pt x="2046570" y="141059"/>
                  <a:pt x="2049002" y="138627"/>
                  <a:pt x="2053866" y="138627"/>
                </a:cubicBezTo>
                <a:cubicBezTo>
                  <a:pt x="2056298" y="141059"/>
                  <a:pt x="2060554" y="143490"/>
                  <a:pt x="2066634" y="145923"/>
                </a:cubicBezTo>
                <a:cubicBezTo>
                  <a:pt x="2072714" y="148355"/>
                  <a:pt x="2075754" y="153219"/>
                  <a:pt x="2075754" y="160515"/>
                </a:cubicBezTo>
                <a:cubicBezTo>
                  <a:pt x="2085483" y="153219"/>
                  <a:pt x="2092779" y="155651"/>
                  <a:pt x="2097643" y="167811"/>
                </a:cubicBezTo>
                <a:cubicBezTo>
                  <a:pt x="2100075" y="165379"/>
                  <a:pt x="2101291" y="162339"/>
                  <a:pt x="2101291" y="158691"/>
                </a:cubicBezTo>
                <a:cubicBezTo>
                  <a:pt x="2101291" y="155043"/>
                  <a:pt x="2102507" y="152003"/>
                  <a:pt x="2104939" y="149571"/>
                </a:cubicBezTo>
                <a:cubicBezTo>
                  <a:pt x="2109803" y="147139"/>
                  <a:pt x="2112235" y="144707"/>
                  <a:pt x="2112235" y="142275"/>
                </a:cubicBezTo>
                <a:cubicBezTo>
                  <a:pt x="2112235" y="139842"/>
                  <a:pt x="2113451" y="138627"/>
                  <a:pt x="2115883" y="138627"/>
                </a:cubicBezTo>
                <a:cubicBezTo>
                  <a:pt x="2120747" y="133762"/>
                  <a:pt x="2128043" y="131330"/>
                  <a:pt x="2137771" y="131330"/>
                </a:cubicBezTo>
                <a:lnTo>
                  <a:pt x="2159660" y="134978"/>
                </a:lnTo>
                <a:cubicBezTo>
                  <a:pt x="2162092" y="132546"/>
                  <a:pt x="2164524" y="128898"/>
                  <a:pt x="2166956" y="124034"/>
                </a:cubicBezTo>
                <a:cubicBezTo>
                  <a:pt x="2169388" y="119170"/>
                  <a:pt x="2170604" y="115522"/>
                  <a:pt x="2170604" y="113090"/>
                </a:cubicBezTo>
                <a:cubicBezTo>
                  <a:pt x="2175468" y="96065"/>
                  <a:pt x="2183981" y="80257"/>
                  <a:pt x="2196141" y="65665"/>
                </a:cubicBezTo>
                <a:cubicBezTo>
                  <a:pt x="2208301" y="51073"/>
                  <a:pt x="2216813" y="40128"/>
                  <a:pt x="2221677" y="32832"/>
                </a:cubicBezTo>
                <a:cubicBezTo>
                  <a:pt x="2228973" y="25536"/>
                  <a:pt x="2237485" y="21280"/>
                  <a:pt x="2247214" y="20064"/>
                </a:cubicBezTo>
                <a:cubicBezTo>
                  <a:pt x="2256942" y="18848"/>
                  <a:pt x="2264238" y="18240"/>
                  <a:pt x="2269102" y="18240"/>
                </a:cubicBezTo>
                <a:lnTo>
                  <a:pt x="2294639" y="18240"/>
                </a:lnTo>
                <a:cubicBezTo>
                  <a:pt x="2309231" y="18240"/>
                  <a:pt x="2323823" y="23104"/>
                  <a:pt x="2338416" y="32832"/>
                </a:cubicBezTo>
                <a:lnTo>
                  <a:pt x="2342064" y="32832"/>
                </a:lnTo>
                <a:cubicBezTo>
                  <a:pt x="2342064" y="35264"/>
                  <a:pt x="2344496" y="38913"/>
                  <a:pt x="2349360" y="43777"/>
                </a:cubicBezTo>
                <a:cubicBezTo>
                  <a:pt x="2354224" y="48640"/>
                  <a:pt x="2359088" y="53505"/>
                  <a:pt x="2363952" y="58369"/>
                </a:cubicBezTo>
                <a:lnTo>
                  <a:pt x="2334768" y="58369"/>
                </a:lnTo>
                <a:cubicBezTo>
                  <a:pt x="2354224" y="80257"/>
                  <a:pt x="2373681" y="91202"/>
                  <a:pt x="2393137" y="91202"/>
                </a:cubicBezTo>
                <a:lnTo>
                  <a:pt x="2396785" y="102146"/>
                </a:lnTo>
                <a:cubicBezTo>
                  <a:pt x="2413809" y="109442"/>
                  <a:pt x="2430833" y="113090"/>
                  <a:pt x="2447858" y="113090"/>
                </a:cubicBezTo>
                <a:cubicBezTo>
                  <a:pt x="2457586" y="113090"/>
                  <a:pt x="2469746" y="119170"/>
                  <a:pt x="2484339" y="131330"/>
                </a:cubicBezTo>
                <a:cubicBezTo>
                  <a:pt x="2508659" y="155651"/>
                  <a:pt x="2532980" y="172675"/>
                  <a:pt x="2557300" y="182403"/>
                </a:cubicBezTo>
                <a:cubicBezTo>
                  <a:pt x="2581621" y="189700"/>
                  <a:pt x="2598645" y="199428"/>
                  <a:pt x="2608373" y="211588"/>
                </a:cubicBezTo>
                <a:cubicBezTo>
                  <a:pt x="2608373" y="204292"/>
                  <a:pt x="2607157" y="195780"/>
                  <a:pt x="2604725" y="186051"/>
                </a:cubicBezTo>
                <a:lnTo>
                  <a:pt x="2626613" y="189700"/>
                </a:lnTo>
                <a:cubicBezTo>
                  <a:pt x="2624181" y="182403"/>
                  <a:pt x="2618709" y="177539"/>
                  <a:pt x="2610197" y="175107"/>
                </a:cubicBezTo>
                <a:cubicBezTo>
                  <a:pt x="2601685" y="172675"/>
                  <a:pt x="2594997" y="170243"/>
                  <a:pt x="2590133" y="167811"/>
                </a:cubicBezTo>
                <a:cubicBezTo>
                  <a:pt x="2599861" y="167811"/>
                  <a:pt x="2607157" y="167811"/>
                  <a:pt x="2612021" y="167811"/>
                </a:cubicBezTo>
                <a:cubicBezTo>
                  <a:pt x="2612021" y="165379"/>
                  <a:pt x="2609589" y="161731"/>
                  <a:pt x="2604725" y="156867"/>
                </a:cubicBezTo>
                <a:cubicBezTo>
                  <a:pt x="2616885" y="156867"/>
                  <a:pt x="2627830" y="165379"/>
                  <a:pt x="2637558" y="182403"/>
                </a:cubicBezTo>
                <a:cubicBezTo>
                  <a:pt x="2639990" y="187267"/>
                  <a:pt x="2643638" y="190308"/>
                  <a:pt x="2648502" y="191524"/>
                </a:cubicBezTo>
                <a:cubicBezTo>
                  <a:pt x="2653366" y="192740"/>
                  <a:pt x="2657014" y="195780"/>
                  <a:pt x="2659447" y="200644"/>
                </a:cubicBezTo>
                <a:cubicBezTo>
                  <a:pt x="2686199" y="212804"/>
                  <a:pt x="2703223" y="221316"/>
                  <a:pt x="2710519" y="226180"/>
                </a:cubicBezTo>
                <a:cubicBezTo>
                  <a:pt x="2710519" y="231044"/>
                  <a:pt x="2709303" y="234692"/>
                  <a:pt x="2706871" y="237125"/>
                </a:cubicBezTo>
                <a:cubicBezTo>
                  <a:pt x="2711735" y="239557"/>
                  <a:pt x="2717815" y="244421"/>
                  <a:pt x="2725111" y="251717"/>
                </a:cubicBezTo>
                <a:lnTo>
                  <a:pt x="2725111" y="269957"/>
                </a:lnTo>
                <a:lnTo>
                  <a:pt x="2728759" y="288197"/>
                </a:lnTo>
                <a:lnTo>
                  <a:pt x="2739704" y="273605"/>
                </a:lnTo>
                <a:lnTo>
                  <a:pt x="2739704" y="280901"/>
                </a:lnTo>
                <a:cubicBezTo>
                  <a:pt x="2739704" y="288197"/>
                  <a:pt x="2738488" y="294886"/>
                  <a:pt x="2736056" y="300966"/>
                </a:cubicBezTo>
                <a:cubicBezTo>
                  <a:pt x="2733624" y="307046"/>
                  <a:pt x="2732408" y="312518"/>
                  <a:pt x="2732408" y="317382"/>
                </a:cubicBezTo>
                <a:cubicBezTo>
                  <a:pt x="2732408" y="319814"/>
                  <a:pt x="2732408" y="325286"/>
                  <a:pt x="2732408" y="333798"/>
                </a:cubicBezTo>
                <a:cubicBezTo>
                  <a:pt x="2732408" y="342310"/>
                  <a:pt x="2734840" y="348999"/>
                  <a:pt x="2739704" y="353863"/>
                </a:cubicBezTo>
                <a:lnTo>
                  <a:pt x="2739704" y="364807"/>
                </a:lnTo>
                <a:cubicBezTo>
                  <a:pt x="2734840" y="376967"/>
                  <a:pt x="2734840" y="389128"/>
                  <a:pt x="2739704" y="401288"/>
                </a:cubicBezTo>
                <a:cubicBezTo>
                  <a:pt x="2739704" y="406152"/>
                  <a:pt x="2737880" y="410408"/>
                  <a:pt x="2734232" y="414056"/>
                </a:cubicBezTo>
                <a:cubicBezTo>
                  <a:pt x="2730584" y="417704"/>
                  <a:pt x="2727544" y="420744"/>
                  <a:pt x="2725111" y="423176"/>
                </a:cubicBezTo>
                <a:cubicBezTo>
                  <a:pt x="2732408" y="430472"/>
                  <a:pt x="2736056" y="437769"/>
                  <a:pt x="2736056" y="445065"/>
                </a:cubicBezTo>
                <a:cubicBezTo>
                  <a:pt x="2736056" y="452361"/>
                  <a:pt x="2732408" y="460873"/>
                  <a:pt x="2725111" y="470601"/>
                </a:cubicBezTo>
                <a:cubicBezTo>
                  <a:pt x="2725111" y="473033"/>
                  <a:pt x="2724503" y="476681"/>
                  <a:pt x="2723287" y="481545"/>
                </a:cubicBezTo>
                <a:cubicBezTo>
                  <a:pt x="2722072" y="486410"/>
                  <a:pt x="2719031" y="488842"/>
                  <a:pt x="2714167" y="488842"/>
                </a:cubicBezTo>
                <a:lnTo>
                  <a:pt x="2681335" y="514378"/>
                </a:lnTo>
                <a:cubicBezTo>
                  <a:pt x="2674039" y="514378"/>
                  <a:pt x="2669175" y="515594"/>
                  <a:pt x="2666743" y="518026"/>
                </a:cubicBezTo>
                <a:cubicBezTo>
                  <a:pt x="2657014" y="525322"/>
                  <a:pt x="2646070" y="532010"/>
                  <a:pt x="2633910" y="538091"/>
                </a:cubicBezTo>
                <a:cubicBezTo>
                  <a:pt x="2621749" y="544171"/>
                  <a:pt x="2608373" y="550859"/>
                  <a:pt x="2593781" y="558155"/>
                </a:cubicBezTo>
                <a:lnTo>
                  <a:pt x="2575541" y="569099"/>
                </a:lnTo>
                <a:cubicBezTo>
                  <a:pt x="2563381" y="576395"/>
                  <a:pt x="2556084" y="595852"/>
                  <a:pt x="2553652" y="627468"/>
                </a:cubicBezTo>
                <a:lnTo>
                  <a:pt x="2604725" y="649357"/>
                </a:lnTo>
                <a:cubicBezTo>
                  <a:pt x="2609589" y="651789"/>
                  <a:pt x="2615669" y="654829"/>
                  <a:pt x="2622965" y="658477"/>
                </a:cubicBezTo>
                <a:cubicBezTo>
                  <a:pt x="2630262" y="662125"/>
                  <a:pt x="2639990" y="665165"/>
                  <a:pt x="2652150" y="667597"/>
                </a:cubicBezTo>
                <a:cubicBezTo>
                  <a:pt x="2657014" y="667597"/>
                  <a:pt x="2661879" y="668813"/>
                  <a:pt x="2666743" y="671245"/>
                </a:cubicBezTo>
                <a:cubicBezTo>
                  <a:pt x="2671607" y="673677"/>
                  <a:pt x="2677687" y="672461"/>
                  <a:pt x="2684983" y="667597"/>
                </a:cubicBezTo>
                <a:lnTo>
                  <a:pt x="2692279" y="671245"/>
                </a:lnTo>
                <a:cubicBezTo>
                  <a:pt x="2689847" y="678542"/>
                  <a:pt x="2694711" y="682190"/>
                  <a:pt x="2706871" y="682190"/>
                </a:cubicBezTo>
                <a:lnTo>
                  <a:pt x="2750648" y="689486"/>
                </a:lnTo>
                <a:cubicBezTo>
                  <a:pt x="2745784" y="679757"/>
                  <a:pt x="2738488" y="674894"/>
                  <a:pt x="2728759" y="674894"/>
                </a:cubicBezTo>
                <a:lnTo>
                  <a:pt x="2739704" y="674894"/>
                </a:lnTo>
                <a:cubicBezTo>
                  <a:pt x="2756729" y="674894"/>
                  <a:pt x="2767673" y="673677"/>
                  <a:pt x="2772537" y="671245"/>
                </a:cubicBezTo>
                <a:cubicBezTo>
                  <a:pt x="2777401" y="680974"/>
                  <a:pt x="2781049" y="687054"/>
                  <a:pt x="2783481" y="689486"/>
                </a:cubicBezTo>
                <a:cubicBezTo>
                  <a:pt x="2788345" y="691918"/>
                  <a:pt x="2794425" y="691918"/>
                  <a:pt x="2801721" y="689486"/>
                </a:cubicBezTo>
                <a:lnTo>
                  <a:pt x="2783481" y="678542"/>
                </a:lnTo>
                <a:cubicBezTo>
                  <a:pt x="2788345" y="676109"/>
                  <a:pt x="2795641" y="674894"/>
                  <a:pt x="2805369" y="674894"/>
                </a:cubicBezTo>
                <a:cubicBezTo>
                  <a:pt x="2815098" y="674894"/>
                  <a:pt x="2822394" y="673677"/>
                  <a:pt x="2827258" y="671245"/>
                </a:cubicBezTo>
                <a:cubicBezTo>
                  <a:pt x="2829690" y="668813"/>
                  <a:pt x="2830906" y="665165"/>
                  <a:pt x="2830906" y="660301"/>
                </a:cubicBezTo>
                <a:cubicBezTo>
                  <a:pt x="2835770" y="660301"/>
                  <a:pt x="2839418" y="661517"/>
                  <a:pt x="2841850" y="663949"/>
                </a:cubicBezTo>
                <a:cubicBezTo>
                  <a:pt x="2846714" y="668813"/>
                  <a:pt x="2852794" y="670029"/>
                  <a:pt x="2860091" y="667597"/>
                </a:cubicBezTo>
                <a:cubicBezTo>
                  <a:pt x="2864955" y="665165"/>
                  <a:pt x="2867995" y="661517"/>
                  <a:pt x="2869211" y="656653"/>
                </a:cubicBezTo>
                <a:cubicBezTo>
                  <a:pt x="2870427" y="651789"/>
                  <a:pt x="2869819" y="648141"/>
                  <a:pt x="2867387" y="645709"/>
                </a:cubicBezTo>
                <a:lnTo>
                  <a:pt x="2867387" y="642061"/>
                </a:lnTo>
                <a:cubicBezTo>
                  <a:pt x="2872251" y="642061"/>
                  <a:pt x="2876507" y="643277"/>
                  <a:pt x="2880155" y="645709"/>
                </a:cubicBezTo>
                <a:cubicBezTo>
                  <a:pt x="2883803" y="648141"/>
                  <a:pt x="2886843" y="650573"/>
                  <a:pt x="2889275" y="653005"/>
                </a:cubicBezTo>
                <a:cubicBezTo>
                  <a:pt x="2896571" y="653005"/>
                  <a:pt x="2906299" y="649357"/>
                  <a:pt x="2918460" y="642061"/>
                </a:cubicBezTo>
                <a:cubicBezTo>
                  <a:pt x="2925756" y="646925"/>
                  <a:pt x="2928188" y="656653"/>
                  <a:pt x="2925756" y="671245"/>
                </a:cubicBezTo>
                <a:cubicBezTo>
                  <a:pt x="2933052" y="678542"/>
                  <a:pt x="2936700" y="682190"/>
                  <a:pt x="2936700" y="682190"/>
                </a:cubicBezTo>
                <a:cubicBezTo>
                  <a:pt x="2931836" y="682190"/>
                  <a:pt x="2928188" y="683405"/>
                  <a:pt x="2925756" y="685838"/>
                </a:cubicBezTo>
                <a:cubicBezTo>
                  <a:pt x="2928188" y="690702"/>
                  <a:pt x="2933052" y="693134"/>
                  <a:pt x="2940348" y="693134"/>
                </a:cubicBezTo>
                <a:cubicBezTo>
                  <a:pt x="2930620" y="700430"/>
                  <a:pt x="2919675" y="702862"/>
                  <a:pt x="2907515" y="700430"/>
                </a:cubicBezTo>
                <a:cubicBezTo>
                  <a:pt x="2907515" y="707726"/>
                  <a:pt x="2911163" y="710158"/>
                  <a:pt x="2918460" y="707726"/>
                </a:cubicBezTo>
                <a:lnTo>
                  <a:pt x="2925756" y="704078"/>
                </a:lnTo>
                <a:cubicBezTo>
                  <a:pt x="2928188" y="704078"/>
                  <a:pt x="2933052" y="704686"/>
                  <a:pt x="2940348" y="705902"/>
                </a:cubicBezTo>
                <a:cubicBezTo>
                  <a:pt x="2947644" y="707118"/>
                  <a:pt x="2952508" y="702862"/>
                  <a:pt x="2954940" y="693134"/>
                </a:cubicBezTo>
                <a:cubicBezTo>
                  <a:pt x="2954940" y="685838"/>
                  <a:pt x="2958589" y="678542"/>
                  <a:pt x="2965885" y="671245"/>
                </a:cubicBezTo>
                <a:lnTo>
                  <a:pt x="2969533" y="693134"/>
                </a:lnTo>
                <a:cubicBezTo>
                  <a:pt x="2988989" y="693134"/>
                  <a:pt x="3001149" y="689486"/>
                  <a:pt x="3006013" y="682190"/>
                </a:cubicBezTo>
                <a:cubicBezTo>
                  <a:pt x="3006013" y="679757"/>
                  <a:pt x="3007229" y="677933"/>
                  <a:pt x="3009662" y="676718"/>
                </a:cubicBezTo>
                <a:cubicBezTo>
                  <a:pt x="3012094" y="675501"/>
                  <a:pt x="3013310" y="674894"/>
                  <a:pt x="3013310" y="674894"/>
                </a:cubicBezTo>
                <a:cubicBezTo>
                  <a:pt x="3015742" y="674894"/>
                  <a:pt x="3019390" y="672461"/>
                  <a:pt x="3024254" y="667597"/>
                </a:cubicBezTo>
                <a:lnTo>
                  <a:pt x="3006013" y="660301"/>
                </a:lnTo>
                <a:cubicBezTo>
                  <a:pt x="3006013" y="655437"/>
                  <a:pt x="3006621" y="652397"/>
                  <a:pt x="3007837" y="651181"/>
                </a:cubicBezTo>
                <a:cubicBezTo>
                  <a:pt x="3009053" y="649965"/>
                  <a:pt x="3012094" y="649357"/>
                  <a:pt x="3016958" y="649357"/>
                </a:cubicBezTo>
                <a:cubicBezTo>
                  <a:pt x="3019390" y="649357"/>
                  <a:pt x="3025470" y="649357"/>
                  <a:pt x="3035198" y="649357"/>
                </a:cubicBezTo>
                <a:cubicBezTo>
                  <a:pt x="3035198" y="656653"/>
                  <a:pt x="3032766" y="663949"/>
                  <a:pt x="3027902" y="671245"/>
                </a:cubicBezTo>
                <a:lnTo>
                  <a:pt x="3020606" y="682190"/>
                </a:lnTo>
                <a:cubicBezTo>
                  <a:pt x="3027902" y="701646"/>
                  <a:pt x="3033982" y="713806"/>
                  <a:pt x="3038846" y="718670"/>
                </a:cubicBezTo>
                <a:cubicBezTo>
                  <a:pt x="3038846" y="713806"/>
                  <a:pt x="3041278" y="711374"/>
                  <a:pt x="3046142" y="711374"/>
                </a:cubicBezTo>
                <a:cubicBezTo>
                  <a:pt x="3055871" y="716238"/>
                  <a:pt x="3066815" y="712590"/>
                  <a:pt x="3078975" y="700430"/>
                </a:cubicBezTo>
                <a:cubicBezTo>
                  <a:pt x="3091135" y="695566"/>
                  <a:pt x="3103295" y="691918"/>
                  <a:pt x="3115456" y="689486"/>
                </a:cubicBezTo>
                <a:lnTo>
                  <a:pt x="3155585" y="653005"/>
                </a:lnTo>
                <a:lnTo>
                  <a:pt x="3166529" y="678542"/>
                </a:lnTo>
                <a:cubicBezTo>
                  <a:pt x="3166529" y="680974"/>
                  <a:pt x="3164097" y="688270"/>
                  <a:pt x="3159233" y="700430"/>
                </a:cubicBezTo>
                <a:cubicBezTo>
                  <a:pt x="3168961" y="697998"/>
                  <a:pt x="3173825" y="695566"/>
                  <a:pt x="3173825" y="693134"/>
                </a:cubicBezTo>
                <a:cubicBezTo>
                  <a:pt x="3176257" y="697998"/>
                  <a:pt x="3178689" y="705294"/>
                  <a:pt x="3181121" y="715022"/>
                </a:cubicBezTo>
                <a:cubicBezTo>
                  <a:pt x="3183553" y="724750"/>
                  <a:pt x="3188417" y="732047"/>
                  <a:pt x="3195713" y="736911"/>
                </a:cubicBezTo>
                <a:cubicBezTo>
                  <a:pt x="3193281" y="741775"/>
                  <a:pt x="3192065" y="745423"/>
                  <a:pt x="3192065" y="747855"/>
                </a:cubicBezTo>
                <a:lnTo>
                  <a:pt x="3192065" y="758799"/>
                </a:lnTo>
                <a:cubicBezTo>
                  <a:pt x="3182337" y="763663"/>
                  <a:pt x="3175041" y="770959"/>
                  <a:pt x="3170177" y="780688"/>
                </a:cubicBezTo>
                <a:cubicBezTo>
                  <a:pt x="3175041" y="783120"/>
                  <a:pt x="3179905" y="784336"/>
                  <a:pt x="3184769" y="784336"/>
                </a:cubicBezTo>
                <a:cubicBezTo>
                  <a:pt x="3187201" y="784336"/>
                  <a:pt x="3190849" y="783728"/>
                  <a:pt x="3195713" y="782512"/>
                </a:cubicBezTo>
                <a:cubicBezTo>
                  <a:pt x="3200577" y="781296"/>
                  <a:pt x="3205441" y="783120"/>
                  <a:pt x="3210306" y="787984"/>
                </a:cubicBezTo>
                <a:cubicBezTo>
                  <a:pt x="3224898" y="797712"/>
                  <a:pt x="3237058" y="801360"/>
                  <a:pt x="3246787" y="798928"/>
                </a:cubicBezTo>
                <a:cubicBezTo>
                  <a:pt x="3246787" y="801360"/>
                  <a:pt x="3247395" y="804400"/>
                  <a:pt x="3248611" y="808048"/>
                </a:cubicBezTo>
                <a:cubicBezTo>
                  <a:pt x="3249826" y="811696"/>
                  <a:pt x="3251650" y="814736"/>
                  <a:pt x="3254083" y="817168"/>
                </a:cubicBezTo>
                <a:cubicBezTo>
                  <a:pt x="3258947" y="826897"/>
                  <a:pt x="3263811" y="832977"/>
                  <a:pt x="3268675" y="835409"/>
                </a:cubicBezTo>
                <a:cubicBezTo>
                  <a:pt x="3273539" y="830545"/>
                  <a:pt x="3275971" y="825681"/>
                  <a:pt x="3275971" y="820816"/>
                </a:cubicBezTo>
                <a:lnTo>
                  <a:pt x="3283267" y="820816"/>
                </a:lnTo>
                <a:lnTo>
                  <a:pt x="3319748" y="853649"/>
                </a:lnTo>
                <a:cubicBezTo>
                  <a:pt x="3322180" y="856081"/>
                  <a:pt x="3329476" y="857297"/>
                  <a:pt x="3341637" y="857297"/>
                </a:cubicBezTo>
                <a:cubicBezTo>
                  <a:pt x="3351365" y="854865"/>
                  <a:pt x="3361093" y="856081"/>
                  <a:pt x="3370821" y="860945"/>
                </a:cubicBezTo>
                <a:cubicBezTo>
                  <a:pt x="3370821" y="863377"/>
                  <a:pt x="3370821" y="865809"/>
                  <a:pt x="3370821" y="868241"/>
                </a:cubicBezTo>
                <a:cubicBezTo>
                  <a:pt x="3370821" y="870673"/>
                  <a:pt x="3372037" y="871889"/>
                  <a:pt x="3374469" y="871889"/>
                </a:cubicBezTo>
                <a:cubicBezTo>
                  <a:pt x="3376901" y="869457"/>
                  <a:pt x="3379333" y="868241"/>
                  <a:pt x="3381765" y="868241"/>
                </a:cubicBezTo>
                <a:cubicBezTo>
                  <a:pt x="3386629" y="868241"/>
                  <a:pt x="3390885" y="871889"/>
                  <a:pt x="3394533" y="879186"/>
                </a:cubicBezTo>
                <a:cubicBezTo>
                  <a:pt x="3398181" y="886482"/>
                  <a:pt x="3400005" y="890130"/>
                  <a:pt x="3400005" y="890130"/>
                </a:cubicBezTo>
                <a:cubicBezTo>
                  <a:pt x="3397573" y="902290"/>
                  <a:pt x="3391493" y="909586"/>
                  <a:pt x="3381765" y="912018"/>
                </a:cubicBezTo>
                <a:cubicBezTo>
                  <a:pt x="3372037" y="914450"/>
                  <a:pt x="3364741" y="915666"/>
                  <a:pt x="3359877" y="915666"/>
                </a:cubicBezTo>
                <a:cubicBezTo>
                  <a:pt x="3367173" y="918098"/>
                  <a:pt x="3373253" y="924179"/>
                  <a:pt x="3378117" y="933907"/>
                </a:cubicBezTo>
                <a:lnTo>
                  <a:pt x="3370821" y="944851"/>
                </a:lnTo>
                <a:cubicBezTo>
                  <a:pt x="3378117" y="952147"/>
                  <a:pt x="3387845" y="957011"/>
                  <a:pt x="3400005" y="959443"/>
                </a:cubicBezTo>
                <a:lnTo>
                  <a:pt x="3385413" y="963091"/>
                </a:lnTo>
                <a:cubicBezTo>
                  <a:pt x="3382981" y="963091"/>
                  <a:pt x="3377509" y="961875"/>
                  <a:pt x="3368997" y="959443"/>
                </a:cubicBezTo>
                <a:cubicBezTo>
                  <a:pt x="3360485" y="957011"/>
                  <a:pt x="3355013" y="957011"/>
                  <a:pt x="3352581" y="959443"/>
                </a:cubicBezTo>
                <a:cubicBezTo>
                  <a:pt x="3357445" y="966739"/>
                  <a:pt x="3363525" y="970387"/>
                  <a:pt x="3370821" y="970387"/>
                </a:cubicBezTo>
                <a:lnTo>
                  <a:pt x="3403653" y="995924"/>
                </a:lnTo>
                <a:cubicBezTo>
                  <a:pt x="3408517" y="995924"/>
                  <a:pt x="3418246" y="1000788"/>
                  <a:pt x="3432838" y="1010516"/>
                </a:cubicBezTo>
                <a:cubicBezTo>
                  <a:pt x="3432838" y="1010516"/>
                  <a:pt x="3436486" y="1014164"/>
                  <a:pt x="3443783" y="1021461"/>
                </a:cubicBezTo>
                <a:lnTo>
                  <a:pt x="3432838" y="1036053"/>
                </a:lnTo>
                <a:cubicBezTo>
                  <a:pt x="3430406" y="1038485"/>
                  <a:pt x="3429798" y="1041525"/>
                  <a:pt x="3431014" y="1045173"/>
                </a:cubicBezTo>
                <a:cubicBezTo>
                  <a:pt x="3432230" y="1048821"/>
                  <a:pt x="3432838" y="1050645"/>
                  <a:pt x="3432838" y="1050645"/>
                </a:cubicBezTo>
                <a:lnTo>
                  <a:pt x="3436486" y="1054293"/>
                </a:lnTo>
                <a:cubicBezTo>
                  <a:pt x="3438918" y="1056725"/>
                  <a:pt x="3441959" y="1058549"/>
                  <a:pt x="3445607" y="1059765"/>
                </a:cubicBezTo>
                <a:cubicBezTo>
                  <a:pt x="3449255" y="1060981"/>
                  <a:pt x="3451079" y="1062805"/>
                  <a:pt x="3451079" y="1065237"/>
                </a:cubicBezTo>
                <a:cubicBezTo>
                  <a:pt x="3446215" y="1065237"/>
                  <a:pt x="3440135" y="1064021"/>
                  <a:pt x="3432838" y="1061589"/>
                </a:cubicBezTo>
                <a:cubicBezTo>
                  <a:pt x="3425542" y="1059157"/>
                  <a:pt x="3419462" y="1056725"/>
                  <a:pt x="3414598" y="1054293"/>
                </a:cubicBezTo>
                <a:cubicBezTo>
                  <a:pt x="3407301" y="1061589"/>
                  <a:pt x="3396357" y="1066453"/>
                  <a:pt x="3381765" y="1068886"/>
                </a:cubicBezTo>
                <a:cubicBezTo>
                  <a:pt x="3393925" y="1073750"/>
                  <a:pt x="3402438" y="1079830"/>
                  <a:pt x="3407301" y="1087126"/>
                </a:cubicBezTo>
                <a:cubicBezTo>
                  <a:pt x="3409734" y="1087126"/>
                  <a:pt x="3413382" y="1089558"/>
                  <a:pt x="3418246" y="1094422"/>
                </a:cubicBezTo>
                <a:cubicBezTo>
                  <a:pt x="3423110" y="1104150"/>
                  <a:pt x="3423110" y="1110230"/>
                  <a:pt x="3418246" y="1112662"/>
                </a:cubicBezTo>
                <a:cubicBezTo>
                  <a:pt x="3415814" y="1115094"/>
                  <a:pt x="3415206" y="1118135"/>
                  <a:pt x="3416422" y="1121783"/>
                </a:cubicBezTo>
                <a:cubicBezTo>
                  <a:pt x="3417638" y="1125431"/>
                  <a:pt x="3418246" y="1127255"/>
                  <a:pt x="3418246" y="1127255"/>
                </a:cubicBezTo>
                <a:cubicBezTo>
                  <a:pt x="3406086" y="1127255"/>
                  <a:pt x="3397573" y="1128471"/>
                  <a:pt x="3392709" y="1130903"/>
                </a:cubicBezTo>
                <a:lnTo>
                  <a:pt x="3392709" y="1134551"/>
                </a:lnTo>
                <a:cubicBezTo>
                  <a:pt x="3404869" y="1139415"/>
                  <a:pt x="3415814" y="1146711"/>
                  <a:pt x="3425542" y="1156439"/>
                </a:cubicBezTo>
                <a:lnTo>
                  <a:pt x="3410950" y="1156439"/>
                </a:lnTo>
                <a:cubicBezTo>
                  <a:pt x="3401221" y="1151575"/>
                  <a:pt x="3390277" y="1151575"/>
                  <a:pt x="3378117" y="1156439"/>
                </a:cubicBezTo>
                <a:cubicBezTo>
                  <a:pt x="3375685" y="1161303"/>
                  <a:pt x="3368389" y="1161303"/>
                  <a:pt x="3356229" y="1156439"/>
                </a:cubicBezTo>
                <a:lnTo>
                  <a:pt x="3352581" y="1156439"/>
                </a:lnTo>
                <a:cubicBezTo>
                  <a:pt x="3345285" y="1156439"/>
                  <a:pt x="3341028" y="1158263"/>
                  <a:pt x="3339813" y="1161911"/>
                </a:cubicBezTo>
                <a:cubicBezTo>
                  <a:pt x="3338596" y="1165559"/>
                  <a:pt x="3339204" y="1169816"/>
                  <a:pt x="3341637" y="1174680"/>
                </a:cubicBezTo>
                <a:lnTo>
                  <a:pt x="3323396" y="1181976"/>
                </a:lnTo>
                <a:cubicBezTo>
                  <a:pt x="3328260" y="1191704"/>
                  <a:pt x="3335556" y="1199000"/>
                  <a:pt x="3345285" y="1203864"/>
                </a:cubicBezTo>
                <a:cubicBezTo>
                  <a:pt x="3335556" y="1206296"/>
                  <a:pt x="3323396" y="1207512"/>
                  <a:pt x="3308803" y="1207512"/>
                </a:cubicBezTo>
                <a:cubicBezTo>
                  <a:pt x="3291779" y="1207512"/>
                  <a:pt x="3279619" y="1208728"/>
                  <a:pt x="3272323" y="1211160"/>
                </a:cubicBezTo>
                <a:cubicBezTo>
                  <a:pt x="3272323" y="1213592"/>
                  <a:pt x="3273539" y="1216025"/>
                  <a:pt x="3275971" y="1218456"/>
                </a:cubicBezTo>
                <a:cubicBezTo>
                  <a:pt x="3273539" y="1218456"/>
                  <a:pt x="3272323" y="1219673"/>
                  <a:pt x="3272323" y="1222105"/>
                </a:cubicBezTo>
                <a:cubicBezTo>
                  <a:pt x="3257731" y="1222105"/>
                  <a:pt x="3248002" y="1225753"/>
                  <a:pt x="3243138" y="1233049"/>
                </a:cubicBezTo>
                <a:lnTo>
                  <a:pt x="3203009" y="1240345"/>
                </a:lnTo>
                <a:cubicBezTo>
                  <a:pt x="3200577" y="1240345"/>
                  <a:pt x="3196929" y="1239737"/>
                  <a:pt x="3192065" y="1238521"/>
                </a:cubicBezTo>
                <a:cubicBezTo>
                  <a:pt x="3187201" y="1237305"/>
                  <a:pt x="3183553" y="1237913"/>
                  <a:pt x="3181121" y="1240345"/>
                </a:cubicBezTo>
                <a:cubicBezTo>
                  <a:pt x="3178689" y="1245209"/>
                  <a:pt x="3175649" y="1248249"/>
                  <a:pt x="3172001" y="1249465"/>
                </a:cubicBezTo>
                <a:cubicBezTo>
                  <a:pt x="3168353" y="1250681"/>
                  <a:pt x="3165313" y="1251289"/>
                  <a:pt x="3162881" y="1251289"/>
                </a:cubicBezTo>
                <a:cubicBezTo>
                  <a:pt x="3150721" y="1251289"/>
                  <a:pt x="3139776" y="1247641"/>
                  <a:pt x="3130048" y="1240345"/>
                </a:cubicBezTo>
                <a:cubicBezTo>
                  <a:pt x="3122752" y="1240345"/>
                  <a:pt x="3119104" y="1242777"/>
                  <a:pt x="3119104" y="1247641"/>
                </a:cubicBezTo>
                <a:cubicBezTo>
                  <a:pt x="3119104" y="1250073"/>
                  <a:pt x="3118496" y="1251289"/>
                  <a:pt x="3117280" y="1251289"/>
                </a:cubicBezTo>
                <a:cubicBezTo>
                  <a:pt x="3116064" y="1251289"/>
                  <a:pt x="3115456" y="1251289"/>
                  <a:pt x="3115456" y="1251289"/>
                </a:cubicBezTo>
                <a:cubicBezTo>
                  <a:pt x="3113024" y="1246425"/>
                  <a:pt x="3107551" y="1243993"/>
                  <a:pt x="3099039" y="1243993"/>
                </a:cubicBezTo>
                <a:cubicBezTo>
                  <a:pt x="3090527" y="1243993"/>
                  <a:pt x="3085055" y="1242777"/>
                  <a:pt x="3082623" y="1240345"/>
                </a:cubicBezTo>
                <a:cubicBezTo>
                  <a:pt x="3072895" y="1237913"/>
                  <a:pt x="3061951" y="1240345"/>
                  <a:pt x="3049790" y="1247641"/>
                </a:cubicBezTo>
                <a:cubicBezTo>
                  <a:pt x="3057086" y="1247641"/>
                  <a:pt x="3061951" y="1250073"/>
                  <a:pt x="3064383" y="1254937"/>
                </a:cubicBezTo>
                <a:cubicBezTo>
                  <a:pt x="3059519" y="1257369"/>
                  <a:pt x="3054654" y="1257977"/>
                  <a:pt x="3049790" y="1256761"/>
                </a:cubicBezTo>
                <a:cubicBezTo>
                  <a:pt x="3044926" y="1255545"/>
                  <a:pt x="3041278" y="1252505"/>
                  <a:pt x="3038846" y="1247641"/>
                </a:cubicBezTo>
                <a:lnTo>
                  <a:pt x="3020606" y="1247641"/>
                </a:lnTo>
                <a:cubicBezTo>
                  <a:pt x="3010877" y="1247641"/>
                  <a:pt x="3006013" y="1243993"/>
                  <a:pt x="3006013" y="1236697"/>
                </a:cubicBezTo>
                <a:cubicBezTo>
                  <a:pt x="3001149" y="1236697"/>
                  <a:pt x="2994461" y="1235481"/>
                  <a:pt x="2985949" y="1233049"/>
                </a:cubicBezTo>
                <a:cubicBezTo>
                  <a:pt x="2977437" y="1230617"/>
                  <a:pt x="2970749" y="1230617"/>
                  <a:pt x="2965885" y="1233049"/>
                </a:cubicBezTo>
                <a:cubicBezTo>
                  <a:pt x="2958589" y="1233049"/>
                  <a:pt x="2947644" y="1233657"/>
                  <a:pt x="2933052" y="1234873"/>
                </a:cubicBezTo>
                <a:cubicBezTo>
                  <a:pt x="2918460" y="1236089"/>
                  <a:pt x="2906299" y="1235481"/>
                  <a:pt x="2896571" y="1233049"/>
                </a:cubicBezTo>
                <a:lnTo>
                  <a:pt x="2874683" y="1229401"/>
                </a:lnTo>
                <a:cubicBezTo>
                  <a:pt x="2864955" y="1229401"/>
                  <a:pt x="2856443" y="1230617"/>
                  <a:pt x="2849146" y="1233049"/>
                </a:cubicBezTo>
                <a:cubicBezTo>
                  <a:pt x="2841850" y="1235481"/>
                  <a:pt x="2834554" y="1236697"/>
                  <a:pt x="2827258" y="1236697"/>
                </a:cubicBezTo>
                <a:cubicBezTo>
                  <a:pt x="2822394" y="1236697"/>
                  <a:pt x="2818137" y="1237305"/>
                  <a:pt x="2814489" y="1238521"/>
                </a:cubicBezTo>
                <a:cubicBezTo>
                  <a:pt x="2810841" y="1239737"/>
                  <a:pt x="2805369" y="1239129"/>
                  <a:pt x="2798073" y="1236697"/>
                </a:cubicBezTo>
                <a:cubicBezTo>
                  <a:pt x="2785913" y="1236697"/>
                  <a:pt x="2773753" y="1240345"/>
                  <a:pt x="2761593" y="1247641"/>
                </a:cubicBezTo>
                <a:cubicBezTo>
                  <a:pt x="2761593" y="1242777"/>
                  <a:pt x="2762201" y="1239737"/>
                  <a:pt x="2763417" y="1238521"/>
                </a:cubicBezTo>
                <a:cubicBezTo>
                  <a:pt x="2764633" y="1237305"/>
                  <a:pt x="2765241" y="1235481"/>
                  <a:pt x="2765241" y="1233049"/>
                </a:cubicBezTo>
                <a:cubicBezTo>
                  <a:pt x="2755512" y="1233049"/>
                  <a:pt x="2747000" y="1235481"/>
                  <a:pt x="2739704" y="1240345"/>
                </a:cubicBezTo>
                <a:cubicBezTo>
                  <a:pt x="2739704" y="1247641"/>
                  <a:pt x="2738488" y="1251897"/>
                  <a:pt x="2736056" y="1253113"/>
                </a:cubicBezTo>
                <a:cubicBezTo>
                  <a:pt x="2733624" y="1254329"/>
                  <a:pt x="2731192" y="1254937"/>
                  <a:pt x="2728759" y="1254937"/>
                </a:cubicBezTo>
                <a:cubicBezTo>
                  <a:pt x="2697143" y="1259801"/>
                  <a:pt x="2672823" y="1263450"/>
                  <a:pt x="2655798" y="1265881"/>
                </a:cubicBezTo>
                <a:cubicBezTo>
                  <a:pt x="2655798" y="1268314"/>
                  <a:pt x="2654582" y="1268922"/>
                  <a:pt x="2652150" y="1267706"/>
                </a:cubicBezTo>
                <a:cubicBezTo>
                  <a:pt x="2649718" y="1266489"/>
                  <a:pt x="2646070" y="1265881"/>
                  <a:pt x="2641206" y="1265881"/>
                </a:cubicBezTo>
                <a:cubicBezTo>
                  <a:pt x="2648502" y="1263450"/>
                  <a:pt x="2658838" y="1260409"/>
                  <a:pt x="2672215" y="1256761"/>
                </a:cubicBezTo>
                <a:cubicBezTo>
                  <a:pt x="2685591" y="1253113"/>
                  <a:pt x="2694711" y="1247641"/>
                  <a:pt x="2699575" y="1240345"/>
                </a:cubicBezTo>
                <a:lnTo>
                  <a:pt x="2692279" y="1240345"/>
                </a:lnTo>
                <a:lnTo>
                  <a:pt x="2692279" y="1236697"/>
                </a:lnTo>
                <a:cubicBezTo>
                  <a:pt x="2702007" y="1236697"/>
                  <a:pt x="2710519" y="1236697"/>
                  <a:pt x="2717815" y="1236697"/>
                </a:cubicBezTo>
                <a:cubicBezTo>
                  <a:pt x="2725111" y="1236697"/>
                  <a:pt x="2732408" y="1235481"/>
                  <a:pt x="2739704" y="1233049"/>
                </a:cubicBezTo>
                <a:cubicBezTo>
                  <a:pt x="2742136" y="1230617"/>
                  <a:pt x="2747608" y="1228185"/>
                  <a:pt x="2756121" y="1225753"/>
                </a:cubicBezTo>
                <a:cubicBezTo>
                  <a:pt x="2764633" y="1223321"/>
                  <a:pt x="2768889" y="1219673"/>
                  <a:pt x="2768889" y="1214808"/>
                </a:cubicBezTo>
                <a:cubicBezTo>
                  <a:pt x="2734840" y="1222105"/>
                  <a:pt x="2703223" y="1224537"/>
                  <a:pt x="2674039" y="1222105"/>
                </a:cubicBezTo>
                <a:lnTo>
                  <a:pt x="2714167" y="1214808"/>
                </a:lnTo>
                <a:lnTo>
                  <a:pt x="2761593" y="1200216"/>
                </a:lnTo>
                <a:cubicBezTo>
                  <a:pt x="2783481" y="1195352"/>
                  <a:pt x="2798073" y="1190488"/>
                  <a:pt x="2805369" y="1185624"/>
                </a:cubicBezTo>
                <a:lnTo>
                  <a:pt x="2809017" y="1178328"/>
                </a:lnTo>
                <a:cubicBezTo>
                  <a:pt x="2789561" y="1180760"/>
                  <a:pt x="2766457" y="1186840"/>
                  <a:pt x="2739704" y="1196568"/>
                </a:cubicBezTo>
                <a:cubicBezTo>
                  <a:pt x="2739704" y="1186840"/>
                  <a:pt x="2739704" y="1181976"/>
                  <a:pt x="2739704" y="1181976"/>
                </a:cubicBezTo>
                <a:cubicBezTo>
                  <a:pt x="2737272" y="1181976"/>
                  <a:pt x="2732408" y="1182584"/>
                  <a:pt x="2725111" y="1183800"/>
                </a:cubicBezTo>
                <a:cubicBezTo>
                  <a:pt x="2717815" y="1185016"/>
                  <a:pt x="2714167" y="1190488"/>
                  <a:pt x="2714167" y="1200216"/>
                </a:cubicBezTo>
                <a:cubicBezTo>
                  <a:pt x="2714167" y="1202648"/>
                  <a:pt x="2713559" y="1203864"/>
                  <a:pt x="2712343" y="1203864"/>
                </a:cubicBezTo>
                <a:cubicBezTo>
                  <a:pt x="2711127" y="1203864"/>
                  <a:pt x="2709303" y="1203864"/>
                  <a:pt x="2706871" y="1203864"/>
                </a:cubicBezTo>
                <a:cubicBezTo>
                  <a:pt x="2697143" y="1203864"/>
                  <a:pt x="2691063" y="1205080"/>
                  <a:pt x="2688631" y="1207512"/>
                </a:cubicBezTo>
                <a:lnTo>
                  <a:pt x="2688631" y="1185624"/>
                </a:lnTo>
                <a:lnTo>
                  <a:pt x="2674039" y="1185624"/>
                </a:lnTo>
                <a:lnTo>
                  <a:pt x="2674039" y="1181976"/>
                </a:lnTo>
                <a:lnTo>
                  <a:pt x="2710519" y="1178328"/>
                </a:lnTo>
                <a:cubicBezTo>
                  <a:pt x="2722679" y="1178328"/>
                  <a:pt x="2732408" y="1174680"/>
                  <a:pt x="2739704" y="1167383"/>
                </a:cubicBezTo>
                <a:lnTo>
                  <a:pt x="2776185" y="1160087"/>
                </a:lnTo>
                <a:cubicBezTo>
                  <a:pt x="2788345" y="1160087"/>
                  <a:pt x="2794425" y="1158871"/>
                  <a:pt x="2794425" y="1156439"/>
                </a:cubicBezTo>
                <a:cubicBezTo>
                  <a:pt x="2789561" y="1151575"/>
                  <a:pt x="2783481" y="1147927"/>
                  <a:pt x="2776185" y="1145495"/>
                </a:cubicBezTo>
                <a:cubicBezTo>
                  <a:pt x="2783481" y="1145495"/>
                  <a:pt x="2793209" y="1143063"/>
                  <a:pt x="2805369" y="1138199"/>
                </a:cubicBezTo>
                <a:cubicBezTo>
                  <a:pt x="2790777" y="1128471"/>
                  <a:pt x="2778617" y="1128471"/>
                  <a:pt x="2768889" y="1138199"/>
                </a:cubicBezTo>
                <a:lnTo>
                  <a:pt x="2736056" y="1149143"/>
                </a:lnTo>
                <a:lnTo>
                  <a:pt x="2768889" y="1149143"/>
                </a:lnTo>
                <a:cubicBezTo>
                  <a:pt x="2768889" y="1154007"/>
                  <a:pt x="2765241" y="1156439"/>
                  <a:pt x="2757945" y="1156439"/>
                </a:cubicBezTo>
                <a:cubicBezTo>
                  <a:pt x="2738488" y="1156439"/>
                  <a:pt x="2706871" y="1160087"/>
                  <a:pt x="2663095" y="1167383"/>
                </a:cubicBezTo>
                <a:cubicBezTo>
                  <a:pt x="2660662" y="1174680"/>
                  <a:pt x="2653366" y="1179544"/>
                  <a:pt x="2641206" y="1181976"/>
                </a:cubicBezTo>
                <a:cubicBezTo>
                  <a:pt x="2636342" y="1179544"/>
                  <a:pt x="2632694" y="1178936"/>
                  <a:pt x="2630262" y="1180152"/>
                </a:cubicBezTo>
                <a:cubicBezTo>
                  <a:pt x="2627830" y="1181368"/>
                  <a:pt x="2624181" y="1186840"/>
                  <a:pt x="2619317" y="1196568"/>
                </a:cubicBezTo>
                <a:cubicBezTo>
                  <a:pt x="2641206" y="1196568"/>
                  <a:pt x="2654582" y="1192920"/>
                  <a:pt x="2659447" y="1185624"/>
                </a:cubicBezTo>
                <a:cubicBezTo>
                  <a:pt x="2659447" y="1195352"/>
                  <a:pt x="2658231" y="1200216"/>
                  <a:pt x="2655798" y="1200216"/>
                </a:cubicBezTo>
                <a:cubicBezTo>
                  <a:pt x="2648502" y="1200216"/>
                  <a:pt x="2641206" y="1201432"/>
                  <a:pt x="2633910" y="1203864"/>
                </a:cubicBezTo>
                <a:cubicBezTo>
                  <a:pt x="2626613" y="1206296"/>
                  <a:pt x="2620533" y="1208728"/>
                  <a:pt x="2615669" y="1211160"/>
                </a:cubicBezTo>
                <a:cubicBezTo>
                  <a:pt x="2610805" y="1213592"/>
                  <a:pt x="2607157" y="1215416"/>
                  <a:pt x="2604725" y="1216632"/>
                </a:cubicBezTo>
                <a:cubicBezTo>
                  <a:pt x="2602293" y="1217849"/>
                  <a:pt x="2599861" y="1218456"/>
                  <a:pt x="2597429" y="1218456"/>
                </a:cubicBezTo>
                <a:cubicBezTo>
                  <a:pt x="2587701" y="1220889"/>
                  <a:pt x="2575541" y="1222105"/>
                  <a:pt x="2560948" y="1222105"/>
                </a:cubicBezTo>
                <a:cubicBezTo>
                  <a:pt x="2558516" y="1224537"/>
                  <a:pt x="2553652" y="1225753"/>
                  <a:pt x="2546356" y="1225753"/>
                </a:cubicBezTo>
                <a:lnTo>
                  <a:pt x="2531764" y="1225753"/>
                </a:lnTo>
                <a:cubicBezTo>
                  <a:pt x="2529332" y="1225753"/>
                  <a:pt x="2526292" y="1227577"/>
                  <a:pt x="2522643" y="1231225"/>
                </a:cubicBezTo>
                <a:cubicBezTo>
                  <a:pt x="2518995" y="1234873"/>
                  <a:pt x="2514739" y="1233049"/>
                  <a:pt x="2509875" y="1225753"/>
                </a:cubicBezTo>
                <a:lnTo>
                  <a:pt x="2498931" y="1236697"/>
                </a:lnTo>
                <a:lnTo>
                  <a:pt x="2477043" y="1240345"/>
                </a:lnTo>
                <a:cubicBezTo>
                  <a:pt x="2472179" y="1242777"/>
                  <a:pt x="2468531" y="1245817"/>
                  <a:pt x="2466098" y="1249465"/>
                </a:cubicBezTo>
                <a:cubicBezTo>
                  <a:pt x="2463666" y="1253113"/>
                  <a:pt x="2463666" y="1257369"/>
                  <a:pt x="2466098" y="1262233"/>
                </a:cubicBezTo>
                <a:cubicBezTo>
                  <a:pt x="2470962" y="1262233"/>
                  <a:pt x="2475827" y="1261626"/>
                  <a:pt x="2480691" y="1260409"/>
                </a:cubicBezTo>
                <a:cubicBezTo>
                  <a:pt x="2485555" y="1259193"/>
                  <a:pt x="2490419" y="1258585"/>
                  <a:pt x="2495283" y="1258585"/>
                </a:cubicBezTo>
                <a:lnTo>
                  <a:pt x="2498931" y="1258585"/>
                </a:lnTo>
                <a:cubicBezTo>
                  <a:pt x="2494067" y="1265881"/>
                  <a:pt x="2486771" y="1269530"/>
                  <a:pt x="2477043" y="1269530"/>
                </a:cubicBezTo>
                <a:cubicBezTo>
                  <a:pt x="2469746" y="1271962"/>
                  <a:pt x="2463666" y="1275002"/>
                  <a:pt x="2458802" y="1278650"/>
                </a:cubicBezTo>
                <a:cubicBezTo>
                  <a:pt x="2453938" y="1282298"/>
                  <a:pt x="2450290" y="1285338"/>
                  <a:pt x="2447858" y="1287770"/>
                </a:cubicBezTo>
                <a:lnTo>
                  <a:pt x="2444210" y="1295066"/>
                </a:lnTo>
                <a:lnTo>
                  <a:pt x="2447858" y="1295066"/>
                </a:lnTo>
                <a:cubicBezTo>
                  <a:pt x="2464883" y="1292634"/>
                  <a:pt x="2484339" y="1287770"/>
                  <a:pt x="2506227" y="1280474"/>
                </a:cubicBezTo>
                <a:cubicBezTo>
                  <a:pt x="2528116" y="1273178"/>
                  <a:pt x="2547572" y="1268314"/>
                  <a:pt x="2564596" y="1265881"/>
                </a:cubicBezTo>
                <a:cubicBezTo>
                  <a:pt x="2591349" y="1258585"/>
                  <a:pt x="2609589" y="1256153"/>
                  <a:pt x="2619317" y="1258585"/>
                </a:cubicBezTo>
                <a:cubicBezTo>
                  <a:pt x="2609589" y="1268314"/>
                  <a:pt x="2604725" y="1273178"/>
                  <a:pt x="2604725" y="1273178"/>
                </a:cubicBezTo>
                <a:lnTo>
                  <a:pt x="2619317" y="1269530"/>
                </a:lnTo>
                <a:cubicBezTo>
                  <a:pt x="2612021" y="1286554"/>
                  <a:pt x="2598645" y="1295066"/>
                  <a:pt x="2579189" y="1295066"/>
                </a:cubicBezTo>
                <a:cubicBezTo>
                  <a:pt x="2579189" y="1292634"/>
                  <a:pt x="2582837" y="1290810"/>
                  <a:pt x="2590133" y="1289594"/>
                </a:cubicBezTo>
                <a:cubicBezTo>
                  <a:pt x="2597429" y="1288378"/>
                  <a:pt x="2602293" y="1285338"/>
                  <a:pt x="2604725" y="1280474"/>
                </a:cubicBezTo>
                <a:cubicBezTo>
                  <a:pt x="2602293" y="1275610"/>
                  <a:pt x="2594997" y="1275610"/>
                  <a:pt x="2582837" y="1280474"/>
                </a:cubicBezTo>
                <a:cubicBezTo>
                  <a:pt x="2580405" y="1285338"/>
                  <a:pt x="2571893" y="1287770"/>
                  <a:pt x="2557300" y="1287770"/>
                </a:cubicBezTo>
                <a:cubicBezTo>
                  <a:pt x="2562164" y="1287770"/>
                  <a:pt x="2564596" y="1284122"/>
                  <a:pt x="2564596" y="1276826"/>
                </a:cubicBezTo>
                <a:cubicBezTo>
                  <a:pt x="2557300" y="1279258"/>
                  <a:pt x="2551220" y="1282298"/>
                  <a:pt x="2546356" y="1285946"/>
                </a:cubicBezTo>
                <a:cubicBezTo>
                  <a:pt x="2541492" y="1289594"/>
                  <a:pt x="2536628" y="1291418"/>
                  <a:pt x="2531764" y="1291418"/>
                </a:cubicBezTo>
                <a:cubicBezTo>
                  <a:pt x="2517171" y="1296282"/>
                  <a:pt x="2506227" y="1296282"/>
                  <a:pt x="2498931" y="1291418"/>
                </a:cubicBezTo>
                <a:cubicBezTo>
                  <a:pt x="2494067" y="1303578"/>
                  <a:pt x="2484339" y="1310875"/>
                  <a:pt x="2469746" y="1313306"/>
                </a:cubicBezTo>
                <a:cubicBezTo>
                  <a:pt x="2455154" y="1315738"/>
                  <a:pt x="2447858" y="1316954"/>
                  <a:pt x="2447858" y="1316954"/>
                </a:cubicBezTo>
                <a:lnTo>
                  <a:pt x="2447858" y="1309658"/>
                </a:lnTo>
                <a:cubicBezTo>
                  <a:pt x="2442994" y="1307226"/>
                  <a:pt x="2440562" y="1309658"/>
                  <a:pt x="2440562" y="1316954"/>
                </a:cubicBezTo>
                <a:lnTo>
                  <a:pt x="2436914" y="1386268"/>
                </a:lnTo>
                <a:cubicBezTo>
                  <a:pt x="2432050" y="1400860"/>
                  <a:pt x="2429618" y="1425181"/>
                  <a:pt x="2429618" y="1459229"/>
                </a:cubicBezTo>
                <a:cubicBezTo>
                  <a:pt x="2424753" y="1464094"/>
                  <a:pt x="2427185" y="1470174"/>
                  <a:pt x="2436914" y="1477470"/>
                </a:cubicBezTo>
                <a:cubicBezTo>
                  <a:pt x="2444210" y="1482334"/>
                  <a:pt x="2447858" y="1489630"/>
                  <a:pt x="2447858" y="1499358"/>
                </a:cubicBezTo>
                <a:cubicBezTo>
                  <a:pt x="2445426" y="1492062"/>
                  <a:pt x="2438130" y="1484766"/>
                  <a:pt x="2425970" y="1477470"/>
                </a:cubicBezTo>
                <a:cubicBezTo>
                  <a:pt x="2425970" y="1479902"/>
                  <a:pt x="2425361" y="1484766"/>
                  <a:pt x="2424145" y="1492062"/>
                </a:cubicBezTo>
                <a:cubicBezTo>
                  <a:pt x="2422929" y="1499358"/>
                  <a:pt x="2423537" y="1506654"/>
                  <a:pt x="2425970" y="1513951"/>
                </a:cubicBezTo>
                <a:cubicBezTo>
                  <a:pt x="2438130" y="1513951"/>
                  <a:pt x="2445426" y="1511519"/>
                  <a:pt x="2447858" y="1506654"/>
                </a:cubicBezTo>
                <a:cubicBezTo>
                  <a:pt x="2452722" y="1504222"/>
                  <a:pt x="2456370" y="1499966"/>
                  <a:pt x="2458802" y="1493886"/>
                </a:cubicBezTo>
                <a:cubicBezTo>
                  <a:pt x="2461234" y="1487806"/>
                  <a:pt x="2463666" y="1482334"/>
                  <a:pt x="2466098" y="1477470"/>
                </a:cubicBezTo>
                <a:cubicBezTo>
                  <a:pt x="2470962" y="1484766"/>
                  <a:pt x="2473394" y="1492062"/>
                  <a:pt x="2473394" y="1499358"/>
                </a:cubicBezTo>
                <a:cubicBezTo>
                  <a:pt x="2473394" y="1509087"/>
                  <a:pt x="2477651" y="1519423"/>
                  <a:pt x="2486163" y="1530367"/>
                </a:cubicBezTo>
                <a:cubicBezTo>
                  <a:pt x="2494675" y="1541311"/>
                  <a:pt x="2500147" y="1549215"/>
                  <a:pt x="2502579" y="1554079"/>
                </a:cubicBezTo>
                <a:cubicBezTo>
                  <a:pt x="2514739" y="1558944"/>
                  <a:pt x="2522035" y="1555296"/>
                  <a:pt x="2524467" y="1543135"/>
                </a:cubicBezTo>
                <a:cubicBezTo>
                  <a:pt x="2524467" y="1535839"/>
                  <a:pt x="2527508" y="1530975"/>
                  <a:pt x="2533588" y="1528543"/>
                </a:cubicBezTo>
                <a:cubicBezTo>
                  <a:pt x="2539668" y="1526111"/>
                  <a:pt x="2542708" y="1524895"/>
                  <a:pt x="2542708" y="1524895"/>
                </a:cubicBezTo>
                <a:cubicBezTo>
                  <a:pt x="2552436" y="1524895"/>
                  <a:pt x="2559733" y="1517599"/>
                  <a:pt x="2564596" y="1503006"/>
                </a:cubicBezTo>
                <a:cubicBezTo>
                  <a:pt x="2569460" y="1495710"/>
                  <a:pt x="2569460" y="1488414"/>
                  <a:pt x="2564596" y="1481118"/>
                </a:cubicBezTo>
                <a:lnTo>
                  <a:pt x="2564596" y="1470174"/>
                </a:lnTo>
                <a:cubicBezTo>
                  <a:pt x="2567029" y="1472606"/>
                  <a:pt x="2571893" y="1477470"/>
                  <a:pt x="2579189" y="1484766"/>
                </a:cubicBezTo>
                <a:cubicBezTo>
                  <a:pt x="2586485" y="1479902"/>
                  <a:pt x="2590133" y="1466525"/>
                  <a:pt x="2590133" y="1444637"/>
                </a:cubicBezTo>
                <a:cubicBezTo>
                  <a:pt x="2594997" y="1447069"/>
                  <a:pt x="2597429" y="1450717"/>
                  <a:pt x="2597429" y="1455581"/>
                </a:cubicBezTo>
                <a:cubicBezTo>
                  <a:pt x="2597429" y="1460446"/>
                  <a:pt x="2597429" y="1464094"/>
                  <a:pt x="2597429" y="1466525"/>
                </a:cubicBezTo>
                <a:lnTo>
                  <a:pt x="2608373" y="1466525"/>
                </a:lnTo>
                <a:cubicBezTo>
                  <a:pt x="2608373" y="1468958"/>
                  <a:pt x="2610197" y="1471390"/>
                  <a:pt x="2613845" y="1473822"/>
                </a:cubicBezTo>
                <a:cubicBezTo>
                  <a:pt x="2617493" y="1476254"/>
                  <a:pt x="2618101" y="1478686"/>
                  <a:pt x="2615669" y="1481118"/>
                </a:cubicBezTo>
                <a:lnTo>
                  <a:pt x="2619317" y="1495710"/>
                </a:lnTo>
                <a:lnTo>
                  <a:pt x="2612021" y="1532191"/>
                </a:lnTo>
                <a:cubicBezTo>
                  <a:pt x="2619317" y="1532191"/>
                  <a:pt x="2622965" y="1528543"/>
                  <a:pt x="2622965" y="1521247"/>
                </a:cubicBezTo>
                <a:cubicBezTo>
                  <a:pt x="2630262" y="1511519"/>
                  <a:pt x="2633910" y="1505438"/>
                  <a:pt x="2633910" y="1503006"/>
                </a:cubicBezTo>
                <a:cubicBezTo>
                  <a:pt x="2636342" y="1505438"/>
                  <a:pt x="2637558" y="1511519"/>
                  <a:pt x="2637558" y="1521247"/>
                </a:cubicBezTo>
                <a:lnTo>
                  <a:pt x="2655798" y="1521247"/>
                </a:lnTo>
                <a:lnTo>
                  <a:pt x="2659447" y="1546783"/>
                </a:lnTo>
                <a:cubicBezTo>
                  <a:pt x="2661879" y="1544351"/>
                  <a:pt x="2664919" y="1542527"/>
                  <a:pt x="2668567" y="1541311"/>
                </a:cubicBezTo>
                <a:cubicBezTo>
                  <a:pt x="2672215" y="1540095"/>
                  <a:pt x="2676471" y="1538271"/>
                  <a:pt x="2681335" y="1535839"/>
                </a:cubicBezTo>
                <a:cubicBezTo>
                  <a:pt x="2683767" y="1533407"/>
                  <a:pt x="2686807" y="1532191"/>
                  <a:pt x="2690455" y="1532191"/>
                </a:cubicBezTo>
                <a:cubicBezTo>
                  <a:pt x="2694103" y="1532191"/>
                  <a:pt x="2697143" y="1534623"/>
                  <a:pt x="2699575" y="1539487"/>
                </a:cubicBezTo>
                <a:cubicBezTo>
                  <a:pt x="2702007" y="1541919"/>
                  <a:pt x="2705655" y="1545567"/>
                  <a:pt x="2710519" y="1550431"/>
                </a:cubicBezTo>
                <a:cubicBezTo>
                  <a:pt x="2715383" y="1555296"/>
                  <a:pt x="2722679" y="1556512"/>
                  <a:pt x="2732408" y="1554079"/>
                </a:cubicBezTo>
                <a:cubicBezTo>
                  <a:pt x="2744568" y="1554079"/>
                  <a:pt x="2751864" y="1557727"/>
                  <a:pt x="2754297" y="1565024"/>
                </a:cubicBezTo>
                <a:lnTo>
                  <a:pt x="2757945" y="1565024"/>
                </a:lnTo>
                <a:cubicBezTo>
                  <a:pt x="2762809" y="1565024"/>
                  <a:pt x="2770105" y="1568064"/>
                  <a:pt x="2779833" y="1574144"/>
                </a:cubicBezTo>
                <a:cubicBezTo>
                  <a:pt x="2789561" y="1580224"/>
                  <a:pt x="2799289" y="1580832"/>
                  <a:pt x="2809017" y="1575968"/>
                </a:cubicBezTo>
                <a:lnTo>
                  <a:pt x="2819961" y="1579616"/>
                </a:lnTo>
                <a:cubicBezTo>
                  <a:pt x="2819961" y="1574752"/>
                  <a:pt x="2822394" y="1572320"/>
                  <a:pt x="2827258" y="1572320"/>
                </a:cubicBezTo>
                <a:lnTo>
                  <a:pt x="2834554" y="1568672"/>
                </a:lnTo>
                <a:cubicBezTo>
                  <a:pt x="2844282" y="1568672"/>
                  <a:pt x="2857050" y="1572928"/>
                  <a:pt x="2872859" y="1581440"/>
                </a:cubicBezTo>
                <a:cubicBezTo>
                  <a:pt x="2888667" y="1589952"/>
                  <a:pt x="2900219" y="1597856"/>
                  <a:pt x="2907515" y="1605153"/>
                </a:cubicBezTo>
                <a:cubicBezTo>
                  <a:pt x="2895355" y="1600288"/>
                  <a:pt x="2884411" y="1597856"/>
                  <a:pt x="2874683" y="1597856"/>
                </a:cubicBezTo>
                <a:cubicBezTo>
                  <a:pt x="2872251" y="1595424"/>
                  <a:pt x="2863739" y="1596640"/>
                  <a:pt x="2849146" y="1601504"/>
                </a:cubicBezTo>
                <a:cubicBezTo>
                  <a:pt x="2856443" y="1608801"/>
                  <a:pt x="2866779" y="1613057"/>
                  <a:pt x="2880155" y="1614273"/>
                </a:cubicBezTo>
                <a:cubicBezTo>
                  <a:pt x="2893531" y="1615489"/>
                  <a:pt x="2903867" y="1617313"/>
                  <a:pt x="2911163" y="1619745"/>
                </a:cubicBezTo>
                <a:cubicBezTo>
                  <a:pt x="2920892" y="1624609"/>
                  <a:pt x="2936700" y="1630689"/>
                  <a:pt x="2958589" y="1637985"/>
                </a:cubicBezTo>
                <a:lnTo>
                  <a:pt x="2940348" y="1637985"/>
                </a:lnTo>
                <a:cubicBezTo>
                  <a:pt x="2925756" y="1637985"/>
                  <a:pt x="2916027" y="1641633"/>
                  <a:pt x="2911163" y="1648929"/>
                </a:cubicBezTo>
                <a:lnTo>
                  <a:pt x="2954940" y="1648929"/>
                </a:lnTo>
                <a:cubicBezTo>
                  <a:pt x="2954940" y="1656226"/>
                  <a:pt x="2948860" y="1659874"/>
                  <a:pt x="2936700" y="1659874"/>
                </a:cubicBezTo>
                <a:cubicBezTo>
                  <a:pt x="2931836" y="1659874"/>
                  <a:pt x="2926364" y="1658658"/>
                  <a:pt x="2920284" y="1656226"/>
                </a:cubicBezTo>
                <a:cubicBezTo>
                  <a:pt x="2914203" y="1653793"/>
                  <a:pt x="2909948" y="1653793"/>
                  <a:pt x="2907515" y="1656226"/>
                </a:cubicBezTo>
                <a:cubicBezTo>
                  <a:pt x="2905083" y="1658658"/>
                  <a:pt x="2901435" y="1659874"/>
                  <a:pt x="2896571" y="1659874"/>
                </a:cubicBezTo>
                <a:cubicBezTo>
                  <a:pt x="2894139" y="1659874"/>
                  <a:pt x="2889275" y="1659874"/>
                  <a:pt x="2881979" y="1659874"/>
                </a:cubicBezTo>
                <a:cubicBezTo>
                  <a:pt x="2874683" y="1659874"/>
                  <a:pt x="2867387" y="1662306"/>
                  <a:pt x="2860091" y="1667170"/>
                </a:cubicBezTo>
                <a:cubicBezTo>
                  <a:pt x="2867387" y="1667170"/>
                  <a:pt x="2878331" y="1666562"/>
                  <a:pt x="2892923" y="1665346"/>
                </a:cubicBezTo>
                <a:cubicBezTo>
                  <a:pt x="2907515" y="1664130"/>
                  <a:pt x="2917244" y="1664738"/>
                  <a:pt x="2922108" y="1667170"/>
                </a:cubicBezTo>
                <a:cubicBezTo>
                  <a:pt x="2926971" y="1667170"/>
                  <a:pt x="2934876" y="1666562"/>
                  <a:pt x="2945820" y="1665346"/>
                </a:cubicBezTo>
                <a:cubicBezTo>
                  <a:pt x="2956764" y="1664130"/>
                  <a:pt x="2967101" y="1664738"/>
                  <a:pt x="2976829" y="1667170"/>
                </a:cubicBezTo>
                <a:lnTo>
                  <a:pt x="2969533" y="1681762"/>
                </a:lnTo>
                <a:lnTo>
                  <a:pt x="2973181" y="1700003"/>
                </a:lnTo>
                <a:cubicBezTo>
                  <a:pt x="2978045" y="1702434"/>
                  <a:pt x="2987773" y="1707299"/>
                  <a:pt x="3002365" y="1714595"/>
                </a:cubicBezTo>
                <a:cubicBezTo>
                  <a:pt x="2992637" y="1721891"/>
                  <a:pt x="2985341" y="1726755"/>
                  <a:pt x="2980477" y="1729187"/>
                </a:cubicBezTo>
                <a:lnTo>
                  <a:pt x="3002365" y="1732835"/>
                </a:lnTo>
                <a:cubicBezTo>
                  <a:pt x="3007229" y="1735267"/>
                  <a:pt x="3009662" y="1737699"/>
                  <a:pt x="3009662" y="1740131"/>
                </a:cubicBezTo>
                <a:cubicBezTo>
                  <a:pt x="3009662" y="1744995"/>
                  <a:pt x="3007229" y="1747428"/>
                  <a:pt x="3002365" y="1747428"/>
                </a:cubicBezTo>
                <a:cubicBezTo>
                  <a:pt x="2995069" y="1749859"/>
                  <a:pt x="2991421" y="1758372"/>
                  <a:pt x="2991421" y="1772964"/>
                </a:cubicBezTo>
                <a:lnTo>
                  <a:pt x="2995069" y="1783908"/>
                </a:lnTo>
                <a:cubicBezTo>
                  <a:pt x="2987773" y="1791204"/>
                  <a:pt x="2980477" y="1793636"/>
                  <a:pt x="2973181" y="1791204"/>
                </a:cubicBezTo>
                <a:cubicBezTo>
                  <a:pt x="2973181" y="1788772"/>
                  <a:pt x="2968317" y="1789988"/>
                  <a:pt x="2958589" y="1794852"/>
                </a:cubicBezTo>
                <a:cubicBezTo>
                  <a:pt x="2961021" y="1797284"/>
                  <a:pt x="2964669" y="1800325"/>
                  <a:pt x="2969533" y="1803973"/>
                </a:cubicBezTo>
                <a:cubicBezTo>
                  <a:pt x="2974397" y="1807621"/>
                  <a:pt x="2975613" y="1813093"/>
                  <a:pt x="2973181" y="1820389"/>
                </a:cubicBezTo>
                <a:cubicBezTo>
                  <a:pt x="2973181" y="1820389"/>
                  <a:pt x="2971357" y="1820997"/>
                  <a:pt x="2967709" y="1822213"/>
                </a:cubicBezTo>
                <a:cubicBezTo>
                  <a:pt x="2964061" y="1823429"/>
                  <a:pt x="2961021" y="1822821"/>
                  <a:pt x="2958589" y="1820389"/>
                </a:cubicBezTo>
                <a:cubicBezTo>
                  <a:pt x="2956157" y="1817957"/>
                  <a:pt x="2953116" y="1817349"/>
                  <a:pt x="2949468" y="1818565"/>
                </a:cubicBezTo>
                <a:cubicBezTo>
                  <a:pt x="2945820" y="1819781"/>
                  <a:pt x="2941564" y="1820389"/>
                  <a:pt x="2936700" y="1820389"/>
                </a:cubicBezTo>
                <a:lnTo>
                  <a:pt x="2918460" y="1820389"/>
                </a:lnTo>
                <a:cubicBezTo>
                  <a:pt x="2918460" y="1822821"/>
                  <a:pt x="2923323" y="1826469"/>
                  <a:pt x="2933052" y="1831333"/>
                </a:cubicBezTo>
                <a:cubicBezTo>
                  <a:pt x="2942780" y="1836197"/>
                  <a:pt x="2950076" y="1842277"/>
                  <a:pt x="2954940" y="1849574"/>
                </a:cubicBezTo>
                <a:lnTo>
                  <a:pt x="2947644" y="1849574"/>
                </a:lnTo>
                <a:cubicBezTo>
                  <a:pt x="2942780" y="1849574"/>
                  <a:pt x="2939132" y="1850181"/>
                  <a:pt x="2936700" y="1851398"/>
                </a:cubicBezTo>
                <a:cubicBezTo>
                  <a:pt x="2934268" y="1852614"/>
                  <a:pt x="2933052" y="1856870"/>
                  <a:pt x="2933052" y="1864166"/>
                </a:cubicBezTo>
                <a:lnTo>
                  <a:pt x="2922108" y="1867814"/>
                </a:lnTo>
                <a:lnTo>
                  <a:pt x="2914811" y="1867814"/>
                </a:lnTo>
                <a:cubicBezTo>
                  <a:pt x="2900219" y="1867814"/>
                  <a:pt x="2889275" y="1872678"/>
                  <a:pt x="2881979" y="1882406"/>
                </a:cubicBezTo>
                <a:lnTo>
                  <a:pt x="2849146" y="1882406"/>
                </a:lnTo>
                <a:cubicBezTo>
                  <a:pt x="2844282" y="1887270"/>
                  <a:pt x="2836986" y="1887270"/>
                  <a:pt x="2827258" y="1882406"/>
                </a:cubicBezTo>
                <a:lnTo>
                  <a:pt x="2816313" y="1882406"/>
                </a:lnTo>
                <a:cubicBezTo>
                  <a:pt x="2818746" y="1884838"/>
                  <a:pt x="2821177" y="1886054"/>
                  <a:pt x="2823609" y="1886054"/>
                </a:cubicBezTo>
                <a:cubicBezTo>
                  <a:pt x="2826042" y="1886054"/>
                  <a:pt x="2828474" y="1887270"/>
                  <a:pt x="2830906" y="1889702"/>
                </a:cubicBezTo>
                <a:cubicBezTo>
                  <a:pt x="2835770" y="1894567"/>
                  <a:pt x="2838202" y="1899430"/>
                  <a:pt x="2838202" y="1904295"/>
                </a:cubicBezTo>
                <a:cubicBezTo>
                  <a:pt x="2833338" y="1909159"/>
                  <a:pt x="2827258" y="1911591"/>
                  <a:pt x="2819961" y="1911591"/>
                </a:cubicBezTo>
                <a:cubicBezTo>
                  <a:pt x="2812665" y="1911591"/>
                  <a:pt x="2806585" y="1912807"/>
                  <a:pt x="2801721" y="1915239"/>
                </a:cubicBezTo>
                <a:cubicBezTo>
                  <a:pt x="2801721" y="1915239"/>
                  <a:pt x="2799289" y="1917671"/>
                  <a:pt x="2794425" y="1922535"/>
                </a:cubicBezTo>
                <a:lnTo>
                  <a:pt x="2816313" y="1933479"/>
                </a:lnTo>
                <a:cubicBezTo>
                  <a:pt x="2801721" y="1938343"/>
                  <a:pt x="2790777" y="1938343"/>
                  <a:pt x="2783481" y="1933479"/>
                </a:cubicBezTo>
                <a:cubicBezTo>
                  <a:pt x="2773753" y="1933479"/>
                  <a:pt x="2765241" y="1932871"/>
                  <a:pt x="2757945" y="1931655"/>
                </a:cubicBezTo>
                <a:cubicBezTo>
                  <a:pt x="2750648" y="1930439"/>
                  <a:pt x="2744568" y="1928615"/>
                  <a:pt x="2739704" y="1926183"/>
                </a:cubicBezTo>
                <a:cubicBezTo>
                  <a:pt x="2734840" y="1926183"/>
                  <a:pt x="2729368" y="1924967"/>
                  <a:pt x="2723287" y="1922535"/>
                </a:cubicBezTo>
                <a:cubicBezTo>
                  <a:pt x="2717207" y="1920103"/>
                  <a:pt x="2714167" y="1921319"/>
                  <a:pt x="2714167" y="1926183"/>
                </a:cubicBezTo>
                <a:lnTo>
                  <a:pt x="2699575" y="1926183"/>
                </a:lnTo>
                <a:cubicBezTo>
                  <a:pt x="2682551" y="1926183"/>
                  <a:pt x="2669175" y="1923751"/>
                  <a:pt x="2659447" y="1918887"/>
                </a:cubicBezTo>
                <a:cubicBezTo>
                  <a:pt x="2659447" y="1916455"/>
                  <a:pt x="2658231" y="1915239"/>
                  <a:pt x="2655798" y="1915239"/>
                </a:cubicBezTo>
                <a:cubicBezTo>
                  <a:pt x="2653366" y="1915239"/>
                  <a:pt x="2650934" y="1912807"/>
                  <a:pt x="2648502" y="1907943"/>
                </a:cubicBezTo>
                <a:lnTo>
                  <a:pt x="2615669" y="1907943"/>
                </a:lnTo>
                <a:cubicBezTo>
                  <a:pt x="2610805" y="1907943"/>
                  <a:pt x="2606549" y="1909159"/>
                  <a:pt x="2602901" y="1911591"/>
                </a:cubicBezTo>
                <a:cubicBezTo>
                  <a:pt x="2599253" y="1914023"/>
                  <a:pt x="2594997" y="1915239"/>
                  <a:pt x="2590133" y="1915239"/>
                </a:cubicBezTo>
                <a:cubicBezTo>
                  <a:pt x="2585269" y="1920103"/>
                  <a:pt x="2579189" y="1920103"/>
                  <a:pt x="2571893" y="1915239"/>
                </a:cubicBezTo>
                <a:cubicBezTo>
                  <a:pt x="2571893" y="1912807"/>
                  <a:pt x="2571284" y="1911591"/>
                  <a:pt x="2570069" y="1911591"/>
                </a:cubicBezTo>
                <a:cubicBezTo>
                  <a:pt x="2568853" y="1911591"/>
                  <a:pt x="2568245" y="1912807"/>
                  <a:pt x="2568245" y="1915239"/>
                </a:cubicBezTo>
                <a:cubicBezTo>
                  <a:pt x="2565812" y="1915239"/>
                  <a:pt x="2558516" y="1916455"/>
                  <a:pt x="2546356" y="1918887"/>
                </a:cubicBezTo>
                <a:cubicBezTo>
                  <a:pt x="2534196" y="1921319"/>
                  <a:pt x="2525683" y="1927399"/>
                  <a:pt x="2520819" y="1937127"/>
                </a:cubicBezTo>
                <a:lnTo>
                  <a:pt x="2506227" y="1933479"/>
                </a:lnTo>
                <a:cubicBezTo>
                  <a:pt x="2508659" y="1938343"/>
                  <a:pt x="2509875" y="1946855"/>
                  <a:pt x="2509875" y="1959016"/>
                </a:cubicBezTo>
                <a:lnTo>
                  <a:pt x="2506227" y="1959016"/>
                </a:lnTo>
                <a:cubicBezTo>
                  <a:pt x="2503795" y="1959016"/>
                  <a:pt x="2501971" y="1958408"/>
                  <a:pt x="2500755" y="1957192"/>
                </a:cubicBezTo>
                <a:cubicBezTo>
                  <a:pt x="2499539" y="1955976"/>
                  <a:pt x="2496499" y="1955368"/>
                  <a:pt x="2491635" y="1955368"/>
                </a:cubicBezTo>
                <a:lnTo>
                  <a:pt x="2491635" y="1933479"/>
                </a:lnTo>
                <a:lnTo>
                  <a:pt x="2480691" y="1948071"/>
                </a:lnTo>
                <a:lnTo>
                  <a:pt x="2462450" y="1940775"/>
                </a:lnTo>
                <a:cubicBezTo>
                  <a:pt x="2462450" y="1935911"/>
                  <a:pt x="2464883" y="1931047"/>
                  <a:pt x="2469746" y="1926183"/>
                </a:cubicBezTo>
                <a:cubicBezTo>
                  <a:pt x="2489203" y="1926183"/>
                  <a:pt x="2502579" y="1920103"/>
                  <a:pt x="2509875" y="1907943"/>
                </a:cubicBezTo>
                <a:cubicBezTo>
                  <a:pt x="2519603" y="1905511"/>
                  <a:pt x="2525683" y="1904295"/>
                  <a:pt x="2528116" y="1904295"/>
                </a:cubicBezTo>
                <a:lnTo>
                  <a:pt x="2539060" y="1904295"/>
                </a:lnTo>
                <a:cubicBezTo>
                  <a:pt x="2563381" y="1904295"/>
                  <a:pt x="2585269" y="1901863"/>
                  <a:pt x="2604725" y="1896998"/>
                </a:cubicBezTo>
                <a:cubicBezTo>
                  <a:pt x="2607157" y="1896998"/>
                  <a:pt x="2609589" y="1895782"/>
                  <a:pt x="2612021" y="1893350"/>
                </a:cubicBezTo>
                <a:cubicBezTo>
                  <a:pt x="2614453" y="1890918"/>
                  <a:pt x="2618101" y="1888486"/>
                  <a:pt x="2622965" y="1886054"/>
                </a:cubicBezTo>
                <a:cubicBezTo>
                  <a:pt x="2610805" y="1881190"/>
                  <a:pt x="2596213" y="1878758"/>
                  <a:pt x="2579189" y="1878758"/>
                </a:cubicBezTo>
                <a:cubicBezTo>
                  <a:pt x="2569460" y="1878758"/>
                  <a:pt x="2560948" y="1879974"/>
                  <a:pt x="2553652" y="1882406"/>
                </a:cubicBezTo>
                <a:cubicBezTo>
                  <a:pt x="2546356" y="1884838"/>
                  <a:pt x="2537844" y="1887878"/>
                  <a:pt x="2528116" y="1891526"/>
                </a:cubicBezTo>
                <a:cubicBezTo>
                  <a:pt x="2518387" y="1895174"/>
                  <a:pt x="2508659" y="1898215"/>
                  <a:pt x="2498931" y="1900647"/>
                </a:cubicBezTo>
                <a:lnTo>
                  <a:pt x="2480691" y="1904295"/>
                </a:lnTo>
                <a:cubicBezTo>
                  <a:pt x="2480691" y="1899430"/>
                  <a:pt x="2483123" y="1896998"/>
                  <a:pt x="2487987" y="1896998"/>
                </a:cubicBezTo>
                <a:cubicBezTo>
                  <a:pt x="2495283" y="1889702"/>
                  <a:pt x="2501363" y="1886054"/>
                  <a:pt x="2506227" y="1886054"/>
                </a:cubicBezTo>
                <a:lnTo>
                  <a:pt x="2495283" y="1886054"/>
                </a:lnTo>
                <a:cubicBezTo>
                  <a:pt x="2478259" y="1886054"/>
                  <a:pt x="2464883" y="1892134"/>
                  <a:pt x="2455154" y="1904295"/>
                </a:cubicBezTo>
                <a:lnTo>
                  <a:pt x="2480691" y="1904295"/>
                </a:lnTo>
                <a:cubicBezTo>
                  <a:pt x="2468531" y="1911591"/>
                  <a:pt x="2449074" y="1917671"/>
                  <a:pt x="2422321" y="1922535"/>
                </a:cubicBezTo>
                <a:cubicBezTo>
                  <a:pt x="2417457" y="1924967"/>
                  <a:pt x="2411377" y="1927399"/>
                  <a:pt x="2404081" y="1929831"/>
                </a:cubicBezTo>
                <a:cubicBezTo>
                  <a:pt x="2396785" y="1932263"/>
                  <a:pt x="2389489" y="1933479"/>
                  <a:pt x="2382193" y="1933479"/>
                </a:cubicBezTo>
                <a:cubicBezTo>
                  <a:pt x="2374897" y="1940775"/>
                  <a:pt x="2371248" y="1944423"/>
                  <a:pt x="2371248" y="1944423"/>
                </a:cubicBezTo>
                <a:cubicBezTo>
                  <a:pt x="2385841" y="1944423"/>
                  <a:pt x="2398001" y="1941991"/>
                  <a:pt x="2407729" y="1937127"/>
                </a:cubicBezTo>
                <a:lnTo>
                  <a:pt x="2425970" y="1937127"/>
                </a:lnTo>
                <a:cubicBezTo>
                  <a:pt x="2423537" y="1944423"/>
                  <a:pt x="2420497" y="1949895"/>
                  <a:pt x="2416849" y="1953544"/>
                </a:cubicBezTo>
                <a:cubicBezTo>
                  <a:pt x="2413201" y="1957192"/>
                  <a:pt x="2410161" y="1960232"/>
                  <a:pt x="2407729" y="1962664"/>
                </a:cubicBezTo>
                <a:lnTo>
                  <a:pt x="2400433" y="1959016"/>
                </a:lnTo>
                <a:cubicBezTo>
                  <a:pt x="2390705" y="1963880"/>
                  <a:pt x="2383409" y="1969960"/>
                  <a:pt x="2378545" y="1977256"/>
                </a:cubicBezTo>
                <a:cubicBezTo>
                  <a:pt x="2376113" y="1977256"/>
                  <a:pt x="2372465" y="1975432"/>
                  <a:pt x="2367600" y="1971784"/>
                </a:cubicBezTo>
                <a:cubicBezTo>
                  <a:pt x="2362736" y="1968136"/>
                  <a:pt x="2357872" y="1969960"/>
                  <a:pt x="2353008" y="1977256"/>
                </a:cubicBezTo>
                <a:cubicBezTo>
                  <a:pt x="2353008" y="1977256"/>
                  <a:pt x="2352400" y="1977864"/>
                  <a:pt x="2351184" y="1979080"/>
                </a:cubicBezTo>
                <a:cubicBezTo>
                  <a:pt x="2349968" y="1980296"/>
                  <a:pt x="2349360" y="1980904"/>
                  <a:pt x="2349360" y="1980904"/>
                </a:cubicBezTo>
                <a:lnTo>
                  <a:pt x="2232621" y="2031977"/>
                </a:lnTo>
                <a:cubicBezTo>
                  <a:pt x="2227757" y="2034409"/>
                  <a:pt x="2221677" y="2036233"/>
                  <a:pt x="2214381" y="2037449"/>
                </a:cubicBezTo>
                <a:cubicBezTo>
                  <a:pt x="2207085" y="2038665"/>
                  <a:pt x="2197357" y="2040489"/>
                  <a:pt x="2185197" y="2042921"/>
                </a:cubicBezTo>
                <a:cubicBezTo>
                  <a:pt x="2180333" y="2047786"/>
                  <a:pt x="2173036" y="2052650"/>
                  <a:pt x="2163308" y="2057514"/>
                </a:cubicBezTo>
                <a:cubicBezTo>
                  <a:pt x="2153580" y="2062378"/>
                  <a:pt x="2145067" y="2066026"/>
                  <a:pt x="2137771" y="2068458"/>
                </a:cubicBezTo>
                <a:cubicBezTo>
                  <a:pt x="2125611" y="2073322"/>
                  <a:pt x="2117099" y="2079402"/>
                  <a:pt x="2112235" y="2086698"/>
                </a:cubicBezTo>
                <a:cubicBezTo>
                  <a:pt x="2107371" y="2089131"/>
                  <a:pt x="2106155" y="2090955"/>
                  <a:pt x="2108587" y="2092170"/>
                </a:cubicBezTo>
                <a:cubicBezTo>
                  <a:pt x="2111019" y="2093386"/>
                  <a:pt x="2112235" y="2095211"/>
                  <a:pt x="2112235" y="2097643"/>
                </a:cubicBezTo>
                <a:cubicBezTo>
                  <a:pt x="2109803" y="2104939"/>
                  <a:pt x="2103723" y="2111019"/>
                  <a:pt x="2093995" y="2115883"/>
                </a:cubicBezTo>
                <a:lnTo>
                  <a:pt x="2068458" y="2137771"/>
                </a:lnTo>
                <a:cubicBezTo>
                  <a:pt x="2061162" y="2142636"/>
                  <a:pt x="2058122" y="2149932"/>
                  <a:pt x="2059338" y="2159660"/>
                </a:cubicBezTo>
                <a:cubicBezTo>
                  <a:pt x="2060554" y="2169388"/>
                  <a:pt x="2061162" y="2176684"/>
                  <a:pt x="2061162" y="2181548"/>
                </a:cubicBezTo>
                <a:lnTo>
                  <a:pt x="2039273" y="2166956"/>
                </a:lnTo>
                <a:cubicBezTo>
                  <a:pt x="2036841" y="2169388"/>
                  <a:pt x="2033193" y="2173036"/>
                  <a:pt x="2028329" y="2177900"/>
                </a:cubicBezTo>
                <a:cubicBezTo>
                  <a:pt x="2023465" y="2182764"/>
                  <a:pt x="2023465" y="2188844"/>
                  <a:pt x="2028329" y="2196141"/>
                </a:cubicBezTo>
                <a:cubicBezTo>
                  <a:pt x="2028329" y="2198573"/>
                  <a:pt x="2024681" y="2202221"/>
                  <a:pt x="2017385" y="2207085"/>
                </a:cubicBezTo>
                <a:cubicBezTo>
                  <a:pt x="2014953" y="2216813"/>
                  <a:pt x="2014953" y="2225325"/>
                  <a:pt x="2017385" y="2232621"/>
                </a:cubicBezTo>
                <a:cubicBezTo>
                  <a:pt x="2010089" y="2227757"/>
                  <a:pt x="2002793" y="2220461"/>
                  <a:pt x="1995497" y="2210733"/>
                </a:cubicBezTo>
                <a:cubicBezTo>
                  <a:pt x="1988201" y="2201005"/>
                  <a:pt x="1980904" y="2193708"/>
                  <a:pt x="1973608" y="2188844"/>
                </a:cubicBezTo>
                <a:cubicBezTo>
                  <a:pt x="1971176" y="2191277"/>
                  <a:pt x="1968136" y="2192493"/>
                  <a:pt x="1964488" y="2192493"/>
                </a:cubicBezTo>
                <a:cubicBezTo>
                  <a:pt x="1960840" y="2192493"/>
                  <a:pt x="1956584" y="2191277"/>
                  <a:pt x="1951720" y="2188844"/>
                </a:cubicBezTo>
                <a:cubicBezTo>
                  <a:pt x="1946856" y="2181548"/>
                  <a:pt x="1942599" y="2177900"/>
                  <a:pt x="1938951" y="2177900"/>
                </a:cubicBezTo>
                <a:cubicBezTo>
                  <a:pt x="1935303" y="2177900"/>
                  <a:pt x="1931047" y="2180332"/>
                  <a:pt x="1926183" y="2185196"/>
                </a:cubicBezTo>
                <a:cubicBezTo>
                  <a:pt x="1918887" y="2192493"/>
                  <a:pt x="1912807" y="2194925"/>
                  <a:pt x="1907943" y="2192493"/>
                </a:cubicBezTo>
                <a:cubicBezTo>
                  <a:pt x="1905511" y="2190060"/>
                  <a:pt x="1901863" y="2194925"/>
                  <a:pt x="1896999" y="2207085"/>
                </a:cubicBezTo>
                <a:cubicBezTo>
                  <a:pt x="1894567" y="2207085"/>
                  <a:pt x="1892135" y="2208909"/>
                  <a:pt x="1889703" y="2212557"/>
                </a:cubicBezTo>
                <a:cubicBezTo>
                  <a:pt x="1887271" y="2216205"/>
                  <a:pt x="1886054" y="2219245"/>
                  <a:pt x="1886054" y="2221677"/>
                </a:cubicBezTo>
                <a:lnTo>
                  <a:pt x="1882406" y="2221677"/>
                </a:lnTo>
                <a:cubicBezTo>
                  <a:pt x="1877542" y="2224109"/>
                  <a:pt x="1872070" y="2224717"/>
                  <a:pt x="1865990" y="2223501"/>
                </a:cubicBezTo>
                <a:cubicBezTo>
                  <a:pt x="1859910" y="2222285"/>
                  <a:pt x="1855654" y="2218029"/>
                  <a:pt x="1853222" y="2210733"/>
                </a:cubicBezTo>
                <a:cubicBezTo>
                  <a:pt x="1843493" y="2213165"/>
                  <a:pt x="1837413" y="2216813"/>
                  <a:pt x="1834981" y="2221677"/>
                </a:cubicBezTo>
                <a:lnTo>
                  <a:pt x="1831333" y="2221677"/>
                </a:lnTo>
                <a:cubicBezTo>
                  <a:pt x="1824037" y="2214381"/>
                  <a:pt x="1815525" y="2211949"/>
                  <a:pt x="1805797" y="2214381"/>
                </a:cubicBezTo>
                <a:lnTo>
                  <a:pt x="1798501" y="2207085"/>
                </a:lnTo>
                <a:cubicBezTo>
                  <a:pt x="1791205" y="2202221"/>
                  <a:pt x="1783908" y="2191277"/>
                  <a:pt x="1776612" y="2174252"/>
                </a:cubicBezTo>
                <a:cubicBezTo>
                  <a:pt x="1769316" y="2169388"/>
                  <a:pt x="1758372" y="2166956"/>
                  <a:pt x="1743779" y="2166956"/>
                </a:cubicBezTo>
                <a:cubicBezTo>
                  <a:pt x="1741347" y="2171820"/>
                  <a:pt x="1738915" y="2174252"/>
                  <a:pt x="1736483" y="2174252"/>
                </a:cubicBezTo>
                <a:lnTo>
                  <a:pt x="1736483" y="2166956"/>
                </a:lnTo>
                <a:cubicBezTo>
                  <a:pt x="1738915" y="2164524"/>
                  <a:pt x="1746212" y="2163308"/>
                  <a:pt x="1758372" y="2163308"/>
                </a:cubicBezTo>
                <a:cubicBezTo>
                  <a:pt x="1751076" y="2156012"/>
                  <a:pt x="1746212" y="2152364"/>
                  <a:pt x="1743779" y="2152364"/>
                </a:cubicBezTo>
                <a:cubicBezTo>
                  <a:pt x="1746212" y="2149932"/>
                  <a:pt x="1748643" y="2148716"/>
                  <a:pt x="1751076" y="2148716"/>
                </a:cubicBezTo>
                <a:cubicBezTo>
                  <a:pt x="1753508" y="2148716"/>
                  <a:pt x="1755940" y="2147500"/>
                  <a:pt x="1758372" y="2145068"/>
                </a:cubicBezTo>
                <a:cubicBezTo>
                  <a:pt x="1746212" y="2128043"/>
                  <a:pt x="1727971" y="2124395"/>
                  <a:pt x="1703651" y="2134123"/>
                </a:cubicBezTo>
                <a:cubicBezTo>
                  <a:pt x="1701219" y="2129259"/>
                  <a:pt x="1696963" y="2125611"/>
                  <a:pt x="1690882" y="2123179"/>
                </a:cubicBezTo>
                <a:cubicBezTo>
                  <a:pt x="1684802" y="2120747"/>
                  <a:pt x="1680546" y="2115883"/>
                  <a:pt x="1678114" y="2108587"/>
                </a:cubicBezTo>
                <a:lnTo>
                  <a:pt x="1714595" y="2115883"/>
                </a:lnTo>
                <a:cubicBezTo>
                  <a:pt x="1717027" y="2113451"/>
                  <a:pt x="1718243" y="2109803"/>
                  <a:pt x="1718243" y="2104939"/>
                </a:cubicBezTo>
                <a:cubicBezTo>
                  <a:pt x="1718243" y="2100075"/>
                  <a:pt x="1715811" y="2094603"/>
                  <a:pt x="1710947" y="2088522"/>
                </a:cubicBezTo>
                <a:cubicBezTo>
                  <a:pt x="1706083" y="2082442"/>
                  <a:pt x="1702435" y="2075754"/>
                  <a:pt x="1700003" y="2068458"/>
                </a:cubicBezTo>
                <a:lnTo>
                  <a:pt x="1700003" y="2086698"/>
                </a:lnTo>
                <a:cubicBezTo>
                  <a:pt x="1697571" y="2081834"/>
                  <a:pt x="1696354" y="2075754"/>
                  <a:pt x="1696354" y="2068458"/>
                </a:cubicBezTo>
                <a:cubicBezTo>
                  <a:pt x="1689058" y="2058730"/>
                  <a:pt x="1682978" y="2052650"/>
                  <a:pt x="1678114" y="2050217"/>
                </a:cubicBezTo>
                <a:cubicBezTo>
                  <a:pt x="1673250" y="2047786"/>
                  <a:pt x="1669602" y="2045354"/>
                  <a:pt x="1667170" y="2042921"/>
                </a:cubicBezTo>
                <a:cubicBezTo>
                  <a:pt x="1664738" y="2040489"/>
                  <a:pt x="1662306" y="2038057"/>
                  <a:pt x="1659874" y="2035625"/>
                </a:cubicBezTo>
                <a:lnTo>
                  <a:pt x="1659874" y="2039273"/>
                </a:lnTo>
                <a:cubicBezTo>
                  <a:pt x="1659874" y="2039273"/>
                  <a:pt x="1659266" y="2039881"/>
                  <a:pt x="1658050" y="2041097"/>
                </a:cubicBezTo>
                <a:cubicBezTo>
                  <a:pt x="1656834" y="2042313"/>
                  <a:pt x="1656226" y="2042921"/>
                  <a:pt x="1656226" y="2042921"/>
                </a:cubicBezTo>
                <a:cubicBezTo>
                  <a:pt x="1656226" y="2045354"/>
                  <a:pt x="1655010" y="2046569"/>
                  <a:pt x="1652578" y="2046569"/>
                </a:cubicBezTo>
                <a:cubicBezTo>
                  <a:pt x="1650145" y="2046569"/>
                  <a:pt x="1648930" y="2045354"/>
                  <a:pt x="1648930" y="2042921"/>
                </a:cubicBezTo>
                <a:cubicBezTo>
                  <a:pt x="1646498" y="2040489"/>
                  <a:pt x="1645281" y="2038057"/>
                  <a:pt x="1645281" y="2035625"/>
                </a:cubicBezTo>
                <a:cubicBezTo>
                  <a:pt x="1645281" y="2033193"/>
                  <a:pt x="1642849" y="2021033"/>
                  <a:pt x="1637985" y="1999144"/>
                </a:cubicBezTo>
                <a:cubicBezTo>
                  <a:pt x="1633121" y="1991848"/>
                  <a:pt x="1628257" y="1982120"/>
                  <a:pt x="1623393" y="1969960"/>
                </a:cubicBezTo>
                <a:cubicBezTo>
                  <a:pt x="1623393" y="1967528"/>
                  <a:pt x="1622177" y="1965096"/>
                  <a:pt x="1619745" y="1962664"/>
                </a:cubicBezTo>
                <a:cubicBezTo>
                  <a:pt x="1617313" y="1960232"/>
                  <a:pt x="1619745" y="1959016"/>
                  <a:pt x="1627041" y="1959016"/>
                </a:cubicBezTo>
                <a:cubicBezTo>
                  <a:pt x="1624609" y="1946855"/>
                  <a:pt x="1628257" y="1939559"/>
                  <a:pt x="1637985" y="1937127"/>
                </a:cubicBezTo>
                <a:lnTo>
                  <a:pt x="1616097" y="1907943"/>
                </a:lnTo>
                <a:cubicBezTo>
                  <a:pt x="1611233" y="1910375"/>
                  <a:pt x="1606369" y="1914631"/>
                  <a:pt x="1601505" y="1920711"/>
                </a:cubicBezTo>
                <a:cubicBezTo>
                  <a:pt x="1596641" y="1926791"/>
                  <a:pt x="1591776" y="1928615"/>
                  <a:pt x="1586912" y="1926183"/>
                </a:cubicBezTo>
                <a:cubicBezTo>
                  <a:pt x="1589344" y="1916455"/>
                  <a:pt x="1596641" y="1909159"/>
                  <a:pt x="1608801" y="1904295"/>
                </a:cubicBezTo>
                <a:lnTo>
                  <a:pt x="1597857" y="1889702"/>
                </a:lnTo>
                <a:cubicBezTo>
                  <a:pt x="1597857" y="1875110"/>
                  <a:pt x="1606369" y="1862950"/>
                  <a:pt x="1623393" y="1853222"/>
                </a:cubicBezTo>
                <a:cubicBezTo>
                  <a:pt x="1633121" y="1853222"/>
                  <a:pt x="1640417" y="1844709"/>
                  <a:pt x="1645281" y="1827685"/>
                </a:cubicBezTo>
                <a:cubicBezTo>
                  <a:pt x="1655010" y="1830117"/>
                  <a:pt x="1662306" y="1833765"/>
                  <a:pt x="1667170" y="1838629"/>
                </a:cubicBezTo>
                <a:cubicBezTo>
                  <a:pt x="1676898" y="1838629"/>
                  <a:pt x="1680546" y="1833765"/>
                  <a:pt x="1678114" y="1824037"/>
                </a:cubicBezTo>
                <a:cubicBezTo>
                  <a:pt x="1678114" y="1824037"/>
                  <a:pt x="1682978" y="1820389"/>
                  <a:pt x="1692706" y="1813093"/>
                </a:cubicBezTo>
                <a:lnTo>
                  <a:pt x="1703651" y="1805797"/>
                </a:lnTo>
                <a:cubicBezTo>
                  <a:pt x="1703651" y="1800932"/>
                  <a:pt x="1704867" y="1794852"/>
                  <a:pt x="1707299" y="1787556"/>
                </a:cubicBezTo>
                <a:cubicBezTo>
                  <a:pt x="1709731" y="1780260"/>
                  <a:pt x="1710947" y="1774180"/>
                  <a:pt x="1710947" y="1769316"/>
                </a:cubicBezTo>
                <a:lnTo>
                  <a:pt x="1700003" y="1765668"/>
                </a:lnTo>
                <a:cubicBezTo>
                  <a:pt x="1709731" y="1760804"/>
                  <a:pt x="1720067" y="1756548"/>
                  <a:pt x="1731011" y="1752900"/>
                </a:cubicBezTo>
                <a:cubicBezTo>
                  <a:pt x="1741955" y="1749252"/>
                  <a:pt x="1752292" y="1744995"/>
                  <a:pt x="1762020" y="1740131"/>
                </a:cubicBezTo>
                <a:lnTo>
                  <a:pt x="1765668" y="1740131"/>
                </a:lnTo>
                <a:cubicBezTo>
                  <a:pt x="1777828" y="1742563"/>
                  <a:pt x="1794853" y="1746211"/>
                  <a:pt x="1816741" y="1751076"/>
                </a:cubicBezTo>
                <a:lnTo>
                  <a:pt x="1831333" y="1751076"/>
                </a:lnTo>
                <a:cubicBezTo>
                  <a:pt x="1838629" y="1751076"/>
                  <a:pt x="1845925" y="1750467"/>
                  <a:pt x="1853222" y="1749252"/>
                </a:cubicBezTo>
                <a:cubicBezTo>
                  <a:pt x="1860518" y="1748035"/>
                  <a:pt x="1866598" y="1746211"/>
                  <a:pt x="1871462" y="1743779"/>
                </a:cubicBezTo>
                <a:cubicBezTo>
                  <a:pt x="1876326" y="1743779"/>
                  <a:pt x="1879974" y="1742563"/>
                  <a:pt x="1882406" y="1740131"/>
                </a:cubicBezTo>
                <a:lnTo>
                  <a:pt x="1889703" y="1740131"/>
                </a:lnTo>
                <a:lnTo>
                  <a:pt x="1896999" y="1743779"/>
                </a:lnTo>
                <a:cubicBezTo>
                  <a:pt x="1904295" y="1743779"/>
                  <a:pt x="1910375" y="1741955"/>
                  <a:pt x="1915239" y="1738307"/>
                </a:cubicBezTo>
                <a:cubicBezTo>
                  <a:pt x="1920103" y="1734659"/>
                  <a:pt x="1924967" y="1731619"/>
                  <a:pt x="1929831" y="1729187"/>
                </a:cubicBezTo>
                <a:cubicBezTo>
                  <a:pt x="1937127" y="1729187"/>
                  <a:pt x="1944423" y="1725539"/>
                  <a:pt x="1951720" y="1718243"/>
                </a:cubicBezTo>
                <a:lnTo>
                  <a:pt x="1944423" y="1710947"/>
                </a:lnTo>
                <a:lnTo>
                  <a:pt x="1955368" y="1710947"/>
                </a:lnTo>
                <a:lnTo>
                  <a:pt x="1955368" y="1692706"/>
                </a:lnTo>
                <a:lnTo>
                  <a:pt x="1951720" y="1692706"/>
                </a:lnTo>
                <a:cubicBezTo>
                  <a:pt x="1951720" y="1692706"/>
                  <a:pt x="1950504" y="1695138"/>
                  <a:pt x="1948072" y="1700003"/>
                </a:cubicBezTo>
                <a:cubicBezTo>
                  <a:pt x="1945639" y="1704866"/>
                  <a:pt x="1941991" y="1704866"/>
                  <a:pt x="1937127" y="1700003"/>
                </a:cubicBezTo>
                <a:lnTo>
                  <a:pt x="1937127" y="1663522"/>
                </a:lnTo>
                <a:cubicBezTo>
                  <a:pt x="1941991" y="1663522"/>
                  <a:pt x="1945032" y="1666562"/>
                  <a:pt x="1946247" y="1672642"/>
                </a:cubicBezTo>
                <a:cubicBezTo>
                  <a:pt x="1947463" y="1678722"/>
                  <a:pt x="1949288" y="1681762"/>
                  <a:pt x="1951720" y="1681762"/>
                </a:cubicBezTo>
                <a:lnTo>
                  <a:pt x="1959016" y="1667170"/>
                </a:lnTo>
                <a:cubicBezTo>
                  <a:pt x="1949288" y="1659874"/>
                  <a:pt x="1943208" y="1648321"/>
                  <a:pt x="1940775" y="1632513"/>
                </a:cubicBezTo>
                <a:cubicBezTo>
                  <a:pt x="1938343" y="1616705"/>
                  <a:pt x="1935911" y="1605153"/>
                  <a:pt x="1933479" y="1597856"/>
                </a:cubicBezTo>
                <a:cubicBezTo>
                  <a:pt x="1923751" y="1575968"/>
                  <a:pt x="1916455" y="1550431"/>
                  <a:pt x="1911591" y="1521247"/>
                </a:cubicBezTo>
                <a:lnTo>
                  <a:pt x="1911591" y="1503006"/>
                </a:lnTo>
                <a:lnTo>
                  <a:pt x="1900647" y="1503006"/>
                </a:lnTo>
                <a:cubicBezTo>
                  <a:pt x="1890919" y="1515167"/>
                  <a:pt x="1878758" y="1523679"/>
                  <a:pt x="1864166" y="1528543"/>
                </a:cubicBezTo>
                <a:cubicBezTo>
                  <a:pt x="1849574" y="1533407"/>
                  <a:pt x="1838629" y="1538271"/>
                  <a:pt x="1831333" y="1543135"/>
                </a:cubicBezTo>
                <a:lnTo>
                  <a:pt x="1758372" y="1572320"/>
                </a:lnTo>
                <a:lnTo>
                  <a:pt x="1740131" y="1583264"/>
                </a:lnTo>
                <a:cubicBezTo>
                  <a:pt x="1747428" y="1595424"/>
                  <a:pt x="1751076" y="1605153"/>
                  <a:pt x="1751076" y="1612449"/>
                </a:cubicBezTo>
                <a:cubicBezTo>
                  <a:pt x="1755940" y="1614881"/>
                  <a:pt x="1755940" y="1618529"/>
                  <a:pt x="1751076" y="1623393"/>
                </a:cubicBezTo>
                <a:cubicBezTo>
                  <a:pt x="1743779" y="1633121"/>
                  <a:pt x="1735267" y="1642849"/>
                  <a:pt x="1725539" y="1652578"/>
                </a:cubicBezTo>
                <a:lnTo>
                  <a:pt x="1670818" y="1689058"/>
                </a:lnTo>
                <a:cubicBezTo>
                  <a:pt x="1663522" y="1691490"/>
                  <a:pt x="1659874" y="1701218"/>
                  <a:pt x="1659874" y="1718243"/>
                </a:cubicBezTo>
                <a:cubicBezTo>
                  <a:pt x="1659874" y="1720675"/>
                  <a:pt x="1659874" y="1724931"/>
                  <a:pt x="1659874" y="1731011"/>
                </a:cubicBezTo>
                <a:cubicBezTo>
                  <a:pt x="1659874" y="1737091"/>
                  <a:pt x="1658658" y="1742563"/>
                  <a:pt x="1656226" y="1747428"/>
                </a:cubicBezTo>
                <a:cubicBezTo>
                  <a:pt x="1651362" y="1749859"/>
                  <a:pt x="1644065" y="1751076"/>
                  <a:pt x="1634337" y="1751076"/>
                </a:cubicBezTo>
                <a:cubicBezTo>
                  <a:pt x="1619745" y="1751076"/>
                  <a:pt x="1608801" y="1748643"/>
                  <a:pt x="1601505" y="1743779"/>
                </a:cubicBezTo>
                <a:cubicBezTo>
                  <a:pt x="1594208" y="1734051"/>
                  <a:pt x="1585696" y="1732835"/>
                  <a:pt x="1575968" y="1740131"/>
                </a:cubicBezTo>
                <a:lnTo>
                  <a:pt x="1557728" y="1732835"/>
                </a:lnTo>
                <a:lnTo>
                  <a:pt x="1532191" y="1732835"/>
                </a:lnTo>
                <a:cubicBezTo>
                  <a:pt x="1515775" y="1732835"/>
                  <a:pt x="1495939" y="1729415"/>
                  <a:pt x="1472682" y="1722575"/>
                </a:cubicBezTo>
                <a:lnTo>
                  <a:pt x="1452043" y="1715824"/>
                </a:lnTo>
                <a:lnTo>
                  <a:pt x="1451933" y="1718243"/>
                </a:lnTo>
                <a:cubicBezTo>
                  <a:pt x="1451933" y="1730403"/>
                  <a:pt x="1449502" y="1753507"/>
                  <a:pt x="1444637" y="1787556"/>
                </a:cubicBezTo>
                <a:cubicBezTo>
                  <a:pt x="1444637" y="1789988"/>
                  <a:pt x="1445853" y="1792420"/>
                  <a:pt x="1448285" y="1794852"/>
                </a:cubicBezTo>
                <a:cubicBezTo>
                  <a:pt x="1450717" y="1797284"/>
                  <a:pt x="1450717" y="1798501"/>
                  <a:pt x="1448285" y="1798501"/>
                </a:cubicBezTo>
                <a:cubicBezTo>
                  <a:pt x="1443421" y="1800932"/>
                  <a:pt x="1442205" y="1803973"/>
                  <a:pt x="1444637" y="1807621"/>
                </a:cubicBezTo>
                <a:cubicBezTo>
                  <a:pt x="1447069" y="1811269"/>
                  <a:pt x="1448285" y="1815525"/>
                  <a:pt x="1448285" y="1820389"/>
                </a:cubicBezTo>
                <a:cubicBezTo>
                  <a:pt x="1445853" y="1822821"/>
                  <a:pt x="1444637" y="1830117"/>
                  <a:pt x="1444637" y="1842277"/>
                </a:cubicBezTo>
                <a:lnTo>
                  <a:pt x="1448285" y="1856870"/>
                </a:lnTo>
                <a:cubicBezTo>
                  <a:pt x="1450717" y="1869030"/>
                  <a:pt x="1451933" y="1884838"/>
                  <a:pt x="1451933" y="1904295"/>
                </a:cubicBezTo>
                <a:cubicBezTo>
                  <a:pt x="1451933" y="1923751"/>
                  <a:pt x="1449502" y="1948071"/>
                  <a:pt x="1444637" y="1977256"/>
                </a:cubicBezTo>
                <a:cubicBezTo>
                  <a:pt x="1444637" y="1984552"/>
                  <a:pt x="1445853" y="1990632"/>
                  <a:pt x="1448285" y="1995496"/>
                </a:cubicBezTo>
                <a:lnTo>
                  <a:pt x="1448285" y="2002793"/>
                </a:lnTo>
                <a:lnTo>
                  <a:pt x="1440989" y="2050217"/>
                </a:lnTo>
                <a:lnTo>
                  <a:pt x="1444637" y="2050217"/>
                </a:lnTo>
                <a:cubicBezTo>
                  <a:pt x="1444637" y="2059946"/>
                  <a:pt x="1440989" y="2069674"/>
                  <a:pt x="1433693" y="2079402"/>
                </a:cubicBezTo>
                <a:cubicBezTo>
                  <a:pt x="1423965" y="2081834"/>
                  <a:pt x="1421533" y="2090346"/>
                  <a:pt x="1426397" y="2104939"/>
                </a:cubicBezTo>
                <a:lnTo>
                  <a:pt x="1426397" y="2119531"/>
                </a:lnTo>
                <a:cubicBezTo>
                  <a:pt x="1426397" y="2119531"/>
                  <a:pt x="1427005" y="2120747"/>
                  <a:pt x="1428221" y="2123179"/>
                </a:cubicBezTo>
                <a:cubicBezTo>
                  <a:pt x="1429437" y="2125611"/>
                  <a:pt x="1427613" y="2126827"/>
                  <a:pt x="1422749" y="2126827"/>
                </a:cubicBezTo>
                <a:lnTo>
                  <a:pt x="1422749" y="2130475"/>
                </a:lnTo>
                <a:cubicBezTo>
                  <a:pt x="1422749" y="2145068"/>
                  <a:pt x="1416669" y="2158444"/>
                  <a:pt x="1404509" y="2170604"/>
                </a:cubicBezTo>
                <a:cubicBezTo>
                  <a:pt x="1404509" y="2170604"/>
                  <a:pt x="1404509" y="2173036"/>
                  <a:pt x="1404509" y="2177900"/>
                </a:cubicBezTo>
                <a:cubicBezTo>
                  <a:pt x="1421533" y="2158444"/>
                  <a:pt x="1435517" y="2134123"/>
                  <a:pt x="1446461" y="2104939"/>
                </a:cubicBezTo>
                <a:cubicBezTo>
                  <a:pt x="1457406" y="2075754"/>
                  <a:pt x="1464094" y="2057514"/>
                  <a:pt x="1466526" y="2050217"/>
                </a:cubicBezTo>
                <a:lnTo>
                  <a:pt x="1473822" y="2050217"/>
                </a:lnTo>
                <a:cubicBezTo>
                  <a:pt x="1473822" y="2055082"/>
                  <a:pt x="1472606" y="2058730"/>
                  <a:pt x="1470174" y="2061162"/>
                </a:cubicBezTo>
                <a:cubicBezTo>
                  <a:pt x="1467742" y="2063594"/>
                  <a:pt x="1466526" y="2066026"/>
                  <a:pt x="1466526" y="2068458"/>
                </a:cubicBezTo>
                <a:cubicBezTo>
                  <a:pt x="1461662" y="2083050"/>
                  <a:pt x="1460446" y="2093994"/>
                  <a:pt x="1462878" y="2101291"/>
                </a:cubicBezTo>
                <a:cubicBezTo>
                  <a:pt x="1465310" y="2103723"/>
                  <a:pt x="1465918" y="2106155"/>
                  <a:pt x="1464702" y="2108587"/>
                </a:cubicBezTo>
                <a:cubicBezTo>
                  <a:pt x="1463486" y="2111019"/>
                  <a:pt x="1462878" y="2113451"/>
                  <a:pt x="1462878" y="2115883"/>
                </a:cubicBezTo>
                <a:lnTo>
                  <a:pt x="1488414" y="2093994"/>
                </a:lnTo>
                <a:lnTo>
                  <a:pt x="1488414" y="2097643"/>
                </a:lnTo>
                <a:cubicBezTo>
                  <a:pt x="1488414" y="2104939"/>
                  <a:pt x="1484766" y="2114667"/>
                  <a:pt x="1477470" y="2126827"/>
                </a:cubicBezTo>
                <a:cubicBezTo>
                  <a:pt x="1475038" y="2131691"/>
                  <a:pt x="1471998" y="2136556"/>
                  <a:pt x="1468350" y="2141419"/>
                </a:cubicBezTo>
                <a:cubicBezTo>
                  <a:pt x="1464702" y="2146284"/>
                  <a:pt x="1462878" y="2151148"/>
                  <a:pt x="1462878" y="2156012"/>
                </a:cubicBezTo>
                <a:cubicBezTo>
                  <a:pt x="1462878" y="2153580"/>
                  <a:pt x="1464094" y="2152364"/>
                  <a:pt x="1466526" y="2152364"/>
                </a:cubicBezTo>
                <a:cubicBezTo>
                  <a:pt x="1478686" y="2142636"/>
                  <a:pt x="1487198" y="2126827"/>
                  <a:pt x="1492062" y="2104939"/>
                </a:cubicBezTo>
                <a:cubicBezTo>
                  <a:pt x="1492062" y="2097643"/>
                  <a:pt x="1494494" y="2093994"/>
                  <a:pt x="1499359" y="2093994"/>
                </a:cubicBezTo>
                <a:lnTo>
                  <a:pt x="1499359" y="2101291"/>
                </a:lnTo>
                <a:cubicBezTo>
                  <a:pt x="1506655" y="2093994"/>
                  <a:pt x="1513951" y="2083050"/>
                  <a:pt x="1521247" y="2068458"/>
                </a:cubicBezTo>
                <a:lnTo>
                  <a:pt x="1528543" y="2068458"/>
                </a:lnTo>
                <a:cubicBezTo>
                  <a:pt x="1523679" y="2083050"/>
                  <a:pt x="1518815" y="2092779"/>
                  <a:pt x="1513951" y="2097643"/>
                </a:cubicBezTo>
                <a:cubicBezTo>
                  <a:pt x="1509087" y="2109803"/>
                  <a:pt x="1504223" y="2124395"/>
                  <a:pt x="1499359" y="2141419"/>
                </a:cubicBezTo>
                <a:cubicBezTo>
                  <a:pt x="1488414" y="2157228"/>
                  <a:pt x="1479294" y="2169996"/>
                  <a:pt x="1471998" y="2179724"/>
                </a:cubicBezTo>
                <a:lnTo>
                  <a:pt x="1463522" y="2190621"/>
                </a:lnTo>
                <a:lnTo>
                  <a:pt x="1464702" y="2190669"/>
                </a:lnTo>
                <a:cubicBezTo>
                  <a:pt x="1473214" y="2189453"/>
                  <a:pt x="1479902" y="2188844"/>
                  <a:pt x="1484766" y="2188844"/>
                </a:cubicBezTo>
                <a:cubicBezTo>
                  <a:pt x="1487198" y="2188844"/>
                  <a:pt x="1493278" y="2191277"/>
                  <a:pt x="1503007" y="2196141"/>
                </a:cubicBezTo>
                <a:cubicBezTo>
                  <a:pt x="1515167" y="2179116"/>
                  <a:pt x="1521247" y="2168172"/>
                  <a:pt x="1521247" y="2163308"/>
                </a:cubicBezTo>
                <a:cubicBezTo>
                  <a:pt x="1543135" y="2173036"/>
                  <a:pt x="1560160" y="2173036"/>
                  <a:pt x="1572320" y="2163308"/>
                </a:cubicBezTo>
                <a:cubicBezTo>
                  <a:pt x="1584480" y="2156012"/>
                  <a:pt x="1595424" y="2152364"/>
                  <a:pt x="1605153" y="2152364"/>
                </a:cubicBezTo>
                <a:cubicBezTo>
                  <a:pt x="1605153" y="2159660"/>
                  <a:pt x="1606369" y="2164524"/>
                  <a:pt x="1608801" y="2166956"/>
                </a:cubicBezTo>
                <a:lnTo>
                  <a:pt x="1616097" y="2166956"/>
                </a:lnTo>
                <a:lnTo>
                  <a:pt x="1627041" y="2145068"/>
                </a:lnTo>
                <a:cubicBezTo>
                  <a:pt x="1627041" y="2137771"/>
                  <a:pt x="1633121" y="2135339"/>
                  <a:pt x="1645281" y="2137771"/>
                </a:cubicBezTo>
                <a:cubicBezTo>
                  <a:pt x="1645281" y="2142636"/>
                  <a:pt x="1641633" y="2151148"/>
                  <a:pt x="1634337" y="2163308"/>
                </a:cubicBezTo>
                <a:cubicBezTo>
                  <a:pt x="1627041" y="2175468"/>
                  <a:pt x="1625825" y="2186412"/>
                  <a:pt x="1630689" y="2196141"/>
                </a:cubicBezTo>
                <a:cubicBezTo>
                  <a:pt x="1652578" y="2213165"/>
                  <a:pt x="1668386" y="2222893"/>
                  <a:pt x="1678114" y="2225325"/>
                </a:cubicBezTo>
                <a:cubicBezTo>
                  <a:pt x="1680546" y="2227757"/>
                  <a:pt x="1684194" y="2228973"/>
                  <a:pt x="1689058" y="2228973"/>
                </a:cubicBezTo>
                <a:cubicBezTo>
                  <a:pt x="1706083" y="2228973"/>
                  <a:pt x="1721891" y="2227757"/>
                  <a:pt x="1736483" y="2225325"/>
                </a:cubicBezTo>
                <a:cubicBezTo>
                  <a:pt x="1753508" y="2225325"/>
                  <a:pt x="1770532" y="2235054"/>
                  <a:pt x="1787557" y="2254510"/>
                </a:cubicBezTo>
                <a:cubicBezTo>
                  <a:pt x="1794853" y="2259374"/>
                  <a:pt x="1799717" y="2261806"/>
                  <a:pt x="1802149" y="2261806"/>
                </a:cubicBezTo>
                <a:cubicBezTo>
                  <a:pt x="1841061" y="2278830"/>
                  <a:pt x="1866598" y="2290991"/>
                  <a:pt x="1878758" y="2298287"/>
                </a:cubicBezTo>
                <a:lnTo>
                  <a:pt x="1882406" y="2298287"/>
                </a:lnTo>
                <a:cubicBezTo>
                  <a:pt x="1877542" y="2290991"/>
                  <a:pt x="1872678" y="2286126"/>
                  <a:pt x="1867814" y="2283695"/>
                </a:cubicBezTo>
                <a:cubicBezTo>
                  <a:pt x="1862950" y="2281262"/>
                  <a:pt x="1859302" y="2280046"/>
                  <a:pt x="1856870" y="2280046"/>
                </a:cubicBezTo>
                <a:lnTo>
                  <a:pt x="1831333" y="2258158"/>
                </a:lnTo>
                <a:cubicBezTo>
                  <a:pt x="1848358" y="2258158"/>
                  <a:pt x="1864166" y="2261806"/>
                  <a:pt x="1878758" y="2269102"/>
                </a:cubicBezTo>
                <a:lnTo>
                  <a:pt x="1864166" y="2269102"/>
                </a:lnTo>
                <a:cubicBezTo>
                  <a:pt x="1864166" y="2269102"/>
                  <a:pt x="1864774" y="2270318"/>
                  <a:pt x="1865990" y="2272750"/>
                </a:cubicBezTo>
                <a:cubicBezTo>
                  <a:pt x="1867206" y="2275182"/>
                  <a:pt x="1867814" y="2277614"/>
                  <a:pt x="1867814" y="2280046"/>
                </a:cubicBezTo>
                <a:lnTo>
                  <a:pt x="1878758" y="2269102"/>
                </a:lnTo>
                <a:lnTo>
                  <a:pt x="1886054" y="2261806"/>
                </a:lnTo>
                <a:cubicBezTo>
                  <a:pt x="1886054" y="2266670"/>
                  <a:pt x="1889703" y="2270318"/>
                  <a:pt x="1896999" y="2272750"/>
                </a:cubicBezTo>
                <a:lnTo>
                  <a:pt x="1911591" y="2258158"/>
                </a:lnTo>
                <a:lnTo>
                  <a:pt x="1918887" y="2261806"/>
                </a:lnTo>
                <a:lnTo>
                  <a:pt x="1918887" y="2269102"/>
                </a:lnTo>
                <a:cubicBezTo>
                  <a:pt x="1918887" y="2278830"/>
                  <a:pt x="1922535" y="2287343"/>
                  <a:pt x="1929831" y="2294639"/>
                </a:cubicBezTo>
                <a:cubicBezTo>
                  <a:pt x="1929831" y="2294639"/>
                  <a:pt x="1933479" y="2298287"/>
                  <a:pt x="1940775" y="2305583"/>
                </a:cubicBezTo>
                <a:cubicBezTo>
                  <a:pt x="1952936" y="2305583"/>
                  <a:pt x="1961448" y="2305583"/>
                  <a:pt x="1966312" y="2305583"/>
                </a:cubicBezTo>
                <a:lnTo>
                  <a:pt x="1977256" y="2305583"/>
                </a:lnTo>
                <a:cubicBezTo>
                  <a:pt x="1986985" y="2300719"/>
                  <a:pt x="1999753" y="2295247"/>
                  <a:pt x="2015561" y="2289167"/>
                </a:cubicBezTo>
                <a:cubicBezTo>
                  <a:pt x="2031369" y="2283086"/>
                  <a:pt x="2044137" y="2277614"/>
                  <a:pt x="2053866" y="2272750"/>
                </a:cubicBezTo>
                <a:lnTo>
                  <a:pt x="2126827" y="2243566"/>
                </a:lnTo>
                <a:lnTo>
                  <a:pt x="2134123" y="2228973"/>
                </a:lnTo>
                <a:cubicBezTo>
                  <a:pt x="2136555" y="2221677"/>
                  <a:pt x="2142635" y="2215597"/>
                  <a:pt x="2152364" y="2210733"/>
                </a:cubicBezTo>
                <a:cubicBezTo>
                  <a:pt x="2157228" y="2210733"/>
                  <a:pt x="2168172" y="2208301"/>
                  <a:pt x="2185197" y="2203437"/>
                </a:cubicBezTo>
                <a:cubicBezTo>
                  <a:pt x="2197357" y="2203437"/>
                  <a:pt x="2213165" y="2201005"/>
                  <a:pt x="2232621" y="2196141"/>
                </a:cubicBezTo>
                <a:cubicBezTo>
                  <a:pt x="2232621" y="2196141"/>
                  <a:pt x="2222893" y="2202221"/>
                  <a:pt x="2203437" y="2214381"/>
                </a:cubicBezTo>
                <a:lnTo>
                  <a:pt x="2207085" y="2214381"/>
                </a:lnTo>
                <a:lnTo>
                  <a:pt x="2232621" y="2207085"/>
                </a:lnTo>
                <a:cubicBezTo>
                  <a:pt x="2247214" y="2207085"/>
                  <a:pt x="2259374" y="2202221"/>
                  <a:pt x="2269102" y="2192493"/>
                </a:cubicBezTo>
                <a:cubicBezTo>
                  <a:pt x="2271534" y="2190060"/>
                  <a:pt x="2274575" y="2188844"/>
                  <a:pt x="2278223" y="2188844"/>
                </a:cubicBezTo>
                <a:cubicBezTo>
                  <a:pt x="2281871" y="2188844"/>
                  <a:pt x="2284911" y="2187629"/>
                  <a:pt x="2287343" y="2185196"/>
                </a:cubicBezTo>
                <a:cubicBezTo>
                  <a:pt x="2289775" y="2182764"/>
                  <a:pt x="2294031" y="2179724"/>
                  <a:pt x="2300111" y="2176076"/>
                </a:cubicBezTo>
                <a:cubicBezTo>
                  <a:pt x="2306191" y="2172428"/>
                  <a:pt x="2310447" y="2169388"/>
                  <a:pt x="2312879" y="2166956"/>
                </a:cubicBezTo>
                <a:cubicBezTo>
                  <a:pt x="2327471" y="2166956"/>
                  <a:pt x="2338416" y="2162092"/>
                  <a:pt x="2345712" y="2152364"/>
                </a:cubicBezTo>
                <a:lnTo>
                  <a:pt x="2378545" y="2145068"/>
                </a:lnTo>
                <a:cubicBezTo>
                  <a:pt x="2383409" y="2145068"/>
                  <a:pt x="2388273" y="2142028"/>
                  <a:pt x="2393137" y="2135947"/>
                </a:cubicBezTo>
                <a:cubicBezTo>
                  <a:pt x="2398001" y="2129867"/>
                  <a:pt x="2400433" y="2124395"/>
                  <a:pt x="2400433" y="2119531"/>
                </a:cubicBezTo>
                <a:cubicBezTo>
                  <a:pt x="2400433" y="2114667"/>
                  <a:pt x="2401649" y="2112235"/>
                  <a:pt x="2404081" y="2112235"/>
                </a:cubicBezTo>
                <a:cubicBezTo>
                  <a:pt x="2404081" y="2112235"/>
                  <a:pt x="2405905" y="2111019"/>
                  <a:pt x="2409553" y="2108587"/>
                </a:cubicBezTo>
                <a:cubicBezTo>
                  <a:pt x="2413201" y="2106155"/>
                  <a:pt x="2415025" y="2101291"/>
                  <a:pt x="2415025" y="2093994"/>
                </a:cubicBezTo>
                <a:cubicBezTo>
                  <a:pt x="2417457" y="2093994"/>
                  <a:pt x="2419889" y="2093994"/>
                  <a:pt x="2422321" y="2093994"/>
                </a:cubicBezTo>
                <a:cubicBezTo>
                  <a:pt x="2427185" y="2089131"/>
                  <a:pt x="2430833" y="2086698"/>
                  <a:pt x="2433266" y="2086698"/>
                </a:cubicBezTo>
                <a:cubicBezTo>
                  <a:pt x="2438130" y="2084266"/>
                  <a:pt x="2442386" y="2081226"/>
                  <a:pt x="2446034" y="2077578"/>
                </a:cubicBezTo>
                <a:cubicBezTo>
                  <a:pt x="2449682" y="2073930"/>
                  <a:pt x="2452722" y="2069674"/>
                  <a:pt x="2455154" y="2064810"/>
                </a:cubicBezTo>
                <a:lnTo>
                  <a:pt x="2469746" y="2064810"/>
                </a:lnTo>
                <a:cubicBezTo>
                  <a:pt x="2472179" y="2064810"/>
                  <a:pt x="2475827" y="2064810"/>
                  <a:pt x="2480691" y="2064810"/>
                </a:cubicBezTo>
                <a:cubicBezTo>
                  <a:pt x="2490419" y="2064810"/>
                  <a:pt x="2498931" y="2063594"/>
                  <a:pt x="2506227" y="2061162"/>
                </a:cubicBezTo>
                <a:lnTo>
                  <a:pt x="2506227" y="2057514"/>
                </a:lnTo>
                <a:cubicBezTo>
                  <a:pt x="2506227" y="2047786"/>
                  <a:pt x="2507443" y="2041706"/>
                  <a:pt x="2509875" y="2039273"/>
                </a:cubicBezTo>
                <a:cubicBezTo>
                  <a:pt x="2522035" y="2029545"/>
                  <a:pt x="2529332" y="2024681"/>
                  <a:pt x="2531764" y="2024681"/>
                </a:cubicBezTo>
                <a:cubicBezTo>
                  <a:pt x="2546356" y="2022249"/>
                  <a:pt x="2568245" y="2014953"/>
                  <a:pt x="2597429" y="2002793"/>
                </a:cubicBezTo>
                <a:cubicBezTo>
                  <a:pt x="2602293" y="2002793"/>
                  <a:pt x="2605333" y="2000969"/>
                  <a:pt x="2606549" y="1997320"/>
                </a:cubicBezTo>
                <a:cubicBezTo>
                  <a:pt x="2607765" y="1993672"/>
                  <a:pt x="2608373" y="1989416"/>
                  <a:pt x="2608373" y="1984552"/>
                </a:cubicBezTo>
                <a:cubicBezTo>
                  <a:pt x="2608373" y="1969960"/>
                  <a:pt x="2610805" y="1960232"/>
                  <a:pt x="2615669" y="1955368"/>
                </a:cubicBezTo>
                <a:lnTo>
                  <a:pt x="2615669" y="1969960"/>
                </a:lnTo>
                <a:cubicBezTo>
                  <a:pt x="2618101" y="1969960"/>
                  <a:pt x="2619925" y="1969352"/>
                  <a:pt x="2621141" y="1968136"/>
                </a:cubicBezTo>
                <a:cubicBezTo>
                  <a:pt x="2622357" y="1966920"/>
                  <a:pt x="2622965" y="1965096"/>
                  <a:pt x="2622965" y="1962664"/>
                </a:cubicBezTo>
                <a:lnTo>
                  <a:pt x="2626613" y="1977256"/>
                </a:lnTo>
                <a:cubicBezTo>
                  <a:pt x="2631478" y="1977256"/>
                  <a:pt x="2635734" y="1974216"/>
                  <a:pt x="2639382" y="1968136"/>
                </a:cubicBezTo>
                <a:cubicBezTo>
                  <a:pt x="2643030" y="1962056"/>
                  <a:pt x="2647286" y="1957800"/>
                  <a:pt x="2652150" y="1955368"/>
                </a:cubicBezTo>
                <a:cubicBezTo>
                  <a:pt x="2657014" y="1957800"/>
                  <a:pt x="2661879" y="1961448"/>
                  <a:pt x="2666743" y="1966312"/>
                </a:cubicBezTo>
                <a:cubicBezTo>
                  <a:pt x="2671607" y="1971176"/>
                  <a:pt x="2676471" y="1973608"/>
                  <a:pt x="2681335" y="1973608"/>
                </a:cubicBezTo>
                <a:cubicBezTo>
                  <a:pt x="2691063" y="1961448"/>
                  <a:pt x="2703223" y="1956584"/>
                  <a:pt x="2717815" y="1959016"/>
                </a:cubicBezTo>
                <a:lnTo>
                  <a:pt x="2714167" y="1973608"/>
                </a:lnTo>
                <a:cubicBezTo>
                  <a:pt x="2719031" y="1973608"/>
                  <a:pt x="2724503" y="1971784"/>
                  <a:pt x="2730584" y="1968136"/>
                </a:cubicBezTo>
                <a:cubicBezTo>
                  <a:pt x="2736664" y="1964488"/>
                  <a:pt x="2739704" y="1961448"/>
                  <a:pt x="2739704" y="1959016"/>
                </a:cubicBezTo>
                <a:cubicBezTo>
                  <a:pt x="2744568" y="1963880"/>
                  <a:pt x="2752472" y="1966312"/>
                  <a:pt x="2763417" y="1966312"/>
                </a:cubicBezTo>
                <a:cubicBezTo>
                  <a:pt x="2774361" y="1966312"/>
                  <a:pt x="2782265" y="1969960"/>
                  <a:pt x="2787129" y="1977256"/>
                </a:cubicBezTo>
                <a:cubicBezTo>
                  <a:pt x="2762809" y="1982120"/>
                  <a:pt x="2739704" y="1995496"/>
                  <a:pt x="2717815" y="2017385"/>
                </a:cubicBezTo>
                <a:lnTo>
                  <a:pt x="2736056" y="2017385"/>
                </a:lnTo>
                <a:cubicBezTo>
                  <a:pt x="2745784" y="2012521"/>
                  <a:pt x="2759160" y="2009481"/>
                  <a:pt x="2776185" y="2008265"/>
                </a:cubicBezTo>
                <a:cubicBezTo>
                  <a:pt x="2793209" y="2007049"/>
                  <a:pt x="2805369" y="2005225"/>
                  <a:pt x="2812665" y="2002793"/>
                </a:cubicBezTo>
                <a:cubicBezTo>
                  <a:pt x="2824825" y="2000361"/>
                  <a:pt x="2840634" y="1999144"/>
                  <a:pt x="2860091" y="1999144"/>
                </a:cubicBezTo>
                <a:cubicBezTo>
                  <a:pt x="2869819" y="1999144"/>
                  <a:pt x="2878331" y="1996713"/>
                  <a:pt x="2885627" y="1991848"/>
                </a:cubicBezTo>
                <a:cubicBezTo>
                  <a:pt x="2885627" y="1996713"/>
                  <a:pt x="2883803" y="1999753"/>
                  <a:pt x="2880155" y="2000969"/>
                </a:cubicBezTo>
                <a:cubicBezTo>
                  <a:pt x="2876507" y="2002185"/>
                  <a:pt x="2873467" y="2002793"/>
                  <a:pt x="2871035" y="2002793"/>
                </a:cubicBezTo>
                <a:cubicBezTo>
                  <a:pt x="2866171" y="2010089"/>
                  <a:pt x="2858875" y="2014953"/>
                  <a:pt x="2849146" y="2017385"/>
                </a:cubicBezTo>
                <a:cubicBezTo>
                  <a:pt x="2854010" y="2022249"/>
                  <a:pt x="2857659" y="2024681"/>
                  <a:pt x="2860091" y="2024681"/>
                </a:cubicBezTo>
                <a:lnTo>
                  <a:pt x="2914811" y="2013737"/>
                </a:lnTo>
                <a:lnTo>
                  <a:pt x="2918460" y="2013737"/>
                </a:lnTo>
                <a:cubicBezTo>
                  <a:pt x="2916027" y="2001577"/>
                  <a:pt x="2907515" y="1993064"/>
                  <a:pt x="2892923" y="1988200"/>
                </a:cubicBezTo>
                <a:cubicBezTo>
                  <a:pt x="2907515" y="1978472"/>
                  <a:pt x="2920892" y="1977256"/>
                  <a:pt x="2933052" y="1984552"/>
                </a:cubicBezTo>
                <a:cubicBezTo>
                  <a:pt x="2928188" y="1986984"/>
                  <a:pt x="2925756" y="1989416"/>
                  <a:pt x="2925756" y="1991848"/>
                </a:cubicBezTo>
                <a:cubicBezTo>
                  <a:pt x="2925756" y="1994280"/>
                  <a:pt x="2928188" y="1997929"/>
                  <a:pt x="2933052" y="2002793"/>
                </a:cubicBezTo>
                <a:cubicBezTo>
                  <a:pt x="2940348" y="2010089"/>
                  <a:pt x="2943996" y="2017385"/>
                  <a:pt x="2943996" y="2024681"/>
                </a:cubicBezTo>
                <a:cubicBezTo>
                  <a:pt x="2946428" y="2027113"/>
                  <a:pt x="2954940" y="2030761"/>
                  <a:pt x="2969533" y="2035625"/>
                </a:cubicBezTo>
                <a:cubicBezTo>
                  <a:pt x="2964669" y="2038057"/>
                  <a:pt x="2962237" y="2042921"/>
                  <a:pt x="2962237" y="2050217"/>
                </a:cubicBezTo>
                <a:lnTo>
                  <a:pt x="2991421" y="2053866"/>
                </a:lnTo>
                <a:lnTo>
                  <a:pt x="2991421" y="2046569"/>
                </a:lnTo>
                <a:cubicBezTo>
                  <a:pt x="2991421" y="2034409"/>
                  <a:pt x="2981693" y="2023465"/>
                  <a:pt x="2962237" y="2013737"/>
                </a:cubicBezTo>
                <a:cubicBezTo>
                  <a:pt x="2969533" y="2006441"/>
                  <a:pt x="2975613" y="2004617"/>
                  <a:pt x="2980477" y="2008265"/>
                </a:cubicBezTo>
                <a:cubicBezTo>
                  <a:pt x="2985341" y="2011913"/>
                  <a:pt x="2991421" y="2013737"/>
                  <a:pt x="2998717" y="2013737"/>
                </a:cubicBezTo>
                <a:lnTo>
                  <a:pt x="2980477" y="2024681"/>
                </a:lnTo>
                <a:cubicBezTo>
                  <a:pt x="2987773" y="2027113"/>
                  <a:pt x="2998717" y="2028937"/>
                  <a:pt x="3013310" y="2030153"/>
                </a:cubicBezTo>
                <a:cubicBezTo>
                  <a:pt x="3027902" y="2031369"/>
                  <a:pt x="3036414" y="2038057"/>
                  <a:pt x="3038846" y="2050217"/>
                </a:cubicBezTo>
                <a:cubicBezTo>
                  <a:pt x="3043710" y="2050217"/>
                  <a:pt x="3046142" y="2047786"/>
                  <a:pt x="3046142" y="2042921"/>
                </a:cubicBezTo>
                <a:lnTo>
                  <a:pt x="3046142" y="2021033"/>
                </a:lnTo>
                <a:cubicBezTo>
                  <a:pt x="3041278" y="2021033"/>
                  <a:pt x="3038238" y="2021641"/>
                  <a:pt x="3037022" y="2022857"/>
                </a:cubicBezTo>
                <a:cubicBezTo>
                  <a:pt x="3035806" y="2024073"/>
                  <a:pt x="3033982" y="2024681"/>
                  <a:pt x="3031550" y="2024681"/>
                </a:cubicBezTo>
                <a:lnTo>
                  <a:pt x="3031550" y="2021033"/>
                </a:lnTo>
                <a:cubicBezTo>
                  <a:pt x="3031550" y="2018601"/>
                  <a:pt x="3032158" y="2013129"/>
                  <a:pt x="3033374" y="2004617"/>
                </a:cubicBezTo>
                <a:cubicBezTo>
                  <a:pt x="3034590" y="1996105"/>
                  <a:pt x="3030334" y="1990632"/>
                  <a:pt x="3020606" y="1988200"/>
                </a:cubicBezTo>
                <a:lnTo>
                  <a:pt x="3031550" y="1969960"/>
                </a:lnTo>
                <a:cubicBezTo>
                  <a:pt x="3033982" y="1955368"/>
                  <a:pt x="3027902" y="1948071"/>
                  <a:pt x="3013310" y="1948071"/>
                </a:cubicBezTo>
                <a:cubicBezTo>
                  <a:pt x="3010877" y="1945640"/>
                  <a:pt x="3009053" y="1944423"/>
                  <a:pt x="3007837" y="1944423"/>
                </a:cubicBezTo>
                <a:cubicBezTo>
                  <a:pt x="3006621" y="1944423"/>
                  <a:pt x="3006013" y="1943207"/>
                  <a:pt x="3006013" y="1940775"/>
                </a:cubicBezTo>
                <a:lnTo>
                  <a:pt x="2991421" y="1933479"/>
                </a:lnTo>
                <a:cubicBezTo>
                  <a:pt x="2998717" y="1933479"/>
                  <a:pt x="3004797" y="1932263"/>
                  <a:pt x="3009662" y="1929831"/>
                </a:cubicBezTo>
                <a:lnTo>
                  <a:pt x="3016958" y="1944423"/>
                </a:lnTo>
                <a:lnTo>
                  <a:pt x="3035198" y="1944423"/>
                </a:lnTo>
                <a:cubicBezTo>
                  <a:pt x="3037630" y="1951720"/>
                  <a:pt x="3038846" y="1962664"/>
                  <a:pt x="3038846" y="1977256"/>
                </a:cubicBezTo>
                <a:cubicBezTo>
                  <a:pt x="3053438" y="1982120"/>
                  <a:pt x="3061343" y="1992456"/>
                  <a:pt x="3062559" y="2008265"/>
                </a:cubicBezTo>
                <a:cubicBezTo>
                  <a:pt x="3063775" y="2024073"/>
                  <a:pt x="3065599" y="2035625"/>
                  <a:pt x="3068031" y="2042921"/>
                </a:cubicBezTo>
                <a:cubicBezTo>
                  <a:pt x="3065599" y="2045354"/>
                  <a:pt x="3063775" y="2047178"/>
                  <a:pt x="3062559" y="2048393"/>
                </a:cubicBezTo>
                <a:cubicBezTo>
                  <a:pt x="3061343" y="2049610"/>
                  <a:pt x="3060735" y="2051434"/>
                  <a:pt x="3060735" y="2053866"/>
                </a:cubicBezTo>
                <a:cubicBezTo>
                  <a:pt x="3065599" y="2061162"/>
                  <a:pt x="3068031" y="2069674"/>
                  <a:pt x="3068031" y="2079402"/>
                </a:cubicBezTo>
                <a:cubicBezTo>
                  <a:pt x="3068031" y="2089131"/>
                  <a:pt x="3065599" y="2098859"/>
                  <a:pt x="3060735" y="2108587"/>
                </a:cubicBezTo>
                <a:cubicBezTo>
                  <a:pt x="3055871" y="2115883"/>
                  <a:pt x="3053438" y="2124395"/>
                  <a:pt x="3053438" y="2134123"/>
                </a:cubicBezTo>
                <a:cubicBezTo>
                  <a:pt x="3053438" y="2168172"/>
                  <a:pt x="3055871" y="2192493"/>
                  <a:pt x="3060735" y="2207085"/>
                </a:cubicBezTo>
                <a:cubicBezTo>
                  <a:pt x="3063167" y="2211949"/>
                  <a:pt x="3065599" y="2216205"/>
                  <a:pt x="3068031" y="2219853"/>
                </a:cubicBezTo>
                <a:cubicBezTo>
                  <a:pt x="3070463" y="2223501"/>
                  <a:pt x="3072895" y="2225325"/>
                  <a:pt x="3075327" y="2225325"/>
                </a:cubicBezTo>
                <a:lnTo>
                  <a:pt x="3078975" y="2210733"/>
                </a:lnTo>
                <a:cubicBezTo>
                  <a:pt x="3081407" y="2210733"/>
                  <a:pt x="3083839" y="2211949"/>
                  <a:pt x="3086271" y="2214381"/>
                </a:cubicBezTo>
                <a:cubicBezTo>
                  <a:pt x="3088703" y="2216813"/>
                  <a:pt x="3089919" y="2219245"/>
                  <a:pt x="3089919" y="2221677"/>
                </a:cubicBezTo>
                <a:cubicBezTo>
                  <a:pt x="3097215" y="2243566"/>
                  <a:pt x="3114240" y="2259374"/>
                  <a:pt x="3140992" y="2269102"/>
                </a:cubicBezTo>
                <a:cubicBezTo>
                  <a:pt x="3165313" y="2283695"/>
                  <a:pt x="3176257" y="2299503"/>
                  <a:pt x="3173825" y="2316527"/>
                </a:cubicBezTo>
                <a:cubicBezTo>
                  <a:pt x="3181121" y="2321391"/>
                  <a:pt x="3189633" y="2332335"/>
                  <a:pt x="3199361" y="2349360"/>
                </a:cubicBezTo>
                <a:cubicBezTo>
                  <a:pt x="3201793" y="2349360"/>
                  <a:pt x="3202401" y="2351184"/>
                  <a:pt x="3201185" y="2354832"/>
                </a:cubicBezTo>
                <a:cubicBezTo>
                  <a:pt x="3199969" y="2358480"/>
                  <a:pt x="3199361" y="2360304"/>
                  <a:pt x="3199361" y="2360304"/>
                </a:cubicBezTo>
                <a:cubicBezTo>
                  <a:pt x="3196929" y="2353008"/>
                  <a:pt x="3194497" y="2346928"/>
                  <a:pt x="3192065" y="2342064"/>
                </a:cubicBezTo>
                <a:cubicBezTo>
                  <a:pt x="3189633" y="2337199"/>
                  <a:pt x="3183553" y="2335983"/>
                  <a:pt x="3173825" y="2338416"/>
                </a:cubicBezTo>
                <a:cubicBezTo>
                  <a:pt x="3173825" y="2345712"/>
                  <a:pt x="3176257" y="2353008"/>
                  <a:pt x="3181121" y="2360304"/>
                </a:cubicBezTo>
                <a:cubicBezTo>
                  <a:pt x="3185985" y="2367600"/>
                  <a:pt x="3187809" y="2373072"/>
                  <a:pt x="3186593" y="2376720"/>
                </a:cubicBezTo>
                <a:cubicBezTo>
                  <a:pt x="3185377" y="2380368"/>
                  <a:pt x="3179905" y="2383408"/>
                  <a:pt x="3170177" y="2385841"/>
                </a:cubicBezTo>
                <a:cubicBezTo>
                  <a:pt x="3170177" y="2393137"/>
                  <a:pt x="3173825" y="2402865"/>
                  <a:pt x="3181121" y="2415025"/>
                </a:cubicBezTo>
                <a:cubicBezTo>
                  <a:pt x="3183553" y="2417457"/>
                  <a:pt x="3184769" y="2422321"/>
                  <a:pt x="3184769" y="2429617"/>
                </a:cubicBezTo>
                <a:lnTo>
                  <a:pt x="3177473" y="2455154"/>
                </a:lnTo>
                <a:cubicBezTo>
                  <a:pt x="3167745" y="2450290"/>
                  <a:pt x="3160449" y="2449074"/>
                  <a:pt x="3155585" y="2451506"/>
                </a:cubicBezTo>
                <a:cubicBezTo>
                  <a:pt x="3155585" y="2453938"/>
                  <a:pt x="3156193" y="2458194"/>
                  <a:pt x="3157409" y="2464274"/>
                </a:cubicBezTo>
                <a:cubicBezTo>
                  <a:pt x="3158625" y="2470354"/>
                  <a:pt x="3156800" y="2474610"/>
                  <a:pt x="3151937" y="2477042"/>
                </a:cubicBezTo>
                <a:lnTo>
                  <a:pt x="3155585" y="2491635"/>
                </a:lnTo>
                <a:cubicBezTo>
                  <a:pt x="3150721" y="2484339"/>
                  <a:pt x="3144640" y="2478259"/>
                  <a:pt x="3137344" y="2473394"/>
                </a:cubicBezTo>
                <a:lnTo>
                  <a:pt x="3133696" y="2487987"/>
                </a:lnTo>
                <a:lnTo>
                  <a:pt x="3115456" y="2487987"/>
                </a:lnTo>
                <a:cubicBezTo>
                  <a:pt x="3117888" y="2502579"/>
                  <a:pt x="3122752" y="2517171"/>
                  <a:pt x="3130048" y="2531763"/>
                </a:cubicBezTo>
                <a:cubicBezTo>
                  <a:pt x="3113024" y="2531763"/>
                  <a:pt x="3098431" y="2532980"/>
                  <a:pt x="3086271" y="2535412"/>
                </a:cubicBezTo>
                <a:cubicBezTo>
                  <a:pt x="3088703" y="2542708"/>
                  <a:pt x="3088703" y="2547572"/>
                  <a:pt x="3086271" y="2550004"/>
                </a:cubicBezTo>
                <a:cubicBezTo>
                  <a:pt x="3083839" y="2552436"/>
                  <a:pt x="3082623" y="2553652"/>
                  <a:pt x="3082623" y="2553652"/>
                </a:cubicBezTo>
                <a:cubicBezTo>
                  <a:pt x="3097215" y="2568244"/>
                  <a:pt x="3104511" y="2575540"/>
                  <a:pt x="3104511" y="2575540"/>
                </a:cubicBezTo>
                <a:lnTo>
                  <a:pt x="3071679" y="2575540"/>
                </a:lnTo>
                <a:cubicBezTo>
                  <a:pt x="3071679" y="2570676"/>
                  <a:pt x="3068031" y="2568244"/>
                  <a:pt x="3060735" y="2568244"/>
                </a:cubicBezTo>
                <a:cubicBezTo>
                  <a:pt x="3048574" y="2563380"/>
                  <a:pt x="3040062" y="2564596"/>
                  <a:pt x="3035198" y="2571892"/>
                </a:cubicBezTo>
                <a:cubicBezTo>
                  <a:pt x="3035198" y="2571892"/>
                  <a:pt x="3032766" y="2571892"/>
                  <a:pt x="3027902" y="2571892"/>
                </a:cubicBezTo>
                <a:cubicBezTo>
                  <a:pt x="3023038" y="2571892"/>
                  <a:pt x="3018782" y="2573108"/>
                  <a:pt x="3015134" y="2575540"/>
                </a:cubicBezTo>
                <a:cubicBezTo>
                  <a:pt x="3011486" y="2577972"/>
                  <a:pt x="3006013" y="2580405"/>
                  <a:pt x="2998717" y="2582836"/>
                </a:cubicBezTo>
                <a:cubicBezTo>
                  <a:pt x="2993853" y="2570676"/>
                  <a:pt x="2987165" y="2565812"/>
                  <a:pt x="2978653" y="2568244"/>
                </a:cubicBezTo>
                <a:cubicBezTo>
                  <a:pt x="2970141" y="2570676"/>
                  <a:pt x="2963453" y="2571892"/>
                  <a:pt x="2958589" y="2571892"/>
                </a:cubicBezTo>
                <a:lnTo>
                  <a:pt x="2958589" y="2597429"/>
                </a:lnTo>
                <a:cubicBezTo>
                  <a:pt x="2943996" y="2597429"/>
                  <a:pt x="2933052" y="2598645"/>
                  <a:pt x="2925756" y="2601077"/>
                </a:cubicBezTo>
                <a:lnTo>
                  <a:pt x="2922108" y="2601077"/>
                </a:lnTo>
                <a:cubicBezTo>
                  <a:pt x="2917244" y="2598645"/>
                  <a:pt x="2909948" y="2595605"/>
                  <a:pt x="2900219" y="2591957"/>
                </a:cubicBezTo>
                <a:cubicBezTo>
                  <a:pt x="2890491" y="2588309"/>
                  <a:pt x="2884411" y="2582836"/>
                  <a:pt x="2881979" y="2575540"/>
                </a:cubicBezTo>
                <a:cubicBezTo>
                  <a:pt x="2874683" y="2565812"/>
                  <a:pt x="2864955" y="2563380"/>
                  <a:pt x="2852794" y="2568244"/>
                </a:cubicBezTo>
                <a:cubicBezTo>
                  <a:pt x="2850362" y="2570676"/>
                  <a:pt x="2850970" y="2574324"/>
                  <a:pt x="2854618" y="2579188"/>
                </a:cubicBezTo>
                <a:cubicBezTo>
                  <a:pt x="2858267" y="2584053"/>
                  <a:pt x="2860091" y="2587701"/>
                  <a:pt x="2860091" y="2590133"/>
                </a:cubicBezTo>
                <a:lnTo>
                  <a:pt x="2885627" y="2612021"/>
                </a:lnTo>
                <a:cubicBezTo>
                  <a:pt x="2883195" y="2616885"/>
                  <a:pt x="2880763" y="2619317"/>
                  <a:pt x="2878331" y="2619317"/>
                </a:cubicBezTo>
                <a:lnTo>
                  <a:pt x="2885627" y="2626613"/>
                </a:lnTo>
                <a:lnTo>
                  <a:pt x="2878331" y="2626613"/>
                </a:lnTo>
                <a:cubicBezTo>
                  <a:pt x="2871035" y="2626613"/>
                  <a:pt x="2862523" y="2621749"/>
                  <a:pt x="2852794" y="2612021"/>
                </a:cubicBezTo>
                <a:cubicBezTo>
                  <a:pt x="2838202" y="2602293"/>
                  <a:pt x="2827258" y="2597429"/>
                  <a:pt x="2819961" y="2597429"/>
                </a:cubicBezTo>
                <a:cubicBezTo>
                  <a:pt x="2817529" y="2597429"/>
                  <a:pt x="2811449" y="2594997"/>
                  <a:pt x="2801721" y="2590133"/>
                </a:cubicBezTo>
                <a:cubicBezTo>
                  <a:pt x="2796857" y="2592565"/>
                  <a:pt x="2791385" y="2597429"/>
                  <a:pt x="2785305" y="2604725"/>
                </a:cubicBezTo>
                <a:cubicBezTo>
                  <a:pt x="2779225" y="2612021"/>
                  <a:pt x="2774969" y="2618101"/>
                  <a:pt x="2772537" y="2622965"/>
                </a:cubicBezTo>
                <a:cubicBezTo>
                  <a:pt x="2765241" y="2625397"/>
                  <a:pt x="2756729" y="2635126"/>
                  <a:pt x="2747000" y="2652150"/>
                </a:cubicBezTo>
                <a:lnTo>
                  <a:pt x="2750648" y="2637558"/>
                </a:lnTo>
                <a:lnTo>
                  <a:pt x="2739704" y="2641206"/>
                </a:lnTo>
                <a:cubicBezTo>
                  <a:pt x="2739704" y="2626613"/>
                  <a:pt x="2747000" y="2613237"/>
                  <a:pt x="2761593" y="2601077"/>
                </a:cubicBezTo>
                <a:cubicBezTo>
                  <a:pt x="2754297" y="2601077"/>
                  <a:pt x="2749432" y="2599861"/>
                  <a:pt x="2747000" y="2597429"/>
                </a:cubicBezTo>
                <a:lnTo>
                  <a:pt x="2768889" y="2582836"/>
                </a:lnTo>
                <a:cubicBezTo>
                  <a:pt x="2764025" y="2577972"/>
                  <a:pt x="2759769" y="2574933"/>
                  <a:pt x="2756121" y="2573716"/>
                </a:cubicBezTo>
                <a:cubicBezTo>
                  <a:pt x="2752472" y="2572500"/>
                  <a:pt x="2749432" y="2571892"/>
                  <a:pt x="2747000" y="2571892"/>
                </a:cubicBezTo>
                <a:cubicBezTo>
                  <a:pt x="2725111" y="2591349"/>
                  <a:pt x="2695927" y="2627830"/>
                  <a:pt x="2659447" y="2681334"/>
                </a:cubicBezTo>
                <a:lnTo>
                  <a:pt x="2677687" y="2641206"/>
                </a:lnTo>
                <a:cubicBezTo>
                  <a:pt x="2682551" y="2636342"/>
                  <a:pt x="2688631" y="2625397"/>
                  <a:pt x="2695927" y="2608373"/>
                </a:cubicBezTo>
                <a:cubicBezTo>
                  <a:pt x="2691063" y="2605941"/>
                  <a:pt x="2687415" y="2607157"/>
                  <a:pt x="2684983" y="2612021"/>
                </a:cubicBezTo>
                <a:cubicBezTo>
                  <a:pt x="2680119" y="2624181"/>
                  <a:pt x="2674039" y="2630261"/>
                  <a:pt x="2666743" y="2630261"/>
                </a:cubicBezTo>
                <a:cubicBezTo>
                  <a:pt x="2664310" y="2630261"/>
                  <a:pt x="2662486" y="2632085"/>
                  <a:pt x="2661271" y="2635734"/>
                </a:cubicBezTo>
                <a:cubicBezTo>
                  <a:pt x="2660055" y="2639382"/>
                  <a:pt x="2659447" y="2642422"/>
                  <a:pt x="2659447" y="2644854"/>
                </a:cubicBezTo>
                <a:cubicBezTo>
                  <a:pt x="2654582" y="2657014"/>
                  <a:pt x="2646678" y="2670390"/>
                  <a:pt x="2635734" y="2684983"/>
                </a:cubicBezTo>
                <a:cubicBezTo>
                  <a:pt x="2624789" y="2699575"/>
                  <a:pt x="2616885" y="2710519"/>
                  <a:pt x="2612021" y="2717815"/>
                </a:cubicBezTo>
                <a:lnTo>
                  <a:pt x="2608373" y="2721463"/>
                </a:lnTo>
                <a:lnTo>
                  <a:pt x="2604725" y="2706871"/>
                </a:lnTo>
                <a:cubicBezTo>
                  <a:pt x="2594997" y="2714167"/>
                  <a:pt x="2590133" y="2720248"/>
                  <a:pt x="2590133" y="2725111"/>
                </a:cubicBezTo>
                <a:cubicBezTo>
                  <a:pt x="2582837" y="2725111"/>
                  <a:pt x="2579189" y="2727544"/>
                  <a:pt x="2579189" y="2732408"/>
                </a:cubicBezTo>
                <a:cubicBezTo>
                  <a:pt x="2579189" y="2737272"/>
                  <a:pt x="2579189" y="2744568"/>
                  <a:pt x="2579189" y="2754296"/>
                </a:cubicBezTo>
                <a:lnTo>
                  <a:pt x="2590133" y="2747000"/>
                </a:lnTo>
                <a:cubicBezTo>
                  <a:pt x="2590133" y="2756728"/>
                  <a:pt x="2594997" y="2761592"/>
                  <a:pt x="2604725" y="2761592"/>
                </a:cubicBezTo>
                <a:lnTo>
                  <a:pt x="2633910" y="2776185"/>
                </a:lnTo>
                <a:cubicBezTo>
                  <a:pt x="2643638" y="2776185"/>
                  <a:pt x="2650934" y="2778617"/>
                  <a:pt x="2655798" y="2783481"/>
                </a:cubicBezTo>
                <a:lnTo>
                  <a:pt x="2663095" y="2787129"/>
                </a:lnTo>
                <a:lnTo>
                  <a:pt x="2670391" y="2787129"/>
                </a:lnTo>
                <a:cubicBezTo>
                  <a:pt x="2687415" y="2794425"/>
                  <a:pt x="2708087" y="2798073"/>
                  <a:pt x="2732408" y="2798073"/>
                </a:cubicBezTo>
                <a:cubicBezTo>
                  <a:pt x="2756729" y="2798073"/>
                  <a:pt x="2773753" y="2798073"/>
                  <a:pt x="2783481" y="2798073"/>
                </a:cubicBezTo>
                <a:lnTo>
                  <a:pt x="2772537" y="2805369"/>
                </a:lnTo>
                <a:cubicBezTo>
                  <a:pt x="2779833" y="2805369"/>
                  <a:pt x="2785913" y="2806585"/>
                  <a:pt x="2790777" y="2809017"/>
                </a:cubicBezTo>
                <a:cubicBezTo>
                  <a:pt x="2795641" y="2811449"/>
                  <a:pt x="2801721" y="2812665"/>
                  <a:pt x="2809017" y="2812665"/>
                </a:cubicBezTo>
                <a:cubicBezTo>
                  <a:pt x="2826042" y="2812665"/>
                  <a:pt x="2841850" y="2811449"/>
                  <a:pt x="2856443" y="2809017"/>
                </a:cubicBezTo>
                <a:cubicBezTo>
                  <a:pt x="2871035" y="2806585"/>
                  <a:pt x="2885627" y="2804153"/>
                  <a:pt x="2900219" y="2801721"/>
                </a:cubicBezTo>
                <a:cubicBezTo>
                  <a:pt x="2914811" y="2801721"/>
                  <a:pt x="2941564" y="2799289"/>
                  <a:pt x="2980477" y="2794425"/>
                </a:cubicBezTo>
                <a:cubicBezTo>
                  <a:pt x="2999933" y="2789561"/>
                  <a:pt x="3018173" y="2785913"/>
                  <a:pt x="3035198" y="2783481"/>
                </a:cubicBezTo>
                <a:cubicBezTo>
                  <a:pt x="3052223" y="2781049"/>
                  <a:pt x="3065599" y="2778617"/>
                  <a:pt x="3075327" y="2776185"/>
                </a:cubicBezTo>
                <a:cubicBezTo>
                  <a:pt x="3077759" y="2776185"/>
                  <a:pt x="3080799" y="2774969"/>
                  <a:pt x="3084447" y="2772536"/>
                </a:cubicBezTo>
                <a:cubicBezTo>
                  <a:pt x="3088095" y="2770104"/>
                  <a:pt x="3089919" y="2772536"/>
                  <a:pt x="3089919" y="2779833"/>
                </a:cubicBezTo>
                <a:cubicBezTo>
                  <a:pt x="3104511" y="2779833"/>
                  <a:pt x="3114240" y="2778617"/>
                  <a:pt x="3119104" y="2776185"/>
                </a:cubicBezTo>
                <a:lnTo>
                  <a:pt x="3126400" y="2776185"/>
                </a:lnTo>
                <a:cubicBezTo>
                  <a:pt x="3126400" y="2776185"/>
                  <a:pt x="3125792" y="2776793"/>
                  <a:pt x="3124576" y="2778009"/>
                </a:cubicBezTo>
                <a:cubicBezTo>
                  <a:pt x="3123360" y="2779225"/>
                  <a:pt x="3122752" y="2779833"/>
                  <a:pt x="3122752" y="2779833"/>
                </a:cubicBezTo>
                <a:cubicBezTo>
                  <a:pt x="3117888" y="2782265"/>
                  <a:pt x="3111199" y="2785913"/>
                  <a:pt x="3102687" y="2790777"/>
                </a:cubicBezTo>
                <a:cubicBezTo>
                  <a:pt x="3094175" y="2795641"/>
                  <a:pt x="3088703" y="2799289"/>
                  <a:pt x="3086271" y="2801721"/>
                </a:cubicBezTo>
                <a:cubicBezTo>
                  <a:pt x="3083839" y="2804153"/>
                  <a:pt x="3078975" y="2805977"/>
                  <a:pt x="3071679" y="2807193"/>
                </a:cubicBezTo>
                <a:cubicBezTo>
                  <a:pt x="3064383" y="2808409"/>
                  <a:pt x="3060735" y="2810233"/>
                  <a:pt x="3060735" y="2812665"/>
                </a:cubicBezTo>
                <a:cubicBezTo>
                  <a:pt x="3060735" y="2812665"/>
                  <a:pt x="3092351" y="2806585"/>
                  <a:pt x="3155585" y="2794425"/>
                </a:cubicBezTo>
                <a:lnTo>
                  <a:pt x="3155585" y="2798073"/>
                </a:lnTo>
                <a:lnTo>
                  <a:pt x="3093567" y="2838202"/>
                </a:lnTo>
                <a:lnTo>
                  <a:pt x="3122752" y="2834554"/>
                </a:lnTo>
                <a:cubicBezTo>
                  <a:pt x="3122752" y="2836986"/>
                  <a:pt x="3120320" y="2838202"/>
                  <a:pt x="3115456" y="2838202"/>
                </a:cubicBezTo>
                <a:cubicBezTo>
                  <a:pt x="3103295" y="2840634"/>
                  <a:pt x="3094783" y="2846714"/>
                  <a:pt x="3089919" y="2856442"/>
                </a:cubicBezTo>
                <a:lnTo>
                  <a:pt x="3060735" y="2867387"/>
                </a:lnTo>
                <a:cubicBezTo>
                  <a:pt x="3060735" y="2872250"/>
                  <a:pt x="3064383" y="2874683"/>
                  <a:pt x="3071679" y="2874683"/>
                </a:cubicBezTo>
                <a:cubicBezTo>
                  <a:pt x="3078975" y="2874683"/>
                  <a:pt x="3083839" y="2874683"/>
                  <a:pt x="3086271" y="2874683"/>
                </a:cubicBezTo>
                <a:cubicBezTo>
                  <a:pt x="3083839" y="2877115"/>
                  <a:pt x="3082623" y="2881979"/>
                  <a:pt x="3082623" y="2889275"/>
                </a:cubicBezTo>
                <a:cubicBezTo>
                  <a:pt x="3080191" y="2886843"/>
                  <a:pt x="3075935" y="2886843"/>
                  <a:pt x="3069855" y="2889275"/>
                </a:cubicBezTo>
                <a:cubicBezTo>
                  <a:pt x="3063775" y="2891707"/>
                  <a:pt x="3060735" y="2892923"/>
                  <a:pt x="3060735" y="2892923"/>
                </a:cubicBezTo>
                <a:lnTo>
                  <a:pt x="3082623" y="2889275"/>
                </a:lnTo>
                <a:cubicBezTo>
                  <a:pt x="3085055" y="2884411"/>
                  <a:pt x="3089919" y="2881979"/>
                  <a:pt x="3097215" y="2881979"/>
                </a:cubicBezTo>
                <a:cubicBezTo>
                  <a:pt x="3102079" y="2881979"/>
                  <a:pt x="3104511" y="2884411"/>
                  <a:pt x="3104511" y="2889275"/>
                </a:cubicBezTo>
                <a:cubicBezTo>
                  <a:pt x="3089919" y="2891707"/>
                  <a:pt x="3077151" y="2895963"/>
                  <a:pt x="3066207" y="2902043"/>
                </a:cubicBezTo>
                <a:cubicBezTo>
                  <a:pt x="3055262" y="2908123"/>
                  <a:pt x="3044926" y="2913595"/>
                  <a:pt x="3035198" y="2918460"/>
                </a:cubicBezTo>
                <a:cubicBezTo>
                  <a:pt x="3035198" y="2920891"/>
                  <a:pt x="3036414" y="2922108"/>
                  <a:pt x="3038846" y="2922108"/>
                </a:cubicBezTo>
                <a:cubicBezTo>
                  <a:pt x="3041278" y="2922108"/>
                  <a:pt x="3042494" y="2922108"/>
                  <a:pt x="3042494" y="2922108"/>
                </a:cubicBezTo>
                <a:cubicBezTo>
                  <a:pt x="3044926" y="2924540"/>
                  <a:pt x="3044318" y="2926972"/>
                  <a:pt x="3040670" y="2929404"/>
                </a:cubicBezTo>
                <a:cubicBezTo>
                  <a:pt x="3037022" y="2931836"/>
                  <a:pt x="3035198" y="2934268"/>
                  <a:pt x="3035198" y="2936700"/>
                </a:cubicBezTo>
                <a:lnTo>
                  <a:pt x="2998717" y="2962236"/>
                </a:lnTo>
                <a:cubicBezTo>
                  <a:pt x="3001149" y="2962236"/>
                  <a:pt x="3002365" y="2963452"/>
                  <a:pt x="3002365" y="2965885"/>
                </a:cubicBezTo>
                <a:cubicBezTo>
                  <a:pt x="3007229" y="2958588"/>
                  <a:pt x="3018173" y="2952508"/>
                  <a:pt x="3035198" y="2947644"/>
                </a:cubicBezTo>
                <a:cubicBezTo>
                  <a:pt x="3037630" y="2947644"/>
                  <a:pt x="3038846" y="2948860"/>
                  <a:pt x="3038846" y="2951292"/>
                </a:cubicBezTo>
                <a:cubicBezTo>
                  <a:pt x="3036414" y="2956156"/>
                  <a:pt x="3033374" y="2960412"/>
                  <a:pt x="3029726" y="2964061"/>
                </a:cubicBezTo>
                <a:cubicBezTo>
                  <a:pt x="3026078" y="2967709"/>
                  <a:pt x="3021822" y="2970749"/>
                  <a:pt x="3016958" y="2973181"/>
                </a:cubicBezTo>
                <a:cubicBezTo>
                  <a:pt x="3019390" y="2973181"/>
                  <a:pt x="3020606" y="2978045"/>
                  <a:pt x="3020606" y="2987773"/>
                </a:cubicBezTo>
                <a:cubicBezTo>
                  <a:pt x="3018173" y="2985341"/>
                  <a:pt x="3014525" y="2984125"/>
                  <a:pt x="3009662" y="2984125"/>
                </a:cubicBezTo>
                <a:cubicBezTo>
                  <a:pt x="3007229" y="2984125"/>
                  <a:pt x="3004797" y="2987165"/>
                  <a:pt x="3002365" y="2993245"/>
                </a:cubicBezTo>
                <a:cubicBezTo>
                  <a:pt x="2999933" y="2999325"/>
                  <a:pt x="2997501" y="3003581"/>
                  <a:pt x="2995069" y="3006013"/>
                </a:cubicBezTo>
                <a:cubicBezTo>
                  <a:pt x="2995069" y="3008445"/>
                  <a:pt x="2996893" y="3012701"/>
                  <a:pt x="3000541" y="3018782"/>
                </a:cubicBezTo>
                <a:cubicBezTo>
                  <a:pt x="3004189" y="3024861"/>
                  <a:pt x="3004797" y="3031550"/>
                  <a:pt x="3002365" y="3038846"/>
                </a:cubicBezTo>
                <a:cubicBezTo>
                  <a:pt x="2980477" y="3043710"/>
                  <a:pt x="2963453" y="3048574"/>
                  <a:pt x="2951292" y="3053438"/>
                </a:cubicBezTo>
                <a:cubicBezTo>
                  <a:pt x="2948860" y="3053438"/>
                  <a:pt x="2945820" y="3054046"/>
                  <a:pt x="2942172" y="3055262"/>
                </a:cubicBezTo>
                <a:cubicBezTo>
                  <a:pt x="2938524" y="3056479"/>
                  <a:pt x="2935484" y="3058303"/>
                  <a:pt x="2933052" y="3060735"/>
                </a:cubicBezTo>
                <a:lnTo>
                  <a:pt x="2947644" y="3068031"/>
                </a:lnTo>
                <a:lnTo>
                  <a:pt x="2962237" y="3068031"/>
                </a:lnTo>
                <a:lnTo>
                  <a:pt x="2940348" y="3086271"/>
                </a:lnTo>
                <a:lnTo>
                  <a:pt x="2940348" y="3071679"/>
                </a:lnTo>
                <a:lnTo>
                  <a:pt x="2933052" y="3071679"/>
                </a:lnTo>
                <a:cubicBezTo>
                  <a:pt x="2930620" y="3071679"/>
                  <a:pt x="2929404" y="3073503"/>
                  <a:pt x="2929404" y="3077151"/>
                </a:cubicBezTo>
                <a:cubicBezTo>
                  <a:pt x="2929404" y="3080799"/>
                  <a:pt x="2926971" y="3082623"/>
                  <a:pt x="2922108" y="3082623"/>
                </a:cubicBezTo>
                <a:cubicBezTo>
                  <a:pt x="2922108" y="3080191"/>
                  <a:pt x="2919675" y="3079583"/>
                  <a:pt x="2914811" y="3080799"/>
                </a:cubicBezTo>
                <a:cubicBezTo>
                  <a:pt x="2909948" y="3082015"/>
                  <a:pt x="2905083" y="3083839"/>
                  <a:pt x="2900219" y="3086271"/>
                </a:cubicBezTo>
                <a:cubicBezTo>
                  <a:pt x="2895355" y="3086271"/>
                  <a:pt x="2890491" y="3087487"/>
                  <a:pt x="2885627" y="3089919"/>
                </a:cubicBezTo>
                <a:cubicBezTo>
                  <a:pt x="2883195" y="3092351"/>
                  <a:pt x="2879547" y="3094175"/>
                  <a:pt x="2874683" y="3095391"/>
                </a:cubicBezTo>
                <a:cubicBezTo>
                  <a:pt x="2869819" y="3096607"/>
                  <a:pt x="2867387" y="3099647"/>
                  <a:pt x="2867387" y="3104511"/>
                </a:cubicBezTo>
                <a:cubicBezTo>
                  <a:pt x="2864955" y="3106944"/>
                  <a:pt x="2861307" y="3108159"/>
                  <a:pt x="2856443" y="3108159"/>
                </a:cubicBezTo>
                <a:cubicBezTo>
                  <a:pt x="2851578" y="3108159"/>
                  <a:pt x="2849146" y="3108159"/>
                  <a:pt x="2849146" y="3108159"/>
                </a:cubicBezTo>
                <a:lnTo>
                  <a:pt x="2849146" y="3126400"/>
                </a:lnTo>
                <a:cubicBezTo>
                  <a:pt x="2844282" y="3126400"/>
                  <a:pt x="2841242" y="3124576"/>
                  <a:pt x="2840026" y="3120928"/>
                </a:cubicBezTo>
                <a:cubicBezTo>
                  <a:pt x="2838810" y="3117280"/>
                  <a:pt x="2839418" y="3113024"/>
                  <a:pt x="2841850" y="3108159"/>
                </a:cubicBezTo>
                <a:cubicBezTo>
                  <a:pt x="2827258" y="3108159"/>
                  <a:pt x="2816313" y="3110592"/>
                  <a:pt x="2809017" y="3115456"/>
                </a:cubicBezTo>
                <a:cubicBezTo>
                  <a:pt x="2809017" y="3113024"/>
                  <a:pt x="2810233" y="3111200"/>
                  <a:pt x="2812665" y="3109983"/>
                </a:cubicBezTo>
                <a:cubicBezTo>
                  <a:pt x="2815098" y="3108768"/>
                  <a:pt x="2816313" y="3108159"/>
                  <a:pt x="2816313" y="3108159"/>
                </a:cubicBezTo>
                <a:lnTo>
                  <a:pt x="2812665" y="3104511"/>
                </a:lnTo>
                <a:cubicBezTo>
                  <a:pt x="2812665" y="3106944"/>
                  <a:pt x="2806585" y="3108159"/>
                  <a:pt x="2794425" y="3108159"/>
                </a:cubicBezTo>
                <a:cubicBezTo>
                  <a:pt x="2801721" y="3108159"/>
                  <a:pt x="2806585" y="3110592"/>
                  <a:pt x="2809017" y="3115456"/>
                </a:cubicBezTo>
                <a:cubicBezTo>
                  <a:pt x="2811449" y="3120320"/>
                  <a:pt x="2810233" y="3123968"/>
                  <a:pt x="2805369" y="3126400"/>
                </a:cubicBezTo>
                <a:cubicBezTo>
                  <a:pt x="2800505" y="3128832"/>
                  <a:pt x="2796857" y="3131264"/>
                  <a:pt x="2794425" y="3133696"/>
                </a:cubicBezTo>
                <a:cubicBezTo>
                  <a:pt x="2811449" y="3145856"/>
                  <a:pt x="2824825" y="3148288"/>
                  <a:pt x="2834554" y="3140992"/>
                </a:cubicBezTo>
                <a:lnTo>
                  <a:pt x="2892923" y="3133696"/>
                </a:lnTo>
                <a:lnTo>
                  <a:pt x="2892923" y="3137344"/>
                </a:lnTo>
                <a:cubicBezTo>
                  <a:pt x="2917244" y="3134912"/>
                  <a:pt x="2933052" y="3131264"/>
                  <a:pt x="2940348" y="3126400"/>
                </a:cubicBezTo>
                <a:lnTo>
                  <a:pt x="2943996" y="3126400"/>
                </a:lnTo>
                <a:cubicBezTo>
                  <a:pt x="2941564" y="3131264"/>
                  <a:pt x="2936700" y="3133696"/>
                  <a:pt x="2929404" y="3133696"/>
                </a:cubicBezTo>
                <a:lnTo>
                  <a:pt x="2903867" y="3148288"/>
                </a:lnTo>
                <a:cubicBezTo>
                  <a:pt x="2886843" y="3158017"/>
                  <a:pt x="2873467" y="3162881"/>
                  <a:pt x="2863739" y="3162881"/>
                </a:cubicBezTo>
                <a:cubicBezTo>
                  <a:pt x="2856443" y="3162881"/>
                  <a:pt x="2852794" y="3164097"/>
                  <a:pt x="2852794" y="3166529"/>
                </a:cubicBezTo>
                <a:cubicBezTo>
                  <a:pt x="2850362" y="3176257"/>
                  <a:pt x="2847930" y="3178689"/>
                  <a:pt x="2845498" y="3173825"/>
                </a:cubicBezTo>
                <a:cubicBezTo>
                  <a:pt x="2838202" y="3173825"/>
                  <a:pt x="2828474" y="3176257"/>
                  <a:pt x="2816313" y="3181121"/>
                </a:cubicBezTo>
                <a:cubicBezTo>
                  <a:pt x="2811449" y="3176257"/>
                  <a:pt x="2809017" y="3173825"/>
                  <a:pt x="2809017" y="3173825"/>
                </a:cubicBezTo>
                <a:cubicBezTo>
                  <a:pt x="2801721" y="3173825"/>
                  <a:pt x="2793209" y="3174433"/>
                  <a:pt x="2783481" y="3175649"/>
                </a:cubicBezTo>
                <a:cubicBezTo>
                  <a:pt x="2773753" y="3176865"/>
                  <a:pt x="2761593" y="3176257"/>
                  <a:pt x="2747000" y="3173825"/>
                </a:cubicBezTo>
                <a:lnTo>
                  <a:pt x="2747000" y="3162881"/>
                </a:lnTo>
                <a:lnTo>
                  <a:pt x="2659447" y="3155584"/>
                </a:lnTo>
                <a:cubicBezTo>
                  <a:pt x="2659447" y="3160449"/>
                  <a:pt x="2659447" y="3166529"/>
                  <a:pt x="2659447" y="3173825"/>
                </a:cubicBezTo>
                <a:lnTo>
                  <a:pt x="2608373" y="3155584"/>
                </a:lnTo>
                <a:cubicBezTo>
                  <a:pt x="2608373" y="3158017"/>
                  <a:pt x="2608373" y="3160449"/>
                  <a:pt x="2608373" y="3162881"/>
                </a:cubicBezTo>
                <a:lnTo>
                  <a:pt x="2601077" y="3162881"/>
                </a:lnTo>
                <a:cubicBezTo>
                  <a:pt x="2591349" y="3160449"/>
                  <a:pt x="2570677" y="3148288"/>
                  <a:pt x="2539060" y="3126400"/>
                </a:cubicBezTo>
                <a:cubicBezTo>
                  <a:pt x="2509875" y="3111807"/>
                  <a:pt x="2475827" y="3098431"/>
                  <a:pt x="2436914" y="3086271"/>
                </a:cubicBezTo>
                <a:lnTo>
                  <a:pt x="2415025" y="3078975"/>
                </a:lnTo>
                <a:cubicBezTo>
                  <a:pt x="2402865" y="3071679"/>
                  <a:pt x="2394353" y="3072895"/>
                  <a:pt x="2389489" y="3082623"/>
                </a:cubicBezTo>
                <a:lnTo>
                  <a:pt x="2389489" y="3097215"/>
                </a:lnTo>
                <a:cubicBezTo>
                  <a:pt x="2382193" y="3099647"/>
                  <a:pt x="2376721" y="3099039"/>
                  <a:pt x="2373072" y="3095391"/>
                </a:cubicBezTo>
                <a:cubicBezTo>
                  <a:pt x="2369424" y="3091743"/>
                  <a:pt x="2366384" y="3088703"/>
                  <a:pt x="2363952" y="3086271"/>
                </a:cubicBezTo>
                <a:cubicBezTo>
                  <a:pt x="2359088" y="3091135"/>
                  <a:pt x="2353616" y="3091743"/>
                  <a:pt x="2347536" y="3088095"/>
                </a:cubicBezTo>
                <a:cubicBezTo>
                  <a:pt x="2341455" y="3084447"/>
                  <a:pt x="2338416" y="3082623"/>
                  <a:pt x="2338416" y="3082623"/>
                </a:cubicBezTo>
                <a:cubicBezTo>
                  <a:pt x="2338416" y="3082623"/>
                  <a:pt x="2340848" y="3082015"/>
                  <a:pt x="2345712" y="3080799"/>
                </a:cubicBezTo>
                <a:cubicBezTo>
                  <a:pt x="2350576" y="3079583"/>
                  <a:pt x="2353008" y="3075327"/>
                  <a:pt x="2353008" y="3068031"/>
                </a:cubicBezTo>
                <a:cubicBezTo>
                  <a:pt x="2343280" y="3063167"/>
                  <a:pt x="2337200" y="3060735"/>
                  <a:pt x="2334768" y="3060735"/>
                </a:cubicBezTo>
                <a:cubicBezTo>
                  <a:pt x="2327471" y="3060735"/>
                  <a:pt x="2320175" y="3068031"/>
                  <a:pt x="2312879" y="3082623"/>
                </a:cubicBezTo>
                <a:cubicBezTo>
                  <a:pt x="2305583" y="3075327"/>
                  <a:pt x="2299503" y="3070463"/>
                  <a:pt x="2294639" y="3068031"/>
                </a:cubicBezTo>
                <a:cubicBezTo>
                  <a:pt x="2284911" y="3058303"/>
                  <a:pt x="2280047" y="3053438"/>
                  <a:pt x="2280047" y="3053438"/>
                </a:cubicBezTo>
                <a:lnTo>
                  <a:pt x="2305583" y="3053438"/>
                </a:lnTo>
                <a:cubicBezTo>
                  <a:pt x="2312879" y="3055870"/>
                  <a:pt x="2317743" y="3056479"/>
                  <a:pt x="2320175" y="3055262"/>
                </a:cubicBezTo>
                <a:cubicBezTo>
                  <a:pt x="2322607" y="3054046"/>
                  <a:pt x="2325039" y="3048574"/>
                  <a:pt x="2327471" y="3038846"/>
                </a:cubicBezTo>
                <a:cubicBezTo>
                  <a:pt x="2322607" y="3031550"/>
                  <a:pt x="2316527" y="3025470"/>
                  <a:pt x="2309231" y="3020606"/>
                </a:cubicBezTo>
                <a:cubicBezTo>
                  <a:pt x="2301935" y="3015741"/>
                  <a:pt x="2293423" y="3014525"/>
                  <a:pt x="2283695" y="3016958"/>
                </a:cubicBezTo>
                <a:cubicBezTo>
                  <a:pt x="2283695" y="3009661"/>
                  <a:pt x="2284911" y="3006013"/>
                  <a:pt x="2287343" y="3006013"/>
                </a:cubicBezTo>
                <a:cubicBezTo>
                  <a:pt x="2282479" y="3003581"/>
                  <a:pt x="2278223" y="3002973"/>
                  <a:pt x="2274575" y="3004189"/>
                </a:cubicBezTo>
                <a:cubicBezTo>
                  <a:pt x="2270926" y="3005405"/>
                  <a:pt x="2266670" y="3006013"/>
                  <a:pt x="2261806" y="3006013"/>
                </a:cubicBezTo>
                <a:cubicBezTo>
                  <a:pt x="2259374" y="3008445"/>
                  <a:pt x="2253294" y="3009661"/>
                  <a:pt x="2243566" y="3009661"/>
                </a:cubicBezTo>
                <a:lnTo>
                  <a:pt x="2243566" y="3013309"/>
                </a:lnTo>
                <a:cubicBezTo>
                  <a:pt x="2250862" y="3020606"/>
                  <a:pt x="2255726" y="3024254"/>
                  <a:pt x="2258158" y="3024254"/>
                </a:cubicBezTo>
                <a:cubicBezTo>
                  <a:pt x="2253294" y="3024254"/>
                  <a:pt x="2246606" y="3025470"/>
                  <a:pt x="2238093" y="3027902"/>
                </a:cubicBezTo>
                <a:cubicBezTo>
                  <a:pt x="2229582" y="3030334"/>
                  <a:pt x="2221677" y="3029118"/>
                  <a:pt x="2214381" y="3024254"/>
                </a:cubicBezTo>
                <a:lnTo>
                  <a:pt x="2214381" y="3009661"/>
                </a:lnTo>
                <a:cubicBezTo>
                  <a:pt x="2209517" y="3007229"/>
                  <a:pt x="2202221" y="3003581"/>
                  <a:pt x="2192493" y="2998717"/>
                </a:cubicBezTo>
                <a:cubicBezTo>
                  <a:pt x="2182765" y="2993853"/>
                  <a:pt x="2174252" y="2991421"/>
                  <a:pt x="2166956" y="2991421"/>
                </a:cubicBezTo>
                <a:cubicBezTo>
                  <a:pt x="2157228" y="2991421"/>
                  <a:pt x="2148716" y="2990205"/>
                  <a:pt x="2141419" y="2987773"/>
                </a:cubicBezTo>
                <a:cubicBezTo>
                  <a:pt x="2141419" y="2987773"/>
                  <a:pt x="2139595" y="2985949"/>
                  <a:pt x="2135947" y="2982301"/>
                </a:cubicBezTo>
                <a:cubicBezTo>
                  <a:pt x="2132299" y="2978653"/>
                  <a:pt x="2129259" y="2979261"/>
                  <a:pt x="2126827" y="2984125"/>
                </a:cubicBezTo>
                <a:cubicBezTo>
                  <a:pt x="2124395" y="2984125"/>
                  <a:pt x="2121963" y="2982301"/>
                  <a:pt x="2119531" y="2978653"/>
                </a:cubicBezTo>
                <a:cubicBezTo>
                  <a:pt x="2117099" y="2975005"/>
                  <a:pt x="2113451" y="2973181"/>
                  <a:pt x="2108587" y="2973181"/>
                </a:cubicBezTo>
                <a:lnTo>
                  <a:pt x="2104939" y="2980477"/>
                </a:lnTo>
                <a:cubicBezTo>
                  <a:pt x="2104939" y="2987773"/>
                  <a:pt x="2106155" y="2993245"/>
                  <a:pt x="2108587" y="2996893"/>
                </a:cubicBezTo>
                <a:cubicBezTo>
                  <a:pt x="2111019" y="3000541"/>
                  <a:pt x="2112235" y="3004797"/>
                  <a:pt x="2112235" y="3009661"/>
                </a:cubicBezTo>
                <a:cubicBezTo>
                  <a:pt x="2112235" y="3016958"/>
                  <a:pt x="2113451" y="3023038"/>
                  <a:pt x="2115883" y="3027902"/>
                </a:cubicBezTo>
                <a:cubicBezTo>
                  <a:pt x="2118315" y="3032766"/>
                  <a:pt x="2119531" y="3040062"/>
                  <a:pt x="2119531" y="3049790"/>
                </a:cubicBezTo>
                <a:cubicBezTo>
                  <a:pt x="2114667" y="3049790"/>
                  <a:pt x="2109803" y="3046142"/>
                  <a:pt x="2104939" y="3038846"/>
                </a:cubicBezTo>
                <a:cubicBezTo>
                  <a:pt x="2100075" y="3031550"/>
                  <a:pt x="2096427" y="3026686"/>
                  <a:pt x="2093995" y="3024254"/>
                </a:cubicBezTo>
                <a:cubicBezTo>
                  <a:pt x="2091563" y="3031550"/>
                  <a:pt x="2090347" y="3043710"/>
                  <a:pt x="2090347" y="3060735"/>
                </a:cubicBezTo>
                <a:cubicBezTo>
                  <a:pt x="2090347" y="3072895"/>
                  <a:pt x="2091563" y="3081407"/>
                  <a:pt x="2093995" y="3086271"/>
                </a:cubicBezTo>
                <a:cubicBezTo>
                  <a:pt x="2076970" y="3083839"/>
                  <a:pt x="2061162" y="3072895"/>
                  <a:pt x="2046570" y="3053438"/>
                </a:cubicBezTo>
                <a:cubicBezTo>
                  <a:pt x="2034409" y="3060735"/>
                  <a:pt x="2028329" y="3070463"/>
                  <a:pt x="2028329" y="3082623"/>
                </a:cubicBezTo>
                <a:cubicBezTo>
                  <a:pt x="2028329" y="3097215"/>
                  <a:pt x="2033193" y="3109376"/>
                  <a:pt x="2042922" y="3119104"/>
                </a:cubicBezTo>
                <a:lnTo>
                  <a:pt x="2031977" y="3122752"/>
                </a:lnTo>
                <a:cubicBezTo>
                  <a:pt x="2027113" y="3132480"/>
                  <a:pt x="2021033" y="3133696"/>
                  <a:pt x="2013737" y="3126400"/>
                </a:cubicBezTo>
                <a:lnTo>
                  <a:pt x="2002793" y="3122752"/>
                </a:lnTo>
                <a:cubicBezTo>
                  <a:pt x="1995497" y="3122752"/>
                  <a:pt x="1991849" y="3123968"/>
                  <a:pt x="1991849" y="3126400"/>
                </a:cubicBezTo>
                <a:cubicBezTo>
                  <a:pt x="1986985" y="3143424"/>
                  <a:pt x="1972392" y="3155584"/>
                  <a:pt x="1948072" y="3162881"/>
                </a:cubicBezTo>
                <a:cubicBezTo>
                  <a:pt x="1945639" y="3165313"/>
                  <a:pt x="1940775" y="3166529"/>
                  <a:pt x="1933479" y="3166529"/>
                </a:cubicBezTo>
                <a:cubicBezTo>
                  <a:pt x="1923751" y="3164097"/>
                  <a:pt x="1909159" y="3160449"/>
                  <a:pt x="1889703" y="3155584"/>
                </a:cubicBezTo>
                <a:cubicBezTo>
                  <a:pt x="1882406" y="3138560"/>
                  <a:pt x="1877542" y="3128832"/>
                  <a:pt x="1875110" y="3126400"/>
                </a:cubicBezTo>
                <a:cubicBezTo>
                  <a:pt x="1867814" y="3131264"/>
                  <a:pt x="1864166" y="3139168"/>
                  <a:pt x="1864166" y="3150112"/>
                </a:cubicBezTo>
                <a:cubicBezTo>
                  <a:pt x="1864166" y="3161056"/>
                  <a:pt x="1864166" y="3170177"/>
                  <a:pt x="1864166" y="3177473"/>
                </a:cubicBezTo>
                <a:cubicBezTo>
                  <a:pt x="1859302" y="3177473"/>
                  <a:pt x="1855046" y="3175649"/>
                  <a:pt x="1851398" y="3172001"/>
                </a:cubicBezTo>
                <a:cubicBezTo>
                  <a:pt x="1847749" y="3168353"/>
                  <a:pt x="1844710" y="3165313"/>
                  <a:pt x="1842277" y="3162881"/>
                </a:cubicBezTo>
                <a:cubicBezTo>
                  <a:pt x="1825253" y="3158017"/>
                  <a:pt x="1814309" y="3143424"/>
                  <a:pt x="1809445" y="3119104"/>
                </a:cubicBezTo>
                <a:cubicBezTo>
                  <a:pt x="1807013" y="3111807"/>
                  <a:pt x="1800933" y="3099647"/>
                  <a:pt x="1791205" y="3082623"/>
                </a:cubicBezTo>
                <a:cubicBezTo>
                  <a:pt x="1783908" y="3087487"/>
                  <a:pt x="1782692" y="3094783"/>
                  <a:pt x="1787557" y="3104511"/>
                </a:cubicBezTo>
                <a:cubicBezTo>
                  <a:pt x="1787557" y="3106944"/>
                  <a:pt x="1788772" y="3108159"/>
                  <a:pt x="1791205" y="3108159"/>
                </a:cubicBezTo>
                <a:cubicBezTo>
                  <a:pt x="1798501" y="3113024"/>
                  <a:pt x="1802757" y="3117888"/>
                  <a:pt x="1803973" y="3122752"/>
                </a:cubicBezTo>
                <a:cubicBezTo>
                  <a:pt x="1805189" y="3127616"/>
                  <a:pt x="1805797" y="3132480"/>
                  <a:pt x="1805797" y="3137344"/>
                </a:cubicBezTo>
                <a:lnTo>
                  <a:pt x="1798501" y="3148288"/>
                </a:lnTo>
                <a:cubicBezTo>
                  <a:pt x="1796069" y="3145856"/>
                  <a:pt x="1794245" y="3142208"/>
                  <a:pt x="1793029" y="3137344"/>
                </a:cubicBezTo>
                <a:cubicBezTo>
                  <a:pt x="1791813" y="3132480"/>
                  <a:pt x="1788772" y="3128832"/>
                  <a:pt x="1783908" y="3126400"/>
                </a:cubicBezTo>
                <a:cubicBezTo>
                  <a:pt x="1783908" y="3116672"/>
                  <a:pt x="1780260" y="3109983"/>
                  <a:pt x="1772964" y="3106335"/>
                </a:cubicBezTo>
                <a:cubicBezTo>
                  <a:pt x="1765668" y="3102687"/>
                  <a:pt x="1760804" y="3100863"/>
                  <a:pt x="1758372" y="3100863"/>
                </a:cubicBezTo>
                <a:cubicBezTo>
                  <a:pt x="1753508" y="3093567"/>
                  <a:pt x="1751076" y="3087487"/>
                  <a:pt x="1751076" y="3082623"/>
                </a:cubicBezTo>
                <a:cubicBezTo>
                  <a:pt x="1751076" y="3068031"/>
                  <a:pt x="1742563" y="3051006"/>
                  <a:pt x="1725539" y="3031550"/>
                </a:cubicBezTo>
                <a:cubicBezTo>
                  <a:pt x="1725539" y="3029118"/>
                  <a:pt x="1723107" y="3025470"/>
                  <a:pt x="1718243" y="3020606"/>
                </a:cubicBezTo>
                <a:cubicBezTo>
                  <a:pt x="1713379" y="3015741"/>
                  <a:pt x="1709731" y="3010877"/>
                  <a:pt x="1707299" y="3006013"/>
                </a:cubicBezTo>
                <a:cubicBezTo>
                  <a:pt x="1704867" y="3003581"/>
                  <a:pt x="1701827" y="3000541"/>
                  <a:pt x="1698179" y="2996893"/>
                </a:cubicBezTo>
                <a:cubicBezTo>
                  <a:pt x="1694530" y="2993245"/>
                  <a:pt x="1691491" y="2990205"/>
                  <a:pt x="1689058" y="2987773"/>
                </a:cubicBezTo>
                <a:lnTo>
                  <a:pt x="1681762" y="2991421"/>
                </a:lnTo>
                <a:cubicBezTo>
                  <a:pt x="1674466" y="2971964"/>
                  <a:pt x="1663522" y="2963452"/>
                  <a:pt x="1648930" y="2965885"/>
                </a:cubicBezTo>
                <a:cubicBezTo>
                  <a:pt x="1646498" y="2953724"/>
                  <a:pt x="1645281" y="2946428"/>
                  <a:pt x="1645281" y="2943996"/>
                </a:cubicBezTo>
                <a:cubicBezTo>
                  <a:pt x="1637985" y="2926972"/>
                  <a:pt x="1630689" y="2914812"/>
                  <a:pt x="1623393" y="2907515"/>
                </a:cubicBezTo>
                <a:cubicBezTo>
                  <a:pt x="1620961" y="2907515"/>
                  <a:pt x="1617313" y="2907515"/>
                  <a:pt x="1612449" y="2907515"/>
                </a:cubicBezTo>
                <a:cubicBezTo>
                  <a:pt x="1607585" y="2907515"/>
                  <a:pt x="1602721" y="2905083"/>
                  <a:pt x="1597857" y="2900219"/>
                </a:cubicBezTo>
                <a:cubicBezTo>
                  <a:pt x="1602721" y="2897787"/>
                  <a:pt x="1608801" y="2895963"/>
                  <a:pt x="1616097" y="2894747"/>
                </a:cubicBezTo>
                <a:cubicBezTo>
                  <a:pt x="1623393" y="2893531"/>
                  <a:pt x="1625825" y="2891707"/>
                  <a:pt x="1623393" y="2889275"/>
                </a:cubicBezTo>
                <a:cubicBezTo>
                  <a:pt x="1591776" y="2877115"/>
                  <a:pt x="1575968" y="2871035"/>
                  <a:pt x="1575968" y="2871035"/>
                </a:cubicBezTo>
                <a:cubicBezTo>
                  <a:pt x="1573536" y="2871035"/>
                  <a:pt x="1571104" y="2867387"/>
                  <a:pt x="1568672" y="2860090"/>
                </a:cubicBezTo>
                <a:lnTo>
                  <a:pt x="1590560" y="2867387"/>
                </a:lnTo>
                <a:lnTo>
                  <a:pt x="1586912" y="2860090"/>
                </a:lnTo>
                <a:cubicBezTo>
                  <a:pt x="1589344" y="2847930"/>
                  <a:pt x="1586912" y="2841850"/>
                  <a:pt x="1579616" y="2841850"/>
                </a:cubicBezTo>
                <a:cubicBezTo>
                  <a:pt x="1572320" y="2841850"/>
                  <a:pt x="1567456" y="2841850"/>
                  <a:pt x="1565024" y="2841850"/>
                </a:cubicBezTo>
                <a:cubicBezTo>
                  <a:pt x="1565024" y="2824825"/>
                  <a:pt x="1562592" y="2815097"/>
                  <a:pt x="1557728" y="2812665"/>
                </a:cubicBezTo>
                <a:cubicBezTo>
                  <a:pt x="1562592" y="2812665"/>
                  <a:pt x="1565024" y="2810233"/>
                  <a:pt x="1565024" y="2805369"/>
                </a:cubicBezTo>
                <a:cubicBezTo>
                  <a:pt x="1560160" y="2802937"/>
                  <a:pt x="1555903" y="2800505"/>
                  <a:pt x="1552255" y="2798073"/>
                </a:cubicBezTo>
                <a:cubicBezTo>
                  <a:pt x="1548607" y="2795641"/>
                  <a:pt x="1545567" y="2793209"/>
                  <a:pt x="1543135" y="2790777"/>
                </a:cubicBezTo>
                <a:cubicBezTo>
                  <a:pt x="1543135" y="2793209"/>
                  <a:pt x="1543743" y="2796249"/>
                  <a:pt x="1544959" y="2799897"/>
                </a:cubicBezTo>
                <a:cubicBezTo>
                  <a:pt x="1546175" y="2803545"/>
                  <a:pt x="1543135" y="2805369"/>
                  <a:pt x="1535839" y="2805369"/>
                </a:cubicBezTo>
                <a:cubicBezTo>
                  <a:pt x="1535839" y="2805369"/>
                  <a:pt x="1534623" y="2799289"/>
                  <a:pt x="1532191" y="2787129"/>
                </a:cubicBezTo>
                <a:cubicBezTo>
                  <a:pt x="1532191" y="2787129"/>
                  <a:pt x="1531583" y="2787737"/>
                  <a:pt x="1530367" y="2788953"/>
                </a:cubicBezTo>
                <a:cubicBezTo>
                  <a:pt x="1529151" y="2790169"/>
                  <a:pt x="1528543" y="2791993"/>
                  <a:pt x="1528543" y="2794425"/>
                </a:cubicBezTo>
                <a:cubicBezTo>
                  <a:pt x="1528543" y="2782265"/>
                  <a:pt x="1527327" y="2771321"/>
                  <a:pt x="1524895" y="2761592"/>
                </a:cubicBezTo>
                <a:cubicBezTo>
                  <a:pt x="1510303" y="2778617"/>
                  <a:pt x="1503007" y="2787129"/>
                  <a:pt x="1503007" y="2787129"/>
                </a:cubicBezTo>
                <a:lnTo>
                  <a:pt x="1503007" y="2776185"/>
                </a:lnTo>
                <a:cubicBezTo>
                  <a:pt x="1507871" y="2768888"/>
                  <a:pt x="1512735" y="2760984"/>
                  <a:pt x="1517599" y="2752472"/>
                </a:cubicBezTo>
                <a:cubicBezTo>
                  <a:pt x="1522463" y="2743960"/>
                  <a:pt x="1528543" y="2734840"/>
                  <a:pt x="1535839" y="2725111"/>
                </a:cubicBezTo>
                <a:lnTo>
                  <a:pt x="1510303" y="2703223"/>
                </a:lnTo>
                <a:lnTo>
                  <a:pt x="1524895" y="2670390"/>
                </a:lnTo>
                <a:cubicBezTo>
                  <a:pt x="1517599" y="2670390"/>
                  <a:pt x="1512735" y="2671606"/>
                  <a:pt x="1510303" y="2674038"/>
                </a:cubicBezTo>
                <a:cubicBezTo>
                  <a:pt x="1512735" y="2669174"/>
                  <a:pt x="1513951" y="2663702"/>
                  <a:pt x="1513951" y="2657622"/>
                </a:cubicBezTo>
                <a:cubicBezTo>
                  <a:pt x="1513951" y="2651542"/>
                  <a:pt x="1512735" y="2646070"/>
                  <a:pt x="1510303" y="2641206"/>
                </a:cubicBezTo>
                <a:cubicBezTo>
                  <a:pt x="1510303" y="2633910"/>
                  <a:pt x="1506655" y="2624181"/>
                  <a:pt x="1499359" y="2612021"/>
                </a:cubicBezTo>
                <a:cubicBezTo>
                  <a:pt x="1492062" y="2599861"/>
                  <a:pt x="1489630" y="2587701"/>
                  <a:pt x="1492062" y="2575540"/>
                </a:cubicBezTo>
                <a:cubicBezTo>
                  <a:pt x="1494494" y="2573108"/>
                  <a:pt x="1495103" y="2570068"/>
                  <a:pt x="1493886" y="2566420"/>
                </a:cubicBezTo>
                <a:cubicBezTo>
                  <a:pt x="1492670" y="2562772"/>
                  <a:pt x="1492062" y="2559732"/>
                  <a:pt x="1492062" y="2557300"/>
                </a:cubicBezTo>
                <a:cubicBezTo>
                  <a:pt x="1487198" y="2545140"/>
                  <a:pt x="1487198" y="2530547"/>
                  <a:pt x="1492062" y="2513523"/>
                </a:cubicBezTo>
                <a:cubicBezTo>
                  <a:pt x="1496927" y="2511091"/>
                  <a:pt x="1499359" y="2508659"/>
                  <a:pt x="1499359" y="2506227"/>
                </a:cubicBezTo>
                <a:cubicBezTo>
                  <a:pt x="1494494" y="2501363"/>
                  <a:pt x="1489630" y="2498931"/>
                  <a:pt x="1484766" y="2498931"/>
                </a:cubicBezTo>
                <a:lnTo>
                  <a:pt x="1484766" y="2477042"/>
                </a:lnTo>
                <a:lnTo>
                  <a:pt x="1488414" y="2455154"/>
                </a:lnTo>
                <a:cubicBezTo>
                  <a:pt x="1488414" y="2445426"/>
                  <a:pt x="1487198" y="2436914"/>
                  <a:pt x="1484766" y="2429617"/>
                </a:cubicBezTo>
                <a:cubicBezTo>
                  <a:pt x="1484766" y="2429617"/>
                  <a:pt x="1477470" y="2406513"/>
                  <a:pt x="1462878" y="2360304"/>
                </a:cubicBezTo>
                <a:cubicBezTo>
                  <a:pt x="1460446" y="2357872"/>
                  <a:pt x="1456797" y="2349968"/>
                  <a:pt x="1451933" y="2336592"/>
                </a:cubicBezTo>
                <a:cubicBezTo>
                  <a:pt x="1447069" y="2323215"/>
                  <a:pt x="1439773" y="2312879"/>
                  <a:pt x="1430045" y="2305583"/>
                </a:cubicBezTo>
                <a:cubicBezTo>
                  <a:pt x="1425181" y="2303151"/>
                  <a:pt x="1419709" y="2298287"/>
                  <a:pt x="1413629" y="2290991"/>
                </a:cubicBezTo>
                <a:cubicBezTo>
                  <a:pt x="1410589" y="2287343"/>
                  <a:pt x="1408005" y="2283999"/>
                  <a:pt x="1405877" y="2280958"/>
                </a:cubicBezTo>
                <a:lnTo>
                  <a:pt x="1401591" y="2273946"/>
                </a:lnTo>
                <a:lnTo>
                  <a:pt x="1399036" y="2276398"/>
                </a:lnTo>
                <a:cubicBezTo>
                  <a:pt x="1390524" y="2283695"/>
                  <a:pt x="1383836" y="2290991"/>
                  <a:pt x="1378972" y="2298287"/>
                </a:cubicBezTo>
                <a:cubicBezTo>
                  <a:pt x="1376540" y="2298287"/>
                  <a:pt x="1375324" y="2300719"/>
                  <a:pt x="1375324" y="2305583"/>
                </a:cubicBezTo>
                <a:cubicBezTo>
                  <a:pt x="1375324" y="2305583"/>
                  <a:pt x="1375324" y="2306799"/>
                  <a:pt x="1375324" y="2309231"/>
                </a:cubicBezTo>
                <a:cubicBezTo>
                  <a:pt x="1375324" y="2311663"/>
                  <a:pt x="1374108" y="2312879"/>
                  <a:pt x="1371676" y="2312879"/>
                </a:cubicBezTo>
                <a:cubicBezTo>
                  <a:pt x="1359515" y="2312879"/>
                  <a:pt x="1352219" y="2320175"/>
                  <a:pt x="1349787" y="2334768"/>
                </a:cubicBezTo>
                <a:cubicBezTo>
                  <a:pt x="1349787" y="2334768"/>
                  <a:pt x="1348571" y="2335983"/>
                  <a:pt x="1346139" y="2338416"/>
                </a:cubicBezTo>
                <a:cubicBezTo>
                  <a:pt x="1343707" y="2340848"/>
                  <a:pt x="1341275" y="2342064"/>
                  <a:pt x="1338843" y="2342064"/>
                </a:cubicBezTo>
                <a:lnTo>
                  <a:pt x="1309659" y="2360304"/>
                </a:lnTo>
                <a:cubicBezTo>
                  <a:pt x="1292634" y="2377328"/>
                  <a:pt x="1284122" y="2385841"/>
                  <a:pt x="1284122" y="2385841"/>
                </a:cubicBezTo>
                <a:cubicBezTo>
                  <a:pt x="1279258" y="2388272"/>
                  <a:pt x="1275002" y="2391921"/>
                  <a:pt x="1271354" y="2396785"/>
                </a:cubicBezTo>
                <a:cubicBezTo>
                  <a:pt x="1267706" y="2401649"/>
                  <a:pt x="1263450" y="2405297"/>
                  <a:pt x="1258585" y="2407729"/>
                </a:cubicBezTo>
                <a:cubicBezTo>
                  <a:pt x="1253721" y="2407729"/>
                  <a:pt x="1251289" y="2410161"/>
                  <a:pt x="1251289" y="2415025"/>
                </a:cubicBezTo>
                <a:lnTo>
                  <a:pt x="1109014" y="2517171"/>
                </a:lnTo>
                <a:cubicBezTo>
                  <a:pt x="1033621" y="2568244"/>
                  <a:pt x="986196" y="2601077"/>
                  <a:pt x="966739" y="2615669"/>
                </a:cubicBezTo>
                <a:cubicBezTo>
                  <a:pt x="920531" y="2644854"/>
                  <a:pt x="887698" y="2675255"/>
                  <a:pt x="868242" y="2706871"/>
                </a:cubicBezTo>
                <a:cubicBezTo>
                  <a:pt x="865810" y="2711735"/>
                  <a:pt x="862162" y="2717207"/>
                  <a:pt x="857297" y="2723287"/>
                </a:cubicBezTo>
                <a:cubicBezTo>
                  <a:pt x="852433" y="2729368"/>
                  <a:pt x="848785" y="2737272"/>
                  <a:pt x="846353" y="2747000"/>
                </a:cubicBezTo>
                <a:cubicBezTo>
                  <a:pt x="807440" y="2805369"/>
                  <a:pt x="787984" y="2834554"/>
                  <a:pt x="787984" y="2834554"/>
                </a:cubicBezTo>
                <a:lnTo>
                  <a:pt x="777040" y="2867387"/>
                </a:lnTo>
                <a:cubicBezTo>
                  <a:pt x="777040" y="2872250"/>
                  <a:pt x="774608" y="2878331"/>
                  <a:pt x="769744" y="2885627"/>
                </a:cubicBezTo>
                <a:cubicBezTo>
                  <a:pt x="764880" y="2892923"/>
                  <a:pt x="762447" y="2899003"/>
                  <a:pt x="762447" y="2903867"/>
                </a:cubicBezTo>
                <a:cubicBezTo>
                  <a:pt x="760015" y="2906299"/>
                  <a:pt x="756975" y="2909947"/>
                  <a:pt x="753327" y="2914812"/>
                </a:cubicBezTo>
                <a:cubicBezTo>
                  <a:pt x="749679" y="2919675"/>
                  <a:pt x="747855" y="2923323"/>
                  <a:pt x="747855" y="2925756"/>
                </a:cubicBezTo>
                <a:cubicBezTo>
                  <a:pt x="750287" y="2928188"/>
                  <a:pt x="749071" y="2933052"/>
                  <a:pt x="744207" y="2940348"/>
                </a:cubicBezTo>
                <a:cubicBezTo>
                  <a:pt x="741775" y="2942780"/>
                  <a:pt x="739343" y="2945212"/>
                  <a:pt x="736911" y="2947644"/>
                </a:cubicBezTo>
                <a:cubicBezTo>
                  <a:pt x="734479" y="2950076"/>
                  <a:pt x="733263" y="2953724"/>
                  <a:pt x="733263" y="2958588"/>
                </a:cubicBezTo>
                <a:cubicBezTo>
                  <a:pt x="733263" y="2961020"/>
                  <a:pt x="732047" y="2964061"/>
                  <a:pt x="729615" y="2967709"/>
                </a:cubicBezTo>
                <a:cubicBezTo>
                  <a:pt x="727183" y="2971357"/>
                  <a:pt x="724751" y="2975613"/>
                  <a:pt x="722319" y="2980477"/>
                </a:cubicBezTo>
                <a:cubicBezTo>
                  <a:pt x="722319" y="2982909"/>
                  <a:pt x="720495" y="2986557"/>
                  <a:pt x="716847" y="2991421"/>
                </a:cubicBezTo>
                <a:cubicBezTo>
                  <a:pt x="713198" y="2996285"/>
                  <a:pt x="710158" y="2999933"/>
                  <a:pt x="707726" y="3002365"/>
                </a:cubicBezTo>
                <a:cubicBezTo>
                  <a:pt x="702862" y="3012093"/>
                  <a:pt x="701646" y="3020606"/>
                  <a:pt x="704078" y="3027902"/>
                </a:cubicBezTo>
                <a:cubicBezTo>
                  <a:pt x="701646" y="3037630"/>
                  <a:pt x="695566" y="3046750"/>
                  <a:pt x="685838" y="3055262"/>
                </a:cubicBezTo>
                <a:cubicBezTo>
                  <a:pt x="676110" y="3063775"/>
                  <a:pt x="666382" y="3069247"/>
                  <a:pt x="656653" y="3071679"/>
                </a:cubicBezTo>
                <a:cubicBezTo>
                  <a:pt x="639629" y="3071679"/>
                  <a:pt x="629901" y="3075327"/>
                  <a:pt x="627469" y="3082623"/>
                </a:cubicBezTo>
                <a:lnTo>
                  <a:pt x="638413" y="3082623"/>
                </a:lnTo>
                <a:cubicBezTo>
                  <a:pt x="633549" y="3082623"/>
                  <a:pt x="628685" y="3086271"/>
                  <a:pt x="623821" y="3093567"/>
                </a:cubicBezTo>
                <a:cubicBezTo>
                  <a:pt x="621389" y="3093567"/>
                  <a:pt x="617741" y="3094783"/>
                  <a:pt x="612876" y="3097215"/>
                </a:cubicBezTo>
                <a:cubicBezTo>
                  <a:pt x="608012" y="3099647"/>
                  <a:pt x="603148" y="3103295"/>
                  <a:pt x="598284" y="3108159"/>
                </a:cubicBezTo>
                <a:cubicBezTo>
                  <a:pt x="581260" y="3115456"/>
                  <a:pt x="567884" y="3119104"/>
                  <a:pt x="558155" y="3119104"/>
                </a:cubicBezTo>
                <a:lnTo>
                  <a:pt x="543563" y="3122752"/>
                </a:lnTo>
                <a:cubicBezTo>
                  <a:pt x="541131" y="3122752"/>
                  <a:pt x="537483" y="3120320"/>
                  <a:pt x="532619" y="3115456"/>
                </a:cubicBezTo>
                <a:lnTo>
                  <a:pt x="528971" y="3108159"/>
                </a:lnTo>
                <a:cubicBezTo>
                  <a:pt x="521675" y="3105727"/>
                  <a:pt x="515594" y="3104511"/>
                  <a:pt x="510730" y="3104511"/>
                </a:cubicBezTo>
                <a:cubicBezTo>
                  <a:pt x="505866" y="3104511"/>
                  <a:pt x="501002" y="3105727"/>
                  <a:pt x="496138" y="3108159"/>
                </a:cubicBezTo>
                <a:cubicBezTo>
                  <a:pt x="491274" y="3120320"/>
                  <a:pt x="490058" y="3128832"/>
                  <a:pt x="492490" y="3133696"/>
                </a:cubicBezTo>
                <a:cubicBezTo>
                  <a:pt x="492490" y="3136128"/>
                  <a:pt x="488842" y="3137344"/>
                  <a:pt x="481546" y="3137344"/>
                </a:cubicBezTo>
                <a:cubicBezTo>
                  <a:pt x="474250" y="3137344"/>
                  <a:pt x="469386" y="3138560"/>
                  <a:pt x="466953" y="3140992"/>
                </a:cubicBezTo>
                <a:cubicBezTo>
                  <a:pt x="459657" y="3136128"/>
                  <a:pt x="451145" y="3130656"/>
                  <a:pt x="441417" y="3124576"/>
                </a:cubicBezTo>
                <a:cubicBezTo>
                  <a:pt x="431689" y="3118496"/>
                  <a:pt x="423177" y="3113024"/>
                  <a:pt x="415880" y="3108159"/>
                </a:cubicBezTo>
                <a:cubicBezTo>
                  <a:pt x="413448" y="3108159"/>
                  <a:pt x="409192" y="3108768"/>
                  <a:pt x="403112" y="3109983"/>
                </a:cubicBezTo>
                <a:cubicBezTo>
                  <a:pt x="397032" y="3111200"/>
                  <a:pt x="391560" y="3110592"/>
                  <a:pt x="386696" y="3108159"/>
                </a:cubicBezTo>
                <a:cubicBezTo>
                  <a:pt x="379400" y="3105727"/>
                  <a:pt x="372104" y="3099647"/>
                  <a:pt x="364807" y="3089919"/>
                </a:cubicBezTo>
                <a:cubicBezTo>
                  <a:pt x="362375" y="3082623"/>
                  <a:pt x="358727" y="3075327"/>
                  <a:pt x="353863" y="3068031"/>
                </a:cubicBezTo>
                <a:cubicBezTo>
                  <a:pt x="339271" y="3060735"/>
                  <a:pt x="330759" y="3051006"/>
                  <a:pt x="328327" y="3038846"/>
                </a:cubicBezTo>
                <a:lnTo>
                  <a:pt x="313734" y="3035198"/>
                </a:lnTo>
                <a:cubicBezTo>
                  <a:pt x="291846" y="3032766"/>
                  <a:pt x="280902" y="3019389"/>
                  <a:pt x="280902" y="2995069"/>
                </a:cubicBezTo>
                <a:lnTo>
                  <a:pt x="280902" y="2984125"/>
                </a:lnTo>
                <a:lnTo>
                  <a:pt x="266309" y="2980477"/>
                </a:lnTo>
                <a:lnTo>
                  <a:pt x="262661" y="2973181"/>
                </a:lnTo>
                <a:lnTo>
                  <a:pt x="229829" y="2962236"/>
                </a:lnTo>
                <a:cubicBezTo>
                  <a:pt x="229829" y="2962236"/>
                  <a:pt x="223748" y="2952508"/>
                  <a:pt x="211588" y="2933052"/>
                </a:cubicBezTo>
                <a:cubicBezTo>
                  <a:pt x="199428" y="2925756"/>
                  <a:pt x="193348" y="2912379"/>
                  <a:pt x="193348" y="2892923"/>
                </a:cubicBezTo>
                <a:lnTo>
                  <a:pt x="193348" y="2860090"/>
                </a:lnTo>
                <a:cubicBezTo>
                  <a:pt x="193348" y="2852794"/>
                  <a:pt x="188484" y="2846714"/>
                  <a:pt x="178756" y="2841850"/>
                </a:cubicBezTo>
                <a:cubicBezTo>
                  <a:pt x="173891" y="2832122"/>
                  <a:pt x="173891" y="2822394"/>
                  <a:pt x="178756" y="2812665"/>
                </a:cubicBezTo>
                <a:cubicBezTo>
                  <a:pt x="183620" y="2812665"/>
                  <a:pt x="186052" y="2807801"/>
                  <a:pt x="186052" y="2798073"/>
                </a:cubicBezTo>
                <a:cubicBezTo>
                  <a:pt x="188484" y="2790777"/>
                  <a:pt x="190916" y="2784089"/>
                  <a:pt x="193348" y="2778009"/>
                </a:cubicBezTo>
                <a:cubicBezTo>
                  <a:pt x="195780" y="2771928"/>
                  <a:pt x="198212" y="2766456"/>
                  <a:pt x="200644" y="2761592"/>
                </a:cubicBezTo>
                <a:lnTo>
                  <a:pt x="193348" y="2761592"/>
                </a:lnTo>
                <a:cubicBezTo>
                  <a:pt x="200644" y="2759160"/>
                  <a:pt x="204292" y="2750648"/>
                  <a:pt x="204292" y="2736056"/>
                </a:cubicBezTo>
                <a:cubicBezTo>
                  <a:pt x="204292" y="2723896"/>
                  <a:pt x="205508" y="2714167"/>
                  <a:pt x="207940" y="2706871"/>
                </a:cubicBezTo>
                <a:cubicBezTo>
                  <a:pt x="227397" y="2682551"/>
                  <a:pt x="238341" y="2667958"/>
                  <a:pt x="240773" y="2663094"/>
                </a:cubicBezTo>
                <a:cubicBezTo>
                  <a:pt x="243205" y="2660662"/>
                  <a:pt x="245637" y="2658230"/>
                  <a:pt x="248069" y="2655798"/>
                </a:cubicBezTo>
                <a:cubicBezTo>
                  <a:pt x="250501" y="2653366"/>
                  <a:pt x="251717" y="2649718"/>
                  <a:pt x="251717" y="2644854"/>
                </a:cubicBezTo>
                <a:lnTo>
                  <a:pt x="251717" y="2641206"/>
                </a:lnTo>
                <a:cubicBezTo>
                  <a:pt x="266309" y="2614453"/>
                  <a:pt x="273605" y="2596213"/>
                  <a:pt x="273605" y="2586485"/>
                </a:cubicBezTo>
                <a:cubicBezTo>
                  <a:pt x="273605" y="2586485"/>
                  <a:pt x="274214" y="2585877"/>
                  <a:pt x="275430" y="2584661"/>
                </a:cubicBezTo>
                <a:cubicBezTo>
                  <a:pt x="276645" y="2583445"/>
                  <a:pt x="278470" y="2582836"/>
                  <a:pt x="280902" y="2582836"/>
                </a:cubicBezTo>
                <a:cubicBezTo>
                  <a:pt x="285766" y="2575540"/>
                  <a:pt x="293062" y="2566420"/>
                  <a:pt x="302790" y="2555476"/>
                </a:cubicBezTo>
                <a:cubicBezTo>
                  <a:pt x="312518" y="2544532"/>
                  <a:pt x="322246" y="2536628"/>
                  <a:pt x="331975" y="2531763"/>
                </a:cubicBezTo>
                <a:cubicBezTo>
                  <a:pt x="341703" y="2529332"/>
                  <a:pt x="348999" y="2520819"/>
                  <a:pt x="353863" y="2506227"/>
                </a:cubicBezTo>
                <a:cubicBezTo>
                  <a:pt x="378184" y="2442994"/>
                  <a:pt x="413448" y="2368816"/>
                  <a:pt x="459657" y="2283695"/>
                </a:cubicBezTo>
                <a:cubicBezTo>
                  <a:pt x="462089" y="2276398"/>
                  <a:pt x="468169" y="2265454"/>
                  <a:pt x="477898" y="2250862"/>
                </a:cubicBezTo>
                <a:cubicBezTo>
                  <a:pt x="482762" y="2248430"/>
                  <a:pt x="485194" y="2244782"/>
                  <a:pt x="485194" y="2239918"/>
                </a:cubicBezTo>
                <a:cubicBezTo>
                  <a:pt x="470601" y="2247214"/>
                  <a:pt x="462089" y="2255726"/>
                  <a:pt x="459657" y="2265454"/>
                </a:cubicBezTo>
                <a:lnTo>
                  <a:pt x="445065" y="2280046"/>
                </a:lnTo>
                <a:cubicBezTo>
                  <a:pt x="437769" y="2280046"/>
                  <a:pt x="434121" y="2281262"/>
                  <a:pt x="434121" y="2283695"/>
                </a:cubicBezTo>
                <a:cubicBezTo>
                  <a:pt x="417096" y="2293423"/>
                  <a:pt x="403720" y="2297071"/>
                  <a:pt x="393992" y="2294639"/>
                </a:cubicBezTo>
                <a:cubicBezTo>
                  <a:pt x="393992" y="2292206"/>
                  <a:pt x="391560" y="2288558"/>
                  <a:pt x="386696" y="2283695"/>
                </a:cubicBezTo>
                <a:lnTo>
                  <a:pt x="346567" y="2305583"/>
                </a:lnTo>
                <a:lnTo>
                  <a:pt x="346567" y="2294639"/>
                </a:lnTo>
                <a:cubicBezTo>
                  <a:pt x="346567" y="2284910"/>
                  <a:pt x="344135" y="2280046"/>
                  <a:pt x="339271" y="2280046"/>
                </a:cubicBezTo>
                <a:lnTo>
                  <a:pt x="339271" y="2254510"/>
                </a:lnTo>
                <a:lnTo>
                  <a:pt x="324679" y="2250862"/>
                </a:lnTo>
                <a:cubicBezTo>
                  <a:pt x="324679" y="2243566"/>
                  <a:pt x="325894" y="2238702"/>
                  <a:pt x="328327" y="2236270"/>
                </a:cubicBezTo>
                <a:cubicBezTo>
                  <a:pt x="328327" y="2228973"/>
                  <a:pt x="325894" y="2221677"/>
                  <a:pt x="321030" y="2214381"/>
                </a:cubicBezTo>
                <a:cubicBezTo>
                  <a:pt x="321030" y="2211949"/>
                  <a:pt x="319206" y="2210125"/>
                  <a:pt x="315558" y="2208909"/>
                </a:cubicBezTo>
                <a:cubicBezTo>
                  <a:pt x="311910" y="2207693"/>
                  <a:pt x="308870" y="2208301"/>
                  <a:pt x="306438" y="2210733"/>
                </a:cubicBezTo>
                <a:cubicBezTo>
                  <a:pt x="304006" y="2213165"/>
                  <a:pt x="297926" y="2214381"/>
                  <a:pt x="288198" y="2214381"/>
                </a:cubicBezTo>
                <a:cubicBezTo>
                  <a:pt x="285766" y="2214381"/>
                  <a:pt x="283942" y="2214381"/>
                  <a:pt x="282726" y="2214381"/>
                </a:cubicBezTo>
                <a:cubicBezTo>
                  <a:pt x="281510" y="2214381"/>
                  <a:pt x="280902" y="2214381"/>
                  <a:pt x="280902" y="2214381"/>
                </a:cubicBezTo>
                <a:cubicBezTo>
                  <a:pt x="276037" y="2209517"/>
                  <a:pt x="273605" y="2203437"/>
                  <a:pt x="273605" y="2196141"/>
                </a:cubicBezTo>
                <a:cubicBezTo>
                  <a:pt x="271173" y="2181548"/>
                  <a:pt x="269957" y="2162092"/>
                  <a:pt x="269957" y="2137771"/>
                </a:cubicBezTo>
                <a:lnTo>
                  <a:pt x="266309" y="2079402"/>
                </a:lnTo>
                <a:cubicBezTo>
                  <a:pt x="266309" y="2069674"/>
                  <a:pt x="262661" y="2064810"/>
                  <a:pt x="255365" y="2064810"/>
                </a:cubicBezTo>
                <a:cubicBezTo>
                  <a:pt x="238341" y="2057514"/>
                  <a:pt x="228613" y="2051434"/>
                  <a:pt x="226180" y="2046569"/>
                </a:cubicBezTo>
                <a:cubicBezTo>
                  <a:pt x="216452" y="2036841"/>
                  <a:pt x="212804" y="2025897"/>
                  <a:pt x="215236" y="2013737"/>
                </a:cubicBezTo>
                <a:lnTo>
                  <a:pt x="226180" y="2010089"/>
                </a:lnTo>
                <a:lnTo>
                  <a:pt x="233477" y="1995496"/>
                </a:lnTo>
                <a:cubicBezTo>
                  <a:pt x="245637" y="1988200"/>
                  <a:pt x="250501" y="1978472"/>
                  <a:pt x="248069" y="1966312"/>
                </a:cubicBezTo>
                <a:cubicBezTo>
                  <a:pt x="248069" y="1959016"/>
                  <a:pt x="249285" y="1954152"/>
                  <a:pt x="251717" y="1951720"/>
                </a:cubicBezTo>
                <a:lnTo>
                  <a:pt x="255365" y="1937127"/>
                </a:lnTo>
                <a:cubicBezTo>
                  <a:pt x="257797" y="1937127"/>
                  <a:pt x="259621" y="1936519"/>
                  <a:pt x="260837" y="1935303"/>
                </a:cubicBezTo>
                <a:cubicBezTo>
                  <a:pt x="262053" y="1934087"/>
                  <a:pt x="262661" y="1933479"/>
                  <a:pt x="262661" y="1933479"/>
                </a:cubicBezTo>
                <a:cubicBezTo>
                  <a:pt x="265093" y="1931047"/>
                  <a:pt x="266309" y="1926183"/>
                  <a:pt x="266309" y="1918887"/>
                </a:cubicBezTo>
                <a:cubicBezTo>
                  <a:pt x="271173" y="1909159"/>
                  <a:pt x="273605" y="1901863"/>
                  <a:pt x="273605" y="1896998"/>
                </a:cubicBezTo>
                <a:cubicBezTo>
                  <a:pt x="280902" y="1887270"/>
                  <a:pt x="283334" y="1878758"/>
                  <a:pt x="280902" y="1871462"/>
                </a:cubicBezTo>
                <a:lnTo>
                  <a:pt x="280902" y="1864166"/>
                </a:lnTo>
                <a:cubicBezTo>
                  <a:pt x="283334" y="1859302"/>
                  <a:pt x="285158" y="1853829"/>
                  <a:pt x="286374" y="1847749"/>
                </a:cubicBezTo>
                <a:cubicBezTo>
                  <a:pt x="287590" y="1841669"/>
                  <a:pt x="289414" y="1836197"/>
                  <a:pt x="291846" y="1831333"/>
                </a:cubicBezTo>
                <a:lnTo>
                  <a:pt x="302790" y="1820389"/>
                </a:lnTo>
                <a:cubicBezTo>
                  <a:pt x="307654" y="1815525"/>
                  <a:pt x="313734" y="1808837"/>
                  <a:pt x="321030" y="1800325"/>
                </a:cubicBezTo>
                <a:cubicBezTo>
                  <a:pt x="328327" y="1791812"/>
                  <a:pt x="335623" y="1785124"/>
                  <a:pt x="342919" y="1780260"/>
                </a:cubicBezTo>
                <a:cubicBezTo>
                  <a:pt x="345351" y="1777828"/>
                  <a:pt x="346567" y="1774788"/>
                  <a:pt x="346567" y="1771140"/>
                </a:cubicBezTo>
                <a:cubicBezTo>
                  <a:pt x="346567" y="1767492"/>
                  <a:pt x="347783" y="1764452"/>
                  <a:pt x="350215" y="1762020"/>
                </a:cubicBezTo>
                <a:cubicBezTo>
                  <a:pt x="359943" y="1764452"/>
                  <a:pt x="368455" y="1762020"/>
                  <a:pt x="375752" y="1754724"/>
                </a:cubicBezTo>
                <a:lnTo>
                  <a:pt x="404936" y="1729187"/>
                </a:lnTo>
                <a:lnTo>
                  <a:pt x="408584" y="1729187"/>
                </a:lnTo>
                <a:cubicBezTo>
                  <a:pt x="418312" y="1719459"/>
                  <a:pt x="423177" y="1714595"/>
                  <a:pt x="423177" y="1714595"/>
                </a:cubicBezTo>
                <a:cubicBezTo>
                  <a:pt x="428041" y="1712163"/>
                  <a:pt x="432905" y="1704866"/>
                  <a:pt x="437769" y="1692706"/>
                </a:cubicBezTo>
                <a:cubicBezTo>
                  <a:pt x="437769" y="1692706"/>
                  <a:pt x="438377" y="1692706"/>
                  <a:pt x="439593" y="1692706"/>
                </a:cubicBezTo>
                <a:cubicBezTo>
                  <a:pt x="440809" y="1692706"/>
                  <a:pt x="441417" y="1692706"/>
                  <a:pt x="441417" y="1692706"/>
                </a:cubicBezTo>
                <a:cubicBezTo>
                  <a:pt x="451145" y="1687842"/>
                  <a:pt x="462089" y="1676898"/>
                  <a:pt x="474250" y="1659874"/>
                </a:cubicBezTo>
                <a:cubicBezTo>
                  <a:pt x="479114" y="1650145"/>
                  <a:pt x="485194" y="1642849"/>
                  <a:pt x="492490" y="1637985"/>
                </a:cubicBezTo>
                <a:cubicBezTo>
                  <a:pt x="502218" y="1635553"/>
                  <a:pt x="513162" y="1625825"/>
                  <a:pt x="525323" y="1608801"/>
                </a:cubicBezTo>
                <a:cubicBezTo>
                  <a:pt x="530187" y="1594208"/>
                  <a:pt x="539915" y="1575968"/>
                  <a:pt x="554507" y="1554079"/>
                </a:cubicBezTo>
                <a:cubicBezTo>
                  <a:pt x="554507" y="1546783"/>
                  <a:pt x="556939" y="1539487"/>
                  <a:pt x="561803" y="1532191"/>
                </a:cubicBezTo>
                <a:lnTo>
                  <a:pt x="496138" y="1495710"/>
                </a:lnTo>
                <a:cubicBezTo>
                  <a:pt x="496138" y="1498142"/>
                  <a:pt x="490058" y="1505438"/>
                  <a:pt x="477898" y="1517599"/>
                </a:cubicBezTo>
                <a:lnTo>
                  <a:pt x="477898" y="1510302"/>
                </a:lnTo>
                <a:cubicBezTo>
                  <a:pt x="487626" y="1505438"/>
                  <a:pt x="492490" y="1500574"/>
                  <a:pt x="492490" y="1495710"/>
                </a:cubicBezTo>
                <a:cubicBezTo>
                  <a:pt x="490058" y="1490846"/>
                  <a:pt x="487626" y="1488414"/>
                  <a:pt x="485194" y="1488414"/>
                </a:cubicBezTo>
                <a:cubicBezTo>
                  <a:pt x="477898" y="1485982"/>
                  <a:pt x="473034" y="1484766"/>
                  <a:pt x="470601" y="1484766"/>
                </a:cubicBezTo>
                <a:cubicBezTo>
                  <a:pt x="468169" y="1484766"/>
                  <a:pt x="465737" y="1488414"/>
                  <a:pt x="463305" y="1495710"/>
                </a:cubicBezTo>
                <a:cubicBezTo>
                  <a:pt x="456009" y="1498142"/>
                  <a:pt x="452361" y="1503006"/>
                  <a:pt x="452361" y="1510302"/>
                </a:cubicBezTo>
                <a:cubicBezTo>
                  <a:pt x="445065" y="1522463"/>
                  <a:pt x="436553" y="1528543"/>
                  <a:pt x="426825" y="1528543"/>
                </a:cubicBezTo>
                <a:cubicBezTo>
                  <a:pt x="414664" y="1528543"/>
                  <a:pt x="404936" y="1529759"/>
                  <a:pt x="397640" y="1532191"/>
                </a:cubicBezTo>
                <a:cubicBezTo>
                  <a:pt x="380616" y="1546783"/>
                  <a:pt x="368455" y="1554079"/>
                  <a:pt x="361159" y="1554079"/>
                </a:cubicBezTo>
                <a:cubicBezTo>
                  <a:pt x="348999" y="1554079"/>
                  <a:pt x="339271" y="1556512"/>
                  <a:pt x="331975" y="1561376"/>
                </a:cubicBezTo>
                <a:lnTo>
                  <a:pt x="324679" y="1579616"/>
                </a:lnTo>
                <a:lnTo>
                  <a:pt x="310086" y="1568672"/>
                </a:lnTo>
                <a:cubicBezTo>
                  <a:pt x="312518" y="1566240"/>
                  <a:pt x="313734" y="1562592"/>
                  <a:pt x="313734" y="1557727"/>
                </a:cubicBezTo>
                <a:lnTo>
                  <a:pt x="306438" y="1554079"/>
                </a:lnTo>
                <a:lnTo>
                  <a:pt x="302790" y="1543135"/>
                </a:lnTo>
                <a:cubicBezTo>
                  <a:pt x="293062" y="1545567"/>
                  <a:pt x="285766" y="1549823"/>
                  <a:pt x="280902" y="1555903"/>
                </a:cubicBezTo>
                <a:cubicBezTo>
                  <a:pt x="276037" y="1561984"/>
                  <a:pt x="272389" y="1566240"/>
                  <a:pt x="269957" y="1568672"/>
                </a:cubicBezTo>
                <a:lnTo>
                  <a:pt x="262661" y="1583264"/>
                </a:lnTo>
                <a:cubicBezTo>
                  <a:pt x="260229" y="1590560"/>
                  <a:pt x="254149" y="1594208"/>
                  <a:pt x="244421" y="1594208"/>
                </a:cubicBezTo>
                <a:cubicBezTo>
                  <a:pt x="237125" y="1586912"/>
                  <a:pt x="233477" y="1580832"/>
                  <a:pt x="233477" y="1575968"/>
                </a:cubicBezTo>
                <a:cubicBezTo>
                  <a:pt x="233477" y="1571104"/>
                  <a:pt x="235301" y="1565024"/>
                  <a:pt x="238949" y="1557727"/>
                </a:cubicBezTo>
                <a:cubicBezTo>
                  <a:pt x="242597" y="1550431"/>
                  <a:pt x="245637" y="1544351"/>
                  <a:pt x="248069" y="1539487"/>
                </a:cubicBezTo>
                <a:lnTo>
                  <a:pt x="251717" y="1528543"/>
                </a:lnTo>
                <a:cubicBezTo>
                  <a:pt x="251717" y="1526111"/>
                  <a:pt x="253541" y="1523071"/>
                  <a:pt x="257189" y="1519423"/>
                </a:cubicBezTo>
                <a:cubicBezTo>
                  <a:pt x="260837" y="1515775"/>
                  <a:pt x="262661" y="1512735"/>
                  <a:pt x="262661" y="1510302"/>
                </a:cubicBezTo>
                <a:cubicBezTo>
                  <a:pt x="267525" y="1505438"/>
                  <a:pt x="267525" y="1498142"/>
                  <a:pt x="262661" y="1488414"/>
                </a:cubicBezTo>
                <a:cubicBezTo>
                  <a:pt x="255365" y="1498142"/>
                  <a:pt x="248069" y="1498142"/>
                  <a:pt x="240773" y="1488414"/>
                </a:cubicBezTo>
                <a:cubicBezTo>
                  <a:pt x="240773" y="1490846"/>
                  <a:pt x="239557" y="1492670"/>
                  <a:pt x="237125" y="1493886"/>
                </a:cubicBezTo>
                <a:cubicBezTo>
                  <a:pt x="234693" y="1495102"/>
                  <a:pt x="233477" y="1496926"/>
                  <a:pt x="233477" y="1499358"/>
                </a:cubicBezTo>
                <a:cubicBezTo>
                  <a:pt x="228613" y="1504222"/>
                  <a:pt x="226788" y="1507871"/>
                  <a:pt x="228005" y="1510302"/>
                </a:cubicBezTo>
                <a:cubicBezTo>
                  <a:pt x="229221" y="1512735"/>
                  <a:pt x="233477" y="1516383"/>
                  <a:pt x="240773" y="1521247"/>
                </a:cubicBezTo>
                <a:cubicBezTo>
                  <a:pt x="231045" y="1523679"/>
                  <a:pt x="226180" y="1526111"/>
                  <a:pt x="226180" y="1528543"/>
                </a:cubicBezTo>
                <a:cubicBezTo>
                  <a:pt x="214020" y="1528543"/>
                  <a:pt x="203076" y="1534623"/>
                  <a:pt x="193348" y="1546783"/>
                </a:cubicBezTo>
                <a:cubicBezTo>
                  <a:pt x="190916" y="1554079"/>
                  <a:pt x="187268" y="1558336"/>
                  <a:pt x="182404" y="1559552"/>
                </a:cubicBezTo>
                <a:cubicBezTo>
                  <a:pt x="177539" y="1560768"/>
                  <a:pt x="173891" y="1560160"/>
                  <a:pt x="171459" y="1557727"/>
                </a:cubicBezTo>
                <a:cubicBezTo>
                  <a:pt x="171459" y="1555296"/>
                  <a:pt x="172675" y="1551647"/>
                  <a:pt x="175107" y="1546783"/>
                </a:cubicBezTo>
                <a:lnTo>
                  <a:pt x="200644" y="1503006"/>
                </a:lnTo>
                <a:cubicBezTo>
                  <a:pt x="200644" y="1500574"/>
                  <a:pt x="200644" y="1498750"/>
                  <a:pt x="200644" y="1497534"/>
                </a:cubicBezTo>
                <a:cubicBezTo>
                  <a:pt x="200644" y="1496318"/>
                  <a:pt x="200644" y="1494494"/>
                  <a:pt x="200644" y="1492062"/>
                </a:cubicBezTo>
                <a:lnTo>
                  <a:pt x="186052" y="1492062"/>
                </a:lnTo>
                <a:cubicBezTo>
                  <a:pt x="183620" y="1492062"/>
                  <a:pt x="179972" y="1494494"/>
                  <a:pt x="175107" y="1499358"/>
                </a:cubicBezTo>
                <a:lnTo>
                  <a:pt x="171459" y="1484766"/>
                </a:lnTo>
                <a:cubicBezTo>
                  <a:pt x="164163" y="1489630"/>
                  <a:pt x="156867" y="1501790"/>
                  <a:pt x="149571" y="1521247"/>
                </a:cubicBezTo>
                <a:lnTo>
                  <a:pt x="145923" y="1521247"/>
                </a:lnTo>
                <a:cubicBezTo>
                  <a:pt x="143491" y="1526111"/>
                  <a:pt x="137411" y="1529759"/>
                  <a:pt x="127682" y="1532191"/>
                </a:cubicBezTo>
                <a:lnTo>
                  <a:pt x="127682" y="1521247"/>
                </a:lnTo>
                <a:lnTo>
                  <a:pt x="120386" y="1528543"/>
                </a:lnTo>
                <a:cubicBezTo>
                  <a:pt x="108226" y="1528543"/>
                  <a:pt x="107010" y="1524895"/>
                  <a:pt x="116738" y="1517599"/>
                </a:cubicBezTo>
                <a:lnTo>
                  <a:pt x="127682" y="1492062"/>
                </a:lnTo>
                <a:cubicBezTo>
                  <a:pt x="130114" y="1489630"/>
                  <a:pt x="132547" y="1488414"/>
                  <a:pt x="134979" y="1488414"/>
                </a:cubicBezTo>
                <a:cubicBezTo>
                  <a:pt x="137411" y="1488414"/>
                  <a:pt x="138627" y="1487198"/>
                  <a:pt x="138627" y="1484766"/>
                </a:cubicBezTo>
                <a:cubicBezTo>
                  <a:pt x="128899" y="1482334"/>
                  <a:pt x="122210" y="1482942"/>
                  <a:pt x="118562" y="1486590"/>
                </a:cubicBezTo>
                <a:cubicBezTo>
                  <a:pt x="114914" y="1490238"/>
                  <a:pt x="110658" y="1493278"/>
                  <a:pt x="105794" y="1495710"/>
                </a:cubicBezTo>
                <a:lnTo>
                  <a:pt x="102146" y="1419100"/>
                </a:lnTo>
                <a:cubicBezTo>
                  <a:pt x="92418" y="1421533"/>
                  <a:pt x="87554" y="1426397"/>
                  <a:pt x="87554" y="1433693"/>
                </a:cubicBezTo>
                <a:cubicBezTo>
                  <a:pt x="77825" y="1450717"/>
                  <a:pt x="62017" y="1458013"/>
                  <a:pt x="40129" y="1455581"/>
                </a:cubicBezTo>
                <a:cubicBezTo>
                  <a:pt x="32833" y="1455581"/>
                  <a:pt x="31617" y="1454365"/>
                  <a:pt x="36481" y="1451933"/>
                </a:cubicBezTo>
                <a:cubicBezTo>
                  <a:pt x="36481" y="1444637"/>
                  <a:pt x="35265" y="1437949"/>
                  <a:pt x="32833" y="1431869"/>
                </a:cubicBezTo>
                <a:cubicBezTo>
                  <a:pt x="30400" y="1425789"/>
                  <a:pt x="27968" y="1420317"/>
                  <a:pt x="25536" y="1415452"/>
                </a:cubicBezTo>
                <a:cubicBezTo>
                  <a:pt x="25536" y="1408156"/>
                  <a:pt x="24928" y="1401468"/>
                  <a:pt x="23712" y="1395388"/>
                </a:cubicBezTo>
                <a:cubicBezTo>
                  <a:pt x="22496" y="1389308"/>
                  <a:pt x="23104" y="1381404"/>
                  <a:pt x="25536" y="1371676"/>
                </a:cubicBezTo>
                <a:cubicBezTo>
                  <a:pt x="35265" y="1361948"/>
                  <a:pt x="36481" y="1352219"/>
                  <a:pt x="29184" y="1342491"/>
                </a:cubicBezTo>
                <a:cubicBezTo>
                  <a:pt x="29184" y="1327899"/>
                  <a:pt x="27968" y="1319387"/>
                  <a:pt x="25536" y="1316954"/>
                </a:cubicBezTo>
                <a:lnTo>
                  <a:pt x="18240" y="1298714"/>
                </a:lnTo>
                <a:cubicBezTo>
                  <a:pt x="10944" y="1291418"/>
                  <a:pt x="4864" y="1278042"/>
                  <a:pt x="0" y="1258585"/>
                </a:cubicBezTo>
                <a:cubicBezTo>
                  <a:pt x="0" y="1243993"/>
                  <a:pt x="4864" y="1233049"/>
                  <a:pt x="14592" y="1225753"/>
                </a:cubicBezTo>
                <a:cubicBezTo>
                  <a:pt x="43777" y="1194136"/>
                  <a:pt x="60801" y="1172248"/>
                  <a:pt x="65665" y="1160087"/>
                </a:cubicBezTo>
                <a:cubicBezTo>
                  <a:pt x="65665" y="1157655"/>
                  <a:pt x="72353" y="1150359"/>
                  <a:pt x="85730" y="1138199"/>
                </a:cubicBezTo>
                <a:cubicBezTo>
                  <a:pt x="99106" y="1126039"/>
                  <a:pt x="115522" y="1117526"/>
                  <a:pt x="134979" y="1112662"/>
                </a:cubicBezTo>
                <a:cubicBezTo>
                  <a:pt x="142275" y="1112662"/>
                  <a:pt x="152003" y="1106582"/>
                  <a:pt x="164163" y="1094422"/>
                </a:cubicBezTo>
                <a:cubicBezTo>
                  <a:pt x="169027" y="1091990"/>
                  <a:pt x="173283" y="1089558"/>
                  <a:pt x="176931" y="1087126"/>
                </a:cubicBezTo>
                <a:cubicBezTo>
                  <a:pt x="180580" y="1084694"/>
                  <a:pt x="184836" y="1082262"/>
                  <a:pt x="189700" y="1079830"/>
                </a:cubicBezTo>
                <a:cubicBezTo>
                  <a:pt x="196996" y="1077398"/>
                  <a:pt x="205508" y="1071317"/>
                  <a:pt x="215236" y="1061589"/>
                </a:cubicBezTo>
                <a:cubicBezTo>
                  <a:pt x="222532" y="1051861"/>
                  <a:pt x="234693" y="1038485"/>
                  <a:pt x="251717" y="1021461"/>
                </a:cubicBezTo>
                <a:lnTo>
                  <a:pt x="335623" y="922963"/>
                </a:lnTo>
                <a:cubicBezTo>
                  <a:pt x="386696" y="864593"/>
                  <a:pt x="420745" y="823249"/>
                  <a:pt x="437769" y="798928"/>
                </a:cubicBezTo>
                <a:lnTo>
                  <a:pt x="518026" y="682190"/>
                </a:lnTo>
                <a:cubicBezTo>
                  <a:pt x="552075" y="640845"/>
                  <a:pt x="576396" y="608012"/>
                  <a:pt x="590988" y="583692"/>
                </a:cubicBezTo>
                <a:cubicBezTo>
                  <a:pt x="649357" y="510730"/>
                  <a:pt x="706510" y="429256"/>
                  <a:pt x="762447" y="339271"/>
                </a:cubicBezTo>
                <a:cubicBezTo>
                  <a:pt x="772176" y="331974"/>
                  <a:pt x="782512" y="319206"/>
                  <a:pt x="793456" y="300966"/>
                </a:cubicBezTo>
                <a:cubicBezTo>
                  <a:pt x="804400" y="282725"/>
                  <a:pt x="812305" y="271173"/>
                  <a:pt x="817169" y="266309"/>
                </a:cubicBezTo>
                <a:cubicBezTo>
                  <a:pt x="824465" y="259013"/>
                  <a:pt x="828113" y="249285"/>
                  <a:pt x="828113" y="237125"/>
                </a:cubicBezTo>
                <a:cubicBezTo>
                  <a:pt x="828113" y="232260"/>
                  <a:pt x="830545" y="217668"/>
                  <a:pt x="835409" y="193348"/>
                </a:cubicBezTo>
                <a:cubicBezTo>
                  <a:pt x="835409" y="188484"/>
                  <a:pt x="836625" y="184227"/>
                  <a:pt x="839057" y="180579"/>
                </a:cubicBezTo>
                <a:cubicBezTo>
                  <a:pt x="841489" y="176931"/>
                  <a:pt x="842705" y="172675"/>
                  <a:pt x="842705" y="167811"/>
                </a:cubicBezTo>
                <a:lnTo>
                  <a:pt x="846353" y="167811"/>
                </a:lnTo>
                <a:cubicBezTo>
                  <a:pt x="853649" y="162947"/>
                  <a:pt x="858513" y="158691"/>
                  <a:pt x="860946" y="155043"/>
                </a:cubicBezTo>
                <a:cubicBezTo>
                  <a:pt x="863378" y="151395"/>
                  <a:pt x="862162" y="147139"/>
                  <a:pt x="857297" y="142275"/>
                </a:cubicBezTo>
                <a:cubicBezTo>
                  <a:pt x="862162" y="134978"/>
                  <a:pt x="862162" y="126466"/>
                  <a:pt x="857297" y="116738"/>
                </a:cubicBezTo>
                <a:cubicBezTo>
                  <a:pt x="850001" y="116738"/>
                  <a:pt x="846353" y="114306"/>
                  <a:pt x="846353" y="109442"/>
                </a:cubicBezTo>
                <a:lnTo>
                  <a:pt x="860946" y="98498"/>
                </a:lnTo>
                <a:cubicBezTo>
                  <a:pt x="870674" y="91202"/>
                  <a:pt x="884050" y="85121"/>
                  <a:pt x="901074" y="80257"/>
                </a:cubicBezTo>
                <a:lnTo>
                  <a:pt x="908370" y="76609"/>
                </a:lnTo>
                <a:cubicBezTo>
                  <a:pt x="913234" y="66881"/>
                  <a:pt x="927827" y="59585"/>
                  <a:pt x="952147" y="54721"/>
                </a:cubicBezTo>
                <a:lnTo>
                  <a:pt x="984980" y="40128"/>
                </a:lnTo>
                <a:cubicBezTo>
                  <a:pt x="994708" y="35264"/>
                  <a:pt x="1008084" y="32832"/>
                  <a:pt x="1025109" y="32832"/>
                </a:cubicBezTo>
                <a:cubicBezTo>
                  <a:pt x="1039701" y="32832"/>
                  <a:pt x="1051861" y="31616"/>
                  <a:pt x="1061589" y="29184"/>
                </a:cubicBezTo>
                <a:cubicBezTo>
                  <a:pt x="1068886" y="26752"/>
                  <a:pt x="1078614" y="22496"/>
                  <a:pt x="1090774" y="16416"/>
                </a:cubicBezTo>
                <a:cubicBezTo>
                  <a:pt x="1102934" y="10336"/>
                  <a:pt x="1113879" y="7296"/>
                  <a:pt x="1123607" y="7296"/>
                </a:cubicBezTo>
                <a:lnTo>
                  <a:pt x="1127255" y="7296"/>
                </a:lnTo>
                <a:cubicBezTo>
                  <a:pt x="1139415" y="2432"/>
                  <a:pt x="1147927" y="0"/>
                  <a:pt x="1152791" y="0"/>
                </a:cubicBezTo>
                <a:close/>
                <a:moveTo>
                  <a:pt x="638413" y="1014164"/>
                </a:moveTo>
                <a:cubicBezTo>
                  <a:pt x="638413" y="1016596"/>
                  <a:pt x="637805" y="1018420"/>
                  <a:pt x="636589" y="1019636"/>
                </a:cubicBezTo>
                <a:cubicBezTo>
                  <a:pt x="635373" y="1020853"/>
                  <a:pt x="635981" y="1025109"/>
                  <a:pt x="638413" y="1032405"/>
                </a:cubicBezTo>
                <a:lnTo>
                  <a:pt x="631117" y="1032405"/>
                </a:lnTo>
                <a:lnTo>
                  <a:pt x="601932" y="1061589"/>
                </a:lnTo>
                <a:lnTo>
                  <a:pt x="612876" y="1054293"/>
                </a:lnTo>
                <a:cubicBezTo>
                  <a:pt x="627469" y="1044565"/>
                  <a:pt x="635981" y="1037269"/>
                  <a:pt x="638413" y="1032405"/>
                </a:cubicBezTo>
                <a:cubicBezTo>
                  <a:pt x="638413" y="1025109"/>
                  <a:pt x="639629" y="1020244"/>
                  <a:pt x="642061" y="1017812"/>
                </a:cubicBezTo>
                <a:cubicBezTo>
                  <a:pt x="642061" y="1015380"/>
                  <a:pt x="640845" y="1014164"/>
                  <a:pt x="638413" y="1014164"/>
                </a:cubicBezTo>
                <a:close/>
                <a:moveTo>
                  <a:pt x="576396" y="1109014"/>
                </a:moveTo>
                <a:cubicBezTo>
                  <a:pt x="576396" y="1111446"/>
                  <a:pt x="575788" y="1112662"/>
                  <a:pt x="574572" y="1112662"/>
                </a:cubicBezTo>
                <a:cubicBezTo>
                  <a:pt x="573356" y="1112662"/>
                  <a:pt x="571532" y="1113878"/>
                  <a:pt x="569100" y="1116310"/>
                </a:cubicBezTo>
                <a:lnTo>
                  <a:pt x="569100" y="1119959"/>
                </a:lnTo>
                <a:lnTo>
                  <a:pt x="580044" y="1112662"/>
                </a:lnTo>
                <a:cubicBezTo>
                  <a:pt x="580044" y="1112662"/>
                  <a:pt x="579436" y="1112054"/>
                  <a:pt x="578220" y="1110838"/>
                </a:cubicBezTo>
                <a:cubicBezTo>
                  <a:pt x="577004" y="1109622"/>
                  <a:pt x="576396" y="1109014"/>
                  <a:pt x="576396" y="1109014"/>
                </a:cubicBezTo>
                <a:close/>
                <a:moveTo>
                  <a:pt x="594636" y="1112662"/>
                </a:moveTo>
                <a:cubicBezTo>
                  <a:pt x="594636" y="1112662"/>
                  <a:pt x="592204" y="1113878"/>
                  <a:pt x="587340" y="1116310"/>
                </a:cubicBezTo>
                <a:cubicBezTo>
                  <a:pt x="582476" y="1118743"/>
                  <a:pt x="582476" y="1122391"/>
                  <a:pt x="587340" y="1127255"/>
                </a:cubicBezTo>
                <a:cubicBezTo>
                  <a:pt x="592204" y="1124823"/>
                  <a:pt x="594636" y="1119959"/>
                  <a:pt x="594636" y="1112662"/>
                </a:cubicBezTo>
                <a:close/>
                <a:moveTo>
                  <a:pt x="599163" y="1145803"/>
                </a:moveTo>
                <a:lnTo>
                  <a:pt x="595776" y="1146179"/>
                </a:lnTo>
                <a:cubicBezTo>
                  <a:pt x="590760" y="1147547"/>
                  <a:pt x="589164" y="1150967"/>
                  <a:pt x="590988" y="1156439"/>
                </a:cubicBezTo>
                <a:cubicBezTo>
                  <a:pt x="592204" y="1155223"/>
                  <a:pt x="593724" y="1153399"/>
                  <a:pt x="595548" y="1150967"/>
                </a:cubicBezTo>
                <a:lnTo>
                  <a:pt x="599163" y="1145803"/>
                </a:lnTo>
                <a:close/>
                <a:moveTo>
                  <a:pt x="572748" y="1149143"/>
                </a:moveTo>
                <a:cubicBezTo>
                  <a:pt x="572748" y="1149143"/>
                  <a:pt x="569708" y="1150359"/>
                  <a:pt x="563627" y="1152791"/>
                </a:cubicBezTo>
                <a:cubicBezTo>
                  <a:pt x="557547" y="1155223"/>
                  <a:pt x="555723" y="1160087"/>
                  <a:pt x="558155" y="1167383"/>
                </a:cubicBezTo>
                <a:cubicBezTo>
                  <a:pt x="563019" y="1164951"/>
                  <a:pt x="567884" y="1158871"/>
                  <a:pt x="572748" y="1149143"/>
                </a:cubicBezTo>
                <a:close/>
                <a:moveTo>
                  <a:pt x="1169116" y="1307267"/>
                </a:moveTo>
                <a:lnTo>
                  <a:pt x="1163736" y="1309658"/>
                </a:lnTo>
                <a:cubicBezTo>
                  <a:pt x="1152791" y="1315738"/>
                  <a:pt x="1141847" y="1324251"/>
                  <a:pt x="1130903" y="1335195"/>
                </a:cubicBezTo>
                <a:cubicBezTo>
                  <a:pt x="1118743" y="1344923"/>
                  <a:pt x="1111446" y="1353435"/>
                  <a:pt x="1109014" y="1360731"/>
                </a:cubicBezTo>
                <a:cubicBezTo>
                  <a:pt x="1099286" y="1368027"/>
                  <a:pt x="1095638" y="1376540"/>
                  <a:pt x="1098070" y="1386268"/>
                </a:cubicBezTo>
                <a:cubicBezTo>
                  <a:pt x="1105366" y="1391132"/>
                  <a:pt x="1104150" y="1394780"/>
                  <a:pt x="1094422" y="1397212"/>
                </a:cubicBezTo>
                <a:lnTo>
                  <a:pt x="1094422" y="1408156"/>
                </a:lnTo>
                <a:lnTo>
                  <a:pt x="1090774" y="1415452"/>
                </a:lnTo>
                <a:cubicBezTo>
                  <a:pt x="1085910" y="1417885"/>
                  <a:pt x="1083478" y="1423965"/>
                  <a:pt x="1083478" y="1433693"/>
                </a:cubicBezTo>
                <a:lnTo>
                  <a:pt x="1083478" y="1451933"/>
                </a:lnTo>
                <a:cubicBezTo>
                  <a:pt x="1083478" y="1456797"/>
                  <a:pt x="1087126" y="1461662"/>
                  <a:pt x="1094422" y="1466525"/>
                </a:cubicBezTo>
                <a:cubicBezTo>
                  <a:pt x="1106583" y="1471390"/>
                  <a:pt x="1112663" y="1482334"/>
                  <a:pt x="1112663" y="1499358"/>
                </a:cubicBezTo>
                <a:lnTo>
                  <a:pt x="1116311" y="1521247"/>
                </a:lnTo>
                <a:lnTo>
                  <a:pt x="1127255" y="1528543"/>
                </a:lnTo>
                <a:cubicBezTo>
                  <a:pt x="1122391" y="1528543"/>
                  <a:pt x="1118743" y="1530975"/>
                  <a:pt x="1116311" y="1535839"/>
                </a:cubicBezTo>
                <a:cubicBezTo>
                  <a:pt x="1113879" y="1540703"/>
                  <a:pt x="1111446" y="1544351"/>
                  <a:pt x="1109014" y="1546783"/>
                </a:cubicBezTo>
                <a:cubicBezTo>
                  <a:pt x="1109014" y="1549215"/>
                  <a:pt x="1112663" y="1551647"/>
                  <a:pt x="1119959" y="1554079"/>
                </a:cubicBezTo>
                <a:cubicBezTo>
                  <a:pt x="1127255" y="1556512"/>
                  <a:pt x="1132119" y="1557727"/>
                  <a:pt x="1134551" y="1557727"/>
                </a:cubicBezTo>
                <a:lnTo>
                  <a:pt x="1156439" y="1557727"/>
                </a:lnTo>
                <a:lnTo>
                  <a:pt x="1174680" y="1568672"/>
                </a:lnTo>
                <a:cubicBezTo>
                  <a:pt x="1181976" y="1571104"/>
                  <a:pt x="1185624" y="1574144"/>
                  <a:pt x="1185624" y="1577792"/>
                </a:cubicBezTo>
                <a:cubicBezTo>
                  <a:pt x="1185624" y="1581440"/>
                  <a:pt x="1185624" y="1583264"/>
                  <a:pt x="1185624" y="1583264"/>
                </a:cubicBezTo>
                <a:cubicBezTo>
                  <a:pt x="1188056" y="1590560"/>
                  <a:pt x="1190488" y="1594208"/>
                  <a:pt x="1192920" y="1594208"/>
                </a:cubicBezTo>
                <a:cubicBezTo>
                  <a:pt x="1183192" y="1599072"/>
                  <a:pt x="1177112" y="1599072"/>
                  <a:pt x="1174680" y="1594208"/>
                </a:cubicBezTo>
                <a:lnTo>
                  <a:pt x="1163735" y="1601504"/>
                </a:lnTo>
                <a:lnTo>
                  <a:pt x="1203865" y="1608801"/>
                </a:lnTo>
                <a:cubicBezTo>
                  <a:pt x="1206296" y="1611233"/>
                  <a:pt x="1205081" y="1613665"/>
                  <a:pt x="1200216" y="1616097"/>
                </a:cubicBezTo>
                <a:cubicBezTo>
                  <a:pt x="1195352" y="1618529"/>
                  <a:pt x="1192920" y="1620961"/>
                  <a:pt x="1192920" y="1623393"/>
                </a:cubicBezTo>
                <a:lnTo>
                  <a:pt x="1189272" y="1619745"/>
                </a:lnTo>
                <a:lnTo>
                  <a:pt x="1185624" y="1612449"/>
                </a:lnTo>
                <a:lnTo>
                  <a:pt x="1156439" y="1612449"/>
                </a:lnTo>
                <a:lnTo>
                  <a:pt x="1178328" y="1619745"/>
                </a:lnTo>
                <a:cubicBezTo>
                  <a:pt x="1173464" y="1631905"/>
                  <a:pt x="1168600" y="1635553"/>
                  <a:pt x="1163735" y="1630689"/>
                </a:cubicBezTo>
                <a:cubicBezTo>
                  <a:pt x="1163735" y="1635553"/>
                  <a:pt x="1164951" y="1637985"/>
                  <a:pt x="1167384" y="1637985"/>
                </a:cubicBezTo>
                <a:cubicBezTo>
                  <a:pt x="1172248" y="1637985"/>
                  <a:pt x="1178328" y="1637985"/>
                  <a:pt x="1185624" y="1637985"/>
                </a:cubicBezTo>
                <a:cubicBezTo>
                  <a:pt x="1188056" y="1635553"/>
                  <a:pt x="1190488" y="1634337"/>
                  <a:pt x="1192920" y="1634337"/>
                </a:cubicBezTo>
                <a:cubicBezTo>
                  <a:pt x="1195352" y="1634337"/>
                  <a:pt x="1199000" y="1634337"/>
                  <a:pt x="1203865" y="1634337"/>
                </a:cubicBezTo>
                <a:cubicBezTo>
                  <a:pt x="1208729" y="1634337"/>
                  <a:pt x="1212377" y="1633121"/>
                  <a:pt x="1214809" y="1630689"/>
                </a:cubicBezTo>
                <a:cubicBezTo>
                  <a:pt x="1214809" y="1625825"/>
                  <a:pt x="1216633" y="1625217"/>
                  <a:pt x="1220281" y="1628865"/>
                </a:cubicBezTo>
                <a:cubicBezTo>
                  <a:pt x="1223929" y="1632513"/>
                  <a:pt x="1223321" y="1635553"/>
                  <a:pt x="1218457" y="1637985"/>
                </a:cubicBezTo>
                <a:cubicBezTo>
                  <a:pt x="1218457" y="1640417"/>
                  <a:pt x="1217241" y="1641633"/>
                  <a:pt x="1214809" y="1641633"/>
                </a:cubicBezTo>
                <a:cubicBezTo>
                  <a:pt x="1209945" y="1644065"/>
                  <a:pt x="1205081" y="1646497"/>
                  <a:pt x="1200216" y="1648929"/>
                </a:cubicBezTo>
                <a:cubicBezTo>
                  <a:pt x="1195352" y="1651361"/>
                  <a:pt x="1191704" y="1653793"/>
                  <a:pt x="1189272" y="1656226"/>
                </a:cubicBezTo>
                <a:cubicBezTo>
                  <a:pt x="1189272" y="1658658"/>
                  <a:pt x="1187448" y="1659265"/>
                  <a:pt x="1183800" y="1658050"/>
                </a:cubicBezTo>
                <a:cubicBezTo>
                  <a:pt x="1180152" y="1656833"/>
                  <a:pt x="1177112" y="1656226"/>
                  <a:pt x="1174680" y="1656226"/>
                </a:cubicBezTo>
                <a:lnTo>
                  <a:pt x="1163735" y="1652578"/>
                </a:lnTo>
                <a:cubicBezTo>
                  <a:pt x="1163735" y="1659874"/>
                  <a:pt x="1160695" y="1663522"/>
                  <a:pt x="1154615" y="1663522"/>
                </a:cubicBezTo>
                <a:cubicBezTo>
                  <a:pt x="1148535" y="1663522"/>
                  <a:pt x="1141847" y="1662306"/>
                  <a:pt x="1134551" y="1659874"/>
                </a:cubicBezTo>
                <a:cubicBezTo>
                  <a:pt x="1132119" y="1657441"/>
                  <a:pt x="1128471" y="1657441"/>
                  <a:pt x="1123607" y="1659874"/>
                </a:cubicBezTo>
                <a:cubicBezTo>
                  <a:pt x="1118743" y="1662306"/>
                  <a:pt x="1115095" y="1664738"/>
                  <a:pt x="1112663" y="1667170"/>
                </a:cubicBezTo>
                <a:lnTo>
                  <a:pt x="1112663" y="1663522"/>
                </a:lnTo>
                <a:lnTo>
                  <a:pt x="1116311" y="1659874"/>
                </a:lnTo>
                <a:lnTo>
                  <a:pt x="1112663" y="1659874"/>
                </a:lnTo>
                <a:cubicBezTo>
                  <a:pt x="1110231" y="1659874"/>
                  <a:pt x="1107190" y="1660482"/>
                  <a:pt x="1103542" y="1661698"/>
                </a:cubicBezTo>
                <a:cubicBezTo>
                  <a:pt x="1099894" y="1662914"/>
                  <a:pt x="1095638" y="1663522"/>
                  <a:pt x="1090774" y="1663522"/>
                </a:cubicBezTo>
                <a:lnTo>
                  <a:pt x="1083478" y="1663522"/>
                </a:lnTo>
                <a:cubicBezTo>
                  <a:pt x="1083478" y="1663522"/>
                  <a:pt x="1082870" y="1663522"/>
                  <a:pt x="1081654" y="1663522"/>
                </a:cubicBezTo>
                <a:cubicBezTo>
                  <a:pt x="1080438" y="1663522"/>
                  <a:pt x="1078614" y="1663522"/>
                  <a:pt x="1076182" y="1663522"/>
                </a:cubicBezTo>
                <a:lnTo>
                  <a:pt x="1083478" y="1667170"/>
                </a:lnTo>
                <a:cubicBezTo>
                  <a:pt x="1085910" y="1669602"/>
                  <a:pt x="1089558" y="1670818"/>
                  <a:pt x="1094422" y="1670818"/>
                </a:cubicBezTo>
                <a:cubicBezTo>
                  <a:pt x="1104150" y="1668386"/>
                  <a:pt x="1113271" y="1667778"/>
                  <a:pt x="1121783" y="1668994"/>
                </a:cubicBezTo>
                <a:cubicBezTo>
                  <a:pt x="1130295" y="1670210"/>
                  <a:pt x="1138199" y="1669602"/>
                  <a:pt x="1145495" y="1667170"/>
                </a:cubicBezTo>
                <a:cubicBezTo>
                  <a:pt x="1155223" y="1664738"/>
                  <a:pt x="1168600" y="1663522"/>
                  <a:pt x="1185624" y="1663522"/>
                </a:cubicBezTo>
                <a:lnTo>
                  <a:pt x="1218457" y="1663522"/>
                </a:lnTo>
                <a:cubicBezTo>
                  <a:pt x="1225753" y="1663522"/>
                  <a:pt x="1231833" y="1662914"/>
                  <a:pt x="1236697" y="1661698"/>
                </a:cubicBezTo>
                <a:cubicBezTo>
                  <a:pt x="1241561" y="1660482"/>
                  <a:pt x="1245209" y="1656226"/>
                  <a:pt x="1247641" y="1648929"/>
                </a:cubicBezTo>
                <a:cubicBezTo>
                  <a:pt x="1252505" y="1653793"/>
                  <a:pt x="1257977" y="1655617"/>
                  <a:pt x="1264058" y="1654402"/>
                </a:cubicBezTo>
                <a:cubicBezTo>
                  <a:pt x="1270138" y="1653185"/>
                  <a:pt x="1275610" y="1652578"/>
                  <a:pt x="1280474" y="1652578"/>
                </a:cubicBezTo>
                <a:cubicBezTo>
                  <a:pt x="1282906" y="1652578"/>
                  <a:pt x="1285338" y="1651361"/>
                  <a:pt x="1287770" y="1648929"/>
                </a:cubicBezTo>
                <a:cubicBezTo>
                  <a:pt x="1290202" y="1646497"/>
                  <a:pt x="1292634" y="1646497"/>
                  <a:pt x="1295066" y="1648929"/>
                </a:cubicBezTo>
                <a:lnTo>
                  <a:pt x="1295066" y="1652578"/>
                </a:lnTo>
                <a:cubicBezTo>
                  <a:pt x="1297498" y="1647713"/>
                  <a:pt x="1302362" y="1646497"/>
                  <a:pt x="1309659" y="1648929"/>
                </a:cubicBezTo>
                <a:cubicBezTo>
                  <a:pt x="1316955" y="1651361"/>
                  <a:pt x="1321819" y="1652578"/>
                  <a:pt x="1324251" y="1652578"/>
                </a:cubicBezTo>
                <a:lnTo>
                  <a:pt x="1320603" y="1663522"/>
                </a:lnTo>
                <a:lnTo>
                  <a:pt x="1309659" y="1656226"/>
                </a:lnTo>
                <a:cubicBezTo>
                  <a:pt x="1302362" y="1661090"/>
                  <a:pt x="1297498" y="1668386"/>
                  <a:pt x="1295066" y="1678114"/>
                </a:cubicBezTo>
                <a:lnTo>
                  <a:pt x="1295066" y="1685410"/>
                </a:lnTo>
                <a:cubicBezTo>
                  <a:pt x="1295066" y="1697570"/>
                  <a:pt x="1297498" y="1703651"/>
                  <a:pt x="1302362" y="1703651"/>
                </a:cubicBezTo>
                <a:lnTo>
                  <a:pt x="1316955" y="1707299"/>
                </a:lnTo>
                <a:cubicBezTo>
                  <a:pt x="1302362" y="1707299"/>
                  <a:pt x="1292634" y="1713379"/>
                  <a:pt x="1287770" y="1725539"/>
                </a:cubicBezTo>
                <a:cubicBezTo>
                  <a:pt x="1287770" y="1727971"/>
                  <a:pt x="1288986" y="1729795"/>
                  <a:pt x="1291418" y="1731011"/>
                </a:cubicBezTo>
                <a:cubicBezTo>
                  <a:pt x="1293850" y="1732227"/>
                  <a:pt x="1295066" y="1734051"/>
                  <a:pt x="1295066" y="1736483"/>
                </a:cubicBezTo>
                <a:cubicBezTo>
                  <a:pt x="1290202" y="1736483"/>
                  <a:pt x="1287162" y="1734659"/>
                  <a:pt x="1285946" y="1731011"/>
                </a:cubicBezTo>
                <a:cubicBezTo>
                  <a:pt x="1284730" y="1727363"/>
                  <a:pt x="1284122" y="1724323"/>
                  <a:pt x="1284122" y="1721891"/>
                </a:cubicBezTo>
                <a:lnTo>
                  <a:pt x="1276826" y="1725539"/>
                </a:lnTo>
                <a:cubicBezTo>
                  <a:pt x="1279258" y="1730403"/>
                  <a:pt x="1278042" y="1734051"/>
                  <a:pt x="1273178" y="1736483"/>
                </a:cubicBezTo>
                <a:cubicBezTo>
                  <a:pt x="1268314" y="1738915"/>
                  <a:pt x="1264665" y="1741347"/>
                  <a:pt x="1262233" y="1743779"/>
                </a:cubicBezTo>
                <a:lnTo>
                  <a:pt x="1276826" y="1747428"/>
                </a:lnTo>
                <a:cubicBezTo>
                  <a:pt x="1271962" y="1749859"/>
                  <a:pt x="1265274" y="1752900"/>
                  <a:pt x="1256762" y="1756548"/>
                </a:cubicBezTo>
                <a:cubicBezTo>
                  <a:pt x="1248249" y="1760196"/>
                  <a:pt x="1241561" y="1764452"/>
                  <a:pt x="1236697" y="1769316"/>
                </a:cubicBezTo>
                <a:cubicBezTo>
                  <a:pt x="1241561" y="1769316"/>
                  <a:pt x="1250073" y="1767492"/>
                  <a:pt x="1262233" y="1763844"/>
                </a:cubicBezTo>
                <a:cubicBezTo>
                  <a:pt x="1274394" y="1760196"/>
                  <a:pt x="1285338" y="1759588"/>
                  <a:pt x="1295066" y="1762020"/>
                </a:cubicBezTo>
                <a:cubicBezTo>
                  <a:pt x="1295066" y="1764452"/>
                  <a:pt x="1293850" y="1769316"/>
                  <a:pt x="1291418" y="1776612"/>
                </a:cubicBezTo>
                <a:cubicBezTo>
                  <a:pt x="1288986" y="1783908"/>
                  <a:pt x="1282906" y="1786340"/>
                  <a:pt x="1273178" y="1783908"/>
                </a:cubicBezTo>
                <a:lnTo>
                  <a:pt x="1262233" y="1783908"/>
                </a:lnTo>
                <a:cubicBezTo>
                  <a:pt x="1257369" y="1791204"/>
                  <a:pt x="1253113" y="1795460"/>
                  <a:pt x="1249465" y="1796676"/>
                </a:cubicBezTo>
                <a:cubicBezTo>
                  <a:pt x="1245817" y="1797892"/>
                  <a:pt x="1239129" y="1798501"/>
                  <a:pt x="1229401" y="1798501"/>
                </a:cubicBezTo>
                <a:lnTo>
                  <a:pt x="1211161" y="1798501"/>
                </a:lnTo>
                <a:lnTo>
                  <a:pt x="1171032" y="1809445"/>
                </a:lnTo>
                <a:lnTo>
                  <a:pt x="1174680" y="1827685"/>
                </a:lnTo>
                <a:lnTo>
                  <a:pt x="1167384" y="1827685"/>
                </a:lnTo>
                <a:cubicBezTo>
                  <a:pt x="1164951" y="1827685"/>
                  <a:pt x="1160695" y="1830117"/>
                  <a:pt x="1154615" y="1834981"/>
                </a:cubicBezTo>
                <a:cubicBezTo>
                  <a:pt x="1148535" y="1839845"/>
                  <a:pt x="1144279" y="1843493"/>
                  <a:pt x="1141847" y="1845925"/>
                </a:cubicBezTo>
                <a:cubicBezTo>
                  <a:pt x="1139415" y="1845925"/>
                  <a:pt x="1136375" y="1847142"/>
                  <a:pt x="1132727" y="1849574"/>
                </a:cubicBezTo>
                <a:cubicBezTo>
                  <a:pt x="1129079" y="1852005"/>
                  <a:pt x="1126039" y="1852005"/>
                  <a:pt x="1123607" y="1849574"/>
                </a:cubicBezTo>
                <a:lnTo>
                  <a:pt x="1109014" y="1849574"/>
                </a:lnTo>
                <a:cubicBezTo>
                  <a:pt x="1099286" y="1849574"/>
                  <a:pt x="1090774" y="1852005"/>
                  <a:pt x="1083478" y="1856870"/>
                </a:cubicBezTo>
                <a:cubicBezTo>
                  <a:pt x="1049429" y="1878758"/>
                  <a:pt x="995924" y="1909159"/>
                  <a:pt x="922963" y="1948071"/>
                </a:cubicBezTo>
                <a:lnTo>
                  <a:pt x="802576" y="2035625"/>
                </a:lnTo>
                <a:cubicBezTo>
                  <a:pt x="802576" y="2035625"/>
                  <a:pt x="777040" y="2057514"/>
                  <a:pt x="725967" y="2101291"/>
                </a:cubicBezTo>
                <a:cubicBezTo>
                  <a:pt x="716239" y="2108587"/>
                  <a:pt x="707118" y="2117099"/>
                  <a:pt x="698606" y="2126827"/>
                </a:cubicBezTo>
                <a:cubicBezTo>
                  <a:pt x="690094" y="2136556"/>
                  <a:pt x="679758" y="2145068"/>
                  <a:pt x="667598" y="2152364"/>
                </a:cubicBezTo>
                <a:cubicBezTo>
                  <a:pt x="657869" y="2159660"/>
                  <a:pt x="648141" y="2168172"/>
                  <a:pt x="638413" y="2177900"/>
                </a:cubicBezTo>
                <a:cubicBezTo>
                  <a:pt x="621389" y="2209517"/>
                  <a:pt x="606796" y="2231405"/>
                  <a:pt x="594636" y="2243566"/>
                </a:cubicBezTo>
                <a:cubicBezTo>
                  <a:pt x="580044" y="2250862"/>
                  <a:pt x="566668" y="2254510"/>
                  <a:pt x="554507" y="2254510"/>
                </a:cubicBezTo>
                <a:cubicBezTo>
                  <a:pt x="525323" y="2288558"/>
                  <a:pt x="507082" y="2311663"/>
                  <a:pt x="499786" y="2323823"/>
                </a:cubicBezTo>
                <a:cubicBezTo>
                  <a:pt x="494922" y="2335983"/>
                  <a:pt x="488234" y="2350576"/>
                  <a:pt x="479722" y="2367600"/>
                </a:cubicBezTo>
                <a:cubicBezTo>
                  <a:pt x="471210" y="2384624"/>
                  <a:pt x="464521" y="2398001"/>
                  <a:pt x="459657" y="2407729"/>
                </a:cubicBezTo>
                <a:cubicBezTo>
                  <a:pt x="445065" y="2441778"/>
                  <a:pt x="434121" y="2473394"/>
                  <a:pt x="426825" y="2502579"/>
                </a:cubicBezTo>
                <a:cubicBezTo>
                  <a:pt x="436553" y="2497715"/>
                  <a:pt x="443241" y="2492851"/>
                  <a:pt x="446889" y="2487987"/>
                </a:cubicBezTo>
                <a:cubicBezTo>
                  <a:pt x="450537" y="2483122"/>
                  <a:pt x="454793" y="2479474"/>
                  <a:pt x="459657" y="2477042"/>
                </a:cubicBezTo>
                <a:lnTo>
                  <a:pt x="456009" y="2484339"/>
                </a:lnTo>
                <a:lnTo>
                  <a:pt x="459657" y="2484339"/>
                </a:lnTo>
                <a:cubicBezTo>
                  <a:pt x="471818" y="2472178"/>
                  <a:pt x="484586" y="2461234"/>
                  <a:pt x="497962" y="2451506"/>
                </a:cubicBezTo>
                <a:cubicBezTo>
                  <a:pt x="511338" y="2441778"/>
                  <a:pt x="524107" y="2432049"/>
                  <a:pt x="536267" y="2422321"/>
                </a:cubicBezTo>
                <a:lnTo>
                  <a:pt x="539915" y="2415025"/>
                </a:lnTo>
                <a:lnTo>
                  <a:pt x="543563" y="2415025"/>
                </a:lnTo>
                <a:lnTo>
                  <a:pt x="536267" y="2433266"/>
                </a:lnTo>
                <a:lnTo>
                  <a:pt x="539915" y="2440562"/>
                </a:lnTo>
                <a:lnTo>
                  <a:pt x="539915" y="2444210"/>
                </a:lnTo>
                <a:cubicBezTo>
                  <a:pt x="537483" y="2446642"/>
                  <a:pt x="533835" y="2450898"/>
                  <a:pt x="528971" y="2456978"/>
                </a:cubicBezTo>
                <a:cubicBezTo>
                  <a:pt x="524107" y="2463058"/>
                  <a:pt x="519242" y="2464882"/>
                  <a:pt x="514378" y="2462450"/>
                </a:cubicBezTo>
                <a:lnTo>
                  <a:pt x="514378" y="2466098"/>
                </a:lnTo>
                <a:cubicBezTo>
                  <a:pt x="507082" y="2468530"/>
                  <a:pt x="501610" y="2474002"/>
                  <a:pt x="497962" y="2482515"/>
                </a:cubicBezTo>
                <a:cubicBezTo>
                  <a:pt x="494314" y="2491027"/>
                  <a:pt x="492490" y="2496499"/>
                  <a:pt x="492490" y="2498931"/>
                </a:cubicBezTo>
                <a:cubicBezTo>
                  <a:pt x="492490" y="2498931"/>
                  <a:pt x="494314" y="2497715"/>
                  <a:pt x="497962" y="2495283"/>
                </a:cubicBezTo>
                <a:cubicBezTo>
                  <a:pt x="501610" y="2492851"/>
                  <a:pt x="507082" y="2491635"/>
                  <a:pt x="514378" y="2491635"/>
                </a:cubicBezTo>
                <a:cubicBezTo>
                  <a:pt x="553291" y="2457586"/>
                  <a:pt x="593420" y="2429617"/>
                  <a:pt x="634765" y="2407729"/>
                </a:cubicBezTo>
                <a:lnTo>
                  <a:pt x="653005" y="2393137"/>
                </a:lnTo>
                <a:cubicBezTo>
                  <a:pt x="657869" y="2388272"/>
                  <a:pt x="663950" y="2384624"/>
                  <a:pt x="671246" y="2382193"/>
                </a:cubicBezTo>
                <a:lnTo>
                  <a:pt x="725967" y="2342064"/>
                </a:lnTo>
                <a:cubicBezTo>
                  <a:pt x="730831" y="2337199"/>
                  <a:pt x="734479" y="2334768"/>
                  <a:pt x="736911" y="2334768"/>
                </a:cubicBezTo>
                <a:lnTo>
                  <a:pt x="842705" y="2272750"/>
                </a:lnTo>
                <a:cubicBezTo>
                  <a:pt x="864594" y="2258158"/>
                  <a:pt x="877970" y="2249646"/>
                  <a:pt x="882834" y="2247214"/>
                </a:cubicBezTo>
                <a:cubicBezTo>
                  <a:pt x="882834" y="2247214"/>
                  <a:pt x="883442" y="2247214"/>
                  <a:pt x="884658" y="2247214"/>
                </a:cubicBezTo>
                <a:cubicBezTo>
                  <a:pt x="885874" y="2247214"/>
                  <a:pt x="886482" y="2247214"/>
                  <a:pt x="886482" y="2247214"/>
                </a:cubicBezTo>
                <a:cubicBezTo>
                  <a:pt x="884050" y="2252078"/>
                  <a:pt x="876754" y="2259374"/>
                  <a:pt x="864594" y="2269102"/>
                </a:cubicBezTo>
                <a:lnTo>
                  <a:pt x="868242" y="2272750"/>
                </a:lnTo>
                <a:cubicBezTo>
                  <a:pt x="873106" y="2270318"/>
                  <a:pt x="878578" y="2266062"/>
                  <a:pt x="884658" y="2259982"/>
                </a:cubicBezTo>
                <a:cubicBezTo>
                  <a:pt x="890738" y="2253902"/>
                  <a:pt x="897426" y="2248430"/>
                  <a:pt x="904722" y="2243566"/>
                </a:cubicBezTo>
                <a:cubicBezTo>
                  <a:pt x="909587" y="2241133"/>
                  <a:pt x="920531" y="2231405"/>
                  <a:pt x="937555" y="2214381"/>
                </a:cubicBezTo>
                <a:lnTo>
                  <a:pt x="941203" y="2214381"/>
                </a:lnTo>
                <a:cubicBezTo>
                  <a:pt x="938771" y="2219245"/>
                  <a:pt x="937555" y="2225325"/>
                  <a:pt x="937555" y="2232621"/>
                </a:cubicBezTo>
                <a:cubicBezTo>
                  <a:pt x="930259" y="2235054"/>
                  <a:pt x="924179" y="2239309"/>
                  <a:pt x="919315" y="2245390"/>
                </a:cubicBezTo>
                <a:cubicBezTo>
                  <a:pt x="914450" y="2251470"/>
                  <a:pt x="908370" y="2255726"/>
                  <a:pt x="901074" y="2258158"/>
                </a:cubicBezTo>
                <a:cubicBezTo>
                  <a:pt x="903506" y="2263022"/>
                  <a:pt x="908370" y="2265454"/>
                  <a:pt x="915667" y="2265454"/>
                </a:cubicBezTo>
                <a:cubicBezTo>
                  <a:pt x="927827" y="2248430"/>
                  <a:pt x="935123" y="2237485"/>
                  <a:pt x="937555" y="2232621"/>
                </a:cubicBezTo>
                <a:lnTo>
                  <a:pt x="944851" y="2228973"/>
                </a:lnTo>
                <a:cubicBezTo>
                  <a:pt x="944851" y="2221677"/>
                  <a:pt x="947283" y="2216813"/>
                  <a:pt x="952147" y="2214381"/>
                </a:cubicBezTo>
                <a:cubicBezTo>
                  <a:pt x="961875" y="2209517"/>
                  <a:pt x="967956" y="2203437"/>
                  <a:pt x="970387" y="2196141"/>
                </a:cubicBezTo>
                <a:cubicBezTo>
                  <a:pt x="977684" y="2183981"/>
                  <a:pt x="987412" y="2176684"/>
                  <a:pt x="999572" y="2174252"/>
                </a:cubicBezTo>
                <a:lnTo>
                  <a:pt x="1010516" y="2170604"/>
                </a:lnTo>
                <a:cubicBezTo>
                  <a:pt x="1005652" y="2182764"/>
                  <a:pt x="995316" y="2194925"/>
                  <a:pt x="979508" y="2207085"/>
                </a:cubicBezTo>
                <a:cubicBezTo>
                  <a:pt x="963699" y="2219245"/>
                  <a:pt x="953363" y="2228973"/>
                  <a:pt x="948499" y="2236270"/>
                </a:cubicBezTo>
                <a:cubicBezTo>
                  <a:pt x="948499" y="2236270"/>
                  <a:pt x="948499" y="2236878"/>
                  <a:pt x="948499" y="2238094"/>
                </a:cubicBezTo>
                <a:cubicBezTo>
                  <a:pt x="948499" y="2239309"/>
                  <a:pt x="948499" y="2239918"/>
                  <a:pt x="948499" y="2239918"/>
                </a:cubicBezTo>
                <a:lnTo>
                  <a:pt x="963091" y="2232621"/>
                </a:lnTo>
                <a:cubicBezTo>
                  <a:pt x="977684" y="2220461"/>
                  <a:pt x="992276" y="2209517"/>
                  <a:pt x="1006868" y="2199789"/>
                </a:cubicBezTo>
                <a:cubicBezTo>
                  <a:pt x="1021461" y="2190060"/>
                  <a:pt x="1033621" y="2181548"/>
                  <a:pt x="1043349" y="2174252"/>
                </a:cubicBezTo>
                <a:cubicBezTo>
                  <a:pt x="1050645" y="2164524"/>
                  <a:pt x="1054293" y="2157228"/>
                  <a:pt x="1054293" y="2152364"/>
                </a:cubicBezTo>
                <a:cubicBezTo>
                  <a:pt x="1054293" y="2147500"/>
                  <a:pt x="1056725" y="2145068"/>
                  <a:pt x="1061589" y="2145068"/>
                </a:cubicBezTo>
                <a:cubicBezTo>
                  <a:pt x="1066454" y="2137771"/>
                  <a:pt x="1073750" y="2131083"/>
                  <a:pt x="1083478" y="2125003"/>
                </a:cubicBezTo>
                <a:cubicBezTo>
                  <a:pt x="1093206" y="2118923"/>
                  <a:pt x="1101718" y="2112235"/>
                  <a:pt x="1109014" y="2104939"/>
                </a:cubicBezTo>
                <a:cubicBezTo>
                  <a:pt x="1109014" y="2104939"/>
                  <a:pt x="1110231" y="2103723"/>
                  <a:pt x="1112663" y="2101291"/>
                </a:cubicBezTo>
                <a:cubicBezTo>
                  <a:pt x="1115095" y="2098859"/>
                  <a:pt x="1116311" y="2096427"/>
                  <a:pt x="1116311" y="2093994"/>
                </a:cubicBezTo>
                <a:cubicBezTo>
                  <a:pt x="1116311" y="2093994"/>
                  <a:pt x="1116919" y="2093994"/>
                  <a:pt x="1118135" y="2093994"/>
                </a:cubicBezTo>
                <a:cubicBezTo>
                  <a:pt x="1119351" y="2093994"/>
                  <a:pt x="1119959" y="2093994"/>
                  <a:pt x="1119959" y="2093994"/>
                </a:cubicBezTo>
                <a:cubicBezTo>
                  <a:pt x="1124823" y="2093994"/>
                  <a:pt x="1128471" y="2090346"/>
                  <a:pt x="1130903" y="2083050"/>
                </a:cubicBezTo>
                <a:cubicBezTo>
                  <a:pt x="1130903" y="2080618"/>
                  <a:pt x="1134551" y="2079402"/>
                  <a:pt x="1141847" y="2079402"/>
                </a:cubicBezTo>
                <a:cubicBezTo>
                  <a:pt x="1136983" y="2086698"/>
                  <a:pt x="1127255" y="2096427"/>
                  <a:pt x="1112663" y="2108587"/>
                </a:cubicBezTo>
                <a:cubicBezTo>
                  <a:pt x="1098070" y="2120747"/>
                  <a:pt x="1088342" y="2131691"/>
                  <a:pt x="1083478" y="2141419"/>
                </a:cubicBezTo>
                <a:lnTo>
                  <a:pt x="1083478" y="2134123"/>
                </a:lnTo>
                <a:cubicBezTo>
                  <a:pt x="1083478" y="2134123"/>
                  <a:pt x="1081046" y="2136556"/>
                  <a:pt x="1076182" y="2141419"/>
                </a:cubicBezTo>
                <a:lnTo>
                  <a:pt x="1083478" y="2141419"/>
                </a:lnTo>
                <a:lnTo>
                  <a:pt x="1061589" y="2166956"/>
                </a:lnTo>
                <a:cubicBezTo>
                  <a:pt x="1066454" y="2166956"/>
                  <a:pt x="1068886" y="2165740"/>
                  <a:pt x="1068886" y="2163308"/>
                </a:cubicBezTo>
                <a:cubicBezTo>
                  <a:pt x="1068886" y="2170604"/>
                  <a:pt x="1067669" y="2174252"/>
                  <a:pt x="1065238" y="2174252"/>
                </a:cubicBezTo>
                <a:cubicBezTo>
                  <a:pt x="1057941" y="2174252"/>
                  <a:pt x="1054293" y="2175468"/>
                  <a:pt x="1054293" y="2177900"/>
                </a:cubicBezTo>
                <a:lnTo>
                  <a:pt x="1028757" y="2214381"/>
                </a:lnTo>
                <a:lnTo>
                  <a:pt x="1028757" y="2218029"/>
                </a:lnTo>
                <a:cubicBezTo>
                  <a:pt x="1031189" y="2218029"/>
                  <a:pt x="1034837" y="2215597"/>
                  <a:pt x="1039701" y="2210733"/>
                </a:cubicBezTo>
                <a:cubicBezTo>
                  <a:pt x="1039701" y="2210733"/>
                  <a:pt x="1040309" y="2210125"/>
                  <a:pt x="1041525" y="2208909"/>
                </a:cubicBezTo>
                <a:cubicBezTo>
                  <a:pt x="1042741" y="2207693"/>
                  <a:pt x="1043349" y="2207085"/>
                  <a:pt x="1043349" y="2207085"/>
                </a:cubicBezTo>
                <a:cubicBezTo>
                  <a:pt x="1053077" y="2202221"/>
                  <a:pt x="1059158" y="2196141"/>
                  <a:pt x="1061589" y="2188844"/>
                </a:cubicBezTo>
                <a:cubicBezTo>
                  <a:pt x="1064022" y="2181548"/>
                  <a:pt x="1065238" y="2176684"/>
                  <a:pt x="1065238" y="2174252"/>
                </a:cubicBezTo>
                <a:lnTo>
                  <a:pt x="1068886" y="2177900"/>
                </a:lnTo>
                <a:cubicBezTo>
                  <a:pt x="1078614" y="2175468"/>
                  <a:pt x="1083478" y="2169388"/>
                  <a:pt x="1083478" y="2159660"/>
                </a:cubicBezTo>
                <a:lnTo>
                  <a:pt x="1079830" y="2163308"/>
                </a:lnTo>
                <a:lnTo>
                  <a:pt x="1068886" y="2166956"/>
                </a:lnTo>
                <a:cubicBezTo>
                  <a:pt x="1076182" y="2162092"/>
                  <a:pt x="1079830" y="2158444"/>
                  <a:pt x="1079830" y="2156012"/>
                </a:cubicBezTo>
                <a:cubicBezTo>
                  <a:pt x="1082262" y="2148716"/>
                  <a:pt x="1087126" y="2143852"/>
                  <a:pt x="1094422" y="2141419"/>
                </a:cubicBezTo>
                <a:cubicBezTo>
                  <a:pt x="1104150" y="2129259"/>
                  <a:pt x="1112663" y="2121963"/>
                  <a:pt x="1119959" y="2119531"/>
                </a:cubicBezTo>
                <a:lnTo>
                  <a:pt x="1119959" y="2126827"/>
                </a:lnTo>
                <a:cubicBezTo>
                  <a:pt x="1129687" y="2121963"/>
                  <a:pt x="1134551" y="2114667"/>
                  <a:pt x="1134551" y="2104939"/>
                </a:cubicBezTo>
                <a:cubicBezTo>
                  <a:pt x="1132119" y="2114667"/>
                  <a:pt x="1127255" y="2119531"/>
                  <a:pt x="1119959" y="2119531"/>
                </a:cubicBezTo>
                <a:cubicBezTo>
                  <a:pt x="1124823" y="2109803"/>
                  <a:pt x="1130903" y="2101291"/>
                  <a:pt x="1138199" y="2093994"/>
                </a:cubicBezTo>
                <a:cubicBezTo>
                  <a:pt x="1145495" y="2086698"/>
                  <a:pt x="1151575" y="2081834"/>
                  <a:pt x="1156439" y="2079402"/>
                </a:cubicBezTo>
                <a:cubicBezTo>
                  <a:pt x="1156439" y="2079402"/>
                  <a:pt x="1158871" y="2075754"/>
                  <a:pt x="1163735" y="2068458"/>
                </a:cubicBezTo>
                <a:cubicBezTo>
                  <a:pt x="1171032" y="2063594"/>
                  <a:pt x="1179544" y="2062378"/>
                  <a:pt x="1189272" y="2064810"/>
                </a:cubicBezTo>
                <a:cubicBezTo>
                  <a:pt x="1181976" y="2072106"/>
                  <a:pt x="1178328" y="2076970"/>
                  <a:pt x="1178328" y="2079402"/>
                </a:cubicBezTo>
                <a:cubicBezTo>
                  <a:pt x="1183192" y="2084266"/>
                  <a:pt x="1179544" y="2089131"/>
                  <a:pt x="1167384" y="2093994"/>
                </a:cubicBezTo>
                <a:cubicBezTo>
                  <a:pt x="1162519" y="2096427"/>
                  <a:pt x="1150359" y="2111019"/>
                  <a:pt x="1130903" y="2137771"/>
                </a:cubicBezTo>
                <a:lnTo>
                  <a:pt x="1134551" y="2134123"/>
                </a:lnTo>
                <a:lnTo>
                  <a:pt x="1189272" y="2086698"/>
                </a:lnTo>
                <a:cubicBezTo>
                  <a:pt x="1213593" y="2059946"/>
                  <a:pt x="1225753" y="2046569"/>
                  <a:pt x="1225753" y="2046569"/>
                </a:cubicBezTo>
                <a:lnTo>
                  <a:pt x="1229401" y="2039273"/>
                </a:lnTo>
                <a:lnTo>
                  <a:pt x="1225753" y="2031977"/>
                </a:lnTo>
                <a:lnTo>
                  <a:pt x="1189272" y="2068458"/>
                </a:lnTo>
                <a:lnTo>
                  <a:pt x="1189272" y="2064810"/>
                </a:lnTo>
                <a:cubicBezTo>
                  <a:pt x="1186840" y="2064810"/>
                  <a:pt x="1185624" y="2062378"/>
                  <a:pt x="1185624" y="2057514"/>
                </a:cubicBezTo>
                <a:lnTo>
                  <a:pt x="1189272" y="2057514"/>
                </a:lnTo>
                <a:cubicBezTo>
                  <a:pt x="1194136" y="2057514"/>
                  <a:pt x="1198392" y="2054474"/>
                  <a:pt x="1202040" y="2048393"/>
                </a:cubicBezTo>
                <a:cubicBezTo>
                  <a:pt x="1205689" y="2042313"/>
                  <a:pt x="1208729" y="2038057"/>
                  <a:pt x="1211161" y="2035625"/>
                </a:cubicBezTo>
                <a:lnTo>
                  <a:pt x="1203865" y="2024681"/>
                </a:lnTo>
                <a:cubicBezTo>
                  <a:pt x="1235481" y="1997929"/>
                  <a:pt x="1257369" y="1971176"/>
                  <a:pt x="1269530" y="1944423"/>
                </a:cubicBezTo>
                <a:lnTo>
                  <a:pt x="1269530" y="1933479"/>
                </a:lnTo>
                <a:cubicBezTo>
                  <a:pt x="1269530" y="1914023"/>
                  <a:pt x="1274394" y="1904295"/>
                  <a:pt x="1284122" y="1904295"/>
                </a:cubicBezTo>
                <a:lnTo>
                  <a:pt x="1295066" y="1878758"/>
                </a:lnTo>
                <a:cubicBezTo>
                  <a:pt x="1295066" y="1878758"/>
                  <a:pt x="1295066" y="1876934"/>
                  <a:pt x="1295066" y="1873286"/>
                </a:cubicBezTo>
                <a:cubicBezTo>
                  <a:pt x="1295066" y="1869638"/>
                  <a:pt x="1295066" y="1867814"/>
                  <a:pt x="1295066" y="1867814"/>
                </a:cubicBezTo>
                <a:lnTo>
                  <a:pt x="1291418" y="1867814"/>
                </a:lnTo>
                <a:lnTo>
                  <a:pt x="1269530" y="1882406"/>
                </a:lnTo>
                <a:cubicBezTo>
                  <a:pt x="1262233" y="1882406"/>
                  <a:pt x="1257369" y="1884838"/>
                  <a:pt x="1254937" y="1889702"/>
                </a:cubicBezTo>
                <a:lnTo>
                  <a:pt x="1247641" y="1904295"/>
                </a:lnTo>
                <a:lnTo>
                  <a:pt x="1233049" y="1904295"/>
                </a:lnTo>
                <a:cubicBezTo>
                  <a:pt x="1233049" y="1904295"/>
                  <a:pt x="1240345" y="1895782"/>
                  <a:pt x="1254937" y="1878758"/>
                </a:cubicBezTo>
                <a:cubicBezTo>
                  <a:pt x="1267098" y="1871462"/>
                  <a:pt x="1280474" y="1856870"/>
                  <a:pt x="1295066" y="1834981"/>
                </a:cubicBezTo>
                <a:cubicBezTo>
                  <a:pt x="1295066" y="1832549"/>
                  <a:pt x="1296282" y="1827685"/>
                  <a:pt x="1298714" y="1820389"/>
                </a:cubicBezTo>
                <a:cubicBezTo>
                  <a:pt x="1301146" y="1813093"/>
                  <a:pt x="1309659" y="1809445"/>
                  <a:pt x="1324251" y="1809445"/>
                </a:cubicBezTo>
                <a:lnTo>
                  <a:pt x="1324251" y="1805797"/>
                </a:lnTo>
                <a:cubicBezTo>
                  <a:pt x="1324251" y="1803365"/>
                  <a:pt x="1325467" y="1797892"/>
                  <a:pt x="1327899" y="1789380"/>
                </a:cubicBezTo>
                <a:cubicBezTo>
                  <a:pt x="1330331" y="1780868"/>
                  <a:pt x="1329115" y="1772964"/>
                  <a:pt x="1324251" y="1765668"/>
                </a:cubicBezTo>
                <a:lnTo>
                  <a:pt x="1324251" y="1758372"/>
                </a:lnTo>
                <a:cubicBezTo>
                  <a:pt x="1326683" y="1755940"/>
                  <a:pt x="1329115" y="1756548"/>
                  <a:pt x="1331547" y="1760196"/>
                </a:cubicBezTo>
                <a:cubicBezTo>
                  <a:pt x="1333979" y="1763844"/>
                  <a:pt x="1335195" y="1765668"/>
                  <a:pt x="1335195" y="1765668"/>
                </a:cubicBezTo>
                <a:cubicBezTo>
                  <a:pt x="1344923" y="1736483"/>
                  <a:pt x="1349787" y="1718243"/>
                  <a:pt x="1349787" y="1710947"/>
                </a:cubicBezTo>
                <a:cubicBezTo>
                  <a:pt x="1352219" y="1706082"/>
                  <a:pt x="1354651" y="1701827"/>
                  <a:pt x="1357084" y="1698179"/>
                </a:cubicBezTo>
                <a:cubicBezTo>
                  <a:pt x="1359515" y="1694530"/>
                  <a:pt x="1361948" y="1691490"/>
                  <a:pt x="1364380" y="1689058"/>
                </a:cubicBezTo>
                <a:cubicBezTo>
                  <a:pt x="1366812" y="1686626"/>
                  <a:pt x="1368028" y="1681762"/>
                  <a:pt x="1368028" y="1674466"/>
                </a:cubicBezTo>
                <a:lnTo>
                  <a:pt x="1375230" y="1663662"/>
                </a:lnTo>
                <a:lnTo>
                  <a:pt x="1375081" y="1663522"/>
                </a:lnTo>
                <a:lnTo>
                  <a:pt x="1364380" y="1663522"/>
                </a:lnTo>
                <a:lnTo>
                  <a:pt x="1366783" y="1653908"/>
                </a:lnTo>
                <a:lnTo>
                  <a:pt x="1364380" y="1650753"/>
                </a:lnTo>
                <a:cubicBezTo>
                  <a:pt x="1359515" y="1643457"/>
                  <a:pt x="1354651" y="1634337"/>
                  <a:pt x="1349787" y="1623393"/>
                </a:cubicBezTo>
                <a:cubicBezTo>
                  <a:pt x="1349787" y="1616097"/>
                  <a:pt x="1347355" y="1612449"/>
                  <a:pt x="1342491" y="1612449"/>
                </a:cubicBezTo>
                <a:lnTo>
                  <a:pt x="1295066" y="1557727"/>
                </a:lnTo>
                <a:cubicBezTo>
                  <a:pt x="1295066" y="1557727"/>
                  <a:pt x="1292634" y="1556512"/>
                  <a:pt x="1287770" y="1554079"/>
                </a:cubicBezTo>
                <a:cubicBezTo>
                  <a:pt x="1285338" y="1551647"/>
                  <a:pt x="1282298" y="1549215"/>
                  <a:pt x="1278650" y="1546783"/>
                </a:cubicBezTo>
                <a:cubicBezTo>
                  <a:pt x="1275002" y="1544351"/>
                  <a:pt x="1275610" y="1540703"/>
                  <a:pt x="1280474" y="1535839"/>
                </a:cubicBezTo>
                <a:cubicBezTo>
                  <a:pt x="1282906" y="1533407"/>
                  <a:pt x="1281690" y="1530975"/>
                  <a:pt x="1276826" y="1528543"/>
                </a:cubicBezTo>
                <a:cubicBezTo>
                  <a:pt x="1271962" y="1526111"/>
                  <a:pt x="1268314" y="1524895"/>
                  <a:pt x="1265882" y="1524895"/>
                </a:cubicBezTo>
                <a:cubicBezTo>
                  <a:pt x="1261018" y="1522463"/>
                  <a:pt x="1254937" y="1521247"/>
                  <a:pt x="1247641" y="1521247"/>
                </a:cubicBezTo>
                <a:cubicBezTo>
                  <a:pt x="1240345" y="1513951"/>
                  <a:pt x="1236089" y="1509087"/>
                  <a:pt x="1234873" y="1506654"/>
                </a:cubicBezTo>
                <a:cubicBezTo>
                  <a:pt x="1233657" y="1504222"/>
                  <a:pt x="1235481" y="1498142"/>
                  <a:pt x="1240345" y="1488414"/>
                </a:cubicBezTo>
                <a:cubicBezTo>
                  <a:pt x="1242777" y="1481118"/>
                  <a:pt x="1239129" y="1477470"/>
                  <a:pt x="1229401" y="1477470"/>
                </a:cubicBezTo>
                <a:cubicBezTo>
                  <a:pt x="1236697" y="1470174"/>
                  <a:pt x="1240345" y="1461662"/>
                  <a:pt x="1240345" y="1451933"/>
                </a:cubicBezTo>
                <a:cubicBezTo>
                  <a:pt x="1240345" y="1442205"/>
                  <a:pt x="1236697" y="1432477"/>
                  <a:pt x="1229401" y="1422749"/>
                </a:cubicBezTo>
                <a:cubicBezTo>
                  <a:pt x="1224537" y="1405724"/>
                  <a:pt x="1222105" y="1394780"/>
                  <a:pt x="1222105" y="1389916"/>
                </a:cubicBezTo>
                <a:cubicBezTo>
                  <a:pt x="1222105" y="1380188"/>
                  <a:pt x="1220889" y="1374108"/>
                  <a:pt x="1218457" y="1371676"/>
                </a:cubicBezTo>
                <a:cubicBezTo>
                  <a:pt x="1213593" y="1366812"/>
                  <a:pt x="1209337" y="1360731"/>
                  <a:pt x="1205689" y="1353435"/>
                </a:cubicBezTo>
                <a:cubicBezTo>
                  <a:pt x="1202040" y="1346139"/>
                  <a:pt x="1200216" y="1342491"/>
                  <a:pt x="1200216" y="1342491"/>
                </a:cubicBezTo>
                <a:cubicBezTo>
                  <a:pt x="1197784" y="1335195"/>
                  <a:pt x="1194136" y="1331547"/>
                  <a:pt x="1189272" y="1331547"/>
                </a:cubicBezTo>
                <a:cubicBezTo>
                  <a:pt x="1183192" y="1326683"/>
                  <a:pt x="1177872" y="1321135"/>
                  <a:pt x="1173312" y="1314902"/>
                </a:cubicBezTo>
                <a:lnTo>
                  <a:pt x="1169116" y="1307267"/>
                </a:lnTo>
                <a:close/>
                <a:moveTo>
                  <a:pt x="2422321" y="1313306"/>
                </a:moveTo>
                <a:cubicBezTo>
                  <a:pt x="2419889" y="1318171"/>
                  <a:pt x="2418673" y="1327899"/>
                  <a:pt x="2418673" y="1342491"/>
                </a:cubicBezTo>
                <a:cubicBezTo>
                  <a:pt x="2418673" y="1357083"/>
                  <a:pt x="2417457" y="1368027"/>
                  <a:pt x="2415025" y="1375324"/>
                </a:cubicBezTo>
                <a:cubicBezTo>
                  <a:pt x="2415025" y="1389916"/>
                  <a:pt x="2413809" y="1402684"/>
                  <a:pt x="2411377" y="1413628"/>
                </a:cubicBezTo>
                <a:cubicBezTo>
                  <a:pt x="2408945" y="1424573"/>
                  <a:pt x="2407729" y="1434909"/>
                  <a:pt x="2407729" y="1444637"/>
                </a:cubicBezTo>
                <a:cubicBezTo>
                  <a:pt x="2407729" y="1449501"/>
                  <a:pt x="2407121" y="1458621"/>
                  <a:pt x="2405905" y="1471998"/>
                </a:cubicBezTo>
                <a:cubicBezTo>
                  <a:pt x="2404689" y="1485374"/>
                  <a:pt x="2405297" y="1496926"/>
                  <a:pt x="2407729" y="1506654"/>
                </a:cubicBezTo>
                <a:cubicBezTo>
                  <a:pt x="2415025" y="1484766"/>
                  <a:pt x="2419281" y="1457405"/>
                  <a:pt x="2420497" y="1424573"/>
                </a:cubicBezTo>
                <a:cubicBezTo>
                  <a:pt x="2421713" y="1391740"/>
                  <a:pt x="2423537" y="1366812"/>
                  <a:pt x="2425970" y="1349787"/>
                </a:cubicBezTo>
                <a:lnTo>
                  <a:pt x="2425970" y="1313306"/>
                </a:lnTo>
                <a:lnTo>
                  <a:pt x="2422321" y="1313306"/>
                </a:lnTo>
                <a:close/>
                <a:moveTo>
                  <a:pt x="2363952" y="1371676"/>
                </a:moveTo>
                <a:lnTo>
                  <a:pt x="2360304" y="1386268"/>
                </a:lnTo>
                <a:cubicBezTo>
                  <a:pt x="2357872" y="1393564"/>
                  <a:pt x="2355440" y="1400252"/>
                  <a:pt x="2353008" y="1406332"/>
                </a:cubicBezTo>
                <a:cubicBezTo>
                  <a:pt x="2350576" y="1412413"/>
                  <a:pt x="2349360" y="1419100"/>
                  <a:pt x="2349360" y="1426397"/>
                </a:cubicBezTo>
                <a:cubicBezTo>
                  <a:pt x="2346928" y="1436125"/>
                  <a:pt x="2345712" y="1445853"/>
                  <a:pt x="2345712" y="1455581"/>
                </a:cubicBezTo>
                <a:cubicBezTo>
                  <a:pt x="2345712" y="1462877"/>
                  <a:pt x="2345104" y="1470782"/>
                  <a:pt x="2343888" y="1479294"/>
                </a:cubicBezTo>
                <a:cubicBezTo>
                  <a:pt x="2342672" y="1487806"/>
                  <a:pt x="2343280" y="1496926"/>
                  <a:pt x="2345712" y="1506654"/>
                </a:cubicBezTo>
                <a:cubicBezTo>
                  <a:pt x="2345712" y="1509087"/>
                  <a:pt x="2345104" y="1512735"/>
                  <a:pt x="2343888" y="1517599"/>
                </a:cubicBezTo>
                <a:cubicBezTo>
                  <a:pt x="2342672" y="1522463"/>
                  <a:pt x="2343280" y="1526111"/>
                  <a:pt x="2345712" y="1528543"/>
                </a:cubicBezTo>
                <a:cubicBezTo>
                  <a:pt x="2348144" y="1533407"/>
                  <a:pt x="2355440" y="1535839"/>
                  <a:pt x="2367600" y="1535839"/>
                </a:cubicBezTo>
                <a:lnTo>
                  <a:pt x="2367600" y="1528543"/>
                </a:lnTo>
                <a:lnTo>
                  <a:pt x="2360304" y="1528543"/>
                </a:lnTo>
                <a:lnTo>
                  <a:pt x="2356656" y="1524895"/>
                </a:lnTo>
                <a:cubicBezTo>
                  <a:pt x="2356656" y="1522463"/>
                  <a:pt x="2356048" y="1518815"/>
                  <a:pt x="2354832" y="1513951"/>
                </a:cubicBezTo>
                <a:cubicBezTo>
                  <a:pt x="2353616" y="1509087"/>
                  <a:pt x="2356656" y="1506654"/>
                  <a:pt x="2363952" y="1506654"/>
                </a:cubicBezTo>
                <a:cubicBezTo>
                  <a:pt x="2363952" y="1509087"/>
                  <a:pt x="2364560" y="1509695"/>
                  <a:pt x="2365776" y="1508478"/>
                </a:cubicBezTo>
                <a:cubicBezTo>
                  <a:pt x="2366992" y="1507263"/>
                  <a:pt x="2366384" y="1506047"/>
                  <a:pt x="2363952" y="1504830"/>
                </a:cubicBezTo>
                <a:cubicBezTo>
                  <a:pt x="2361520" y="1503615"/>
                  <a:pt x="2359088" y="1501790"/>
                  <a:pt x="2356656" y="1499358"/>
                </a:cubicBezTo>
                <a:cubicBezTo>
                  <a:pt x="2359088" y="1494494"/>
                  <a:pt x="2361520" y="1488414"/>
                  <a:pt x="2363952" y="1481118"/>
                </a:cubicBezTo>
                <a:cubicBezTo>
                  <a:pt x="2366384" y="1473822"/>
                  <a:pt x="2370032" y="1468958"/>
                  <a:pt x="2374897" y="1466525"/>
                </a:cubicBezTo>
                <a:lnTo>
                  <a:pt x="2363952" y="1440989"/>
                </a:lnTo>
                <a:cubicBezTo>
                  <a:pt x="2368816" y="1436125"/>
                  <a:pt x="2372465" y="1431869"/>
                  <a:pt x="2374897" y="1428221"/>
                </a:cubicBezTo>
                <a:cubicBezTo>
                  <a:pt x="2377329" y="1424573"/>
                  <a:pt x="2377329" y="1419100"/>
                  <a:pt x="2374897" y="1411804"/>
                </a:cubicBezTo>
                <a:cubicBezTo>
                  <a:pt x="2374897" y="1409372"/>
                  <a:pt x="2373681" y="1405116"/>
                  <a:pt x="2371248" y="1399036"/>
                </a:cubicBezTo>
                <a:cubicBezTo>
                  <a:pt x="2368816" y="1392956"/>
                  <a:pt x="2368816" y="1387484"/>
                  <a:pt x="2371248" y="1382620"/>
                </a:cubicBezTo>
                <a:lnTo>
                  <a:pt x="2363952" y="1371676"/>
                </a:lnTo>
                <a:close/>
                <a:moveTo>
                  <a:pt x="2093995" y="1495710"/>
                </a:moveTo>
                <a:lnTo>
                  <a:pt x="2097643" y="1521247"/>
                </a:lnTo>
                <a:cubicBezTo>
                  <a:pt x="2100075" y="1521247"/>
                  <a:pt x="2102507" y="1518815"/>
                  <a:pt x="2104939" y="1513951"/>
                </a:cubicBezTo>
                <a:cubicBezTo>
                  <a:pt x="2104939" y="1504222"/>
                  <a:pt x="2102507" y="1498142"/>
                  <a:pt x="2097643" y="1495710"/>
                </a:cubicBezTo>
                <a:lnTo>
                  <a:pt x="2093995" y="1495710"/>
                </a:lnTo>
                <a:close/>
                <a:moveTo>
                  <a:pt x="1378972" y="1667170"/>
                </a:moveTo>
                <a:lnTo>
                  <a:pt x="1371676" y="1710947"/>
                </a:lnTo>
                <a:cubicBezTo>
                  <a:pt x="1376540" y="1710947"/>
                  <a:pt x="1378972" y="1710947"/>
                  <a:pt x="1378972" y="1710947"/>
                </a:cubicBezTo>
                <a:cubicBezTo>
                  <a:pt x="1386268" y="1703651"/>
                  <a:pt x="1389916" y="1697570"/>
                  <a:pt x="1389916" y="1692706"/>
                </a:cubicBezTo>
                <a:lnTo>
                  <a:pt x="1398005" y="1679224"/>
                </a:lnTo>
                <a:lnTo>
                  <a:pt x="1378972" y="1667170"/>
                </a:lnTo>
                <a:close/>
                <a:moveTo>
                  <a:pt x="1419138" y="1693914"/>
                </a:moveTo>
                <a:lnTo>
                  <a:pt x="1419101" y="1696354"/>
                </a:lnTo>
                <a:lnTo>
                  <a:pt x="1419699" y="1694326"/>
                </a:lnTo>
                <a:lnTo>
                  <a:pt x="1419138" y="1693914"/>
                </a:lnTo>
                <a:close/>
                <a:moveTo>
                  <a:pt x="1430842" y="1702520"/>
                </a:moveTo>
                <a:lnTo>
                  <a:pt x="1427309" y="1723715"/>
                </a:lnTo>
                <a:cubicBezTo>
                  <a:pt x="1424269" y="1744387"/>
                  <a:pt x="1421533" y="1768100"/>
                  <a:pt x="1419101" y="1794852"/>
                </a:cubicBezTo>
                <a:cubicBezTo>
                  <a:pt x="1425181" y="1776612"/>
                  <a:pt x="1430501" y="1757612"/>
                  <a:pt x="1435061" y="1737851"/>
                </a:cubicBezTo>
                <a:lnTo>
                  <a:pt x="1440348" y="1709303"/>
                </a:lnTo>
                <a:lnTo>
                  <a:pt x="1437341" y="1707299"/>
                </a:lnTo>
                <a:lnTo>
                  <a:pt x="1430842" y="1702520"/>
                </a:lnTo>
                <a:close/>
                <a:moveTo>
                  <a:pt x="1251289" y="1988200"/>
                </a:moveTo>
                <a:cubicBezTo>
                  <a:pt x="1246425" y="1993064"/>
                  <a:pt x="1241561" y="1998537"/>
                  <a:pt x="1236697" y="2004617"/>
                </a:cubicBezTo>
                <a:cubicBezTo>
                  <a:pt x="1231833" y="2010697"/>
                  <a:pt x="1228185" y="2014953"/>
                  <a:pt x="1225753" y="2017385"/>
                </a:cubicBezTo>
                <a:cubicBezTo>
                  <a:pt x="1240345" y="2007657"/>
                  <a:pt x="1248857" y="1997929"/>
                  <a:pt x="1251289" y="1988200"/>
                </a:cubicBezTo>
                <a:close/>
                <a:moveTo>
                  <a:pt x="1247641" y="2013737"/>
                </a:moveTo>
                <a:lnTo>
                  <a:pt x="1240345" y="2021033"/>
                </a:lnTo>
                <a:lnTo>
                  <a:pt x="1243993" y="2024681"/>
                </a:lnTo>
                <a:lnTo>
                  <a:pt x="1247641" y="2013737"/>
                </a:lnTo>
                <a:close/>
                <a:moveTo>
                  <a:pt x="1243993" y="2053866"/>
                </a:moveTo>
                <a:cubicBezTo>
                  <a:pt x="1243993" y="2058730"/>
                  <a:pt x="1242777" y="2062378"/>
                  <a:pt x="1240345" y="2064810"/>
                </a:cubicBezTo>
                <a:cubicBezTo>
                  <a:pt x="1240345" y="2064810"/>
                  <a:pt x="1236697" y="2067242"/>
                  <a:pt x="1229401" y="2072106"/>
                </a:cubicBezTo>
                <a:cubicBezTo>
                  <a:pt x="1239129" y="2072106"/>
                  <a:pt x="1244601" y="2070890"/>
                  <a:pt x="1245817" y="2068458"/>
                </a:cubicBezTo>
                <a:cubicBezTo>
                  <a:pt x="1247033" y="2066026"/>
                  <a:pt x="1248857" y="2063594"/>
                  <a:pt x="1251289" y="2061162"/>
                </a:cubicBezTo>
                <a:lnTo>
                  <a:pt x="1243993" y="2053866"/>
                </a:lnTo>
                <a:close/>
                <a:moveTo>
                  <a:pt x="1163735" y="2090346"/>
                </a:moveTo>
                <a:cubicBezTo>
                  <a:pt x="1154007" y="2092779"/>
                  <a:pt x="1147927" y="2097643"/>
                  <a:pt x="1145495" y="2104939"/>
                </a:cubicBezTo>
                <a:cubicBezTo>
                  <a:pt x="1145495" y="2104939"/>
                  <a:pt x="1151575" y="2100075"/>
                  <a:pt x="1163735" y="2090346"/>
                </a:cubicBezTo>
                <a:close/>
                <a:moveTo>
                  <a:pt x="1109014" y="2141419"/>
                </a:moveTo>
                <a:cubicBezTo>
                  <a:pt x="1109014" y="2143852"/>
                  <a:pt x="1105366" y="2146284"/>
                  <a:pt x="1098070" y="2148716"/>
                </a:cubicBezTo>
                <a:cubicBezTo>
                  <a:pt x="1090774" y="2151148"/>
                  <a:pt x="1088342" y="2156012"/>
                  <a:pt x="1090774" y="2163308"/>
                </a:cubicBezTo>
                <a:cubicBezTo>
                  <a:pt x="1100502" y="2163308"/>
                  <a:pt x="1107190" y="2160268"/>
                  <a:pt x="1110838" y="2154188"/>
                </a:cubicBezTo>
                <a:cubicBezTo>
                  <a:pt x="1114487" y="2148108"/>
                  <a:pt x="1117527" y="2143852"/>
                  <a:pt x="1119959" y="2141419"/>
                </a:cubicBezTo>
                <a:lnTo>
                  <a:pt x="1109014" y="2141419"/>
                </a:lnTo>
                <a:close/>
                <a:moveTo>
                  <a:pt x="1445549" y="2209821"/>
                </a:moveTo>
                <a:cubicBezTo>
                  <a:pt x="1443421" y="2212557"/>
                  <a:pt x="1441065" y="2215825"/>
                  <a:pt x="1438481" y="2219625"/>
                </a:cubicBezTo>
                <a:lnTo>
                  <a:pt x="1436583" y="2222549"/>
                </a:lnTo>
                <a:lnTo>
                  <a:pt x="1443725" y="2223501"/>
                </a:lnTo>
                <a:cubicBezTo>
                  <a:pt x="1447981" y="2224717"/>
                  <a:pt x="1451933" y="2226541"/>
                  <a:pt x="1455581" y="2228973"/>
                </a:cubicBezTo>
                <a:lnTo>
                  <a:pt x="1462878" y="2228973"/>
                </a:lnTo>
                <a:lnTo>
                  <a:pt x="1459230" y="2225325"/>
                </a:lnTo>
                <a:cubicBezTo>
                  <a:pt x="1454365" y="2220461"/>
                  <a:pt x="1450717" y="2216813"/>
                  <a:pt x="1448285" y="2214381"/>
                </a:cubicBezTo>
                <a:cubicBezTo>
                  <a:pt x="1447069" y="2213165"/>
                  <a:pt x="1446157" y="2211645"/>
                  <a:pt x="1445549" y="2209821"/>
                </a:cubicBezTo>
                <a:close/>
                <a:moveTo>
                  <a:pt x="1134551" y="2221677"/>
                </a:moveTo>
                <a:cubicBezTo>
                  <a:pt x="1122391" y="2236270"/>
                  <a:pt x="1113879" y="2247214"/>
                  <a:pt x="1109014" y="2254510"/>
                </a:cubicBezTo>
                <a:cubicBezTo>
                  <a:pt x="1113879" y="2254510"/>
                  <a:pt x="1119351" y="2251470"/>
                  <a:pt x="1125431" y="2245390"/>
                </a:cubicBezTo>
                <a:cubicBezTo>
                  <a:pt x="1131511" y="2239309"/>
                  <a:pt x="1136983" y="2232621"/>
                  <a:pt x="1141847" y="2225325"/>
                </a:cubicBezTo>
                <a:lnTo>
                  <a:pt x="1134551" y="2221677"/>
                </a:lnTo>
                <a:close/>
                <a:moveTo>
                  <a:pt x="1432249" y="2229226"/>
                </a:moveTo>
                <a:lnTo>
                  <a:pt x="1430045" y="2232621"/>
                </a:lnTo>
                <a:cubicBezTo>
                  <a:pt x="1430045" y="2235054"/>
                  <a:pt x="1428829" y="2238702"/>
                  <a:pt x="1426397" y="2243566"/>
                </a:cubicBezTo>
                <a:cubicBezTo>
                  <a:pt x="1423965" y="2248430"/>
                  <a:pt x="1421533" y="2252078"/>
                  <a:pt x="1419101" y="2254510"/>
                </a:cubicBezTo>
                <a:lnTo>
                  <a:pt x="1412894" y="2262350"/>
                </a:lnTo>
                <a:lnTo>
                  <a:pt x="1433693" y="2272750"/>
                </a:lnTo>
                <a:cubicBezTo>
                  <a:pt x="1436125" y="2272750"/>
                  <a:pt x="1438557" y="2273358"/>
                  <a:pt x="1440989" y="2274574"/>
                </a:cubicBezTo>
                <a:cubicBezTo>
                  <a:pt x="1443421" y="2275790"/>
                  <a:pt x="1445853" y="2275182"/>
                  <a:pt x="1448285" y="2272750"/>
                </a:cubicBezTo>
                <a:cubicBezTo>
                  <a:pt x="1450717" y="2267886"/>
                  <a:pt x="1450717" y="2264238"/>
                  <a:pt x="1448285" y="2261806"/>
                </a:cubicBezTo>
                <a:cubicBezTo>
                  <a:pt x="1440989" y="2254510"/>
                  <a:pt x="1440989" y="2247214"/>
                  <a:pt x="1448285" y="2239918"/>
                </a:cubicBezTo>
                <a:lnTo>
                  <a:pt x="1432249" y="2229226"/>
                </a:lnTo>
                <a:close/>
                <a:moveTo>
                  <a:pt x="981332" y="2228973"/>
                </a:moveTo>
                <a:cubicBezTo>
                  <a:pt x="978900" y="2231405"/>
                  <a:pt x="975252" y="2234445"/>
                  <a:pt x="970387" y="2238094"/>
                </a:cubicBezTo>
                <a:cubicBezTo>
                  <a:pt x="965523" y="2241742"/>
                  <a:pt x="963091" y="2245998"/>
                  <a:pt x="963091" y="2250862"/>
                </a:cubicBezTo>
                <a:cubicBezTo>
                  <a:pt x="972820" y="2245998"/>
                  <a:pt x="978900" y="2238702"/>
                  <a:pt x="981332" y="2228973"/>
                </a:cubicBezTo>
                <a:close/>
                <a:moveTo>
                  <a:pt x="955795" y="2254510"/>
                </a:moveTo>
                <a:cubicBezTo>
                  <a:pt x="950931" y="2254510"/>
                  <a:pt x="947283" y="2255726"/>
                  <a:pt x="944851" y="2258158"/>
                </a:cubicBezTo>
                <a:cubicBezTo>
                  <a:pt x="942419" y="2260590"/>
                  <a:pt x="941203" y="2264238"/>
                  <a:pt x="941203" y="2269102"/>
                </a:cubicBezTo>
                <a:lnTo>
                  <a:pt x="955795" y="2254510"/>
                </a:lnTo>
                <a:close/>
                <a:moveTo>
                  <a:pt x="919315" y="2276398"/>
                </a:moveTo>
                <a:cubicBezTo>
                  <a:pt x="909587" y="2281262"/>
                  <a:pt x="899858" y="2284910"/>
                  <a:pt x="890130" y="2287343"/>
                </a:cubicBezTo>
                <a:lnTo>
                  <a:pt x="890130" y="2294639"/>
                </a:lnTo>
                <a:cubicBezTo>
                  <a:pt x="899858" y="2289775"/>
                  <a:pt x="907154" y="2286126"/>
                  <a:pt x="912019" y="2283695"/>
                </a:cubicBezTo>
                <a:cubicBezTo>
                  <a:pt x="916883" y="2281262"/>
                  <a:pt x="919315" y="2278830"/>
                  <a:pt x="919315" y="2276398"/>
                </a:cubicBezTo>
                <a:close/>
                <a:moveTo>
                  <a:pt x="868242" y="2305583"/>
                </a:moveTo>
                <a:cubicBezTo>
                  <a:pt x="868242" y="2305583"/>
                  <a:pt x="868242" y="2306191"/>
                  <a:pt x="868242" y="2307407"/>
                </a:cubicBezTo>
                <a:cubicBezTo>
                  <a:pt x="868242" y="2308623"/>
                  <a:pt x="868242" y="2309231"/>
                  <a:pt x="868242" y="2309231"/>
                </a:cubicBezTo>
                <a:lnTo>
                  <a:pt x="879186" y="2305583"/>
                </a:lnTo>
                <a:lnTo>
                  <a:pt x="868242" y="2305583"/>
                </a:lnTo>
                <a:close/>
                <a:moveTo>
                  <a:pt x="152079" y="1458318"/>
                </a:moveTo>
                <a:cubicBezTo>
                  <a:pt x="147975" y="1458318"/>
                  <a:pt x="145923" y="1461053"/>
                  <a:pt x="145923" y="1466525"/>
                </a:cubicBezTo>
                <a:lnTo>
                  <a:pt x="156867" y="1459229"/>
                </a:lnTo>
                <a:cubicBezTo>
                  <a:pt x="155043" y="1458622"/>
                  <a:pt x="153447" y="1458318"/>
                  <a:pt x="152079" y="1458318"/>
                </a:cubicBezTo>
                <a:close/>
                <a:moveTo>
                  <a:pt x="171459" y="1462877"/>
                </a:moveTo>
                <a:cubicBezTo>
                  <a:pt x="154435" y="1472606"/>
                  <a:pt x="145923" y="1484766"/>
                  <a:pt x="145923" y="1499358"/>
                </a:cubicBezTo>
                <a:cubicBezTo>
                  <a:pt x="158083" y="1489630"/>
                  <a:pt x="166595" y="1477470"/>
                  <a:pt x="171459" y="1462877"/>
                </a:cubicBezTo>
                <a:close/>
                <a:moveTo>
                  <a:pt x="1152791" y="1791204"/>
                </a:moveTo>
                <a:cubicBezTo>
                  <a:pt x="1140631" y="1791204"/>
                  <a:pt x="1133943" y="1793028"/>
                  <a:pt x="1132727" y="1796676"/>
                </a:cubicBezTo>
                <a:cubicBezTo>
                  <a:pt x="1131511" y="1800325"/>
                  <a:pt x="1130903" y="1802149"/>
                  <a:pt x="1130903" y="1802149"/>
                </a:cubicBezTo>
                <a:cubicBezTo>
                  <a:pt x="1133335" y="1802149"/>
                  <a:pt x="1136375" y="1801541"/>
                  <a:pt x="1140023" y="1800325"/>
                </a:cubicBezTo>
                <a:cubicBezTo>
                  <a:pt x="1143671" y="1799108"/>
                  <a:pt x="1147927" y="1796068"/>
                  <a:pt x="1152791" y="1791204"/>
                </a:cubicBezTo>
                <a:close/>
                <a:moveTo>
                  <a:pt x="1006868" y="1853222"/>
                </a:moveTo>
                <a:cubicBezTo>
                  <a:pt x="1002004" y="1855654"/>
                  <a:pt x="982548" y="1865382"/>
                  <a:pt x="948499" y="1882406"/>
                </a:cubicBezTo>
                <a:lnTo>
                  <a:pt x="948499" y="1889702"/>
                </a:lnTo>
                <a:cubicBezTo>
                  <a:pt x="960659" y="1882406"/>
                  <a:pt x="972212" y="1876326"/>
                  <a:pt x="983156" y="1871462"/>
                </a:cubicBezTo>
                <a:cubicBezTo>
                  <a:pt x="994100" y="1866598"/>
                  <a:pt x="1003220" y="1861734"/>
                  <a:pt x="1010516" y="1856870"/>
                </a:cubicBezTo>
                <a:lnTo>
                  <a:pt x="1006868" y="1853222"/>
                </a:lnTo>
                <a:close/>
                <a:moveTo>
                  <a:pt x="948499" y="1856870"/>
                </a:moveTo>
                <a:cubicBezTo>
                  <a:pt x="946067" y="1859302"/>
                  <a:pt x="941811" y="1861126"/>
                  <a:pt x="935731" y="1862342"/>
                </a:cubicBezTo>
                <a:cubicBezTo>
                  <a:pt x="929651" y="1863558"/>
                  <a:pt x="925395" y="1866598"/>
                  <a:pt x="922963" y="1871462"/>
                </a:cubicBezTo>
                <a:lnTo>
                  <a:pt x="922963" y="1867814"/>
                </a:lnTo>
                <a:cubicBezTo>
                  <a:pt x="920531" y="1870246"/>
                  <a:pt x="916274" y="1872070"/>
                  <a:pt x="910194" y="1873286"/>
                </a:cubicBezTo>
                <a:cubicBezTo>
                  <a:pt x="904114" y="1874502"/>
                  <a:pt x="898642" y="1876326"/>
                  <a:pt x="893778" y="1878758"/>
                </a:cubicBezTo>
                <a:lnTo>
                  <a:pt x="922963" y="1871462"/>
                </a:lnTo>
                <a:cubicBezTo>
                  <a:pt x="925395" y="1871462"/>
                  <a:pt x="929651" y="1870246"/>
                  <a:pt x="935731" y="1867814"/>
                </a:cubicBezTo>
                <a:cubicBezTo>
                  <a:pt x="941811" y="1865382"/>
                  <a:pt x="946067" y="1861734"/>
                  <a:pt x="948499" y="1856870"/>
                </a:cubicBezTo>
                <a:close/>
                <a:moveTo>
                  <a:pt x="937555" y="1889702"/>
                </a:moveTo>
                <a:lnTo>
                  <a:pt x="922963" y="1896998"/>
                </a:lnTo>
                <a:cubicBezTo>
                  <a:pt x="925395" y="1896998"/>
                  <a:pt x="926611" y="1898215"/>
                  <a:pt x="926611" y="1900647"/>
                </a:cubicBezTo>
                <a:lnTo>
                  <a:pt x="941203" y="1893350"/>
                </a:lnTo>
                <a:lnTo>
                  <a:pt x="937555" y="1889702"/>
                </a:lnTo>
                <a:close/>
                <a:moveTo>
                  <a:pt x="904722" y="1904295"/>
                </a:moveTo>
                <a:cubicBezTo>
                  <a:pt x="907154" y="1904295"/>
                  <a:pt x="908978" y="1904903"/>
                  <a:pt x="910194" y="1906119"/>
                </a:cubicBezTo>
                <a:cubicBezTo>
                  <a:pt x="911411" y="1907335"/>
                  <a:pt x="912019" y="1907943"/>
                  <a:pt x="912019" y="1907943"/>
                </a:cubicBezTo>
                <a:lnTo>
                  <a:pt x="919315" y="1904295"/>
                </a:lnTo>
                <a:lnTo>
                  <a:pt x="915667" y="1904295"/>
                </a:lnTo>
                <a:lnTo>
                  <a:pt x="904722" y="1904295"/>
                </a:lnTo>
                <a:close/>
                <a:moveTo>
                  <a:pt x="601932" y="3082623"/>
                </a:moveTo>
                <a:cubicBezTo>
                  <a:pt x="597068" y="3082623"/>
                  <a:pt x="592204" y="3083839"/>
                  <a:pt x="587340" y="3086271"/>
                </a:cubicBezTo>
                <a:cubicBezTo>
                  <a:pt x="582476" y="3088703"/>
                  <a:pt x="578828" y="3089919"/>
                  <a:pt x="576396" y="3089919"/>
                </a:cubicBezTo>
                <a:lnTo>
                  <a:pt x="580044" y="3097215"/>
                </a:lnTo>
                <a:cubicBezTo>
                  <a:pt x="589772" y="3102079"/>
                  <a:pt x="597068" y="3097215"/>
                  <a:pt x="601932" y="3082623"/>
                </a:cubicBezTo>
                <a:close/>
                <a:moveTo>
                  <a:pt x="563627" y="3093567"/>
                </a:moveTo>
                <a:cubicBezTo>
                  <a:pt x="559979" y="3093567"/>
                  <a:pt x="556939" y="3095999"/>
                  <a:pt x="554507" y="3100863"/>
                </a:cubicBezTo>
                <a:cubicBezTo>
                  <a:pt x="556939" y="3098431"/>
                  <a:pt x="563019" y="3097215"/>
                  <a:pt x="572748" y="3097215"/>
                </a:cubicBezTo>
                <a:cubicBezTo>
                  <a:pt x="570316" y="3094783"/>
                  <a:pt x="567275" y="3093567"/>
                  <a:pt x="563627" y="3093567"/>
                </a:cubicBezTo>
                <a:close/>
                <a:moveTo>
                  <a:pt x="558155" y="3106335"/>
                </a:moveTo>
                <a:cubicBezTo>
                  <a:pt x="554507" y="3106335"/>
                  <a:pt x="550859" y="3106944"/>
                  <a:pt x="547211" y="3108159"/>
                </a:cubicBezTo>
                <a:cubicBezTo>
                  <a:pt x="556939" y="3108159"/>
                  <a:pt x="564235" y="3108159"/>
                  <a:pt x="569100" y="3108159"/>
                </a:cubicBezTo>
                <a:cubicBezTo>
                  <a:pt x="565451" y="3106944"/>
                  <a:pt x="561803" y="3106335"/>
                  <a:pt x="558155" y="3106335"/>
                </a:cubicBezTo>
                <a:close/>
                <a:moveTo>
                  <a:pt x="1918887" y="2316527"/>
                </a:moveTo>
                <a:cubicBezTo>
                  <a:pt x="1916455" y="2321391"/>
                  <a:pt x="1916455" y="2325647"/>
                  <a:pt x="1918887" y="2329296"/>
                </a:cubicBezTo>
                <a:cubicBezTo>
                  <a:pt x="1921319" y="2332944"/>
                  <a:pt x="1923751" y="2334768"/>
                  <a:pt x="1926183" y="2334768"/>
                </a:cubicBezTo>
                <a:lnTo>
                  <a:pt x="1929831" y="2334768"/>
                </a:lnTo>
                <a:lnTo>
                  <a:pt x="1918887" y="2316527"/>
                </a:lnTo>
                <a:close/>
                <a:moveTo>
                  <a:pt x="1907943" y="2320175"/>
                </a:moveTo>
                <a:cubicBezTo>
                  <a:pt x="1903079" y="2322607"/>
                  <a:pt x="1901255" y="2326863"/>
                  <a:pt x="1902471" y="2332944"/>
                </a:cubicBezTo>
                <a:cubicBezTo>
                  <a:pt x="1903687" y="2339024"/>
                  <a:pt x="1904295" y="2343280"/>
                  <a:pt x="1904295" y="2345712"/>
                </a:cubicBezTo>
                <a:cubicBezTo>
                  <a:pt x="1906727" y="2343280"/>
                  <a:pt x="1909159" y="2341456"/>
                  <a:pt x="1911591" y="2340240"/>
                </a:cubicBezTo>
                <a:cubicBezTo>
                  <a:pt x="1914023" y="2339024"/>
                  <a:pt x="1915239" y="2337199"/>
                  <a:pt x="1915239" y="2334768"/>
                </a:cubicBezTo>
                <a:cubicBezTo>
                  <a:pt x="1915239" y="2332335"/>
                  <a:pt x="1912807" y="2327471"/>
                  <a:pt x="1907943" y="2320175"/>
                </a:cubicBezTo>
                <a:close/>
                <a:moveTo>
                  <a:pt x="2078491" y="2758856"/>
                </a:moveTo>
                <a:cubicBezTo>
                  <a:pt x="2076667" y="2759464"/>
                  <a:pt x="2076970" y="2761592"/>
                  <a:pt x="2079403" y="2765240"/>
                </a:cubicBezTo>
                <a:lnTo>
                  <a:pt x="2090347" y="2761592"/>
                </a:lnTo>
                <a:cubicBezTo>
                  <a:pt x="2084267" y="2759160"/>
                  <a:pt x="2080315" y="2758248"/>
                  <a:pt x="2078491" y="2758856"/>
                </a:cubicBezTo>
                <a:close/>
                <a:moveTo>
                  <a:pt x="2641206" y="2790777"/>
                </a:moveTo>
                <a:lnTo>
                  <a:pt x="2641206" y="2794425"/>
                </a:lnTo>
                <a:cubicBezTo>
                  <a:pt x="2650934" y="2794425"/>
                  <a:pt x="2657014" y="2795641"/>
                  <a:pt x="2659447" y="2798073"/>
                </a:cubicBezTo>
                <a:lnTo>
                  <a:pt x="2659447" y="2794425"/>
                </a:lnTo>
                <a:cubicBezTo>
                  <a:pt x="2657014" y="2791993"/>
                  <a:pt x="2650934" y="2790777"/>
                  <a:pt x="2641206" y="2790777"/>
                </a:cubicBezTo>
                <a:close/>
                <a:moveTo>
                  <a:pt x="1696354" y="2918460"/>
                </a:moveTo>
                <a:cubicBezTo>
                  <a:pt x="1701219" y="2930620"/>
                  <a:pt x="1706083" y="2948860"/>
                  <a:pt x="1710947" y="2973181"/>
                </a:cubicBezTo>
                <a:cubicBezTo>
                  <a:pt x="1718243" y="2973181"/>
                  <a:pt x="1721891" y="2973181"/>
                  <a:pt x="1721891" y="2973181"/>
                </a:cubicBezTo>
                <a:cubicBezTo>
                  <a:pt x="1724323" y="2973181"/>
                  <a:pt x="1725539" y="2971964"/>
                  <a:pt x="1725539" y="2969533"/>
                </a:cubicBezTo>
                <a:cubicBezTo>
                  <a:pt x="1725539" y="2967100"/>
                  <a:pt x="1724323" y="2959804"/>
                  <a:pt x="1721891" y="2947644"/>
                </a:cubicBezTo>
                <a:cubicBezTo>
                  <a:pt x="1719459" y="2935484"/>
                  <a:pt x="1710947" y="2925756"/>
                  <a:pt x="1696354" y="2918460"/>
                </a:cubicBezTo>
                <a:close/>
                <a:moveTo>
                  <a:pt x="1751076" y="2951292"/>
                </a:moveTo>
                <a:cubicBezTo>
                  <a:pt x="1748643" y="2956156"/>
                  <a:pt x="1748036" y="2959804"/>
                  <a:pt x="1749252" y="2962236"/>
                </a:cubicBezTo>
                <a:cubicBezTo>
                  <a:pt x="1750467" y="2964668"/>
                  <a:pt x="1751076" y="2965885"/>
                  <a:pt x="1751076" y="2965885"/>
                </a:cubicBezTo>
                <a:cubicBezTo>
                  <a:pt x="1751076" y="2963452"/>
                  <a:pt x="1751076" y="2958588"/>
                  <a:pt x="1751076" y="2951292"/>
                </a:cubicBezTo>
                <a:close/>
                <a:moveTo>
                  <a:pt x="2006441" y="2987773"/>
                </a:moveTo>
                <a:cubicBezTo>
                  <a:pt x="2006441" y="2992637"/>
                  <a:pt x="2004617" y="2998717"/>
                  <a:pt x="2000969" y="3006013"/>
                </a:cubicBezTo>
                <a:cubicBezTo>
                  <a:pt x="1997321" y="3013309"/>
                  <a:pt x="1999145" y="3020606"/>
                  <a:pt x="2006441" y="3027902"/>
                </a:cubicBezTo>
                <a:cubicBezTo>
                  <a:pt x="2008873" y="3023038"/>
                  <a:pt x="2011305" y="3017565"/>
                  <a:pt x="2013737" y="3011485"/>
                </a:cubicBezTo>
                <a:cubicBezTo>
                  <a:pt x="2016169" y="3005405"/>
                  <a:pt x="2019817" y="3001149"/>
                  <a:pt x="2024681" y="2998717"/>
                </a:cubicBezTo>
                <a:lnTo>
                  <a:pt x="2006441" y="2987773"/>
                </a:lnTo>
                <a:close/>
                <a:moveTo>
                  <a:pt x="2987773" y="3024254"/>
                </a:moveTo>
                <a:cubicBezTo>
                  <a:pt x="2982909" y="3026686"/>
                  <a:pt x="2973181" y="3029118"/>
                  <a:pt x="2958589" y="3031550"/>
                </a:cubicBezTo>
                <a:cubicBezTo>
                  <a:pt x="2943996" y="3033982"/>
                  <a:pt x="2933052" y="3037630"/>
                  <a:pt x="2925756" y="3042494"/>
                </a:cubicBezTo>
                <a:lnTo>
                  <a:pt x="2914811" y="3049790"/>
                </a:lnTo>
                <a:cubicBezTo>
                  <a:pt x="2941564" y="3042494"/>
                  <a:pt x="2959805" y="3036414"/>
                  <a:pt x="2969533" y="3031550"/>
                </a:cubicBezTo>
                <a:lnTo>
                  <a:pt x="2980477" y="3027902"/>
                </a:lnTo>
                <a:lnTo>
                  <a:pt x="2987773" y="3027902"/>
                </a:lnTo>
                <a:lnTo>
                  <a:pt x="2987773" y="3024254"/>
                </a:lnTo>
                <a:close/>
                <a:moveTo>
                  <a:pt x="2535412" y="3027902"/>
                </a:moveTo>
                <a:cubicBezTo>
                  <a:pt x="2542708" y="3035198"/>
                  <a:pt x="2552436" y="3039454"/>
                  <a:pt x="2564596" y="3040670"/>
                </a:cubicBezTo>
                <a:cubicBezTo>
                  <a:pt x="2576757" y="3041886"/>
                  <a:pt x="2586485" y="3043710"/>
                  <a:pt x="2593781" y="3046142"/>
                </a:cubicBezTo>
                <a:cubicBezTo>
                  <a:pt x="2581621" y="3033982"/>
                  <a:pt x="2562164" y="3027902"/>
                  <a:pt x="2535412" y="3027902"/>
                </a:cubicBezTo>
                <a:close/>
                <a:moveTo>
                  <a:pt x="2692279" y="3068031"/>
                </a:moveTo>
                <a:cubicBezTo>
                  <a:pt x="2684983" y="3068031"/>
                  <a:pt x="2680119" y="3069247"/>
                  <a:pt x="2677687" y="3071679"/>
                </a:cubicBezTo>
                <a:lnTo>
                  <a:pt x="2677687" y="3078975"/>
                </a:lnTo>
                <a:cubicBezTo>
                  <a:pt x="2684983" y="3081407"/>
                  <a:pt x="2694711" y="3082623"/>
                  <a:pt x="2706871" y="3082623"/>
                </a:cubicBezTo>
                <a:cubicBezTo>
                  <a:pt x="2709303" y="3082623"/>
                  <a:pt x="2711735" y="3082623"/>
                  <a:pt x="2714167" y="3082623"/>
                </a:cubicBezTo>
                <a:cubicBezTo>
                  <a:pt x="2716599" y="3082623"/>
                  <a:pt x="2719031" y="3083839"/>
                  <a:pt x="2721463" y="3086271"/>
                </a:cubicBezTo>
                <a:lnTo>
                  <a:pt x="2728759" y="3086271"/>
                </a:lnTo>
                <a:cubicBezTo>
                  <a:pt x="2723896" y="3078975"/>
                  <a:pt x="2717207" y="3074111"/>
                  <a:pt x="2708695" y="3071679"/>
                </a:cubicBezTo>
                <a:cubicBezTo>
                  <a:pt x="2700183" y="3069247"/>
                  <a:pt x="2694711" y="3068031"/>
                  <a:pt x="2692279" y="3068031"/>
                </a:cubicBezTo>
                <a:close/>
                <a:moveTo>
                  <a:pt x="2772537" y="3097215"/>
                </a:moveTo>
                <a:lnTo>
                  <a:pt x="2725111" y="3100863"/>
                </a:lnTo>
                <a:lnTo>
                  <a:pt x="2725111" y="3104511"/>
                </a:lnTo>
                <a:cubicBezTo>
                  <a:pt x="2729976" y="3104511"/>
                  <a:pt x="2737880" y="3104511"/>
                  <a:pt x="2748824" y="3104511"/>
                </a:cubicBezTo>
                <a:cubicBezTo>
                  <a:pt x="2759769" y="3104511"/>
                  <a:pt x="2767673" y="3103295"/>
                  <a:pt x="2772537" y="3100863"/>
                </a:cubicBezTo>
                <a:lnTo>
                  <a:pt x="2772537" y="3097215"/>
                </a:lnTo>
                <a:close/>
                <a:moveTo>
                  <a:pt x="2790777" y="3122752"/>
                </a:moveTo>
                <a:lnTo>
                  <a:pt x="2790777" y="3133696"/>
                </a:lnTo>
                <a:cubicBezTo>
                  <a:pt x="2793209" y="3133696"/>
                  <a:pt x="2794425" y="3131264"/>
                  <a:pt x="2794425" y="3126400"/>
                </a:cubicBezTo>
                <a:lnTo>
                  <a:pt x="2790777" y="3122752"/>
                </a:lnTo>
                <a:close/>
                <a:moveTo>
                  <a:pt x="2601077" y="3126400"/>
                </a:moveTo>
                <a:cubicBezTo>
                  <a:pt x="2610805" y="3131264"/>
                  <a:pt x="2616885" y="3133696"/>
                  <a:pt x="2619317" y="3133696"/>
                </a:cubicBezTo>
                <a:cubicBezTo>
                  <a:pt x="2616885" y="3131264"/>
                  <a:pt x="2614453" y="3129440"/>
                  <a:pt x="2612021" y="3128224"/>
                </a:cubicBezTo>
                <a:cubicBezTo>
                  <a:pt x="2609589" y="3127008"/>
                  <a:pt x="2605941" y="3126400"/>
                  <a:pt x="2601077" y="3126400"/>
                </a:cubicBezTo>
                <a:close/>
                <a:moveTo>
                  <a:pt x="2998717" y="2039273"/>
                </a:moveTo>
                <a:cubicBezTo>
                  <a:pt x="3006013" y="2061162"/>
                  <a:pt x="3010877" y="2078186"/>
                  <a:pt x="3013310" y="2090346"/>
                </a:cubicBezTo>
                <a:lnTo>
                  <a:pt x="3013310" y="2072106"/>
                </a:lnTo>
                <a:cubicBezTo>
                  <a:pt x="3013310" y="2055082"/>
                  <a:pt x="3008445" y="2044137"/>
                  <a:pt x="2998717" y="2039273"/>
                </a:cubicBezTo>
                <a:close/>
                <a:moveTo>
                  <a:pt x="2958589" y="2064810"/>
                </a:moveTo>
                <a:lnTo>
                  <a:pt x="2969533" y="2072106"/>
                </a:lnTo>
                <a:lnTo>
                  <a:pt x="2962237" y="2064810"/>
                </a:lnTo>
                <a:lnTo>
                  <a:pt x="2958589" y="2064810"/>
                </a:lnTo>
                <a:close/>
                <a:moveTo>
                  <a:pt x="2969533" y="2079402"/>
                </a:moveTo>
                <a:cubicBezTo>
                  <a:pt x="2962237" y="2089131"/>
                  <a:pt x="2962237" y="2098859"/>
                  <a:pt x="2969533" y="2108587"/>
                </a:cubicBezTo>
                <a:cubicBezTo>
                  <a:pt x="2974397" y="2115883"/>
                  <a:pt x="2976829" y="2121963"/>
                  <a:pt x="2976829" y="2126827"/>
                </a:cubicBezTo>
                <a:cubicBezTo>
                  <a:pt x="2976829" y="2136556"/>
                  <a:pt x="2975613" y="2144460"/>
                  <a:pt x="2973181" y="2150540"/>
                </a:cubicBezTo>
                <a:cubicBezTo>
                  <a:pt x="2970749" y="2156620"/>
                  <a:pt x="2969533" y="2164524"/>
                  <a:pt x="2969533" y="2174252"/>
                </a:cubicBezTo>
                <a:cubicBezTo>
                  <a:pt x="2964669" y="2174252"/>
                  <a:pt x="2961021" y="2176684"/>
                  <a:pt x="2958589" y="2181548"/>
                </a:cubicBezTo>
                <a:cubicBezTo>
                  <a:pt x="2965885" y="2181548"/>
                  <a:pt x="2973181" y="2183981"/>
                  <a:pt x="2980477" y="2188844"/>
                </a:cubicBezTo>
                <a:cubicBezTo>
                  <a:pt x="2990205" y="2179116"/>
                  <a:pt x="2995069" y="2160876"/>
                  <a:pt x="2995069" y="2134123"/>
                </a:cubicBezTo>
                <a:cubicBezTo>
                  <a:pt x="2992637" y="2129259"/>
                  <a:pt x="2992637" y="2125611"/>
                  <a:pt x="2995069" y="2123179"/>
                </a:cubicBezTo>
                <a:cubicBezTo>
                  <a:pt x="2999933" y="2111019"/>
                  <a:pt x="2999933" y="2100075"/>
                  <a:pt x="2995069" y="2090346"/>
                </a:cubicBezTo>
                <a:cubicBezTo>
                  <a:pt x="2995069" y="2087914"/>
                  <a:pt x="2994461" y="2086090"/>
                  <a:pt x="2993245" y="2084874"/>
                </a:cubicBezTo>
                <a:cubicBezTo>
                  <a:pt x="2992029" y="2083658"/>
                  <a:pt x="2991421" y="2081834"/>
                  <a:pt x="2991421" y="2079402"/>
                </a:cubicBezTo>
                <a:lnTo>
                  <a:pt x="2976829" y="2093994"/>
                </a:lnTo>
                <a:lnTo>
                  <a:pt x="2969533" y="2079402"/>
                </a:lnTo>
                <a:close/>
                <a:moveTo>
                  <a:pt x="3031550" y="2185196"/>
                </a:moveTo>
                <a:cubicBezTo>
                  <a:pt x="3029118" y="2192493"/>
                  <a:pt x="3030334" y="2199789"/>
                  <a:pt x="3035198" y="2207085"/>
                </a:cubicBezTo>
                <a:cubicBezTo>
                  <a:pt x="3035198" y="2202221"/>
                  <a:pt x="3035198" y="2197965"/>
                  <a:pt x="3035198" y="2194317"/>
                </a:cubicBezTo>
                <a:cubicBezTo>
                  <a:pt x="3035198" y="2190669"/>
                  <a:pt x="3033982" y="2187629"/>
                  <a:pt x="3031550" y="2185196"/>
                </a:cubicBezTo>
                <a:close/>
                <a:moveTo>
                  <a:pt x="2192493" y="2214381"/>
                </a:moveTo>
                <a:cubicBezTo>
                  <a:pt x="2187629" y="2219245"/>
                  <a:pt x="2183981" y="2222285"/>
                  <a:pt x="2181549" y="2223501"/>
                </a:cubicBezTo>
                <a:cubicBezTo>
                  <a:pt x="2179117" y="2224717"/>
                  <a:pt x="2176684" y="2225325"/>
                  <a:pt x="2174252" y="2225325"/>
                </a:cubicBezTo>
                <a:cubicBezTo>
                  <a:pt x="2179117" y="2227757"/>
                  <a:pt x="2185197" y="2224109"/>
                  <a:pt x="2192493" y="2214381"/>
                </a:cubicBezTo>
                <a:close/>
                <a:moveTo>
                  <a:pt x="2252230" y="2223045"/>
                </a:moveTo>
                <a:cubicBezTo>
                  <a:pt x="2250710" y="2222741"/>
                  <a:pt x="2249646" y="2222893"/>
                  <a:pt x="2249038" y="2223501"/>
                </a:cubicBezTo>
                <a:cubicBezTo>
                  <a:pt x="2247822" y="2224717"/>
                  <a:pt x="2247214" y="2226541"/>
                  <a:pt x="2247214" y="2228973"/>
                </a:cubicBezTo>
                <a:lnTo>
                  <a:pt x="2258158" y="2225325"/>
                </a:lnTo>
                <a:cubicBezTo>
                  <a:pt x="2255726" y="2224109"/>
                  <a:pt x="2253750" y="2223349"/>
                  <a:pt x="2252230" y="2223045"/>
                </a:cubicBezTo>
                <a:close/>
                <a:moveTo>
                  <a:pt x="2469746" y="2280046"/>
                </a:moveTo>
                <a:cubicBezTo>
                  <a:pt x="2423537" y="2294639"/>
                  <a:pt x="2377329" y="2314095"/>
                  <a:pt x="2331119" y="2338416"/>
                </a:cubicBezTo>
                <a:cubicBezTo>
                  <a:pt x="2284911" y="2362736"/>
                  <a:pt x="2254510" y="2378544"/>
                  <a:pt x="2239917" y="2385841"/>
                </a:cubicBezTo>
                <a:lnTo>
                  <a:pt x="2239917" y="2393137"/>
                </a:lnTo>
                <a:lnTo>
                  <a:pt x="2272750" y="2382193"/>
                </a:lnTo>
                <a:cubicBezTo>
                  <a:pt x="2270318" y="2391921"/>
                  <a:pt x="2260590" y="2396785"/>
                  <a:pt x="2243566" y="2396785"/>
                </a:cubicBezTo>
                <a:cubicBezTo>
                  <a:pt x="2231406" y="2396785"/>
                  <a:pt x="2221677" y="2401649"/>
                  <a:pt x="2214381" y="2411377"/>
                </a:cubicBezTo>
                <a:cubicBezTo>
                  <a:pt x="2211949" y="2413809"/>
                  <a:pt x="2208301" y="2416241"/>
                  <a:pt x="2203437" y="2418673"/>
                </a:cubicBezTo>
                <a:cubicBezTo>
                  <a:pt x="2198573" y="2421105"/>
                  <a:pt x="2194925" y="2422321"/>
                  <a:pt x="2192493" y="2422321"/>
                </a:cubicBezTo>
                <a:cubicBezTo>
                  <a:pt x="2182765" y="2429617"/>
                  <a:pt x="2170604" y="2436914"/>
                  <a:pt x="2156012" y="2444210"/>
                </a:cubicBezTo>
                <a:cubicBezTo>
                  <a:pt x="2141419" y="2451506"/>
                  <a:pt x="2128043" y="2458802"/>
                  <a:pt x="2115883" y="2466098"/>
                </a:cubicBezTo>
                <a:lnTo>
                  <a:pt x="2101291" y="2473394"/>
                </a:lnTo>
                <a:lnTo>
                  <a:pt x="2083051" y="2495283"/>
                </a:lnTo>
                <a:cubicBezTo>
                  <a:pt x="2092779" y="2514739"/>
                  <a:pt x="2097643" y="2543924"/>
                  <a:pt x="2097643" y="2582836"/>
                </a:cubicBezTo>
                <a:cubicBezTo>
                  <a:pt x="2097643" y="2577972"/>
                  <a:pt x="2093995" y="2574324"/>
                  <a:pt x="2086699" y="2571892"/>
                </a:cubicBezTo>
                <a:cubicBezTo>
                  <a:pt x="2084266" y="2569460"/>
                  <a:pt x="2081835" y="2564596"/>
                  <a:pt x="2079403" y="2557300"/>
                </a:cubicBezTo>
                <a:cubicBezTo>
                  <a:pt x="2076970" y="2550004"/>
                  <a:pt x="2075754" y="2546356"/>
                  <a:pt x="2075754" y="2546356"/>
                </a:cubicBezTo>
                <a:cubicBezTo>
                  <a:pt x="2073322" y="2541492"/>
                  <a:pt x="2072106" y="2535412"/>
                  <a:pt x="2072106" y="2528115"/>
                </a:cubicBezTo>
                <a:cubicBezTo>
                  <a:pt x="2069674" y="2523251"/>
                  <a:pt x="2066634" y="2519603"/>
                  <a:pt x="2062986" y="2517171"/>
                </a:cubicBezTo>
                <a:cubicBezTo>
                  <a:pt x="2059338" y="2514739"/>
                  <a:pt x="2056298" y="2512307"/>
                  <a:pt x="2053866" y="2509875"/>
                </a:cubicBezTo>
                <a:lnTo>
                  <a:pt x="2050218" y="2513523"/>
                </a:lnTo>
                <a:lnTo>
                  <a:pt x="2053866" y="2539060"/>
                </a:lnTo>
                <a:cubicBezTo>
                  <a:pt x="2049002" y="2539060"/>
                  <a:pt x="2046570" y="2537844"/>
                  <a:pt x="2046570" y="2535412"/>
                </a:cubicBezTo>
                <a:lnTo>
                  <a:pt x="2042922" y="2539060"/>
                </a:lnTo>
                <a:cubicBezTo>
                  <a:pt x="2045354" y="2543924"/>
                  <a:pt x="2046570" y="2546964"/>
                  <a:pt x="2046570" y="2548180"/>
                </a:cubicBezTo>
                <a:cubicBezTo>
                  <a:pt x="2046570" y="2549396"/>
                  <a:pt x="2047785" y="2551220"/>
                  <a:pt x="2050218" y="2553652"/>
                </a:cubicBezTo>
                <a:cubicBezTo>
                  <a:pt x="2047785" y="2556084"/>
                  <a:pt x="2042922" y="2557300"/>
                  <a:pt x="2035625" y="2557300"/>
                </a:cubicBezTo>
                <a:lnTo>
                  <a:pt x="2042922" y="2597429"/>
                </a:lnTo>
                <a:cubicBezTo>
                  <a:pt x="2045354" y="2599861"/>
                  <a:pt x="2047785" y="2613237"/>
                  <a:pt x="2050218" y="2637558"/>
                </a:cubicBezTo>
                <a:lnTo>
                  <a:pt x="2057514" y="2674038"/>
                </a:lnTo>
                <a:cubicBezTo>
                  <a:pt x="2059946" y="2678903"/>
                  <a:pt x="2060554" y="2684983"/>
                  <a:pt x="2059338" y="2692279"/>
                </a:cubicBezTo>
                <a:cubicBezTo>
                  <a:pt x="2058122" y="2699575"/>
                  <a:pt x="2058730" y="2704439"/>
                  <a:pt x="2061162" y="2706871"/>
                </a:cubicBezTo>
                <a:cubicBezTo>
                  <a:pt x="2066026" y="2716599"/>
                  <a:pt x="2068458" y="2729976"/>
                  <a:pt x="2068458" y="2747000"/>
                </a:cubicBezTo>
                <a:lnTo>
                  <a:pt x="2126827" y="2732408"/>
                </a:lnTo>
                <a:lnTo>
                  <a:pt x="2126827" y="2747000"/>
                </a:lnTo>
                <a:lnTo>
                  <a:pt x="2123179" y="2743352"/>
                </a:lnTo>
                <a:lnTo>
                  <a:pt x="2097643" y="2757944"/>
                </a:lnTo>
                <a:lnTo>
                  <a:pt x="2108587" y="2772536"/>
                </a:lnTo>
                <a:cubicBezTo>
                  <a:pt x="2113451" y="2772536"/>
                  <a:pt x="2117099" y="2771321"/>
                  <a:pt x="2119531" y="2768888"/>
                </a:cubicBezTo>
                <a:cubicBezTo>
                  <a:pt x="2121963" y="2766456"/>
                  <a:pt x="2124395" y="2765240"/>
                  <a:pt x="2126827" y="2765240"/>
                </a:cubicBezTo>
                <a:lnTo>
                  <a:pt x="2123179" y="2757944"/>
                </a:lnTo>
                <a:cubicBezTo>
                  <a:pt x="2125611" y="2755512"/>
                  <a:pt x="2128651" y="2753688"/>
                  <a:pt x="2132299" y="2752472"/>
                </a:cubicBezTo>
                <a:cubicBezTo>
                  <a:pt x="2135947" y="2751256"/>
                  <a:pt x="2138987" y="2748216"/>
                  <a:pt x="2141419" y="2743352"/>
                </a:cubicBezTo>
                <a:lnTo>
                  <a:pt x="2163308" y="2721463"/>
                </a:lnTo>
                <a:cubicBezTo>
                  <a:pt x="2163308" y="2719031"/>
                  <a:pt x="2163916" y="2717815"/>
                  <a:pt x="2165132" y="2717815"/>
                </a:cubicBezTo>
                <a:cubicBezTo>
                  <a:pt x="2166348" y="2717815"/>
                  <a:pt x="2168172" y="2717815"/>
                  <a:pt x="2170604" y="2717815"/>
                </a:cubicBezTo>
                <a:cubicBezTo>
                  <a:pt x="2175468" y="2717815"/>
                  <a:pt x="2184589" y="2716599"/>
                  <a:pt x="2197965" y="2714167"/>
                </a:cubicBezTo>
                <a:cubicBezTo>
                  <a:pt x="2211341" y="2711735"/>
                  <a:pt x="2222893" y="2708087"/>
                  <a:pt x="2232621" y="2703223"/>
                </a:cubicBezTo>
                <a:lnTo>
                  <a:pt x="2247214" y="2703223"/>
                </a:lnTo>
                <a:cubicBezTo>
                  <a:pt x="2254510" y="2705655"/>
                  <a:pt x="2266670" y="2706871"/>
                  <a:pt x="2283695" y="2706871"/>
                </a:cubicBezTo>
                <a:cubicBezTo>
                  <a:pt x="2290991" y="2706871"/>
                  <a:pt x="2295855" y="2705655"/>
                  <a:pt x="2298287" y="2703223"/>
                </a:cubicBezTo>
                <a:lnTo>
                  <a:pt x="2287343" y="2684983"/>
                </a:lnTo>
                <a:cubicBezTo>
                  <a:pt x="2294639" y="2687415"/>
                  <a:pt x="2300111" y="2688631"/>
                  <a:pt x="2303759" y="2688631"/>
                </a:cubicBezTo>
                <a:cubicBezTo>
                  <a:pt x="2307407" y="2688631"/>
                  <a:pt x="2310447" y="2686199"/>
                  <a:pt x="2312879" y="2681334"/>
                </a:cubicBezTo>
                <a:cubicBezTo>
                  <a:pt x="2312879" y="2681334"/>
                  <a:pt x="2308015" y="2681334"/>
                  <a:pt x="2298287" y="2681334"/>
                </a:cubicBezTo>
                <a:cubicBezTo>
                  <a:pt x="2303151" y="2674038"/>
                  <a:pt x="2309231" y="2667958"/>
                  <a:pt x="2316527" y="2663094"/>
                </a:cubicBezTo>
                <a:lnTo>
                  <a:pt x="2323823" y="2652150"/>
                </a:lnTo>
                <a:lnTo>
                  <a:pt x="2331119" y="2652150"/>
                </a:lnTo>
                <a:cubicBezTo>
                  <a:pt x="2331119" y="2654582"/>
                  <a:pt x="2329904" y="2657014"/>
                  <a:pt x="2327471" y="2659446"/>
                </a:cubicBezTo>
                <a:cubicBezTo>
                  <a:pt x="2325039" y="2661878"/>
                  <a:pt x="2323823" y="2664310"/>
                  <a:pt x="2323823" y="2666742"/>
                </a:cubicBezTo>
                <a:lnTo>
                  <a:pt x="2338416" y="2666742"/>
                </a:lnTo>
                <a:lnTo>
                  <a:pt x="2338416" y="2670390"/>
                </a:lnTo>
                <a:cubicBezTo>
                  <a:pt x="2333552" y="2677686"/>
                  <a:pt x="2331119" y="2681334"/>
                  <a:pt x="2331119" y="2681334"/>
                </a:cubicBezTo>
                <a:lnTo>
                  <a:pt x="2334768" y="2684983"/>
                </a:lnTo>
                <a:cubicBezTo>
                  <a:pt x="2329904" y="2687415"/>
                  <a:pt x="2325039" y="2690455"/>
                  <a:pt x="2320175" y="2694103"/>
                </a:cubicBezTo>
                <a:cubicBezTo>
                  <a:pt x="2315311" y="2697751"/>
                  <a:pt x="2310447" y="2700791"/>
                  <a:pt x="2305583" y="2703223"/>
                </a:cubicBezTo>
                <a:cubicBezTo>
                  <a:pt x="2315311" y="2705655"/>
                  <a:pt x="2321391" y="2705655"/>
                  <a:pt x="2323823" y="2703223"/>
                </a:cubicBezTo>
                <a:cubicBezTo>
                  <a:pt x="2328687" y="2700791"/>
                  <a:pt x="2332944" y="2697751"/>
                  <a:pt x="2336592" y="2694103"/>
                </a:cubicBezTo>
                <a:cubicBezTo>
                  <a:pt x="2340240" y="2690455"/>
                  <a:pt x="2344496" y="2687415"/>
                  <a:pt x="2349360" y="2684983"/>
                </a:cubicBezTo>
                <a:cubicBezTo>
                  <a:pt x="2361520" y="2672823"/>
                  <a:pt x="2374897" y="2667958"/>
                  <a:pt x="2389489" y="2670390"/>
                </a:cubicBezTo>
                <a:cubicBezTo>
                  <a:pt x="2389489" y="2672823"/>
                  <a:pt x="2387057" y="2675255"/>
                  <a:pt x="2382193" y="2677686"/>
                </a:cubicBezTo>
                <a:cubicBezTo>
                  <a:pt x="2377329" y="2680119"/>
                  <a:pt x="2376113" y="2683767"/>
                  <a:pt x="2378545" y="2688631"/>
                </a:cubicBezTo>
                <a:cubicBezTo>
                  <a:pt x="2388273" y="2686199"/>
                  <a:pt x="2399217" y="2681334"/>
                  <a:pt x="2411377" y="2674038"/>
                </a:cubicBezTo>
                <a:cubicBezTo>
                  <a:pt x="2411377" y="2678903"/>
                  <a:pt x="2412593" y="2681334"/>
                  <a:pt x="2415025" y="2681334"/>
                </a:cubicBezTo>
                <a:cubicBezTo>
                  <a:pt x="2412593" y="2681334"/>
                  <a:pt x="2408337" y="2683767"/>
                  <a:pt x="2402257" y="2688631"/>
                </a:cubicBezTo>
                <a:cubicBezTo>
                  <a:pt x="2396177" y="2693495"/>
                  <a:pt x="2393137" y="2699575"/>
                  <a:pt x="2393137" y="2706871"/>
                </a:cubicBezTo>
                <a:cubicBezTo>
                  <a:pt x="2390705" y="2711735"/>
                  <a:pt x="2385233" y="2717207"/>
                  <a:pt x="2376721" y="2723287"/>
                </a:cubicBezTo>
                <a:cubicBezTo>
                  <a:pt x="2368208" y="2729368"/>
                  <a:pt x="2361520" y="2734840"/>
                  <a:pt x="2356656" y="2739704"/>
                </a:cubicBezTo>
                <a:lnTo>
                  <a:pt x="2342064" y="2732408"/>
                </a:lnTo>
                <a:cubicBezTo>
                  <a:pt x="2349360" y="2739704"/>
                  <a:pt x="2354832" y="2743352"/>
                  <a:pt x="2358480" y="2743352"/>
                </a:cubicBezTo>
                <a:cubicBezTo>
                  <a:pt x="2362128" y="2743352"/>
                  <a:pt x="2366384" y="2740920"/>
                  <a:pt x="2371248" y="2736056"/>
                </a:cubicBezTo>
                <a:cubicBezTo>
                  <a:pt x="2371248" y="2736056"/>
                  <a:pt x="2378545" y="2729976"/>
                  <a:pt x="2393137" y="2717815"/>
                </a:cubicBezTo>
                <a:lnTo>
                  <a:pt x="2400433" y="2732408"/>
                </a:lnTo>
                <a:cubicBezTo>
                  <a:pt x="2410161" y="2727544"/>
                  <a:pt x="2418673" y="2719639"/>
                  <a:pt x="2425970" y="2708695"/>
                </a:cubicBezTo>
                <a:cubicBezTo>
                  <a:pt x="2433266" y="2697751"/>
                  <a:pt x="2439346" y="2689847"/>
                  <a:pt x="2444210" y="2684983"/>
                </a:cubicBezTo>
                <a:cubicBezTo>
                  <a:pt x="2444210" y="2684983"/>
                  <a:pt x="2444818" y="2686199"/>
                  <a:pt x="2446034" y="2688631"/>
                </a:cubicBezTo>
                <a:cubicBezTo>
                  <a:pt x="2447250" y="2691063"/>
                  <a:pt x="2447858" y="2692279"/>
                  <a:pt x="2447858" y="2692279"/>
                </a:cubicBezTo>
                <a:lnTo>
                  <a:pt x="2458802" y="2681334"/>
                </a:lnTo>
                <a:lnTo>
                  <a:pt x="2462450" y="2666742"/>
                </a:lnTo>
                <a:cubicBezTo>
                  <a:pt x="2457586" y="2654582"/>
                  <a:pt x="2461234" y="2644854"/>
                  <a:pt x="2473394" y="2637558"/>
                </a:cubicBezTo>
                <a:cubicBezTo>
                  <a:pt x="2473394" y="2630261"/>
                  <a:pt x="2473394" y="2626613"/>
                  <a:pt x="2473394" y="2626613"/>
                </a:cubicBezTo>
                <a:cubicBezTo>
                  <a:pt x="2480691" y="2626613"/>
                  <a:pt x="2484339" y="2621749"/>
                  <a:pt x="2484339" y="2612021"/>
                </a:cubicBezTo>
                <a:lnTo>
                  <a:pt x="2473394" y="2593781"/>
                </a:lnTo>
                <a:cubicBezTo>
                  <a:pt x="2483123" y="2593781"/>
                  <a:pt x="2487987" y="2587701"/>
                  <a:pt x="2487987" y="2575540"/>
                </a:cubicBezTo>
                <a:cubicBezTo>
                  <a:pt x="2478259" y="2573108"/>
                  <a:pt x="2472179" y="2575540"/>
                  <a:pt x="2469746" y="2582836"/>
                </a:cubicBezTo>
                <a:cubicBezTo>
                  <a:pt x="2467314" y="2590133"/>
                  <a:pt x="2466098" y="2593781"/>
                  <a:pt x="2466098" y="2593781"/>
                </a:cubicBezTo>
                <a:cubicBezTo>
                  <a:pt x="2468531" y="2596213"/>
                  <a:pt x="2470355" y="2598037"/>
                  <a:pt x="2471570" y="2599253"/>
                </a:cubicBezTo>
                <a:cubicBezTo>
                  <a:pt x="2472786" y="2600469"/>
                  <a:pt x="2473394" y="2603509"/>
                  <a:pt x="2473394" y="2608373"/>
                </a:cubicBezTo>
                <a:lnTo>
                  <a:pt x="2458802" y="2608373"/>
                </a:lnTo>
                <a:cubicBezTo>
                  <a:pt x="2453938" y="2608373"/>
                  <a:pt x="2451506" y="2609589"/>
                  <a:pt x="2451506" y="2612021"/>
                </a:cubicBezTo>
                <a:cubicBezTo>
                  <a:pt x="2449074" y="2616885"/>
                  <a:pt x="2450290" y="2619317"/>
                  <a:pt x="2455154" y="2619317"/>
                </a:cubicBezTo>
                <a:lnTo>
                  <a:pt x="2451506" y="2626613"/>
                </a:lnTo>
                <a:cubicBezTo>
                  <a:pt x="2446642" y="2626613"/>
                  <a:pt x="2441170" y="2630870"/>
                  <a:pt x="2435090" y="2639382"/>
                </a:cubicBezTo>
                <a:cubicBezTo>
                  <a:pt x="2429009" y="2647894"/>
                  <a:pt x="2423537" y="2654582"/>
                  <a:pt x="2418673" y="2659446"/>
                </a:cubicBezTo>
                <a:cubicBezTo>
                  <a:pt x="2416241" y="2654582"/>
                  <a:pt x="2415025" y="2649718"/>
                  <a:pt x="2415025" y="2644854"/>
                </a:cubicBezTo>
                <a:lnTo>
                  <a:pt x="2389489" y="2659446"/>
                </a:lnTo>
                <a:cubicBezTo>
                  <a:pt x="2391921" y="2649718"/>
                  <a:pt x="2399217" y="2642422"/>
                  <a:pt x="2411377" y="2637558"/>
                </a:cubicBezTo>
                <a:cubicBezTo>
                  <a:pt x="2421105" y="2632694"/>
                  <a:pt x="2425970" y="2622965"/>
                  <a:pt x="2425970" y="2608373"/>
                </a:cubicBezTo>
                <a:cubicBezTo>
                  <a:pt x="2421105" y="2608373"/>
                  <a:pt x="2416849" y="2609589"/>
                  <a:pt x="2413201" y="2612021"/>
                </a:cubicBezTo>
                <a:cubicBezTo>
                  <a:pt x="2409553" y="2614453"/>
                  <a:pt x="2406513" y="2613237"/>
                  <a:pt x="2404081" y="2608373"/>
                </a:cubicBezTo>
                <a:cubicBezTo>
                  <a:pt x="2408945" y="2603509"/>
                  <a:pt x="2413201" y="2598037"/>
                  <a:pt x="2416849" y="2591957"/>
                </a:cubicBezTo>
                <a:cubicBezTo>
                  <a:pt x="2420497" y="2585877"/>
                  <a:pt x="2424753" y="2580405"/>
                  <a:pt x="2429618" y="2575540"/>
                </a:cubicBezTo>
                <a:cubicBezTo>
                  <a:pt x="2422321" y="2575540"/>
                  <a:pt x="2417457" y="2577972"/>
                  <a:pt x="2415025" y="2582836"/>
                </a:cubicBezTo>
                <a:cubicBezTo>
                  <a:pt x="2415025" y="2575540"/>
                  <a:pt x="2413201" y="2571284"/>
                  <a:pt x="2409553" y="2570068"/>
                </a:cubicBezTo>
                <a:cubicBezTo>
                  <a:pt x="2405905" y="2568852"/>
                  <a:pt x="2401649" y="2569460"/>
                  <a:pt x="2396785" y="2571892"/>
                </a:cubicBezTo>
                <a:cubicBezTo>
                  <a:pt x="2401649" y="2567028"/>
                  <a:pt x="2404689" y="2562772"/>
                  <a:pt x="2405905" y="2559124"/>
                </a:cubicBezTo>
                <a:cubicBezTo>
                  <a:pt x="2407121" y="2555476"/>
                  <a:pt x="2408945" y="2552436"/>
                  <a:pt x="2411377" y="2550004"/>
                </a:cubicBezTo>
                <a:lnTo>
                  <a:pt x="2415025" y="2539060"/>
                </a:lnTo>
                <a:cubicBezTo>
                  <a:pt x="2424753" y="2539060"/>
                  <a:pt x="2430833" y="2536628"/>
                  <a:pt x="2433266" y="2531763"/>
                </a:cubicBezTo>
                <a:cubicBezTo>
                  <a:pt x="2435698" y="2526899"/>
                  <a:pt x="2436914" y="2524467"/>
                  <a:pt x="2436914" y="2524467"/>
                </a:cubicBezTo>
                <a:lnTo>
                  <a:pt x="2425970" y="2524467"/>
                </a:lnTo>
                <a:cubicBezTo>
                  <a:pt x="2418673" y="2524467"/>
                  <a:pt x="2412593" y="2528115"/>
                  <a:pt x="2407729" y="2535412"/>
                </a:cubicBezTo>
                <a:cubicBezTo>
                  <a:pt x="2402865" y="2542708"/>
                  <a:pt x="2399217" y="2546356"/>
                  <a:pt x="2396785" y="2546356"/>
                </a:cubicBezTo>
                <a:cubicBezTo>
                  <a:pt x="2394353" y="2548788"/>
                  <a:pt x="2392529" y="2552436"/>
                  <a:pt x="2391313" y="2557300"/>
                </a:cubicBezTo>
                <a:cubicBezTo>
                  <a:pt x="2390097" y="2562164"/>
                  <a:pt x="2387057" y="2565812"/>
                  <a:pt x="2382193" y="2568244"/>
                </a:cubicBezTo>
                <a:cubicBezTo>
                  <a:pt x="2384625" y="2565812"/>
                  <a:pt x="2385841" y="2562772"/>
                  <a:pt x="2385841" y="2559124"/>
                </a:cubicBezTo>
                <a:cubicBezTo>
                  <a:pt x="2385841" y="2555476"/>
                  <a:pt x="2387057" y="2552436"/>
                  <a:pt x="2389489" y="2550004"/>
                </a:cubicBezTo>
                <a:lnTo>
                  <a:pt x="2385841" y="2550004"/>
                </a:lnTo>
                <a:cubicBezTo>
                  <a:pt x="2385841" y="2550004"/>
                  <a:pt x="2384017" y="2551220"/>
                  <a:pt x="2380369" y="2553652"/>
                </a:cubicBezTo>
                <a:cubicBezTo>
                  <a:pt x="2376721" y="2556084"/>
                  <a:pt x="2373681" y="2559732"/>
                  <a:pt x="2371248" y="2564596"/>
                </a:cubicBezTo>
                <a:lnTo>
                  <a:pt x="2382193" y="2568244"/>
                </a:lnTo>
                <a:cubicBezTo>
                  <a:pt x="2382193" y="2568244"/>
                  <a:pt x="2378545" y="2570676"/>
                  <a:pt x="2371248" y="2575540"/>
                </a:cubicBezTo>
                <a:lnTo>
                  <a:pt x="2367600" y="2575540"/>
                </a:lnTo>
                <a:cubicBezTo>
                  <a:pt x="2360304" y="2585269"/>
                  <a:pt x="2354224" y="2593781"/>
                  <a:pt x="2349360" y="2601077"/>
                </a:cubicBezTo>
                <a:cubicBezTo>
                  <a:pt x="2337200" y="2615669"/>
                  <a:pt x="2327471" y="2624181"/>
                  <a:pt x="2320175" y="2626613"/>
                </a:cubicBezTo>
                <a:cubicBezTo>
                  <a:pt x="2327471" y="2633910"/>
                  <a:pt x="2326256" y="2642422"/>
                  <a:pt x="2316527" y="2652150"/>
                </a:cubicBezTo>
                <a:cubicBezTo>
                  <a:pt x="2314095" y="2654582"/>
                  <a:pt x="2303151" y="2661878"/>
                  <a:pt x="2283695" y="2674038"/>
                </a:cubicBezTo>
                <a:lnTo>
                  <a:pt x="2283695" y="2648502"/>
                </a:lnTo>
                <a:cubicBezTo>
                  <a:pt x="2303151" y="2646070"/>
                  <a:pt x="2312879" y="2631478"/>
                  <a:pt x="2312879" y="2604725"/>
                </a:cubicBezTo>
                <a:lnTo>
                  <a:pt x="2320175" y="2590133"/>
                </a:lnTo>
                <a:cubicBezTo>
                  <a:pt x="2337200" y="2563380"/>
                  <a:pt x="2349360" y="2543924"/>
                  <a:pt x="2356656" y="2531763"/>
                </a:cubicBezTo>
                <a:cubicBezTo>
                  <a:pt x="2363952" y="2522035"/>
                  <a:pt x="2371248" y="2509875"/>
                  <a:pt x="2378545" y="2495283"/>
                </a:cubicBezTo>
                <a:cubicBezTo>
                  <a:pt x="2385841" y="2480690"/>
                  <a:pt x="2394353" y="2466098"/>
                  <a:pt x="2404081" y="2451506"/>
                </a:cubicBezTo>
                <a:lnTo>
                  <a:pt x="2407729" y="2433266"/>
                </a:lnTo>
                <a:cubicBezTo>
                  <a:pt x="2417457" y="2423537"/>
                  <a:pt x="2425970" y="2411377"/>
                  <a:pt x="2433266" y="2396785"/>
                </a:cubicBezTo>
                <a:cubicBezTo>
                  <a:pt x="2440562" y="2382193"/>
                  <a:pt x="2445426" y="2371248"/>
                  <a:pt x="2447858" y="2363952"/>
                </a:cubicBezTo>
                <a:lnTo>
                  <a:pt x="2447858" y="2360304"/>
                </a:lnTo>
                <a:lnTo>
                  <a:pt x="2455154" y="2327471"/>
                </a:lnTo>
                <a:cubicBezTo>
                  <a:pt x="2455154" y="2322607"/>
                  <a:pt x="2455154" y="2320175"/>
                  <a:pt x="2455154" y="2320175"/>
                </a:cubicBezTo>
                <a:cubicBezTo>
                  <a:pt x="2452722" y="2312879"/>
                  <a:pt x="2453938" y="2305583"/>
                  <a:pt x="2458802" y="2298287"/>
                </a:cubicBezTo>
                <a:lnTo>
                  <a:pt x="2469746" y="2280046"/>
                </a:lnTo>
                <a:close/>
                <a:moveTo>
                  <a:pt x="2466098" y="2466098"/>
                </a:moveTo>
                <a:cubicBezTo>
                  <a:pt x="2463666" y="2466098"/>
                  <a:pt x="2460018" y="2468530"/>
                  <a:pt x="2455154" y="2473394"/>
                </a:cubicBezTo>
                <a:cubicBezTo>
                  <a:pt x="2455154" y="2473394"/>
                  <a:pt x="2452722" y="2475826"/>
                  <a:pt x="2447858" y="2480690"/>
                </a:cubicBezTo>
                <a:cubicBezTo>
                  <a:pt x="2447858" y="2487987"/>
                  <a:pt x="2445426" y="2492851"/>
                  <a:pt x="2440562" y="2495283"/>
                </a:cubicBezTo>
                <a:cubicBezTo>
                  <a:pt x="2435698" y="2497715"/>
                  <a:pt x="2432050" y="2501363"/>
                  <a:pt x="2429618" y="2506227"/>
                </a:cubicBezTo>
                <a:lnTo>
                  <a:pt x="2447858" y="2513523"/>
                </a:lnTo>
                <a:cubicBezTo>
                  <a:pt x="2447858" y="2508659"/>
                  <a:pt x="2450898" y="2501363"/>
                  <a:pt x="2456978" y="2491635"/>
                </a:cubicBezTo>
                <a:cubicBezTo>
                  <a:pt x="2463058" y="2481907"/>
                  <a:pt x="2466098" y="2473394"/>
                  <a:pt x="2466098" y="2466098"/>
                </a:cubicBezTo>
                <a:close/>
                <a:moveTo>
                  <a:pt x="2938980" y="2549548"/>
                </a:moveTo>
                <a:cubicBezTo>
                  <a:pt x="2937460" y="2549244"/>
                  <a:pt x="2935484" y="2549396"/>
                  <a:pt x="2933052" y="2550004"/>
                </a:cubicBezTo>
                <a:cubicBezTo>
                  <a:pt x="2937916" y="2554868"/>
                  <a:pt x="2940348" y="2559732"/>
                  <a:pt x="2940348" y="2564596"/>
                </a:cubicBezTo>
                <a:cubicBezTo>
                  <a:pt x="2943996" y="2555476"/>
                  <a:pt x="2943540" y="2550460"/>
                  <a:pt x="2938980" y="2549548"/>
                </a:cubicBezTo>
                <a:close/>
                <a:moveTo>
                  <a:pt x="2436914" y="2706871"/>
                </a:moveTo>
                <a:cubicBezTo>
                  <a:pt x="2429618" y="2706871"/>
                  <a:pt x="2426577" y="2708695"/>
                  <a:pt x="2427794" y="2712343"/>
                </a:cubicBezTo>
                <a:cubicBezTo>
                  <a:pt x="2429009" y="2715991"/>
                  <a:pt x="2429618" y="2719031"/>
                  <a:pt x="2429618" y="2721463"/>
                </a:cubicBezTo>
                <a:lnTo>
                  <a:pt x="2436914" y="2706871"/>
                </a:lnTo>
                <a:close/>
                <a:moveTo>
                  <a:pt x="1459230" y="2115883"/>
                </a:moveTo>
                <a:cubicBezTo>
                  <a:pt x="1456797" y="2118315"/>
                  <a:pt x="1455581" y="2121355"/>
                  <a:pt x="1455581" y="2125003"/>
                </a:cubicBezTo>
                <a:cubicBezTo>
                  <a:pt x="1455581" y="2128651"/>
                  <a:pt x="1455581" y="2130475"/>
                  <a:pt x="1455581" y="2130475"/>
                </a:cubicBezTo>
                <a:lnTo>
                  <a:pt x="1459230" y="2115883"/>
                </a:lnTo>
                <a:close/>
                <a:moveTo>
                  <a:pt x="2137771" y="1539487"/>
                </a:moveTo>
                <a:lnTo>
                  <a:pt x="2137771" y="1590560"/>
                </a:lnTo>
                <a:cubicBezTo>
                  <a:pt x="2145067" y="1575968"/>
                  <a:pt x="2148716" y="1566848"/>
                  <a:pt x="2148716" y="1563200"/>
                </a:cubicBezTo>
                <a:cubicBezTo>
                  <a:pt x="2148716" y="1559552"/>
                  <a:pt x="2145067" y="1551647"/>
                  <a:pt x="2137771" y="1539487"/>
                </a:cubicBezTo>
                <a:close/>
                <a:moveTo>
                  <a:pt x="2269102" y="1543135"/>
                </a:moveTo>
                <a:lnTo>
                  <a:pt x="2261806" y="1546783"/>
                </a:lnTo>
                <a:cubicBezTo>
                  <a:pt x="2264238" y="1549215"/>
                  <a:pt x="2264238" y="1553472"/>
                  <a:pt x="2261806" y="1559552"/>
                </a:cubicBezTo>
                <a:cubicBezTo>
                  <a:pt x="2259374" y="1565632"/>
                  <a:pt x="2263022" y="1571104"/>
                  <a:pt x="2272750" y="1575968"/>
                </a:cubicBezTo>
                <a:cubicBezTo>
                  <a:pt x="2270318" y="1566240"/>
                  <a:pt x="2269102" y="1555296"/>
                  <a:pt x="2269102" y="1543135"/>
                </a:cubicBezTo>
                <a:close/>
                <a:moveTo>
                  <a:pt x="2064810" y="1557727"/>
                </a:moveTo>
                <a:lnTo>
                  <a:pt x="2057514" y="1561376"/>
                </a:lnTo>
                <a:cubicBezTo>
                  <a:pt x="2062378" y="1563808"/>
                  <a:pt x="2064810" y="1567456"/>
                  <a:pt x="2064810" y="1572320"/>
                </a:cubicBezTo>
                <a:cubicBezTo>
                  <a:pt x="2067242" y="1572320"/>
                  <a:pt x="2068458" y="1571712"/>
                  <a:pt x="2068458" y="1570496"/>
                </a:cubicBezTo>
                <a:cubicBezTo>
                  <a:pt x="2068458" y="1569280"/>
                  <a:pt x="2068458" y="1567456"/>
                  <a:pt x="2068458" y="1565024"/>
                </a:cubicBezTo>
                <a:lnTo>
                  <a:pt x="2064810" y="1557727"/>
                </a:lnTo>
                <a:close/>
                <a:moveTo>
                  <a:pt x="2090347" y="1594208"/>
                </a:moveTo>
                <a:cubicBezTo>
                  <a:pt x="2083051" y="1601504"/>
                  <a:pt x="2082442" y="1606977"/>
                  <a:pt x="2088523" y="1610625"/>
                </a:cubicBezTo>
                <a:cubicBezTo>
                  <a:pt x="2094603" y="1614273"/>
                  <a:pt x="2097643" y="1616097"/>
                  <a:pt x="2097643" y="1616097"/>
                </a:cubicBezTo>
                <a:cubicBezTo>
                  <a:pt x="2097643" y="1611233"/>
                  <a:pt x="2096427" y="1606977"/>
                  <a:pt x="2093995" y="1603328"/>
                </a:cubicBezTo>
                <a:cubicBezTo>
                  <a:pt x="2091563" y="1599680"/>
                  <a:pt x="2090347" y="1596640"/>
                  <a:pt x="2090347" y="1594208"/>
                </a:cubicBezTo>
                <a:close/>
                <a:moveTo>
                  <a:pt x="2885627" y="1639809"/>
                </a:moveTo>
                <a:cubicBezTo>
                  <a:pt x="2880763" y="1638593"/>
                  <a:pt x="2874683" y="1641633"/>
                  <a:pt x="2867387" y="1648929"/>
                </a:cubicBezTo>
                <a:lnTo>
                  <a:pt x="2892923" y="1648929"/>
                </a:lnTo>
                <a:lnTo>
                  <a:pt x="2892923" y="1641633"/>
                </a:lnTo>
                <a:cubicBezTo>
                  <a:pt x="2892923" y="1641633"/>
                  <a:pt x="2890491" y="1641025"/>
                  <a:pt x="2885627" y="1639809"/>
                </a:cubicBezTo>
                <a:close/>
                <a:moveTo>
                  <a:pt x="2006441" y="1648929"/>
                </a:moveTo>
                <a:lnTo>
                  <a:pt x="2006441" y="1667170"/>
                </a:lnTo>
                <a:lnTo>
                  <a:pt x="2013737" y="1656226"/>
                </a:lnTo>
                <a:lnTo>
                  <a:pt x="2006441" y="1648929"/>
                </a:lnTo>
                <a:close/>
                <a:moveTo>
                  <a:pt x="1966312" y="1740131"/>
                </a:moveTo>
                <a:cubicBezTo>
                  <a:pt x="1961448" y="1740131"/>
                  <a:pt x="1957800" y="1740739"/>
                  <a:pt x="1955368" y="1741955"/>
                </a:cubicBezTo>
                <a:cubicBezTo>
                  <a:pt x="1952936" y="1743171"/>
                  <a:pt x="1950504" y="1743779"/>
                  <a:pt x="1948072" y="1743779"/>
                </a:cubicBezTo>
                <a:cubicBezTo>
                  <a:pt x="1950504" y="1746211"/>
                  <a:pt x="1953544" y="1746819"/>
                  <a:pt x="1957192" y="1745603"/>
                </a:cubicBezTo>
                <a:cubicBezTo>
                  <a:pt x="1960840" y="1744387"/>
                  <a:pt x="1963880" y="1742563"/>
                  <a:pt x="1966312" y="1740131"/>
                </a:cubicBezTo>
                <a:close/>
                <a:moveTo>
                  <a:pt x="2568245" y="1824037"/>
                </a:moveTo>
                <a:lnTo>
                  <a:pt x="2542708" y="1831333"/>
                </a:lnTo>
                <a:cubicBezTo>
                  <a:pt x="2552436" y="1838629"/>
                  <a:pt x="2558516" y="1841669"/>
                  <a:pt x="2560948" y="1840453"/>
                </a:cubicBezTo>
                <a:cubicBezTo>
                  <a:pt x="2563381" y="1839237"/>
                  <a:pt x="2565812" y="1833765"/>
                  <a:pt x="2568245" y="1824037"/>
                </a:cubicBezTo>
                <a:close/>
                <a:moveTo>
                  <a:pt x="2528116" y="1827685"/>
                </a:moveTo>
                <a:cubicBezTo>
                  <a:pt x="2518387" y="1837413"/>
                  <a:pt x="2507443" y="1844709"/>
                  <a:pt x="2495283" y="1849574"/>
                </a:cubicBezTo>
                <a:lnTo>
                  <a:pt x="2487987" y="1849574"/>
                </a:lnTo>
                <a:cubicBezTo>
                  <a:pt x="2480691" y="1844709"/>
                  <a:pt x="2475827" y="1844709"/>
                  <a:pt x="2473394" y="1849574"/>
                </a:cubicBezTo>
                <a:cubicBezTo>
                  <a:pt x="2470962" y="1854438"/>
                  <a:pt x="2467314" y="1858086"/>
                  <a:pt x="2462450" y="1860518"/>
                </a:cubicBezTo>
                <a:cubicBezTo>
                  <a:pt x="2477043" y="1855654"/>
                  <a:pt x="2497715" y="1852005"/>
                  <a:pt x="2524467" y="1849574"/>
                </a:cubicBezTo>
                <a:cubicBezTo>
                  <a:pt x="2531764" y="1839845"/>
                  <a:pt x="2532980" y="1832549"/>
                  <a:pt x="2528116" y="1827685"/>
                </a:cubicBezTo>
                <a:close/>
                <a:moveTo>
                  <a:pt x="2530851" y="1850942"/>
                </a:moveTo>
                <a:cubicBezTo>
                  <a:pt x="2523555" y="1850029"/>
                  <a:pt x="2518995" y="1853222"/>
                  <a:pt x="2517171" y="1860518"/>
                </a:cubicBezTo>
                <a:cubicBezTo>
                  <a:pt x="2522035" y="1855654"/>
                  <a:pt x="2529332" y="1853222"/>
                  <a:pt x="2539060" y="1853222"/>
                </a:cubicBezTo>
                <a:cubicBezTo>
                  <a:pt x="2536019" y="1852005"/>
                  <a:pt x="2533284" y="1851246"/>
                  <a:pt x="2530851" y="1850942"/>
                </a:cubicBezTo>
                <a:close/>
                <a:moveTo>
                  <a:pt x="2440562" y="1860518"/>
                </a:moveTo>
                <a:cubicBezTo>
                  <a:pt x="2445426" y="1870246"/>
                  <a:pt x="2447858" y="1876326"/>
                  <a:pt x="2447858" y="1878758"/>
                </a:cubicBezTo>
                <a:cubicBezTo>
                  <a:pt x="2435698" y="1866598"/>
                  <a:pt x="2428402" y="1866598"/>
                  <a:pt x="2425970" y="1878758"/>
                </a:cubicBezTo>
                <a:lnTo>
                  <a:pt x="2422321" y="1882406"/>
                </a:lnTo>
                <a:cubicBezTo>
                  <a:pt x="2410161" y="1879974"/>
                  <a:pt x="2404081" y="1886054"/>
                  <a:pt x="2404081" y="1900647"/>
                </a:cubicBezTo>
                <a:cubicBezTo>
                  <a:pt x="2421105" y="1893350"/>
                  <a:pt x="2437522" y="1886662"/>
                  <a:pt x="2453330" y="1880582"/>
                </a:cubicBezTo>
                <a:cubicBezTo>
                  <a:pt x="2469138" y="1874502"/>
                  <a:pt x="2484339" y="1869030"/>
                  <a:pt x="2498931" y="1864166"/>
                </a:cubicBezTo>
                <a:lnTo>
                  <a:pt x="2484339" y="1864166"/>
                </a:lnTo>
                <a:lnTo>
                  <a:pt x="2447858" y="1878758"/>
                </a:lnTo>
                <a:lnTo>
                  <a:pt x="2447858" y="1864166"/>
                </a:lnTo>
                <a:cubicBezTo>
                  <a:pt x="2445426" y="1864166"/>
                  <a:pt x="2442994" y="1862950"/>
                  <a:pt x="2440562" y="1860518"/>
                </a:cubicBezTo>
                <a:close/>
                <a:moveTo>
                  <a:pt x="2396785" y="1886054"/>
                </a:moveTo>
                <a:cubicBezTo>
                  <a:pt x="2391921" y="1888486"/>
                  <a:pt x="2385841" y="1893350"/>
                  <a:pt x="2378545" y="1900647"/>
                </a:cubicBezTo>
                <a:cubicBezTo>
                  <a:pt x="2383409" y="1900647"/>
                  <a:pt x="2387057" y="1899430"/>
                  <a:pt x="2389489" y="1896998"/>
                </a:cubicBezTo>
                <a:cubicBezTo>
                  <a:pt x="2391921" y="1894567"/>
                  <a:pt x="2394353" y="1890918"/>
                  <a:pt x="2396785" y="1886054"/>
                </a:cubicBezTo>
                <a:close/>
                <a:moveTo>
                  <a:pt x="2433266" y="1904295"/>
                </a:moveTo>
                <a:cubicBezTo>
                  <a:pt x="2428402" y="1906727"/>
                  <a:pt x="2422321" y="1907943"/>
                  <a:pt x="2415025" y="1907943"/>
                </a:cubicBezTo>
                <a:lnTo>
                  <a:pt x="2415025" y="1915239"/>
                </a:lnTo>
                <a:cubicBezTo>
                  <a:pt x="2424753" y="1915239"/>
                  <a:pt x="2430833" y="1912807"/>
                  <a:pt x="2433266" y="1907943"/>
                </a:cubicBezTo>
                <a:lnTo>
                  <a:pt x="2433266" y="1904295"/>
                </a:lnTo>
                <a:close/>
                <a:moveTo>
                  <a:pt x="2389945" y="1918431"/>
                </a:moveTo>
                <a:cubicBezTo>
                  <a:pt x="2386601" y="1918127"/>
                  <a:pt x="2383409" y="1918887"/>
                  <a:pt x="2380369" y="1920711"/>
                </a:cubicBezTo>
                <a:cubicBezTo>
                  <a:pt x="2374289" y="1924359"/>
                  <a:pt x="2370032" y="1926183"/>
                  <a:pt x="2367600" y="1926183"/>
                </a:cubicBezTo>
                <a:lnTo>
                  <a:pt x="2367600" y="1929831"/>
                </a:lnTo>
                <a:lnTo>
                  <a:pt x="2400433" y="1922535"/>
                </a:lnTo>
                <a:cubicBezTo>
                  <a:pt x="2396785" y="1920103"/>
                  <a:pt x="2393289" y="1918735"/>
                  <a:pt x="2389945" y="1918431"/>
                </a:cubicBezTo>
                <a:close/>
                <a:moveTo>
                  <a:pt x="2367600" y="1940775"/>
                </a:moveTo>
                <a:cubicBezTo>
                  <a:pt x="2345712" y="1950504"/>
                  <a:pt x="2328687" y="1956584"/>
                  <a:pt x="2316527" y="1959016"/>
                </a:cubicBezTo>
                <a:cubicBezTo>
                  <a:pt x="2314095" y="1959016"/>
                  <a:pt x="2300719" y="1965096"/>
                  <a:pt x="2276399" y="1977256"/>
                </a:cubicBezTo>
                <a:cubicBezTo>
                  <a:pt x="2273967" y="1977256"/>
                  <a:pt x="2266670" y="1979688"/>
                  <a:pt x="2254510" y="1984552"/>
                </a:cubicBezTo>
                <a:cubicBezTo>
                  <a:pt x="2259374" y="1984552"/>
                  <a:pt x="2263630" y="1984552"/>
                  <a:pt x="2267278" y="1984552"/>
                </a:cubicBezTo>
                <a:cubicBezTo>
                  <a:pt x="2270926" y="1984552"/>
                  <a:pt x="2273967" y="1982120"/>
                  <a:pt x="2276399" y="1977256"/>
                </a:cubicBezTo>
                <a:cubicBezTo>
                  <a:pt x="2283695" y="1984552"/>
                  <a:pt x="2288559" y="1990632"/>
                  <a:pt x="2290991" y="1995496"/>
                </a:cubicBezTo>
                <a:lnTo>
                  <a:pt x="2312879" y="1991848"/>
                </a:lnTo>
                <a:cubicBezTo>
                  <a:pt x="2310447" y="1989416"/>
                  <a:pt x="2303151" y="1988200"/>
                  <a:pt x="2290991" y="1988200"/>
                </a:cubicBezTo>
                <a:cubicBezTo>
                  <a:pt x="2300719" y="1985768"/>
                  <a:pt x="2314703" y="1981512"/>
                  <a:pt x="2332944" y="1975432"/>
                </a:cubicBezTo>
                <a:cubicBezTo>
                  <a:pt x="2351184" y="1969352"/>
                  <a:pt x="2366384" y="1960232"/>
                  <a:pt x="2378545" y="1948071"/>
                </a:cubicBezTo>
                <a:lnTo>
                  <a:pt x="2371248" y="1948071"/>
                </a:lnTo>
                <a:cubicBezTo>
                  <a:pt x="2368816" y="1943207"/>
                  <a:pt x="2367600" y="1940775"/>
                  <a:pt x="2367600" y="1940775"/>
                </a:cubicBezTo>
                <a:close/>
                <a:moveTo>
                  <a:pt x="1860518" y="2126827"/>
                </a:moveTo>
                <a:cubicBezTo>
                  <a:pt x="1850790" y="2136556"/>
                  <a:pt x="1841061" y="2146284"/>
                  <a:pt x="1831333" y="2156012"/>
                </a:cubicBezTo>
                <a:lnTo>
                  <a:pt x="1875110" y="2145068"/>
                </a:lnTo>
                <a:cubicBezTo>
                  <a:pt x="1875110" y="2140204"/>
                  <a:pt x="1870246" y="2134123"/>
                  <a:pt x="1860518" y="2126827"/>
                </a:cubicBezTo>
                <a:close/>
                <a:moveTo>
                  <a:pt x="1891071" y="2179724"/>
                </a:moveTo>
                <a:cubicBezTo>
                  <a:pt x="1888335" y="2179724"/>
                  <a:pt x="1886055" y="2180332"/>
                  <a:pt x="1884230" y="2181548"/>
                </a:cubicBezTo>
                <a:cubicBezTo>
                  <a:pt x="1880582" y="2183981"/>
                  <a:pt x="1877542" y="2188844"/>
                  <a:pt x="1875110" y="2196141"/>
                </a:cubicBezTo>
                <a:cubicBezTo>
                  <a:pt x="1879974" y="2196141"/>
                  <a:pt x="1888487" y="2191277"/>
                  <a:pt x="1900647" y="2181548"/>
                </a:cubicBezTo>
                <a:cubicBezTo>
                  <a:pt x="1896999" y="2180332"/>
                  <a:pt x="1893807" y="2179724"/>
                  <a:pt x="1891071" y="2179724"/>
                </a:cubicBezTo>
                <a:close/>
                <a:moveTo>
                  <a:pt x="2772537" y="1878758"/>
                </a:moveTo>
                <a:lnTo>
                  <a:pt x="2794425" y="1882406"/>
                </a:lnTo>
                <a:lnTo>
                  <a:pt x="2794425" y="1878758"/>
                </a:lnTo>
                <a:lnTo>
                  <a:pt x="2772537" y="1878758"/>
                </a:lnTo>
                <a:close/>
                <a:moveTo>
                  <a:pt x="2874683" y="1181976"/>
                </a:moveTo>
                <a:cubicBezTo>
                  <a:pt x="2862523" y="1181976"/>
                  <a:pt x="2855226" y="1188056"/>
                  <a:pt x="2852794" y="1200216"/>
                </a:cubicBezTo>
                <a:cubicBezTo>
                  <a:pt x="2860091" y="1202648"/>
                  <a:pt x="2865563" y="1202040"/>
                  <a:pt x="2869211" y="1198392"/>
                </a:cubicBezTo>
                <a:cubicBezTo>
                  <a:pt x="2872859" y="1194744"/>
                  <a:pt x="2874683" y="1189272"/>
                  <a:pt x="2874683" y="1181976"/>
                </a:cubicBezTo>
                <a:close/>
                <a:moveTo>
                  <a:pt x="2787129" y="1205688"/>
                </a:moveTo>
                <a:cubicBezTo>
                  <a:pt x="2782265" y="1204472"/>
                  <a:pt x="2779833" y="1208728"/>
                  <a:pt x="2779833" y="1218456"/>
                </a:cubicBezTo>
                <a:lnTo>
                  <a:pt x="2772537" y="1222105"/>
                </a:lnTo>
                <a:lnTo>
                  <a:pt x="2790777" y="1222105"/>
                </a:lnTo>
                <a:cubicBezTo>
                  <a:pt x="2793209" y="1222105"/>
                  <a:pt x="2796857" y="1221497"/>
                  <a:pt x="2801721" y="1220281"/>
                </a:cubicBezTo>
                <a:cubicBezTo>
                  <a:pt x="2806585" y="1219065"/>
                  <a:pt x="2810233" y="1219673"/>
                  <a:pt x="2812665" y="1222105"/>
                </a:cubicBezTo>
                <a:cubicBezTo>
                  <a:pt x="2815098" y="1224537"/>
                  <a:pt x="2817529" y="1225753"/>
                  <a:pt x="2819961" y="1225753"/>
                </a:cubicBezTo>
                <a:cubicBezTo>
                  <a:pt x="2822394" y="1225753"/>
                  <a:pt x="2824825" y="1224537"/>
                  <a:pt x="2827258" y="1222105"/>
                </a:cubicBezTo>
                <a:cubicBezTo>
                  <a:pt x="2829690" y="1219673"/>
                  <a:pt x="2833946" y="1218456"/>
                  <a:pt x="2840026" y="1218456"/>
                </a:cubicBezTo>
                <a:cubicBezTo>
                  <a:pt x="2846106" y="1218456"/>
                  <a:pt x="2849146" y="1217240"/>
                  <a:pt x="2849146" y="1214808"/>
                </a:cubicBezTo>
                <a:cubicBezTo>
                  <a:pt x="2851578" y="1214808"/>
                  <a:pt x="2854010" y="1214200"/>
                  <a:pt x="2856443" y="1212984"/>
                </a:cubicBezTo>
                <a:cubicBezTo>
                  <a:pt x="2858875" y="1211768"/>
                  <a:pt x="2861307" y="1209944"/>
                  <a:pt x="2863739" y="1207512"/>
                </a:cubicBezTo>
                <a:lnTo>
                  <a:pt x="2856443" y="1207512"/>
                </a:lnTo>
                <a:cubicBezTo>
                  <a:pt x="2851578" y="1209944"/>
                  <a:pt x="2843674" y="1211160"/>
                  <a:pt x="2832730" y="1211160"/>
                </a:cubicBezTo>
                <a:cubicBezTo>
                  <a:pt x="2821785" y="1211160"/>
                  <a:pt x="2809017" y="1212376"/>
                  <a:pt x="2794425" y="1214808"/>
                </a:cubicBezTo>
                <a:cubicBezTo>
                  <a:pt x="2794425" y="1212376"/>
                  <a:pt x="2795033" y="1211160"/>
                  <a:pt x="2796249" y="1211160"/>
                </a:cubicBezTo>
                <a:cubicBezTo>
                  <a:pt x="2797465" y="1211160"/>
                  <a:pt x="2798073" y="1209944"/>
                  <a:pt x="2798073" y="1207512"/>
                </a:cubicBezTo>
                <a:cubicBezTo>
                  <a:pt x="2795641" y="1207512"/>
                  <a:pt x="2791993" y="1206904"/>
                  <a:pt x="2787129" y="1205688"/>
                </a:cubicBezTo>
                <a:close/>
                <a:moveTo>
                  <a:pt x="2867387" y="1214808"/>
                </a:moveTo>
                <a:cubicBezTo>
                  <a:pt x="2857659" y="1217240"/>
                  <a:pt x="2851578" y="1219673"/>
                  <a:pt x="2849146" y="1222105"/>
                </a:cubicBezTo>
                <a:cubicBezTo>
                  <a:pt x="2858875" y="1222105"/>
                  <a:pt x="2864955" y="1220889"/>
                  <a:pt x="2867387" y="1218456"/>
                </a:cubicBezTo>
                <a:lnTo>
                  <a:pt x="2867387" y="1214808"/>
                </a:lnTo>
                <a:close/>
                <a:moveTo>
                  <a:pt x="2472483" y="151395"/>
                </a:moveTo>
                <a:cubicBezTo>
                  <a:pt x="2469442" y="151395"/>
                  <a:pt x="2466098" y="153219"/>
                  <a:pt x="2462450" y="156867"/>
                </a:cubicBezTo>
                <a:cubicBezTo>
                  <a:pt x="2467314" y="159299"/>
                  <a:pt x="2473394" y="159299"/>
                  <a:pt x="2480691" y="156867"/>
                </a:cubicBezTo>
                <a:cubicBezTo>
                  <a:pt x="2478259" y="153219"/>
                  <a:pt x="2475523" y="151395"/>
                  <a:pt x="2472483" y="151395"/>
                </a:cubicBezTo>
                <a:close/>
                <a:moveTo>
                  <a:pt x="2498931" y="167811"/>
                </a:moveTo>
                <a:cubicBezTo>
                  <a:pt x="2501363" y="172675"/>
                  <a:pt x="2502579" y="178755"/>
                  <a:pt x="2502579" y="186051"/>
                </a:cubicBezTo>
                <a:lnTo>
                  <a:pt x="2513523" y="189700"/>
                </a:lnTo>
                <a:cubicBezTo>
                  <a:pt x="2515955" y="187267"/>
                  <a:pt x="2518995" y="186659"/>
                  <a:pt x="2522643" y="187876"/>
                </a:cubicBezTo>
                <a:cubicBezTo>
                  <a:pt x="2526292" y="189091"/>
                  <a:pt x="2529332" y="189700"/>
                  <a:pt x="2531764" y="189700"/>
                </a:cubicBezTo>
                <a:lnTo>
                  <a:pt x="2553652" y="193348"/>
                </a:lnTo>
                <a:cubicBezTo>
                  <a:pt x="2548788" y="183619"/>
                  <a:pt x="2540276" y="176931"/>
                  <a:pt x="2528116" y="173283"/>
                </a:cubicBezTo>
                <a:cubicBezTo>
                  <a:pt x="2515955" y="169635"/>
                  <a:pt x="2506227" y="167811"/>
                  <a:pt x="2498931" y="167811"/>
                </a:cubicBezTo>
                <a:close/>
                <a:moveTo>
                  <a:pt x="2546356" y="645709"/>
                </a:moveTo>
                <a:cubicBezTo>
                  <a:pt x="2541492" y="648141"/>
                  <a:pt x="2539060" y="653005"/>
                  <a:pt x="2539060" y="660301"/>
                </a:cubicBezTo>
                <a:cubicBezTo>
                  <a:pt x="2585269" y="684622"/>
                  <a:pt x="2629045" y="700430"/>
                  <a:pt x="2670391" y="707726"/>
                </a:cubicBezTo>
                <a:lnTo>
                  <a:pt x="2666743" y="693134"/>
                </a:lnTo>
                <a:lnTo>
                  <a:pt x="2655798" y="693134"/>
                </a:lnTo>
                <a:cubicBezTo>
                  <a:pt x="2641206" y="693134"/>
                  <a:pt x="2632694" y="690702"/>
                  <a:pt x="2630262" y="685838"/>
                </a:cubicBezTo>
                <a:lnTo>
                  <a:pt x="2586485" y="660301"/>
                </a:lnTo>
                <a:cubicBezTo>
                  <a:pt x="2581621" y="657869"/>
                  <a:pt x="2576149" y="655437"/>
                  <a:pt x="2570069" y="653005"/>
                </a:cubicBezTo>
                <a:cubicBezTo>
                  <a:pt x="2563988" y="650573"/>
                  <a:pt x="2558516" y="648141"/>
                  <a:pt x="2553652" y="645709"/>
                </a:cubicBezTo>
                <a:lnTo>
                  <a:pt x="2546356" y="645709"/>
                </a:lnTo>
                <a:close/>
                <a:moveTo>
                  <a:pt x="2535412" y="674894"/>
                </a:moveTo>
                <a:cubicBezTo>
                  <a:pt x="2535412" y="682190"/>
                  <a:pt x="2534196" y="685838"/>
                  <a:pt x="2531764" y="685838"/>
                </a:cubicBezTo>
                <a:cubicBezTo>
                  <a:pt x="2546356" y="697998"/>
                  <a:pt x="2560948" y="706510"/>
                  <a:pt x="2575541" y="711374"/>
                </a:cubicBezTo>
                <a:cubicBezTo>
                  <a:pt x="2577973" y="711374"/>
                  <a:pt x="2579189" y="710766"/>
                  <a:pt x="2579189" y="709550"/>
                </a:cubicBezTo>
                <a:cubicBezTo>
                  <a:pt x="2579189" y="708334"/>
                  <a:pt x="2580405" y="707726"/>
                  <a:pt x="2582837" y="707726"/>
                </a:cubicBezTo>
                <a:cubicBezTo>
                  <a:pt x="2577973" y="702862"/>
                  <a:pt x="2562164" y="691918"/>
                  <a:pt x="2535412" y="674894"/>
                </a:cubicBezTo>
                <a:close/>
                <a:moveTo>
                  <a:pt x="2528116" y="700430"/>
                </a:moveTo>
                <a:cubicBezTo>
                  <a:pt x="2530548" y="712590"/>
                  <a:pt x="2535412" y="719886"/>
                  <a:pt x="2542708" y="722318"/>
                </a:cubicBezTo>
                <a:cubicBezTo>
                  <a:pt x="2550004" y="724750"/>
                  <a:pt x="2554868" y="727182"/>
                  <a:pt x="2557300" y="729615"/>
                </a:cubicBezTo>
                <a:cubicBezTo>
                  <a:pt x="2569460" y="739343"/>
                  <a:pt x="2580405" y="745423"/>
                  <a:pt x="2590133" y="747855"/>
                </a:cubicBezTo>
                <a:cubicBezTo>
                  <a:pt x="2597429" y="757583"/>
                  <a:pt x="2609589" y="762447"/>
                  <a:pt x="2626613" y="762447"/>
                </a:cubicBezTo>
                <a:lnTo>
                  <a:pt x="2528116" y="700430"/>
                </a:lnTo>
                <a:close/>
                <a:moveTo>
                  <a:pt x="3020606" y="714110"/>
                </a:moveTo>
                <a:cubicBezTo>
                  <a:pt x="3019390" y="714718"/>
                  <a:pt x="3018173" y="716238"/>
                  <a:pt x="3016958" y="718670"/>
                </a:cubicBezTo>
                <a:lnTo>
                  <a:pt x="3016958" y="722318"/>
                </a:lnTo>
                <a:cubicBezTo>
                  <a:pt x="3019390" y="727182"/>
                  <a:pt x="3023038" y="727182"/>
                  <a:pt x="3027902" y="722318"/>
                </a:cubicBezTo>
                <a:cubicBezTo>
                  <a:pt x="3027902" y="719886"/>
                  <a:pt x="3026686" y="717454"/>
                  <a:pt x="3024254" y="715022"/>
                </a:cubicBezTo>
                <a:cubicBezTo>
                  <a:pt x="3023038" y="713806"/>
                  <a:pt x="3021822" y="713502"/>
                  <a:pt x="3020606" y="714110"/>
                </a:cubicBezTo>
                <a:close/>
                <a:moveTo>
                  <a:pt x="2126827" y="725967"/>
                </a:moveTo>
                <a:lnTo>
                  <a:pt x="2126827" y="729615"/>
                </a:lnTo>
                <a:cubicBezTo>
                  <a:pt x="2119531" y="741775"/>
                  <a:pt x="2115883" y="758799"/>
                  <a:pt x="2115883" y="780688"/>
                </a:cubicBezTo>
                <a:cubicBezTo>
                  <a:pt x="2115883" y="780688"/>
                  <a:pt x="2114059" y="781296"/>
                  <a:pt x="2110411" y="782512"/>
                </a:cubicBezTo>
                <a:cubicBezTo>
                  <a:pt x="2106763" y="783728"/>
                  <a:pt x="2106155" y="785552"/>
                  <a:pt x="2108587" y="787984"/>
                </a:cubicBezTo>
                <a:cubicBezTo>
                  <a:pt x="2115883" y="792848"/>
                  <a:pt x="2117707" y="797104"/>
                  <a:pt x="2114059" y="800752"/>
                </a:cubicBezTo>
                <a:cubicBezTo>
                  <a:pt x="2110411" y="804400"/>
                  <a:pt x="2107371" y="807440"/>
                  <a:pt x="2104939" y="809872"/>
                </a:cubicBezTo>
                <a:cubicBezTo>
                  <a:pt x="2104939" y="814736"/>
                  <a:pt x="2106155" y="818384"/>
                  <a:pt x="2108587" y="820816"/>
                </a:cubicBezTo>
                <a:cubicBezTo>
                  <a:pt x="2111019" y="830545"/>
                  <a:pt x="2109803" y="840273"/>
                  <a:pt x="2104939" y="850001"/>
                </a:cubicBezTo>
                <a:cubicBezTo>
                  <a:pt x="2102507" y="845137"/>
                  <a:pt x="2101291" y="840273"/>
                  <a:pt x="2101291" y="835409"/>
                </a:cubicBezTo>
                <a:cubicBezTo>
                  <a:pt x="2089131" y="847569"/>
                  <a:pt x="2086699" y="859729"/>
                  <a:pt x="2093995" y="871889"/>
                </a:cubicBezTo>
                <a:cubicBezTo>
                  <a:pt x="2096427" y="867025"/>
                  <a:pt x="2099467" y="863985"/>
                  <a:pt x="2103115" y="862769"/>
                </a:cubicBezTo>
                <a:cubicBezTo>
                  <a:pt x="2106763" y="861553"/>
                  <a:pt x="2109803" y="859729"/>
                  <a:pt x="2112235" y="857297"/>
                </a:cubicBezTo>
                <a:cubicBezTo>
                  <a:pt x="2107371" y="869457"/>
                  <a:pt x="2100075" y="880402"/>
                  <a:pt x="2090347" y="890130"/>
                </a:cubicBezTo>
                <a:lnTo>
                  <a:pt x="2083052" y="926607"/>
                </a:lnTo>
                <a:lnTo>
                  <a:pt x="2083049" y="926616"/>
                </a:lnTo>
                <a:lnTo>
                  <a:pt x="2075754" y="943027"/>
                </a:lnTo>
                <a:cubicBezTo>
                  <a:pt x="2070890" y="949107"/>
                  <a:pt x="2069674" y="954579"/>
                  <a:pt x="2072106" y="959443"/>
                </a:cubicBezTo>
                <a:lnTo>
                  <a:pt x="2083049" y="926616"/>
                </a:lnTo>
                <a:lnTo>
                  <a:pt x="2083051" y="926611"/>
                </a:lnTo>
                <a:lnTo>
                  <a:pt x="2083052" y="926607"/>
                </a:lnTo>
                <a:lnTo>
                  <a:pt x="2086699" y="915666"/>
                </a:lnTo>
                <a:cubicBezTo>
                  <a:pt x="2096427" y="915666"/>
                  <a:pt x="2098859" y="920531"/>
                  <a:pt x="2093995" y="930259"/>
                </a:cubicBezTo>
                <a:lnTo>
                  <a:pt x="2083051" y="959443"/>
                </a:lnTo>
                <a:cubicBezTo>
                  <a:pt x="2090347" y="961875"/>
                  <a:pt x="2097035" y="961875"/>
                  <a:pt x="2103115" y="959443"/>
                </a:cubicBezTo>
                <a:cubicBezTo>
                  <a:pt x="2109195" y="957011"/>
                  <a:pt x="2114667" y="955795"/>
                  <a:pt x="2119531" y="955795"/>
                </a:cubicBezTo>
                <a:cubicBezTo>
                  <a:pt x="2119531" y="943635"/>
                  <a:pt x="2121963" y="920531"/>
                  <a:pt x="2126827" y="886482"/>
                </a:cubicBezTo>
                <a:cubicBezTo>
                  <a:pt x="2129259" y="842705"/>
                  <a:pt x="2130475" y="807440"/>
                  <a:pt x="2130475" y="780688"/>
                </a:cubicBezTo>
                <a:cubicBezTo>
                  <a:pt x="2130475" y="756367"/>
                  <a:pt x="2129259" y="738127"/>
                  <a:pt x="2126827" y="725967"/>
                </a:cubicBezTo>
                <a:close/>
                <a:moveTo>
                  <a:pt x="2528116" y="725967"/>
                </a:moveTo>
                <a:cubicBezTo>
                  <a:pt x="2520819" y="738127"/>
                  <a:pt x="2514739" y="756367"/>
                  <a:pt x="2509875" y="780688"/>
                </a:cubicBezTo>
                <a:lnTo>
                  <a:pt x="2575541" y="835409"/>
                </a:lnTo>
                <a:cubicBezTo>
                  <a:pt x="2585269" y="842705"/>
                  <a:pt x="2596213" y="842705"/>
                  <a:pt x="2608373" y="835409"/>
                </a:cubicBezTo>
                <a:cubicBezTo>
                  <a:pt x="2610805" y="832977"/>
                  <a:pt x="2616885" y="826897"/>
                  <a:pt x="2626613" y="817168"/>
                </a:cubicBezTo>
                <a:cubicBezTo>
                  <a:pt x="2631478" y="812304"/>
                  <a:pt x="2632694" y="806224"/>
                  <a:pt x="2630262" y="798928"/>
                </a:cubicBezTo>
                <a:lnTo>
                  <a:pt x="2612021" y="784336"/>
                </a:lnTo>
                <a:cubicBezTo>
                  <a:pt x="2602293" y="774607"/>
                  <a:pt x="2588309" y="763663"/>
                  <a:pt x="2570069" y="751503"/>
                </a:cubicBezTo>
                <a:cubicBezTo>
                  <a:pt x="2551828" y="739343"/>
                  <a:pt x="2537844" y="730830"/>
                  <a:pt x="2528116" y="725967"/>
                </a:cubicBezTo>
                <a:close/>
                <a:moveTo>
                  <a:pt x="2210733" y="747855"/>
                </a:moveTo>
                <a:lnTo>
                  <a:pt x="2199789" y="777040"/>
                </a:lnTo>
                <a:cubicBezTo>
                  <a:pt x="2194925" y="769743"/>
                  <a:pt x="2188845" y="764879"/>
                  <a:pt x="2181549" y="762447"/>
                </a:cubicBezTo>
                <a:lnTo>
                  <a:pt x="2177901" y="784336"/>
                </a:lnTo>
                <a:cubicBezTo>
                  <a:pt x="2177901" y="786768"/>
                  <a:pt x="2179725" y="791024"/>
                  <a:pt x="2183373" y="797104"/>
                </a:cubicBezTo>
                <a:cubicBezTo>
                  <a:pt x="2187021" y="803184"/>
                  <a:pt x="2185197" y="807440"/>
                  <a:pt x="2177901" y="809872"/>
                </a:cubicBezTo>
                <a:cubicBezTo>
                  <a:pt x="2175468" y="809872"/>
                  <a:pt x="2174252" y="810480"/>
                  <a:pt x="2174252" y="811696"/>
                </a:cubicBezTo>
                <a:cubicBezTo>
                  <a:pt x="2174252" y="812912"/>
                  <a:pt x="2174252" y="814736"/>
                  <a:pt x="2174252" y="817168"/>
                </a:cubicBezTo>
                <a:cubicBezTo>
                  <a:pt x="2174252" y="826897"/>
                  <a:pt x="2171820" y="832977"/>
                  <a:pt x="2166956" y="835409"/>
                </a:cubicBezTo>
                <a:cubicBezTo>
                  <a:pt x="2162092" y="842705"/>
                  <a:pt x="2157228" y="859729"/>
                  <a:pt x="2152364" y="886482"/>
                </a:cubicBezTo>
                <a:cubicBezTo>
                  <a:pt x="2152364" y="891346"/>
                  <a:pt x="2151148" y="898034"/>
                  <a:pt x="2148716" y="906546"/>
                </a:cubicBezTo>
                <a:cubicBezTo>
                  <a:pt x="2146283" y="915058"/>
                  <a:pt x="2142635" y="922963"/>
                  <a:pt x="2137771" y="930259"/>
                </a:cubicBezTo>
                <a:lnTo>
                  <a:pt x="2134123" y="915666"/>
                </a:lnTo>
                <a:cubicBezTo>
                  <a:pt x="2134123" y="908370"/>
                  <a:pt x="2135947" y="901074"/>
                  <a:pt x="2139595" y="893778"/>
                </a:cubicBezTo>
                <a:cubicBezTo>
                  <a:pt x="2143243" y="886482"/>
                  <a:pt x="2146283" y="879186"/>
                  <a:pt x="2148716" y="871889"/>
                </a:cubicBezTo>
                <a:cubicBezTo>
                  <a:pt x="2148716" y="859729"/>
                  <a:pt x="2149324" y="847569"/>
                  <a:pt x="2150540" y="835409"/>
                </a:cubicBezTo>
                <a:cubicBezTo>
                  <a:pt x="2151756" y="823249"/>
                  <a:pt x="2153580" y="812304"/>
                  <a:pt x="2156012" y="802576"/>
                </a:cubicBezTo>
                <a:cubicBezTo>
                  <a:pt x="2148716" y="807440"/>
                  <a:pt x="2144459" y="813520"/>
                  <a:pt x="2143243" y="820816"/>
                </a:cubicBezTo>
                <a:cubicBezTo>
                  <a:pt x="2142028" y="828113"/>
                  <a:pt x="2141419" y="832977"/>
                  <a:pt x="2141419" y="835409"/>
                </a:cubicBezTo>
                <a:cubicBezTo>
                  <a:pt x="2141419" y="857297"/>
                  <a:pt x="2137771" y="884050"/>
                  <a:pt x="2130475" y="915666"/>
                </a:cubicBezTo>
                <a:lnTo>
                  <a:pt x="2126827" y="952147"/>
                </a:lnTo>
                <a:cubicBezTo>
                  <a:pt x="2143852" y="949715"/>
                  <a:pt x="2159660" y="946067"/>
                  <a:pt x="2174252" y="941203"/>
                </a:cubicBezTo>
                <a:lnTo>
                  <a:pt x="2225325" y="930259"/>
                </a:lnTo>
                <a:cubicBezTo>
                  <a:pt x="2222893" y="915666"/>
                  <a:pt x="2220461" y="896818"/>
                  <a:pt x="2218029" y="873713"/>
                </a:cubicBezTo>
                <a:cubicBezTo>
                  <a:pt x="2215597" y="850609"/>
                  <a:pt x="2214381" y="826897"/>
                  <a:pt x="2214381" y="802576"/>
                </a:cubicBezTo>
                <a:lnTo>
                  <a:pt x="2199789" y="802576"/>
                </a:lnTo>
                <a:lnTo>
                  <a:pt x="2196141" y="784336"/>
                </a:lnTo>
                <a:lnTo>
                  <a:pt x="2210733" y="784336"/>
                </a:lnTo>
                <a:cubicBezTo>
                  <a:pt x="2218029" y="774607"/>
                  <a:pt x="2218029" y="762447"/>
                  <a:pt x="2210733" y="747855"/>
                </a:cubicBezTo>
                <a:close/>
                <a:moveTo>
                  <a:pt x="2513523" y="787984"/>
                </a:moveTo>
                <a:cubicBezTo>
                  <a:pt x="2513523" y="795280"/>
                  <a:pt x="2511091" y="801360"/>
                  <a:pt x="2506227" y="806224"/>
                </a:cubicBezTo>
                <a:cubicBezTo>
                  <a:pt x="2511091" y="808656"/>
                  <a:pt x="2519603" y="814736"/>
                  <a:pt x="2531764" y="824464"/>
                </a:cubicBezTo>
                <a:cubicBezTo>
                  <a:pt x="2543924" y="834193"/>
                  <a:pt x="2558516" y="839057"/>
                  <a:pt x="2575541" y="839057"/>
                </a:cubicBezTo>
                <a:cubicBezTo>
                  <a:pt x="2537236" y="807136"/>
                  <a:pt x="2516620" y="790112"/>
                  <a:pt x="2513694" y="787984"/>
                </a:cubicBezTo>
                <a:cubicBezTo>
                  <a:pt x="2513276" y="787680"/>
                  <a:pt x="2513219" y="787680"/>
                  <a:pt x="2513523" y="787984"/>
                </a:cubicBezTo>
                <a:close/>
                <a:moveTo>
                  <a:pt x="2509875" y="835409"/>
                </a:moveTo>
                <a:cubicBezTo>
                  <a:pt x="2509875" y="837841"/>
                  <a:pt x="2509267" y="840881"/>
                  <a:pt x="2508051" y="844529"/>
                </a:cubicBezTo>
                <a:cubicBezTo>
                  <a:pt x="2506835" y="848177"/>
                  <a:pt x="2503795" y="852433"/>
                  <a:pt x="2498931" y="857297"/>
                </a:cubicBezTo>
                <a:lnTo>
                  <a:pt x="2520819" y="857297"/>
                </a:lnTo>
                <a:lnTo>
                  <a:pt x="2509875" y="835409"/>
                </a:lnTo>
                <a:close/>
                <a:moveTo>
                  <a:pt x="2243566" y="875538"/>
                </a:moveTo>
                <a:cubicBezTo>
                  <a:pt x="2236269" y="882834"/>
                  <a:pt x="2232621" y="889522"/>
                  <a:pt x="2232621" y="895602"/>
                </a:cubicBezTo>
                <a:cubicBezTo>
                  <a:pt x="2232621" y="901682"/>
                  <a:pt x="2232621" y="909586"/>
                  <a:pt x="2232621" y="919314"/>
                </a:cubicBezTo>
                <a:lnTo>
                  <a:pt x="2243566" y="919314"/>
                </a:lnTo>
                <a:cubicBezTo>
                  <a:pt x="2241133" y="916883"/>
                  <a:pt x="2239917" y="912018"/>
                  <a:pt x="2239917" y="904722"/>
                </a:cubicBezTo>
                <a:cubicBezTo>
                  <a:pt x="2239917" y="892562"/>
                  <a:pt x="2241133" y="882834"/>
                  <a:pt x="2243566" y="875538"/>
                </a:cubicBezTo>
                <a:close/>
                <a:moveTo>
                  <a:pt x="2090347" y="882834"/>
                </a:moveTo>
                <a:cubicBezTo>
                  <a:pt x="2085483" y="882834"/>
                  <a:pt x="2082442" y="884050"/>
                  <a:pt x="2081227" y="886482"/>
                </a:cubicBezTo>
                <a:cubicBezTo>
                  <a:pt x="2080011" y="888914"/>
                  <a:pt x="2079403" y="891346"/>
                  <a:pt x="2079403" y="893778"/>
                </a:cubicBezTo>
                <a:lnTo>
                  <a:pt x="2090347" y="882834"/>
                </a:lnTo>
                <a:close/>
                <a:moveTo>
                  <a:pt x="2659447" y="1141847"/>
                </a:moveTo>
                <a:lnTo>
                  <a:pt x="2648502" y="1149143"/>
                </a:lnTo>
                <a:cubicBezTo>
                  <a:pt x="2643638" y="1149143"/>
                  <a:pt x="2644854" y="1151575"/>
                  <a:pt x="2652150" y="1156439"/>
                </a:cubicBezTo>
                <a:cubicBezTo>
                  <a:pt x="2654582" y="1156439"/>
                  <a:pt x="2655798" y="1154615"/>
                  <a:pt x="2655798" y="1150967"/>
                </a:cubicBezTo>
                <a:cubicBezTo>
                  <a:pt x="2655798" y="1147319"/>
                  <a:pt x="2657014" y="1144279"/>
                  <a:pt x="2659447" y="1141847"/>
                </a:cubicBezTo>
                <a:close/>
                <a:moveTo>
                  <a:pt x="2473394" y="1156439"/>
                </a:moveTo>
                <a:cubicBezTo>
                  <a:pt x="2475827" y="1158871"/>
                  <a:pt x="2475219" y="1163127"/>
                  <a:pt x="2471570" y="1169208"/>
                </a:cubicBezTo>
                <a:cubicBezTo>
                  <a:pt x="2467922" y="1175288"/>
                  <a:pt x="2466098" y="1179544"/>
                  <a:pt x="2466098" y="1181976"/>
                </a:cubicBezTo>
                <a:cubicBezTo>
                  <a:pt x="2478259" y="1181976"/>
                  <a:pt x="2489203" y="1181976"/>
                  <a:pt x="2498931" y="1181976"/>
                </a:cubicBezTo>
                <a:cubicBezTo>
                  <a:pt x="2496499" y="1181976"/>
                  <a:pt x="2491635" y="1186840"/>
                  <a:pt x="2484339" y="1196568"/>
                </a:cubicBezTo>
                <a:cubicBezTo>
                  <a:pt x="2491635" y="1191704"/>
                  <a:pt x="2503187" y="1188056"/>
                  <a:pt x="2518995" y="1185624"/>
                </a:cubicBezTo>
                <a:cubicBezTo>
                  <a:pt x="2534804" y="1183192"/>
                  <a:pt x="2546356" y="1180760"/>
                  <a:pt x="2553652" y="1178328"/>
                </a:cubicBezTo>
                <a:cubicBezTo>
                  <a:pt x="2536628" y="1180760"/>
                  <a:pt x="2524467" y="1181368"/>
                  <a:pt x="2517171" y="1180152"/>
                </a:cubicBezTo>
                <a:cubicBezTo>
                  <a:pt x="2509875" y="1178936"/>
                  <a:pt x="2503795" y="1177112"/>
                  <a:pt x="2498931" y="1174680"/>
                </a:cubicBezTo>
                <a:cubicBezTo>
                  <a:pt x="2503795" y="1174680"/>
                  <a:pt x="2508051" y="1173464"/>
                  <a:pt x="2511699" y="1171032"/>
                </a:cubicBezTo>
                <a:cubicBezTo>
                  <a:pt x="2515347" y="1168599"/>
                  <a:pt x="2518387" y="1167383"/>
                  <a:pt x="2520819" y="1167383"/>
                </a:cubicBezTo>
                <a:cubicBezTo>
                  <a:pt x="2508659" y="1160087"/>
                  <a:pt x="2501363" y="1158871"/>
                  <a:pt x="2498931" y="1163735"/>
                </a:cubicBezTo>
                <a:cubicBezTo>
                  <a:pt x="2496499" y="1168599"/>
                  <a:pt x="2493459" y="1172248"/>
                  <a:pt x="2489811" y="1174680"/>
                </a:cubicBezTo>
                <a:cubicBezTo>
                  <a:pt x="2486163" y="1177112"/>
                  <a:pt x="2481907" y="1177112"/>
                  <a:pt x="2477043" y="1174680"/>
                </a:cubicBezTo>
                <a:cubicBezTo>
                  <a:pt x="2477043" y="1174680"/>
                  <a:pt x="2483123" y="1168599"/>
                  <a:pt x="2495283" y="1156439"/>
                </a:cubicBezTo>
                <a:lnTo>
                  <a:pt x="2473394" y="1156439"/>
                </a:lnTo>
                <a:close/>
                <a:moveTo>
                  <a:pt x="2630262" y="1160087"/>
                </a:moveTo>
                <a:lnTo>
                  <a:pt x="2597429" y="1167383"/>
                </a:lnTo>
                <a:lnTo>
                  <a:pt x="2597429" y="1174680"/>
                </a:lnTo>
                <a:cubicBezTo>
                  <a:pt x="2609589" y="1167383"/>
                  <a:pt x="2620533" y="1163735"/>
                  <a:pt x="2630262" y="1163735"/>
                </a:cubicBezTo>
                <a:lnTo>
                  <a:pt x="2630262" y="1160087"/>
                </a:lnTo>
                <a:close/>
                <a:moveTo>
                  <a:pt x="2575541" y="1181976"/>
                </a:moveTo>
                <a:lnTo>
                  <a:pt x="2575541" y="1196568"/>
                </a:lnTo>
                <a:cubicBezTo>
                  <a:pt x="2577973" y="1196568"/>
                  <a:pt x="2579189" y="1197784"/>
                  <a:pt x="2579189" y="1200216"/>
                </a:cubicBezTo>
                <a:cubicBezTo>
                  <a:pt x="2586485" y="1195352"/>
                  <a:pt x="2591349" y="1190488"/>
                  <a:pt x="2593781" y="1185624"/>
                </a:cubicBezTo>
                <a:cubicBezTo>
                  <a:pt x="2593781" y="1195352"/>
                  <a:pt x="2594997" y="1201432"/>
                  <a:pt x="2597429" y="1203864"/>
                </a:cubicBezTo>
                <a:cubicBezTo>
                  <a:pt x="2597429" y="1203864"/>
                  <a:pt x="2599253" y="1202648"/>
                  <a:pt x="2602901" y="1200216"/>
                </a:cubicBezTo>
                <a:cubicBezTo>
                  <a:pt x="2606549" y="1197784"/>
                  <a:pt x="2609589" y="1192920"/>
                  <a:pt x="2612021" y="1185624"/>
                </a:cubicBezTo>
                <a:cubicBezTo>
                  <a:pt x="2604725" y="1183192"/>
                  <a:pt x="2592565" y="1181976"/>
                  <a:pt x="2575541" y="1181976"/>
                </a:cubicBezTo>
                <a:close/>
                <a:moveTo>
                  <a:pt x="2546356" y="1207512"/>
                </a:moveTo>
                <a:cubicBezTo>
                  <a:pt x="2541492" y="1207512"/>
                  <a:pt x="2532980" y="1209944"/>
                  <a:pt x="2520819" y="1214808"/>
                </a:cubicBezTo>
                <a:lnTo>
                  <a:pt x="2520819" y="1218456"/>
                </a:lnTo>
                <a:cubicBezTo>
                  <a:pt x="2540276" y="1213592"/>
                  <a:pt x="2551220" y="1211160"/>
                  <a:pt x="2553652" y="1211160"/>
                </a:cubicBezTo>
                <a:lnTo>
                  <a:pt x="2546356" y="1207512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4000">
                <a:schemeClr val="bg1">
                  <a:alpha val="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389" name="组合 388">
            <a:extLst>
              <a:ext uri="{FF2B5EF4-FFF2-40B4-BE49-F238E27FC236}">
                <a16:creationId xmlns:a16="http://schemas.microsoft.com/office/drawing/2014/main" id="{A1553889-06A2-8385-9F6C-E3AEF4675723}"/>
              </a:ext>
            </a:extLst>
          </p:cNvPr>
          <p:cNvGrpSpPr/>
          <p:nvPr/>
        </p:nvGrpSpPr>
        <p:grpSpPr>
          <a:xfrm>
            <a:off x="-553289" y="-725663"/>
            <a:ext cx="4737674" cy="5084679"/>
            <a:chOff x="1775691" y="975795"/>
            <a:chExt cx="3254083" cy="3492424"/>
          </a:xfrm>
          <a:gradFill>
            <a:gsLst>
              <a:gs pos="49000">
                <a:schemeClr val="bg1"/>
              </a:gs>
              <a:gs pos="20000">
                <a:schemeClr val="bg1">
                  <a:alpha val="0"/>
                </a:schemeClr>
              </a:gs>
            </a:gsLst>
            <a:lin ang="13500000" scaled="1"/>
          </a:gradFill>
        </p:grpSpPr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930D4975-A815-6AB6-9150-2795C2AEED7A}"/>
                </a:ext>
              </a:extLst>
            </p:cNvPr>
            <p:cNvSpPr txBox="1"/>
            <p:nvPr/>
          </p:nvSpPr>
          <p:spPr>
            <a:xfrm>
              <a:off x="2947765" y="975795"/>
              <a:ext cx="1199174" cy="1088168"/>
            </a:xfrm>
            <a:custGeom>
              <a:avLst/>
              <a:gdLst/>
              <a:ahLst/>
              <a:cxnLst/>
              <a:rect l="l" t="t" r="r" b="b"/>
              <a:pathLst>
                <a:path w="1199174" h="1088168">
                  <a:moveTo>
                    <a:pt x="699388" y="0"/>
                  </a:moveTo>
                  <a:lnTo>
                    <a:pt x="735869" y="7296"/>
                  </a:lnTo>
                  <a:lnTo>
                    <a:pt x="808831" y="10944"/>
                  </a:lnTo>
                  <a:cubicBezTo>
                    <a:pt x="820991" y="15808"/>
                    <a:pt x="831935" y="17024"/>
                    <a:pt x="841663" y="14592"/>
                  </a:cubicBezTo>
                  <a:cubicBezTo>
                    <a:pt x="875712" y="21888"/>
                    <a:pt x="903681" y="24321"/>
                    <a:pt x="925569" y="21888"/>
                  </a:cubicBezTo>
                  <a:lnTo>
                    <a:pt x="936513" y="21888"/>
                  </a:lnTo>
                  <a:cubicBezTo>
                    <a:pt x="946241" y="21888"/>
                    <a:pt x="955970" y="21888"/>
                    <a:pt x="965698" y="21888"/>
                  </a:cubicBezTo>
                  <a:lnTo>
                    <a:pt x="998530" y="54721"/>
                  </a:lnTo>
                  <a:cubicBezTo>
                    <a:pt x="998530" y="66881"/>
                    <a:pt x="1005827" y="79042"/>
                    <a:pt x="1020419" y="91202"/>
                  </a:cubicBezTo>
                  <a:cubicBezTo>
                    <a:pt x="1025283" y="93634"/>
                    <a:pt x="1031971" y="102146"/>
                    <a:pt x="1040483" y="116738"/>
                  </a:cubicBezTo>
                  <a:cubicBezTo>
                    <a:pt x="1048995" y="131331"/>
                    <a:pt x="1055684" y="144707"/>
                    <a:pt x="1060548" y="156867"/>
                  </a:cubicBezTo>
                  <a:lnTo>
                    <a:pt x="1075140" y="182404"/>
                  </a:lnTo>
                  <a:cubicBezTo>
                    <a:pt x="1077572" y="182404"/>
                    <a:pt x="1080004" y="186660"/>
                    <a:pt x="1082436" y="195172"/>
                  </a:cubicBezTo>
                  <a:cubicBezTo>
                    <a:pt x="1084868" y="203684"/>
                    <a:pt x="1087300" y="209156"/>
                    <a:pt x="1089732" y="211588"/>
                  </a:cubicBezTo>
                  <a:cubicBezTo>
                    <a:pt x="1092164" y="226181"/>
                    <a:pt x="1095204" y="235301"/>
                    <a:pt x="1098852" y="238949"/>
                  </a:cubicBezTo>
                  <a:cubicBezTo>
                    <a:pt x="1102500" y="242597"/>
                    <a:pt x="1109189" y="245637"/>
                    <a:pt x="1118917" y="248069"/>
                  </a:cubicBezTo>
                  <a:cubicBezTo>
                    <a:pt x="1123781" y="250501"/>
                    <a:pt x="1124997" y="254149"/>
                    <a:pt x="1122565" y="259013"/>
                  </a:cubicBezTo>
                  <a:lnTo>
                    <a:pt x="1126213" y="266309"/>
                  </a:lnTo>
                  <a:cubicBezTo>
                    <a:pt x="1145669" y="278470"/>
                    <a:pt x="1155398" y="288198"/>
                    <a:pt x="1155398" y="295494"/>
                  </a:cubicBezTo>
                  <a:lnTo>
                    <a:pt x="1162694" y="317382"/>
                  </a:lnTo>
                  <a:cubicBezTo>
                    <a:pt x="1167558" y="319815"/>
                    <a:pt x="1168774" y="323463"/>
                    <a:pt x="1166342" y="328327"/>
                  </a:cubicBezTo>
                  <a:lnTo>
                    <a:pt x="1177286" y="339271"/>
                  </a:lnTo>
                  <a:lnTo>
                    <a:pt x="1180934" y="361159"/>
                  </a:lnTo>
                  <a:cubicBezTo>
                    <a:pt x="1188230" y="387912"/>
                    <a:pt x="1190663" y="417096"/>
                    <a:pt x="1188230" y="448713"/>
                  </a:cubicBezTo>
                  <a:lnTo>
                    <a:pt x="1195526" y="466954"/>
                  </a:lnTo>
                  <a:lnTo>
                    <a:pt x="1199174" y="492490"/>
                  </a:lnTo>
                  <a:lnTo>
                    <a:pt x="1199174" y="503434"/>
                  </a:lnTo>
                  <a:cubicBezTo>
                    <a:pt x="1199174" y="510730"/>
                    <a:pt x="1193094" y="535051"/>
                    <a:pt x="1180934" y="576396"/>
                  </a:cubicBezTo>
                  <a:lnTo>
                    <a:pt x="1162694" y="645709"/>
                  </a:lnTo>
                  <a:lnTo>
                    <a:pt x="1155398" y="649357"/>
                  </a:lnTo>
                  <a:cubicBezTo>
                    <a:pt x="1152966" y="651789"/>
                    <a:pt x="1150534" y="654829"/>
                    <a:pt x="1148101" y="658477"/>
                  </a:cubicBezTo>
                  <a:cubicBezTo>
                    <a:pt x="1145669" y="662126"/>
                    <a:pt x="1143238" y="662734"/>
                    <a:pt x="1140805" y="660301"/>
                  </a:cubicBezTo>
                  <a:cubicBezTo>
                    <a:pt x="1128645" y="672462"/>
                    <a:pt x="1122565" y="678542"/>
                    <a:pt x="1122565" y="678542"/>
                  </a:cubicBezTo>
                  <a:cubicBezTo>
                    <a:pt x="1110405" y="685838"/>
                    <a:pt x="1098244" y="691918"/>
                    <a:pt x="1086084" y="696782"/>
                  </a:cubicBezTo>
                  <a:cubicBezTo>
                    <a:pt x="1073924" y="701646"/>
                    <a:pt x="1065412" y="701646"/>
                    <a:pt x="1060548" y="696782"/>
                  </a:cubicBezTo>
                  <a:cubicBezTo>
                    <a:pt x="1058116" y="691918"/>
                    <a:pt x="1053860" y="690094"/>
                    <a:pt x="1047779" y="691310"/>
                  </a:cubicBezTo>
                  <a:cubicBezTo>
                    <a:pt x="1041699" y="692526"/>
                    <a:pt x="1033795" y="693134"/>
                    <a:pt x="1024067" y="693134"/>
                  </a:cubicBezTo>
                  <a:lnTo>
                    <a:pt x="994882" y="700430"/>
                  </a:lnTo>
                  <a:cubicBezTo>
                    <a:pt x="990018" y="702863"/>
                    <a:pt x="983938" y="711374"/>
                    <a:pt x="976642" y="725967"/>
                  </a:cubicBezTo>
                  <a:cubicBezTo>
                    <a:pt x="971778" y="728399"/>
                    <a:pt x="965698" y="732655"/>
                    <a:pt x="958402" y="738735"/>
                  </a:cubicBezTo>
                  <a:cubicBezTo>
                    <a:pt x="951105" y="744815"/>
                    <a:pt x="946241" y="750287"/>
                    <a:pt x="943809" y="755151"/>
                  </a:cubicBezTo>
                  <a:cubicBezTo>
                    <a:pt x="938945" y="757584"/>
                    <a:pt x="934081" y="760015"/>
                    <a:pt x="929217" y="762448"/>
                  </a:cubicBezTo>
                  <a:cubicBezTo>
                    <a:pt x="924353" y="764880"/>
                    <a:pt x="920705" y="764880"/>
                    <a:pt x="918273" y="762448"/>
                  </a:cubicBezTo>
                  <a:cubicBezTo>
                    <a:pt x="915841" y="757584"/>
                    <a:pt x="917057" y="752719"/>
                    <a:pt x="921921" y="747855"/>
                  </a:cubicBezTo>
                  <a:cubicBezTo>
                    <a:pt x="934081" y="730831"/>
                    <a:pt x="934081" y="721103"/>
                    <a:pt x="921921" y="718671"/>
                  </a:cubicBezTo>
                  <a:cubicBezTo>
                    <a:pt x="919489" y="718671"/>
                    <a:pt x="917665" y="719887"/>
                    <a:pt x="916449" y="722319"/>
                  </a:cubicBezTo>
                  <a:cubicBezTo>
                    <a:pt x="915233" y="724751"/>
                    <a:pt x="913409" y="727183"/>
                    <a:pt x="910977" y="729615"/>
                  </a:cubicBezTo>
                  <a:lnTo>
                    <a:pt x="896384" y="733263"/>
                  </a:lnTo>
                  <a:lnTo>
                    <a:pt x="881792" y="744207"/>
                  </a:lnTo>
                  <a:lnTo>
                    <a:pt x="859904" y="755151"/>
                  </a:lnTo>
                  <a:lnTo>
                    <a:pt x="819775" y="780688"/>
                  </a:lnTo>
                  <a:lnTo>
                    <a:pt x="805182" y="791632"/>
                  </a:lnTo>
                  <a:lnTo>
                    <a:pt x="808831" y="777040"/>
                  </a:lnTo>
                  <a:cubicBezTo>
                    <a:pt x="818559" y="760015"/>
                    <a:pt x="813695" y="753936"/>
                    <a:pt x="794238" y="758799"/>
                  </a:cubicBezTo>
                  <a:lnTo>
                    <a:pt x="786942" y="762448"/>
                  </a:lnTo>
                  <a:lnTo>
                    <a:pt x="783294" y="755151"/>
                  </a:lnTo>
                  <a:lnTo>
                    <a:pt x="783294" y="747855"/>
                  </a:lnTo>
                  <a:cubicBezTo>
                    <a:pt x="783294" y="745423"/>
                    <a:pt x="782686" y="744207"/>
                    <a:pt x="781470" y="744207"/>
                  </a:cubicBezTo>
                  <a:cubicBezTo>
                    <a:pt x="780254" y="744207"/>
                    <a:pt x="777214" y="746639"/>
                    <a:pt x="772350" y="751503"/>
                  </a:cubicBezTo>
                  <a:cubicBezTo>
                    <a:pt x="767486" y="753936"/>
                    <a:pt x="762621" y="756367"/>
                    <a:pt x="757758" y="758799"/>
                  </a:cubicBezTo>
                  <a:cubicBezTo>
                    <a:pt x="752893" y="761232"/>
                    <a:pt x="749245" y="761232"/>
                    <a:pt x="746813" y="758799"/>
                  </a:cubicBezTo>
                  <a:lnTo>
                    <a:pt x="728573" y="762448"/>
                  </a:lnTo>
                  <a:lnTo>
                    <a:pt x="739517" y="751503"/>
                  </a:lnTo>
                  <a:cubicBezTo>
                    <a:pt x="763838" y="734479"/>
                    <a:pt x="777214" y="721103"/>
                    <a:pt x="779646" y="711374"/>
                  </a:cubicBezTo>
                  <a:lnTo>
                    <a:pt x="783294" y="693134"/>
                  </a:lnTo>
                  <a:cubicBezTo>
                    <a:pt x="783294" y="690702"/>
                    <a:pt x="782078" y="689486"/>
                    <a:pt x="779646" y="689486"/>
                  </a:cubicBezTo>
                  <a:cubicBezTo>
                    <a:pt x="779646" y="689486"/>
                    <a:pt x="776606" y="689486"/>
                    <a:pt x="770526" y="689486"/>
                  </a:cubicBezTo>
                  <a:cubicBezTo>
                    <a:pt x="764446" y="689486"/>
                    <a:pt x="763838" y="688270"/>
                    <a:pt x="768702" y="685838"/>
                  </a:cubicBezTo>
                  <a:cubicBezTo>
                    <a:pt x="768702" y="680974"/>
                    <a:pt x="765054" y="679758"/>
                    <a:pt x="757758" y="682190"/>
                  </a:cubicBezTo>
                  <a:lnTo>
                    <a:pt x="754109" y="682190"/>
                  </a:lnTo>
                  <a:cubicBezTo>
                    <a:pt x="751677" y="687054"/>
                    <a:pt x="748029" y="688270"/>
                    <a:pt x="743165" y="685838"/>
                  </a:cubicBezTo>
                  <a:cubicBezTo>
                    <a:pt x="743165" y="688270"/>
                    <a:pt x="738909" y="690702"/>
                    <a:pt x="730397" y="693134"/>
                  </a:cubicBezTo>
                  <a:cubicBezTo>
                    <a:pt x="721885" y="695566"/>
                    <a:pt x="713981" y="699214"/>
                    <a:pt x="706685" y="704078"/>
                  </a:cubicBezTo>
                  <a:lnTo>
                    <a:pt x="655611" y="736911"/>
                  </a:lnTo>
                  <a:lnTo>
                    <a:pt x="641019" y="744207"/>
                  </a:lnTo>
                  <a:cubicBezTo>
                    <a:pt x="638587" y="746639"/>
                    <a:pt x="635547" y="749679"/>
                    <a:pt x="631899" y="753327"/>
                  </a:cubicBezTo>
                  <a:cubicBezTo>
                    <a:pt x="628251" y="756975"/>
                    <a:pt x="623995" y="757584"/>
                    <a:pt x="619131" y="755151"/>
                  </a:cubicBezTo>
                  <a:cubicBezTo>
                    <a:pt x="619131" y="755151"/>
                    <a:pt x="617915" y="755151"/>
                    <a:pt x="615483" y="755151"/>
                  </a:cubicBezTo>
                  <a:cubicBezTo>
                    <a:pt x="613050" y="760015"/>
                    <a:pt x="610619" y="761232"/>
                    <a:pt x="608186" y="758799"/>
                  </a:cubicBezTo>
                  <a:lnTo>
                    <a:pt x="604538" y="766096"/>
                  </a:lnTo>
                  <a:cubicBezTo>
                    <a:pt x="604538" y="768528"/>
                    <a:pt x="602714" y="770960"/>
                    <a:pt x="599066" y="773392"/>
                  </a:cubicBezTo>
                  <a:cubicBezTo>
                    <a:pt x="595418" y="775824"/>
                    <a:pt x="591162" y="777040"/>
                    <a:pt x="586298" y="777040"/>
                  </a:cubicBezTo>
                  <a:lnTo>
                    <a:pt x="579002" y="780688"/>
                  </a:lnTo>
                  <a:cubicBezTo>
                    <a:pt x="576570" y="783120"/>
                    <a:pt x="574138" y="784944"/>
                    <a:pt x="571706" y="786160"/>
                  </a:cubicBezTo>
                  <a:cubicBezTo>
                    <a:pt x="569274" y="787376"/>
                    <a:pt x="568058" y="790416"/>
                    <a:pt x="568058" y="795280"/>
                  </a:cubicBezTo>
                  <a:lnTo>
                    <a:pt x="564409" y="791632"/>
                  </a:lnTo>
                  <a:cubicBezTo>
                    <a:pt x="561977" y="794064"/>
                    <a:pt x="558937" y="795888"/>
                    <a:pt x="555289" y="797104"/>
                  </a:cubicBezTo>
                  <a:cubicBezTo>
                    <a:pt x="551641" y="798320"/>
                    <a:pt x="549817" y="798928"/>
                    <a:pt x="549817" y="798928"/>
                  </a:cubicBezTo>
                  <a:cubicBezTo>
                    <a:pt x="544953" y="798928"/>
                    <a:pt x="542521" y="797712"/>
                    <a:pt x="542521" y="795280"/>
                  </a:cubicBezTo>
                  <a:lnTo>
                    <a:pt x="538873" y="798928"/>
                  </a:lnTo>
                  <a:cubicBezTo>
                    <a:pt x="541305" y="798928"/>
                    <a:pt x="541305" y="801360"/>
                    <a:pt x="538873" y="806225"/>
                  </a:cubicBezTo>
                  <a:cubicBezTo>
                    <a:pt x="526713" y="815953"/>
                    <a:pt x="519417" y="815953"/>
                    <a:pt x="516985" y="806225"/>
                  </a:cubicBezTo>
                  <a:cubicBezTo>
                    <a:pt x="509688" y="811088"/>
                    <a:pt x="504824" y="815953"/>
                    <a:pt x="502392" y="820817"/>
                  </a:cubicBezTo>
                  <a:cubicBezTo>
                    <a:pt x="499960" y="820817"/>
                    <a:pt x="498136" y="821425"/>
                    <a:pt x="496920" y="822641"/>
                  </a:cubicBezTo>
                  <a:cubicBezTo>
                    <a:pt x="495704" y="823857"/>
                    <a:pt x="495096" y="824465"/>
                    <a:pt x="495096" y="824465"/>
                  </a:cubicBezTo>
                  <a:lnTo>
                    <a:pt x="440375" y="853650"/>
                  </a:lnTo>
                  <a:cubicBezTo>
                    <a:pt x="437943" y="858513"/>
                    <a:pt x="435511" y="862161"/>
                    <a:pt x="433079" y="864594"/>
                  </a:cubicBezTo>
                  <a:lnTo>
                    <a:pt x="433079" y="871890"/>
                  </a:lnTo>
                  <a:lnTo>
                    <a:pt x="422135" y="871890"/>
                  </a:lnTo>
                  <a:cubicBezTo>
                    <a:pt x="409974" y="876754"/>
                    <a:pt x="407542" y="873106"/>
                    <a:pt x="414839" y="860946"/>
                  </a:cubicBezTo>
                  <a:cubicBezTo>
                    <a:pt x="422135" y="858513"/>
                    <a:pt x="436119" y="848785"/>
                    <a:pt x="456791" y="831761"/>
                  </a:cubicBezTo>
                  <a:cubicBezTo>
                    <a:pt x="477464" y="814737"/>
                    <a:pt x="492664" y="803792"/>
                    <a:pt x="502392" y="798928"/>
                  </a:cubicBezTo>
                  <a:lnTo>
                    <a:pt x="509688" y="791632"/>
                  </a:lnTo>
                  <a:lnTo>
                    <a:pt x="484152" y="798928"/>
                  </a:lnTo>
                  <a:lnTo>
                    <a:pt x="458615" y="817169"/>
                  </a:lnTo>
                  <a:cubicBezTo>
                    <a:pt x="458615" y="819601"/>
                    <a:pt x="454359" y="823249"/>
                    <a:pt x="445847" y="828113"/>
                  </a:cubicBezTo>
                  <a:cubicBezTo>
                    <a:pt x="437335" y="832977"/>
                    <a:pt x="429431" y="835409"/>
                    <a:pt x="422135" y="835409"/>
                  </a:cubicBezTo>
                  <a:cubicBezTo>
                    <a:pt x="429431" y="828113"/>
                    <a:pt x="426999" y="826897"/>
                    <a:pt x="414839" y="831761"/>
                  </a:cubicBezTo>
                  <a:cubicBezTo>
                    <a:pt x="409974" y="839057"/>
                    <a:pt x="405110" y="842705"/>
                    <a:pt x="400246" y="842705"/>
                  </a:cubicBezTo>
                  <a:cubicBezTo>
                    <a:pt x="400246" y="847569"/>
                    <a:pt x="398422" y="850001"/>
                    <a:pt x="394774" y="850001"/>
                  </a:cubicBezTo>
                  <a:cubicBezTo>
                    <a:pt x="391126" y="850001"/>
                    <a:pt x="388086" y="851217"/>
                    <a:pt x="385654" y="853650"/>
                  </a:cubicBezTo>
                  <a:lnTo>
                    <a:pt x="378358" y="860946"/>
                  </a:lnTo>
                  <a:cubicBezTo>
                    <a:pt x="375926" y="858513"/>
                    <a:pt x="372278" y="858513"/>
                    <a:pt x="367414" y="860946"/>
                  </a:cubicBezTo>
                  <a:lnTo>
                    <a:pt x="349173" y="871890"/>
                  </a:lnTo>
                  <a:cubicBezTo>
                    <a:pt x="344309" y="871890"/>
                    <a:pt x="339445" y="874322"/>
                    <a:pt x="334581" y="879186"/>
                  </a:cubicBezTo>
                  <a:cubicBezTo>
                    <a:pt x="329717" y="884050"/>
                    <a:pt x="322421" y="888914"/>
                    <a:pt x="312692" y="893778"/>
                  </a:cubicBezTo>
                  <a:cubicBezTo>
                    <a:pt x="312692" y="893778"/>
                    <a:pt x="307828" y="898642"/>
                    <a:pt x="298100" y="908371"/>
                  </a:cubicBezTo>
                  <a:cubicBezTo>
                    <a:pt x="295668" y="905938"/>
                    <a:pt x="292628" y="906547"/>
                    <a:pt x="288980" y="910195"/>
                  </a:cubicBezTo>
                  <a:cubicBezTo>
                    <a:pt x="285332" y="913843"/>
                    <a:pt x="283508" y="918099"/>
                    <a:pt x="283508" y="922963"/>
                  </a:cubicBezTo>
                  <a:lnTo>
                    <a:pt x="276212" y="922963"/>
                  </a:lnTo>
                  <a:lnTo>
                    <a:pt x="268916" y="926611"/>
                  </a:lnTo>
                  <a:cubicBezTo>
                    <a:pt x="268916" y="929043"/>
                    <a:pt x="266484" y="930259"/>
                    <a:pt x="261619" y="930259"/>
                  </a:cubicBezTo>
                  <a:lnTo>
                    <a:pt x="239731" y="948499"/>
                  </a:lnTo>
                  <a:cubicBezTo>
                    <a:pt x="222707" y="953363"/>
                    <a:pt x="206898" y="963092"/>
                    <a:pt x="192306" y="977684"/>
                  </a:cubicBezTo>
                  <a:cubicBezTo>
                    <a:pt x="192306" y="982548"/>
                    <a:pt x="191090" y="984980"/>
                    <a:pt x="188658" y="984980"/>
                  </a:cubicBezTo>
                  <a:cubicBezTo>
                    <a:pt x="186226" y="984980"/>
                    <a:pt x="182578" y="984980"/>
                    <a:pt x="177714" y="984980"/>
                  </a:cubicBezTo>
                  <a:lnTo>
                    <a:pt x="177714" y="988628"/>
                  </a:lnTo>
                  <a:lnTo>
                    <a:pt x="170417" y="984980"/>
                  </a:lnTo>
                  <a:lnTo>
                    <a:pt x="163121" y="992276"/>
                  </a:lnTo>
                  <a:cubicBezTo>
                    <a:pt x="158257" y="994708"/>
                    <a:pt x="159473" y="992276"/>
                    <a:pt x="166769" y="984980"/>
                  </a:cubicBezTo>
                  <a:lnTo>
                    <a:pt x="181362" y="974036"/>
                  </a:lnTo>
                  <a:cubicBezTo>
                    <a:pt x="181362" y="969172"/>
                    <a:pt x="185010" y="965524"/>
                    <a:pt x="192306" y="963092"/>
                  </a:cubicBezTo>
                  <a:lnTo>
                    <a:pt x="203250" y="952147"/>
                  </a:lnTo>
                  <a:cubicBezTo>
                    <a:pt x="198386" y="952147"/>
                    <a:pt x="195346" y="953363"/>
                    <a:pt x="194130" y="955796"/>
                  </a:cubicBezTo>
                  <a:cubicBezTo>
                    <a:pt x="192914" y="958228"/>
                    <a:pt x="191090" y="959444"/>
                    <a:pt x="188658" y="959444"/>
                  </a:cubicBezTo>
                  <a:cubicBezTo>
                    <a:pt x="186226" y="961876"/>
                    <a:pt x="182578" y="966740"/>
                    <a:pt x="177714" y="974036"/>
                  </a:cubicBezTo>
                  <a:cubicBezTo>
                    <a:pt x="172850" y="981332"/>
                    <a:pt x="169201" y="982548"/>
                    <a:pt x="166769" y="977684"/>
                  </a:cubicBezTo>
                  <a:cubicBezTo>
                    <a:pt x="161905" y="982548"/>
                    <a:pt x="156433" y="987412"/>
                    <a:pt x="150353" y="992276"/>
                  </a:cubicBezTo>
                  <a:lnTo>
                    <a:pt x="145611" y="995924"/>
                  </a:lnTo>
                  <a:lnTo>
                    <a:pt x="155825" y="995924"/>
                  </a:lnTo>
                  <a:cubicBezTo>
                    <a:pt x="150961" y="1000788"/>
                    <a:pt x="146097" y="1003220"/>
                    <a:pt x="141233" y="1003220"/>
                  </a:cubicBezTo>
                  <a:lnTo>
                    <a:pt x="137585" y="999572"/>
                  </a:lnTo>
                  <a:cubicBezTo>
                    <a:pt x="140017" y="1002005"/>
                    <a:pt x="141233" y="1005653"/>
                    <a:pt x="141233" y="1010517"/>
                  </a:cubicBezTo>
                  <a:cubicBezTo>
                    <a:pt x="138801" y="1010517"/>
                    <a:pt x="136369" y="1010517"/>
                    <a:pt x="133937" y="1010517"/>
                  </a:cubicBezTo>
                  <a:cubicBezTo>
                    <a:pt x="131505" y="1010517"/>
                    <a:pt x="132721" y="1009301"/>
                    <a:pt x="137585" y="1006869"/>
                  </a:cubicBezTo>
                  <a:cubicBezTo>
                    <a:pt x="137585" y="1004437"/>
                    <a:pt x="135761" y="1004437"/>
                    <a:pt x="132113" y="1006869"/>
                  </a:cubicBezTo>
                  <a:cubicBezTo>
                    <a:pt x="128465" y="1009301"/>
                    <a:pt x="125425" y="1010517"/>
                    <a:pt x="122993" y="1010517"/>
                  </a:cubicBezTo>
                  <a:cubicBezTo>
                    <a:pt x="120560" y="1012949"/>
                    <a:pt x="113264" y="1019029"/>
                    <a:pt x="101104" y="1028757"/>
                  </a:cubicBezTo>
                  <a:cubicBezTo>
                    <a:pt x="91376" y="1036053"/>
                    <a:pt x="81648" y="1043958"/>
                    <a:pt x="71920" y="1052470"/>
                  </a:cubicBezTo>
                  <a:cubicBezTo>
                    <a:pt x="62191" y="1060982"/>
                    <a:pt x="52463" y="1068886"/>
                    <a:pt x="42735" y="1076182"/>
                  </a:cubicBezTo>
                  <a:cubicBezTo>
                    <a:pt x="40303" y="1083478"/>
                    <a:pt x="36655" y="1084694"/>
                    <a:pt x="31791" y="1079830"/>
                  </a:cubicBezTo>
                  <a:cubicBezTo>
                    <a:pt x="39087" y="1077398"/>
                    <a:pt x="43951" y="1072534"/>
                    <a:pt x="46383" y="1065238"/>
                  </a:cubicBezTo>
                  <a:cubicBezTo>
                    <a:pt x="51247" y="1062806"/>
                    <a:pt x="54895" y="1060374"/>
                    <a:pt x="57327" y="1057942"/>
                  </a:cubicBezTo>
                  <a:cubicBezTo>
                    <a:pt x="59759" y="1055510"/>
                    <a:pt x="59759" y="1054294"/>
                    <a:pt x="57327" y="1054294"/>
                  </a:cubicBezTo>
                  <a:cubicBezTo>
                    <a:pt x="57327" y="1046997"/>
                    <a:pt x="59759" y="1046997"/>
                    <a:pt x="64623" y="1054294"/>
                  </a:cubicBezTo>
                  <a:lnTo>
                    <a:pt x="64623" y="1043349"/>
                  </a:lnTo>
                  <a:lnTo>
                    <a:pt x="68271" y="1036053"/>
                  </a:lnTo>
                  <a:cubicBezTo>
                    <a:pt x="70703" y="1033621"/>
                    <a:pt x="74352" y="1030581"/>
                    <a:pt x="79216" y="1026933"/>
                  </a:cubicBezTo>
                  <a:cubicBezTo>
                    <a:pt x="84080" y="1023285"/>
                    <a:pt x="87728" y="1020245"/>
                    <a:pt x="90160" y="1017813"/>
                  </a:cubicBezTo>
                  <a:cubicBezTo>
                    <a:pt x="90160" y="1012949"/>
                    <a:pt x="93808" y="1008085"/>
                    <a:pt x="101104" y="1003220"/>
                  </a:cubicBezTo>
                  <a:lnTo>
                    <a:pt x="101104" y="999572"/>
                  </a:lnTo>
                  <a:cubicBezTo>
                    <a:pt x="96240" y="1002005"/>
                    <a:pt x="86512" y="1011733"/>
                    <a:pt x="71920" y="1028757"/>
                  </a:cubicBezTo>
                  <a:cubicBezTo>
                    <a:pt x="67055" y="1028757"/>
                    <a:pt x="63407" y="1029365"/>
                    <a:pt x="60975" y="1030581"/>
                  </a:cubicBezTo>
                  <a:cubicBezTo>
                    <a:pt x="58543" y="1031797"/>
                    <a:pt x="57327" y="1033621"/>
                    <a:pt x="57327" y="1036053"/>
                  </a:cubicBezTo>
                  <a:lnTo>
                    <a:pt x="42735" y="1050645"/>
                  </a:lnTo>
                  <a:cubicBezTo>
                    <a:pt x="37871" y="1045782"/>
                    <a:pt x="33007" y="1049430"/>
                    <a:pt x="28143" y="1061590"/>
                  </a:cubicBezTo>
                  <a:cubicBezTo>
                    <a:pt x="28143" y="1064022"/>
                    <a:pt x="25711" y="1065238"/>
                    <a:pt x="20846" y="1065238"/>
                  </a:cubicBezTo>
                  <a:cubicBezTo>
                    <a:pt x="15982" y="1072534"/>
                    <a:pt x="11118" y="1077398"/>
                    <a:pt x="6254" y="1079830"/>
                  </a:cubicBezTo>
                  <a:lnTo>
                    <a:pt x="0" y="1088168"/>
                  </a:lnTo>
                  <a:lnTo>
                    <a:pt x="6254" y="1072534"/>
                  </a:lnTo>
                  <a:cubicBezTo>
                    <a:pt x="15982" y="1067670"/>
                    <a:pt x="24495" y="1057942"/>
                    <a:pt x="31791" y="1043349"/>
                  </a:cubicBezTo>
                  <a:cubicBezTo>
                    <a:pt x="34223" y="1040917"/>
                    <a:pt x="38479" y="1036053"/>
                    <a:pt x="44559" y="1028757"/>
                  </a:cubicBezTo>
                  <a:cubicBezTo>
                    <a:pt x="50639" y="1021461"/>
                    <a:pt x="54895" y="1015381"/>
                    <a:pt x="57327" y="1010517"/>
                  </a:cubicBezTo>
                  <a:cubicBezTo>
                    <a:pt x="147313" y="915667"/>
                    <a:pt x="192306" y="865810"/>
                    <a:pt x="192306" y="860946"/>
                  </a:cubicBezTo>
                  <a:cubicBezTo>
                    <a:pt x="194738" y="860946"/>
                    <a:pt x="197170" y="858513"/>
                    <a:pt x="199602" y="853650"/>
                  </a:cubicBezTo>
                  <a:lnTo>
                    <a:pt x="199602" y="850001"/>
                  </a:lnTo>
                  <a:cubicBezTo>
                    <a:pt x="202034" y="842705"/>
                    <a:pt x="205682" y="837841"/>
                    <a:pt x="210546" y="835409"/>
                  </a:cubicBezTo>
                  <a:cubicBezTo>
                    <a:pt x="217842" y="832977"/>
                    <a:pt x="221490" y="829329"/>
                    <a:pt x="221490" y="824465"/>
                  </a:cubicBezTo>
                  <a:lnTo>
                    <a:pt x="232435" y="813521"/>
                  </a:lnTo>
                  <a:lnTo>
                    <a:pt x="247027" y="798928"/>
                  </a:lnTo>
                  <a:cubicBezTo>
                    <a:pt x="247027" y="796496"/>
                    <a:pt x="266484" y="773392"/>
                    <a:pt x="305396" y="729615"/>
                  </a:cubicBezTo>
                  <a:lnTo>
                    <a:pt x="378358" y="645709"/>
                  </a:lnTo>
                  <a:cubicBezTo>
                    <a:pt x="392950" y="626253"/>
                    <a:pt x="402678" y="616525"/>
                    <a:pt x="407542" y="616525"/>
                  </a:cubicBezTo>
                  <a:lnTo>
                    <a:pt x="549817" y="448713"/>
                  </a:lnTo>
                  <a:cubicBezTo>
                    <a:pt x="549817" y="448713"/>
                    <a:pt x="552857" y="444457"/>
                    <a:pt x="558937" y="435945"/>
                  </a:cubicBezTo>
                  <a:cubicBezTo>
                    <a:pt x="565018" y="427433"/>
                    <a:pt x="569274" y="421961"/>
                    <a:pt x="571706" y="419528"/>
                  </a:cubicBezTo>
                  <a:cubicBezTo>
                    <a:pt x="583866" y="397640"/>
                    <a:pt x="596026" y="378184"/>
                    <a:pt x="608186" y="361159"/>
                  </a:cubicBezTo>
                  <a:cubicBezTo>
                    <a:pt x="620347" y="344135"/>
                    <a:pt x="630075" y="329543"/>
                    <a:pt x="637371" y="317382"/>
                  </a:cubicBezTo>
                  <a:cubicBezTo>
                    <a:pt x="637371" y="314950"/>
                    <a:pt x="639195" y="309478"/>
                    <a:pt x="642843" y="300966"/>
                  </a:cubicBezTo>
                  <a:cubicBezTo>
                    <a:pt x="646491" y="292454"/>
                    <a:pt x="649531" y="285766"/>
                    <a:pt x="651963" y="280902"/>
                  </a:cubicBezTo>
                  <a:cubicBezTo>
                    <a:pt x="656827" y="266309"/>
                    <a:pt x="658044" y="251717"/>
                    <a:pt x="655611" y="237125"/>
                  </a:cubicBezTo>
                  <a:lnTo>
                    <a:pt x="648315" y="207940"/>
                  </a:lnTo>
                  <a:cubicBezTo>
                    <a:pt x="650747" y="203076"/>
                    <a:pt x="650747" y="196996"/>
                    <a:pt x="648315" y="189700"/>
                  </a:cubicBezTo>
                  <a:cubicBezTo>
                    <a:pt x="648315" y="184836"/>
                    <a:pt x="648315" y="177540"/>
                    <a:pt x="648315" y="167811"/>
                  </a:cubicBezTo>
                  <a:lnTo>
                    <a:pt x="648315" y="160515"/>
                  </a:lnTo>
                  <a:cubicBezTo>
                    <a:pt x="648315" y="153219"/>
                    <a:pt x="647099" y="141059"/>
                    <a:pt x="644667" y="124035"/>
                  </a:cubicBezTo>
                  <a:cubicBezTo>
                    <a:pt x="642235" y="107010"/>
                    <a:pt x="642235" y="96066"/>
                    <a:pt x="644667" y="91202"/>
                  </a:cubicBezTo>
                  <a:cubicBezTo>
                    <a:pt x="642235" y="86338"/>
                    <a:pt x="641627" y="82082"/>
                    <a:pt x="642843" y="78434"/>
                  </a:cubicBezTo>
                  <a:cubicBezTo>
                    <a:pt x="644059" y="74786"/>
                    <a:pt x="643451" y="70529"/>
                    <a:pt x="641019" y="65665"/>
                  </a:cubicBezTo>
                  <a:cubicBezTo>
                    <a:pt x="641019" y="58369"/>
                    <a:pt x="643451" y="54721"/>
                    <a:pt x="648315" y="54721"/>
                  </a:cubicBezTo>
                  <a:lnTo>
                    <a:pt x="651963" y="58369"/>
                  </a:lnTo>
                  <a:cubicBezTo>
                    <a:pt x="661692" y="53505"/>
                    <a:pt x="662908" y="51073"/>
                    <a:pt x="655611" y="51073"/>
                  </a:cubicBezTo>
                  <a:lnTo>
                    <a:pt x="655611" y="47425"/>
                  </a:lnTo>
                  <a:cubicBezTo>
                    <a:pt x="655611" y="44993"/>
                    <a:pt x="657435" y="43169"/>
                    <a:pt x="661084" y="41953"/>
                  </a:cubicBezTo>
                  <a:cubicBezTo>
                    <a:pt x="664732" y="40737"/>
                    <a:pt x="668988" y="41345"/>
                    <a:pt x="673852" y="43777"/>
                  </a:cubicBezTo>
                  <a:lnTo>
                    <a:pt x="677500" y="47425"/>
                  </a:lnTo>
                  <a:lnTo>
                    <a:pt x="681148" y="40129"/>
                  </a:lnTo>
                  <a:cubicBezTo>
                    <a:pt x="681148" y="37697"/>
                    <a:pt x="681756" y="34048"/>
                    <a:pt x="682972" y="29185"/>
                  </a:cubicBezTo>
                  <a:cubicBezTo>
                    <a:pt x="684188" y="24321"/>
                    <a:pt x="683580" y="19456"/>
                    <a:pt x="681148" y="14592"/>
                  </a:cubicBezTo>
                  <a:cubicBezTo>
                    <a:pt x="681148" y="9728"/>
                    <a:pt x="683580" y="8512"/>
                    <a:pt x="688444" y="10944"/>
                  </a:cubicBezTo>
                  <a:lnTo>
                    <a:pt x="695740" y="7296"/>
                  </a:lnTo>
                  <a:lnTo>
                    <a:pt x="69938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40EDC331-E82D-1E05-0583-C6A95E5DCCB4}"/>
                </a:ext>
              </a:extLst>
            </p:cNvPr>
            <p:cNvSpPr txBox="1"/>
            <p:nvPr/>
          </p:nvSpPr>
          <p:spPr>
            <a:xfrm>
              <a:off x="1775691" y="1121718"/>
              <a:ext cx="2360304" cy="3057087"/>
            </a:xfrm>
            <a:custGeom>
              <a:avLst/>
              <a:gdLst/>
              <a:ahLst/>
              <a:cxnLst/>
              <a:rect l="l" t="t" r="r" b="b"/>
              <a:pathLst>
                <a:path w="2360304" h="3057087">
                  <a:moveTo>
                    <a:pt x="1054294" y="0"/>
                  </a:moveTo>
                  <a:lnTo>
                    <a:pt x="1065238" y="0"/>
                  </a:lnTo>
                  <a:cubicBezTo>
                    <a:pt x="1084694" y="0"/>
                    <a:pt x="1107799" y="9728"/>
                    <a:pt x="1134551" y="29185"/>
                  </a:cubicBezTo>
                  <a:cubicBezTo>
                    <a:pt x="1144279" y="34049"/>
                    <a:pt x="1155832" y="49857"/>
                    <a:pt x="1169208" y="76609"/>
                  </a:cubicBezTo>
                  <a:cubicBezTo>
                    <a:pt x="1182584" y="103362"/>
                    <a:pt x="1190488" y="125250"/>
                    <a:pt x="1192920" y="142275"/>
                  </a:cubicBezTo>
                  <a:cubicBezTo>
                    <a:pt x="1197785" y="142275"/>
                    <a:pt x="1201433" y="148355"/>
                    <a:pt x="1203865" y="160515"/>
                  </a:cubicBezTo>
                  <a:cubicBezTo>
                    <a:pt x="1206297" y="165379"/>
                    <a:pt x="1206297" y="169027"/>
                    <a:pt x="1203865" y="171459"/>
                  </a:cubicBezTo>
                  <a:cubicBezTo>
                    <a:pt x="1206297" y="173892"/>
                    <a:pt x="1209337" y="178755"/>
                    <a:pt x="1212985" y="186052"/>
                  </a:cubicBezTo>
                  <a:cubicBezTo>
                    <a:pt x="1216633" y="193348"/>
                    <a:pt x="1218457" y="196996"/>
                    <a:pt x="1218457" y="196996"/>
                  </a:cubicBezTo>
                  <a:cubicBezTo>
                    <a:pt x="1228185" y="223748"/>
                    <a:pt x="1233049" y="238341"/>
                    <a:pt x="1233049" y="240773"/>
                  </a:cubicBezTo>
                  <a:cubicBezTo>
                    <a:pt x="1233049" y="252933"/>
                    <a:pt x="1236697" y="259013"/>
                    <a:pt x="1243994" y="259013"/>
                  </a:cubicBezTo>
                  <a:cubicBezTo>
                    <a:pt x="1253722" y="259013"/>
                    <a:pt x="1265882" y="256581"/>
                    <a:pt x="1280474" y="251717"/>
                  </a:cubicBezTo>
                  <a:lnTo>
                    <a:pt x="1309659" y="240773"/>
                  </a:lnTo>
                  <a:cubicBezTo>
                    <a:pt x="1321819" y="235909"/>
                    <a:pt x="1333979" y="229829"/>
                    <a:pt x="1346140" y="222532"/>
                  </a:cubicBezTo>
                  <a:cubicBezTo>
                    <a:pt x="1358300" y="215236"/>
                    <a:pt x="1377756" y="206724"/>
                    <a:pt x="1404509" y="196996"/>
                  </a:cubicBezTo>
                  <a:cubicBezTo>
                    <a:pt x="1431261" y="192132"/>
                    <a:pt x="1447070" y="186052"/>
                    <a:pt x="1451934" y="178755"/>
                  </a:cubicBezTo>
                  <a:lnTo>
                    <a:pt x="1605153" y="94850"/>
                  </a:lnTo>
                  <a:cubicBezTo>
                    <a:pt x="1605153" y="92418"/>
                    <a:pt x="1607585" y="88770"/>
                    <a:pt x="1612449" y="83906"/>
                  </a:cubicBezTo>
                  <a:lnTo>
                    <a:pt x="1627041" y="72961"/>
                  </a:lnTo>
                  <a:lnTo>
                    <a:pt x="1648930" y="58369"/>
                  </a:lnTo>
                  <a:lnTo>
                    <a:pt x="1674466" y="40129"/>
                  </a:lnTo>
                  <a:cubicBezTo>
                    <a:pt x="1676898" y="37697"/>
                    <a:pt x="1680546" y="36481"/>
                    <a:pt x="1685410" y="36481"/>
                  </a:cubicBezTo>
                  <a:cubicBezTo>
                    <a:pt x="1685410" y="36481"/>
                    <a:pt x="1686626" y="35873"/>
                    <a:pt x="1689059" y="34657"/>
                  </a:cubicBezTo>
                  <a:cubicBezTo>
                    <a:pt x="1690275" y="34049"/>
                    <a:pt x="1692099" y="33289"/>
                    <a:pt x="1694531" y="32377"/>
                  </a:cubicBezTo>
                  <a:lnTo>
                    <a:pt x="1703651" y="29185"/>
                  </a:lnTo>
                  <a:lnTo>
                    <a:pt x="1696355" y="36481"/>
                  </a:lnTo>
                  <a:cubicBezTo>
                    <a:pt x="1696355" y="38913"/>
                    <a:pt x="1694531" y="42561"/>
                    <a:pt x="1690883" y="47425"/>
                  </a:cubicBezTo>
                  <a:cubicBezTo>
                    <a:pt x="1687235" y="52289"/>
                    <a:pt x="1682978" y="55937"/>
                    <a:pt x="1678114" y="58369"/>
                  </a:cubicBezTo>
                  <a:cubicBezTo>
                    <a:pt x="1670818" y="65665"/>
                    <a:pt x="1661090" y="72961"/>
                    <a:pt x="1648930" y="80258"/>
                  </a:cubicBezTo>
                  <a:cubicBezTo>
                    <a:pt x="1641634" y="87554"/>
                    <a:pt x="1631905" y="96066"/>
                    <a:pt x="1619745" y="105794"/>
                  </a:cubicBezTo>
                  <a:cubicBezTo>
                    <a:pt x="1607585" y="115522"/>
                    <a:pt x="1592993" y="128899"/>
                    <a:pt x="1575968" y="145923"/>
                  </a:cubicBezTo>
                  <a:lnTo>
                    <a:pt x="1539488" y="167811"/>
                  </a:lnTo>
                  <a:cubicBezTo>
                    <a:pt x="1534623" y="170243"/>
                    <a:pt x="1529759" y="173892"/>
                    <a:pt x="1524895" y="178755"/>
                  </a:cubicBezTo>
                  <a:cubicBezTo>
                    <a:pt x="1520031" y="183620"/>
                    <a:pt x="1515167" y="187268"/>
                    <a:pt x="1510303" y="189700"/>
                  </a:cubicBezTo>
                  <a:cubicBezTo>
                    <a:pt x="1488415" y="199428"/>
                    <a:pt x="1473822" y="209156"/>
                    <a:pt x="1466526" y="218884"/>
                  </a:cubicBezTo>
                  <a:cubicBezTo>
                    <a:pt x="1456798" y="226180"/>
                    <a:pt x="1439773" y="238341"/>
                    <a:pt x="1415453" y="255365"/>
                  </a:cubicBezTo>
                  <a:cubicBezTo>
                    <a:pt x="1391133" y="272390"/>
                    <a:pt x="1374108" y="284550"/>
                    <a:pt x="1364380" y="291846"/>
                  </a:cubicBezTo>
                  <a:cubicBezTo>
                    <a:pt x="1364380" y="296710"/>
                    <a:pt x="1360732" y="300358"/>
                    <a:pt x="1353436" y="302790"/>
                  </a:cubicBezTo>
                  <a:lnTo>
                    <a:pt x="1335195" y="328327"/>
                  </a:lnTo>
                  <a:cubicBezTo>
                    <a:pt x="1323035" y="330759"/>
                    <a:pt x="1313915" y="335623"/>
                    <a:pt x="1307835" y="342919"/>
                  </a:cubicBezTo>
                  <a:cubicBezTo>
                    <a:pt x="1301755" y="350215"/>
                    <a:pt x="1293851" y="359944"/>
                    <a:pt x="1284122" y="372104"/>
                  </a:cubicBezTo>
                  <a:lnTo>
                    <a:pt x="1265882" y="393992"/>
                  </a:lnTo>
                  <a:lnTo>
                    <a:pt x="1254938" y="430473"/>
                  </a:lnTo>
                  <a:lnTo>
                    <a:pt x="1251290" y="441417"/>
                  </a:lnTo>
                  <a:lnTo>
                    <a:pt x="1243994" y="463305"/>
                  </a:lnTo>
                  <a:cubicBezTo>
                    <a:pt x="1248858" y="463305"/>
                    <a:pt x="1250682" y="465129"/>
                    <a:pt x="1249466" y="468778"/>
                  </a:cubicBezTo>
                  <a:cubicBezTo>
                    <a:pt x="1248250" y="472426"/>
                    <a:pt x="1245210" y="475466"/>
                    <a:pt x="1240345" y="477898"/>
                  </a:cubicBezTo>
                  <a:lnTo>
                    <a:pt x="1233049" y="503434"/>
                  </a:lnTo>
                  <a:cubicBezTo>
                    <a:pt x="1242777" y="501002"/>
                    <a:pt x="1251290" y="491274"/>
                    <a:pt x="1258586" y="474250"/>
                  </a:cubicBezTo>
                  <a:lnTo>
                    <a:pt x="1258586" y="476074"/>
                  </a:lnTo>
                  <a:cubicBezTo>
                    <a:pt x="1258586" y="479722"/>
                    <a:pt x="1259802" y="481546"/>
                    <a:pt x="1262234" y="481546"/>
                  </a:cubicBezTo>
                  <a:cubicBezTo>
                    <a:pt x="1267098" y="486410"/>
                    <a:pt x="1269530" y="490058"/>
                    <a:pt x="1269530" y="492490"/>
                  </a:cubicBezTo>
                  <a:cubicBezTo>
                    <a:pt x="1269530" y="499786"/>
                    <a:pt x="1267706" y="506474"/>
                    <a:pt x="1264058" y="512554"/>
                  </a:cubicBezTo>
                  <a:cubicBezTo>
                    <a:pt x="1260410" y="518635"/>
                    <a:pt x="1257370" y="522891"/>
                    <a:pt x="1254938" y="525323"/>
                  </a:cubicBezTo>
                  <a:cubicBezTo>
                    <a:pt x="1252506" y="527755"/>
                    <a:pt x="1252506" y="525323"/>
                    <a:pt x="1254938" y="518027"/>
                  </a:cubicBezTo>
                  <a:lnTo>
                    <a:pt x="1254938" y="510730"/>
                  </a:lnTo>
                  <a:cubicBezTo>
                    <a:pt x="1252506" y="503434"/>
                    <a:pt x="1247642" y="514378"/>
                    <a:pt x="1240345" y="543563"/>
                  </a:cubicBezTo>
                  <a:lnTo>
                    <a:pt x="1233049" y="565451"/>
                  </a:lnTo>
                  <a:cubicBezTo>
                    <a:pt x="1228185" y="567884"/>
                    <a:pt x="1225753" y="572748"/>
                    <a:pt x="1225753" y="580044"/>
                  </a:cubicBezTo>
                  <a:lnTo>
                    <a:pt x="1196569" y="634765"/>
                  </a:lnTo>
                  <a:cubicBezTo>
                    <a:pt x="1189272" y="642061"/>
                    <a:pt x="1181976" y="653613"/>
                    <a:pt x="1174680" y="669422"/>
                  </a:cubicBezTo>
                  <a:cubicBezTo>
                    <a:pt x="1167384" y="685230"/>
                    <a:pt x="1162520" y="696782"/>
                    <a:pt x="1160088" y="704078"/>
                  </a:cubicBezTo>
                  <a:lnTo>
                    <a:pt x="1156440" y="711375"/>
                  </a:lnTo>
                  <a:cubicBezTo>
                    <a:pt x="1151575" y="713807"/>
                    <a:pt x="1147927" y="718671"/>
                    <a:pt x="1145495" y="725967"/>
                  </a:cubicBezTo>
                  <a:cubicBezTo>
                    <a:pt x="1143063" y="733263"/>
                    <a:pt x="1144279" y="736911"/>
                    <a:pt x="1149144" y="736911"/>
                  </a:cubicBezTo>
                  <a:lnTo>
                    <a:pt x="1149144" y="744207"/>
                  </a:lnTo>
                  <a:cubicBezTo>
                    <a:pt x="1154008" y="746639"/>
                    <a:pt x="1156440" y="745423"/>
                    <a:pt x="1156440" y="740559"/>
                  </a:cubicBezTo>
                  <a:cubicBezTo>
                    <a:pt x="1158872" y="738127"/>
                    <a:pt x="1161304" y="736303"/>
                    <a:pt x="1163736" y="735087"/>
                  </a:cubicBezTo>
                  <a:cubicBezTo>
                    <a:pt x="1166168" y="733871"/>
                    <a:pt x="1167384" y="732047"/>
                    <a:pt x="1167384" y="729615"/>
                  </a:cubicBezTo>
                  <a:lnTo>
                    <a:pt x="1167384" y="736911"/>
                  </a:lnTo>
                  <a:lnTo>
                    <a:pt x="1163736" y="747855"/>
                  </a:lnTo>
                  <a:lnTo>
                    <a:pt x="1171032" y="751503"/>
                  </a:lnTo>
                  <a:lnTo>
                    <a:pt x="1167384" y="758800"/>
                  </a:lnTo>
                  <a:cubicBezTo>
                    <a:pt x="1174680" y="753935"/>
                    <a:pt x="1177112" y="753935"/>
                    <a:pt x="1174680" y="758800"/>
                  </a:cubicBezTo>
                  <a:cubicBezTo>
                    <a:pt x="1177112" y="758800"/>
                    <a:pt x="1186840" y="749679"/>
                    <a:pt x="1203865" y="731439"/>
                  </a:cubicBezTo>
                  <a:cubicBezTo>
                    <a:pt x="1220889" y="713199"/>
                    <a:pt x="1231833" y="697998"/>
                    <a:pt x="1236697" y="685838"/>
                  </a:cubicBezTo>
                  <a:cubicBezTo>
                    <a:pt x="1239129" y="680974"/>
                    <a:pt x="1241561" y="678542"/>
                    <a:pt x="1243994" y="678542"/>
                  </a:cubicBezTo>
                  <a:cubicBezTo>
                    <a:pt x="1246426" y="678542"/>
                    <a:pt x="1246426" y="679758"/>
                    <a:pt x="1243994" y="682190"/>
                  </a:cubicBezTo>
                  <a:lnTo>
                    <a:pt x="1243994" y="689486"/>
                  </a:lnTo>
                  <a:cubicBezTo>
                    <a:pt x="1236697" y="684622"/>
                    <a:pt x="1233049" y="689486"/>
                    <a:pt x="1233049" y="704078"/>
                  </a:cubicBezTo>
                  <a:cubicBezTo>
                    <a:pt x="1230617" y="706510"/>
                    <a:pt x="1228185" y="708942"/>
                    <a:pt x="1225753" y="711375"/>
                  </a:cubicBezTo>
                  <a:lnTo>
                    <a:pt x="1203865" y="736911"/>
                  </a:lnTo>
                  <a:cubicBezTo>
                    <a:pt x="1186840" y="761232"/>
                    <a:pt x="1178328" y="774608"/>
                    <a:pt x="1178328" y="777040"/>
                  </a:cubicBezTo>
                  <a:cubicBezTo>
                    <a:pt x="1163736" y="786768"/>
                    <a:pt x="1157656" y="797712"/>
                    <a:pt x="1160088" y="809873"/>
                  </a:cubicBezTo>
                  <a:cubicBezTo>
                    <a:pt x="1160088" y="812305"/>
                    <a:pt x="1158872" y="814129"/>
                    <a:pt x="1156440" y="815345"/>
                  </a:cubicBezTo>
                  <a:cubicBezTo>
                    <a:pt x="1154008" y="816561"/>
                    <a:pt x="1151575" y="815953"/>
                    <a:pt x="1149144" y="813521"/>
                  </a:cubicBezTo>
                  <a:cubicBezTo>
                    <a:pt x="1149144" y="813521"/>
                    <a:pt x="1148536" y="815345"/>
                    <a:pt x="1147319" y="818993"/>
                  </a:cubicBezTo>
                  <a:cubicBezTo>
                    <a:pt x="1146103" y="822641"/>
                    <a:pt x="1146712" y="824465"/>
                    <a:pt x="1149144" y="824465"/>
                  </a:cubicBezTo>
                  <a:lnTo>
                    <a:pt x="1145495" y="831761"/>
                  </a:lnTo>
                  <a:cubicBezTo>
                    <a:pt x="1145495" y="836625"/>
                    <a:pt x="1143063" y="840881"/>
                    <a:pt x="1138199" y="844529"/>
                  </a:cubicBezTo>
                  <a:cubicBezTo>
                    <a:pt x="1133335" y="848177"/>
                    <a:pt x="1128471" y="852434"/>
                    <a:pt x="1123607" y="857297"/>
                  </a:cubicBezTo>
                  <a:lnTo>
                    <a:pt x="1127255" y="850001"/>
                  </a:lnTo>
                  <a:lnTo>
                    <a:pt x="1123607" y="846353"/>
                  </a:lnTo>
                  <a:lnTo>
                    <a:pt x="1109015" y="890130"/>
                  </a:lnTo>
                  <a:cubicBezTo>
                    <a:pt x="1104151" y="892562"/>
                    <a:pt x="1102935" y="893778"/>
                    <a:pt x="1105367" y="893778"/>
                  </a:cubicBezTo>
                  <a:lnTo>
                    <a:pt x="1105367" y="904722"/>
                  </a:lnTo>
                  <a:cubicBezTo>
                    <a:pt x="1102935" y="909587"/>
                    <a:pt x="1100502" y="913235"/>
                    <a:pt x="1098070" y="915667"/>
                  </a:cubicBezTo>
                  <a:lnTo>
                    <a:pt x="1079830" y="919315"/>
                  </a:lnTo>
                  <a:cubicBezTo>
                    <a:pt x="1077398" y="924179"/>
                    <a:pt x="1072534" y="926611"/>
                    <a:pt x="1065238" y="926611"/>
                  </a:cubicBezTo>
                  <a:cubicBezTo>
                    <a:pt x="1055510" y="929043"/>
                    <a:pt x="1046997" y="932691"/>
                    <a:pt x="1039701" y="937555"/>
                  </a:cubicBezTo>
                  <a:cubicBezTo>
                    <a:pt x="1032405" y="942419"/>
                    <a:pt x="1027541" y="947284"/>
                    <a:pt x="1025109" y="952148"/>
                  </a:cubicBezTo>
                  <a:cubicBezTo>
                    <a:pt x="1025109" y="954580"/>
                    <a:pt x="1022677" y="958228"/>
                    <a:pt x="1017813" y="963092"/>
                  </a:cubicBezTo>
                  <a:cubicBezTo>
                    <a:pt x="1012949" y="967956"/>
                    <a:pt x="1009301" y="971604"/>
                    <a:pt x="1006869" y="974036"/>
                  </a:cubicBezTo>
                  <a:lnTo>
                    <a:pt x="988628" y="981332"/>
                  </a:lnTo>
                  <a:cubicBezTo>
                    <a:pt x="988628" y="983764"/>
                    <a:pt x="981940" y="987413"/>
                    <a:pt x="968564" y="992276"/>
                  </a:cubicBezTo>
                  <a:cubicBezTo>
                    <a:pt x="955188" y="997141"/>
                    <a:pt x="944851" y="999573"/>
                    <a:pt x="937555" y="999573"/>
                  </a:cubicBezTo>
                  <a:lnTo>
                    <a:pt x="933907" y="995924"/>
                  </a:lnTo>
                  <a:lnTo>
                    <a:pt x="919315" y="999573"/>
                  </a:lnTo>
                  <a:cubicBezTo>
                    <a:pt x="916883" y="999573"/>
                    <a:pt x="914451" y="999573"/>
                    <a:pt x="912019" y="999573"/>
                  </a:cubicBezTo>
                  <a:cubicBezTo>
                    <a:pt x="909587" y="999573"/>
                    <a:pt x="908371" y="999573"/>
                    <a:pt x="908371" y="999573"/>
                  </a:cubicBezTo>
                  <a:lnTo>
                    <a:pt x="901074" y="1010517"/>
                  </a:lnTo>
                  <a:lnTo>
                    <a:pt x="893778" y="1006869"/>
                  </a:lnTo>
                  <a:cubicBezTo>
                    <a:pt x="898642" y="997141"/>
                    <a:pt x="877970" y="989844"/>
                    <a:pt x="831761" y="984980"/>
                  </a:cubicBezTo>
                  <a:lnTo>
                    <a:pt x="802576" y="974036"/>
                  </a:lnTo>
                  <a:cubicBezTo>
                    <a:pt x="797712" y="969172"/>
                    <a:pt x="792848" y="965524"/>
                    <a:pt x="787984" y="963092"/>
                  </a:cubicBezTo>
                  <a:cubicBezTo>
                    <a:pt x="787984" y="967956"/>
                    <a:pt x="800752" y="988628"/>
                    <a:pt x="826289" y="1025109"/>
                  </a:cubicBezTo>
                  <a:cubicBezTo>
                    <a:pt x="851825" y="1061590"/>
                    <a:pt x="868242" y="1081046"/>
                    <a:pt x="875538" y="1083478"/>
                  </a:cubicBezTo>
                  <a:cubicBezTo>
                    <a:pt x="877970" y="1088343"/>
                    <a:pt x="881618" y="1091991"/>
                    <a:pt x="886482" y="1094423"/>
                  </a:cubicBezTo>
                  <a:cubicBezTo>
                    <a:pt x="888914" y="1099287"/>
                    <a:pt x="892562" y="1102935"/>
                    <a:pt x="897426" y="1105367"/>
                  </a:cubicBezTo>
                  <a:cubicBezTo>
                    <a:pt x="902291" y="1110231"/>
                    <a:pt x="905939" y="1112663"/>
                    <a:pt x="908371" y="1112663"/>
                  </a:cubicBezTo>
                  <a:lnTo>
                    <a:pt x="912019" y="1123607"/>
                  </a:lnTo>
                  <a:lnTo>
                    <a:pt x="922963" y="1123607"/>
                  </a:lnTo>
                  <a:cubicBezTo>
                    <a:pt x="918099" y="1126039"/>
                    <a:pt x="915059" y="1128471"/>
                    <a:pt x="913843" y="1130903"/>
                  </a:cubicBezTo>
                  <a:cubicBezTo>
                    <a:pt x="912627" y="1133335"/>
                    <a:pt x="914451" y="1134551"/>
                    <a:pt x="919315" y="1134551"/>
                  </a:cubicBezTo>
                  <a:lnTo>
                    <a:pt x="933907" y="1141847"/>
                  </a:lnTo>
                  <a:cubicBezTo>
                    <a:pt x="936339" y="1144279"/>
                    <a:pt x="938771" y="1147927"/>
                    <a:pt x="941203" y="1152792"/>
                  </a:cubicBezTo>
                  <a:cubicBezTo>
                    <a:pt x="941203" y="1155224"/>
                    <a:pt x="942419" y="1157048"/>
                    <a:pt x="944851" y="1158264"/>
                  </a:cubicBezTo>
                  <a:cubicBezTo>
                    <a:pt x="947283" y="1159480"/>
                    <a:pt x="952148" y="1158872"/>
                    <a:pt x="959444" y="1156440"/>
                  </a:cubicBezTo>
                  <a:cubicBezTo>
                    <a:pt x="961876" y="1156440"/>
                    <a:pt x="964308" y="1157048"/>
                    <a:pt x="966740" y="1158264"/>
                  </a:cubicBezTo>
                  <a:cubicBezTo>
                    <a:pt x="969172" y="1159480"/>
                    <a:pt x="969172" y="1161304"/>
                    <a:pt x="966740" y="1163736"/>
                  </a:cubicBezTo>
                  <a:cubicBezTo>
                    <a:pt x="969172" y="1171032"/>
                    <a:pt x="971604" y="1173464"/>
                    <a:pt x="974036" y="1171032"/>
                  </a:cubicBezTo>
                  <a:cubicBezTo>
                    <a:pt x="976468" y="1168600"/>
                    <a:pt x="978900" y="1167384"/>
                    <a:pt x="981332" y="1167384"/>
                  </a:cubicBezTo>
                  <a:cubicBezTo>
                    <a:pt x="981332" y="1174680"/>
                    <a:pt x="983764" y="1179544"/>
                    <a:pt x="988628" y="1181976"/>
                  </a:cubicBezTo>
                  <a:cubicBezTo>
                    <a:pt x="988628" y="1174680"/>
                    <a:pt x="991060" y="1174680"/>
                    <a:pt x="995924" y="1181976"/>
                  </a:cubicBezTo>
                  <a:lnTo>
                    <a:pt x="999572" y="1189272"/>
                  </a:lnTo>
                  <a:lnTo>
                    <a:pt x="1006869" y="1189272"/>
                  </a:lnTo>
                  <a:cubicBezTo>
                    <a:pt x="1011733" y="1191704"/>
                    <a:pt x="1011733" y="1193528"/>
                    <a:pt x="1006869" y="1194745"/>
                  </a:cubicBezTo>
                  <a:cubicBezTo>
                    <a:pt x="1002005" y="1195961"/>
                    <a:pt x="997140" y="1195352"/>
                    <a:pt x="992276" y="1192921"/>
                  </a:cubicBezTo>
                  <a:cubicBezTo>
                    <a:pt x="989844" y="1192921"/>
                    <a:pt x="986196" y="1195352"/>
                    <a:pt x="981332" y="1200217"/>
                  </a:cubicBezTo>
                  <a:cubicBezTo>
                    <a:pt x="981332" y="1205081"/>
                    <a:pt x="978900" y="1203865"/>
                    <a:pt x="974036" y="1196569"/>
                  </a:cubicBezTo>
                  <a:lnTo>
                    <a:pt x="974036" y="1203865"/>
                  </a:lnTo>
                  <a:lnTo>
                    <a:pt x="966740" y="1200217"/>
                  </a:lnTo>
                  <a:cubicBezTo>
                    <a:pt x="961876" y="1205081"/>
                    <a:pt x="960660" y="1207513"/>
                    <a:pt x="963092" y="1207513"/>
                  </a:cubicBezTo>
                  <a:lnTo>
                    <a:pt x="970388" y="1214809"/>
                  </a:lnTo>
                  <a:cubicBezTo>
                    <a:pt x="970388" y="1214809"/>
                    <a:pt x="972820" y="1214809"/>
                    <a:pt x="977684" y="1214809"/>
                  </a:cubicBezTo>
                  <a:cubicBezTo>
                    <a:pt x="982548" y="1214809"/>
                    <a:pt x="987412" y="1214809"/>
                    <a:pt x="992276" y="1214809"/>
                  </a:cubicBezTo>
                  <a:cubicBezTo>
                    <a:pt x="1002005" y="1209945"/>
                    <a:pt x="1009301" y="1202649"/>
                    <a:pt x="1014165" y="1192921"/>
                  </a:cubicBezTo>
                  <a:cubicBezTo>
                    <a:pt x="1016597" y="1192921"/>
                    <a:pt x="1026933" y="1187448"/>
                    <a:pt x="1045173" y="1176504"/>
                  </a:cubicBezTo>
                  <a:cubicBezTo>
                    <a:pt x="1063414" y="1165560"/>
                    <a:pt x="1074966" y="1157656"/>
                    <a:pt x="1079830" y="1152792"/>
                  </a:cubicBezTo>
                  <a:lnTo>
                    <a:pt x="1090774" y="1156440"/>
                  </a:lnTo>
                  <a:cubicBezTo>
                    <a:pt x="1107799" y="1146712"/>
                    <a:pt x="1126039" y="1134551"/>
                    <a:pt x="1145495" y="1119959"/>
                  </a:cubicBezTo>
                  <a:cubicBezTo>
                    <a:pt x="1184408" y="1100503"/>
                    <a:pt x="1218457" y="1079830"/>
                    <a:pt x="1247642" y="1057942"/>
                  </a:cubicBezTo>
                  <a:cubicBezTo>
                    <a:pt x="1262234" y="1053078"/>
                    <a:pt x="1278650" y="1045781"/>
                    <a:pt x="1296891" y="1036053"/>
                  </a:cubicBezTo>
                  <a:cubicBezTo>
                    <a:pt x="1315131" y="1026325"/>
                    <a:pt x="1327899" y="1019029"/>
                    <a:pt x="1335195" y="1014165"/>
                  </a:cubicBezTo>
                  <a:cubicBezTo>
                    <a:pt x="1352220" y="1002005"/>
                    <a:pt x="1375324" y="987413"/>
                    <a:pt x="1404509" y="970388"/>
                  </a:cubicBezTo>
                  <a:cubicBezTo>
                    <a:pt x="1433693" y="953363"/>
                    <a:pt x="1450718" y="943636"/>
                    <a:pt x="1455582" y="941203"/>
                  </a:cubicBezTo>
                  <a:cubicBezTo>
                    <a:pt x="1460446" y="936339"/>
                    <a:pt x="1468958" y="931475"/>
                    <a:pt x="1481118" y="926611"/>
                  </a:cubicBezTo>
                  <a:cubicBezTo>
                    <a:pt x="1493279" y="921747"/>
                    <a:pt x="1501791" y="918099"/>
                    <a:pt x="1506655" y="915667"/>
                  </a:cubicBezTo>
                  <a:cubicBezTo>
                    <a:pt x="1518815" y="908371"/>
                    <a:pt x="1530975" y="901683"/>
                    <a:pt x="1543136" y="895602"/>
                  </a:cubicBezTo>
                  <a:cubicBezTo>
                    <a:pt x="1555296" y="889522"/>
                    <a:pt x="1563808" y="884050"/>
                    <a:pt x="1568672" y="879186"/>
                  </a:cubicBezTo>
                  <a:cubicBezTo>
                    <a:pt x="1585697" y="867026"/>
                    <a:pt x="1594209" y="859730"/>
                    <a:pt x="1594209" y="857297"/>
                  </a:cubicBezTo>
                  <a:cubicBezTo>
                    <a:pt x="1594209" y="857297"/>
                    <a:pt x="1611233" y="840273"/>
                    <a:pt x="1645282" y="806224"/>
                  </a:cubicBezTo>
                  <a:cubicBezTo>
                    <a:pt x="1652578" y="803792"/>
                    <a:pt x="1656226" y="798928"/>
                    <a:pt x="1656226" y="791632"/>
                  </a:cubicBezTo>
                  <a:cubicBezTo>
                    <a:pt x="1678114" y="779472"/>
                    <a:pt x="1695139" y="772176"/>
                    <a:pt x="1707299" y="769744"/>
                  </a:cubicBezTo>
                  <a:cubicBezTo>
                    <a:pt x="1717027" y="764880"/>
                    <a:pt x="1736483" y="762448"/>
                    <a:pt x="1765668" y="762448"/>
                  </a:cubicBezTo>
                  <a:cubicBezTo>
                    <a:pt x="1765668" y="762448"/>
                    <a:pt x="1768708" y="763056"/>
                    <a:pt x="1774788" y="764272"/>
                  </a:cubicBezTo>
                  <a:cubicBezTo>
                    <a:pt x="1780869" y="765488"/>
                    <a:pt x="1786341" y="763664"/>
                    <a:pt x="1791205" y="758800"/>
                  </a:cubicBezTo>
                  <a:lnTo>
                    <a:pt x="1805797" y="762448"/>
                  </a:lnTo>
                  <a:cubicBezTo>
                    <a:pt x="1825253" y="777040"/>
                    <a:pt x="1839846" y="783120"/>
                    <a:pt x="1849574" y="780688"/>
                  </a:cubicBezTo>
                  <a:lnTo>
                    <a:pt x="1864166" y="777040"/>
                  </a:lnTo>
                  <a:lnTo>
                    <a:pt x="1893351" y="784336"/>
                  </a:lnTo>
                  <a:cubicBezTo>
                    <a:pt x="1915239" y="796496"/>
                    <a:pt x="1926183" y="802576"/>
                    <a:pt x="1926183" y="802576"/>
                  </a:cubicBezTo>
                  <a:cubicBezTo>
                    <a:pt x="1928615" y="807440"/>
                    <a:pt x="1935304" y="810481"/>
                    <a:pt x="1946248" y="811697"/>
                  </a:cubicBezTo>
                  <a:cubicBezTo>
                    <a:pt x="1957192" y="812913"/>
                    <a:pt x="1967528" y="813521"/>
                    <a:pt x="1977256" y="813521"/>
                  </a:cubicBezTo>
                  <a:lnTo>
                    <a:pt x="1980905" y="813521"/>
                  </a:lnTo>
                  <a:cubicBezTo>
                    <a:pt x="1995497" y="813521"/>
                    <a:pt x="2007657" y="813521"/>
                    <a:pt x="2017385" y="813521"/>
                  </a:cubicBezTo>
                  <a:cubicBezTo>
                    <a:pt x="2029546" y="815953"/>
                    <a:pt x="2044138" y="820817"/>
                    <a:pt x="2061162" y="828113"/>
                  </a:cubicBezTo>
                  <a:cubicBezTo>
                    <a:pt x="2058730" y="832977"/>
                    <a:pt x="2058122" y="836017"/>
                    <a:pt x="2059338" y="837233"/>
                  </a:cubicBezTo>
                  <a:cubicBezTo>
                    <a:pt x="2060554" y="838449"/>
                    <a:pt x="2063594" y="839057"/>
                    <a:pt x="2068458" y="839057"/>
                  </a:cubicBezTo>
                  <a:cubicBezTo>
                    <a:pt x="2075755" y="839057"/>
                    <a:pt x="2081835" y="839057"/>
                    <a:pt x="2086699" y="839057"/>
                  </a:cubicBezTo>
                  <a:cubicBezTo>
                    <a:pt x="2091563" y="839057"/>
                    <a:pt x="2096427" y="843921"/>
                    <a:pt x="2101291" y="853649"/>
                  </a:cubicBezTo>
                  <a:cubicBezTo>
                    <a:pt x="2106155" y="860946"/>
                    <a:pt x="2115883" y="881618"/>
                    <a:pt x="2130476" y="915667"/>
                  </a:cubicBezTo>
                  <a:cubicBezTo>
                    <a:pt x="2130476" y="918099"/>
                    <a:pt x="2130476" y="920531"/>
                    <a:pt x="2130476" y="922963"/>
                  </a:cubicBezTo>
                  <a:cubicBezTo>
                    <a:pt x="2130476" y="925395"/>
                    <a:pt x="2131692" y="926611"/>
                    <a:pt x="2134124" y="926611"/>
                  </a:cubicBezTo>
                  <a:cubicBezTo>
                    <a:pt x="2136556" y="938771"/>
                    <a:pt x="2138988" y="947284"/>
                    <a:pt x="2141420" y="952148"/>
                  </a:cubicBezTo>
                  <a:cubicBezTo>
                    <a:pt x="2143852" y="957011"/>
                    <a:pt x="2145068" y="963092"/>
                    <a:pt x="2145068" y="970388"/>
                  </a:cubicBezTo>
                  <a:cubicBezTo>
                    <a:pt x="2145068" y="977684"/>
                    <a:pt x="2146284" y="982548"/>
                    <a:pt x="2148716" y="984980"/>
                  </a:cubicBezTo>
                  <a:cubicBezTo>
                    <a:pt x="2151148" y="980116"/>
                    <a:pt x="2151756" y="974036"/>
                    <a:pt x="2150540" y="966740"/>
                  </a:cubicBezTo>
                  <a:cubicBezTo>
                    <a:pt x="2149324" y="959444"/>
                    <a:pt x="2149932" y="952148"/>
                    <a:pt x="2152364" y="944851"/>
                  </a:cubicBezTo>
                  <a:cubicBezTo>
                    <a:pt x="2142636" y="886482"/>
                    <a:pt x="2136556" y="864594"/>
                    <a:pt x="2134124" y="879186"/>
                  </a:cubicBezTo>
                  <a:lnTo>
                    <a:pt x="2134124" y="871890"/>
                  </a:lnTo>
                  <a:lnTo>
                    <a:pt x="2126828" y="864594"/>
                  </a:lnTo>
                  <a:lnTo>
                    <a:pt x="2119531" y="864594"/>
                  </a:lnTo>
                  <a:cubicBezTo>
                    <a:pt x="2114667" y="864594"/>
                    <a:pt x="2113451" y="863378"/>
                    <a:pt x="2115883" y="860946"/>
                  </a:cubicBezTo>
                  <a:cubicBezTo>
                    <a:pt x="2118315" y="858514"/>
                    <a:pt x="2123179" y="858514"/>
                    <a:pt x="2130476" y="860946"/>
                  </a:cubicBezTo>
                  <a:lnTo>
                    <a:pt x="2137772" y="860946"/>
                  </a:lnTo>
                  <a:cubicBezTo>
                    <a:pt x="2147500" y="860946"/>
                    <a:pt x="2152364" y="868242"/>
                    <a:pt x="2152364" y="882834"/>
                  </a:cubicBezTo>
                  <a:lnTo>
                    <a:pt x="2156012" y="904722"/>
                  </a:lnTo>
                  <a:lnTo>
                    <a:pt x="2163308" y="963092"/>
                  </a:lnTo>
                  <a:cubicBezTo>
                    <a:pt x="2160876" y="982548"/>
                    <a:pt x="2162092" y="994709"/>
                    <a:pt x="2166956" y="999573"/>
                  </a:cubicBezTo>
                  <a:lnTo>
                    <a:pt x="2166956" y="1017813"/>
                  </a:lnTo>
                  <a:cubicBezTo>
                    <a:pt x="2174253" y="1015381"/>
                    <a:pt x="2175469" y="1011733"/>
                    <a:pt x="2170604" y="1006869"/>
                  </a:cubicBezTo>
                  <a:lnTo>
                    <a:pt x="2170604" y="999573"/>
                  </a:lnTo>
                  <a:lnTo>
                    <a:pt x="2181549" y="1006869"/>
                  </a:lnTo>
                  <a:cubicBezTo>
                    <a:pt x="2179117" y="1011733"/>
                    <a:pt x="2179117" y="1015989"/>
                    <a:pt x="2181549" y="1019637"/>
                  </a:cubicBezTo>
                  <a:cubicBezTo>
                    <a:pt x="2183981" y="1023285"/>
                    <a:pt x="2183981" y="1025109"/>
                    <a:pt x="2181549" y="1025109"/>
                  </a:cubicBezTo>
                  <a:lnTo>
                    <a:pt x="2188845" y="1028757"/>
                  </a:lnTo>
                  <a:lnTo>
                    <a:pt x="2188845" y="1025109"/>
                  </a:lnTo>
                  <a:cubicBezTo>
                    <a:pt x="2191277" y="1025109"/>
                    <a:pt x="2192493" y="1025109"/>
                    <a:pt x="2192493" y="1025109"/>
                  </a:cubicBezTo>
                  <a:cubicBezTo>
                    <a:pt x="2192493" y="1025109"/>
                    <a:pt x="2192493" y="1026325"/>
                    <a:pt x="2192493" y="1028757"/>
                  </a:cubicBezTo>
                  <a:lnTo>
                    <a:pt x="2192493" y="1036053"/>
                  </a:lnTo>
                  <a:cubicBezTo>
                    <a:pt x="2194925" y="1040917"/>
                    <a:pt x="2198573" y="1043349"/>
                    <a:pt x="2203437" y="1043349"/>
                  </a:cubicBezTo>
                  <a:cubicBezTo>
                    <a:pt x="2213165" y="1057942"/>
                    <a:pt x="2221677" y="1067670"/>
                    <a:pt x="2228974" y="1072534"/>
                  </a:cubicBezTo>
                  <a:cubicBezTo>
                    <a:pt x="2236270" y="1077398"/>
                    <a:pt x="2243566" y="1076182"/>
                    <a:pt x="2250862" y="1068886"/>
                  </a:cubicBezTo>
                  <a:lnTo>
                    <a:pt x="2265454" y="1076182"/>
                  </a:lnTo>
                  <a:cubicBezTo>
                    <a:pt x="2267886" y="1078614"/>
                    <a:pt x="2267886" y="1082262"/>
                    <a:pt x="2265454" y="1087126"/>
                  </a:cubicBezTo>
                  <a:cubicBezTo>
                    <a:pt x="2275183" y="1094423"/>
                    <a:pt x="2282479" y="1096854"/>
                    <a:pt x="2287343" y="1094423"/>
                  </a:cubicBezTo>
                  <a:cubicBezTo>
                    <a:pt x="2292207" y="1094423"/>
                    <a:pt x="2297071" y="1098071"/>
                    <a:pt x="2301935" y="1105367"/>
                  </a:cubicBezTo>
                  <a:lnTo>
                    <a:pt x="2305583" y="1123607"/>
                  </a:lnTo>
                  <a:cubicBezTo>
                    <a:pt x="2312879" y="1128471"/>
                    <a:pt x="2312879" y="1138199"/>
                    <a:pt x="2305583" y="1152792"/>
                  </a:cubicBezTo>
                  <a:lnTo>
                    <a:pt x="2301935" y="1149144"/>
                  </a:lnTo>
                  <a:cubicBezTo>
                    <a:pt x="2309231" y="1146712"/>
                    <a:pt x="2309231" y="1141847"/>
                    <a:pt x="2301935" y="1134551"/>
                  </a:cubicBezTo>
                  <a:lnTo>
                    <a:pt x="2301935" y="1145496"/>
                  </a:lnTo>
                  <a:lnTo>
                    <a:pt x="2301935" y="1149144"/>
                  </a:lnTo>
                  <a:lnTo>
                    <a:pt x="2301935" y="1151880"/>
                  </a:lnTo>
                  <a:cubicBezTo>
                    <a:pt x="2301935" y="1154920"/>
                    <a:pt x="2301935" y="1158872"/>
                    <a:pt x="2301935" y="1163736"/>
                  </a:cubicBezTo>
                  <a:cubicBezTo>
                    <a:pt x="2331120" y="1207513"/>
                    <a:pt x="2343280" y="1237913"/>
                    <a:pt x="2338416" y="1254938"/>
                  </a:cubicBezTo>
                  <a:cubicBezTo>
                    <a:pt x="2338416" y="1271962"/>
                    <a:pt x="2343280" y="1285338"/>
                    <a:pt x="2353008" y="1295067"/>
                  </a:cubicBezTo>
                  <a:cubicBezTo>
                    <a:pt x="2362737" y="1302363"/>
                    <a:pt x="2362737" y="1310875"/>
                    <a:pt x="2353008" y="1320603"/>
                  </a:cubicBezTo>
                  <a:cubicBezTo>
                    <a:pt x="2350576" y="1320603"/>
                    <a:pt x="2346928" y="1322427"/>
                    <a:pt x="2342064" y="1326075"/>
                  </a:cubicBezTo>
                  <a:cubicBezTo>
                    <a:pt x="2337200" y="1329723"/>
                    <a:pt x="2333552" y="1332763"/>
                    <a:pt x="2331120" y="1335195"/>
                  </a:cubicBezTo>
                  <a:cubicBezTo>
                    <a:pt x="2326256" y="1342492"/>
                    <a:pt x="2323823" y="1348572"/>
                    <a:pt x="2323823" y="1353436"/>
                  </a:cubicBezTo>
                  <a:cubicBezTo>
                    <a:pt x="2321391" y="1351004"/>
                    <a:pt x="2319567" y="1351004"/>
                    <a:pt x="2318351" y="1353436"/>
                  </a:cubicBezTo>
                  <a:cubicBezTo>
                    <a:pt x="2317136" y="1355868"/>
                    <a:pt x="2317743" y="1358300"/>
                    <a:pt x="2320175" y="1360732"/>
                  </a:cubicBezTo>
                  <a:cubicBezTo>
                    <a:pt x="2322608" y="1363164"/>
                    <a:pt x="2325040" y="1369852"/>
                    <a:pt x="2327472" y="1380796"/>
                  </a:cubicBezTo>
                  <a:cubicBezTo>
                    <a:pt x="2329904" y="1391741"/>
                    <a:pt x="2332336" y="1398429"/>
                    <a:pt x="2334768" y="1400861"/>
                  </a:cubicBezTo>
                  <a:lnTo>
                    <a:pt x="2334768" y="1404509"/>
                  </a:lnTo>
                  <a:cubicBezTo>
                    <a:pt x="2334768" y="1416669"/>
                    <a:pt x="2332336" y="1425789"/>
                    <a:pt x="2327472" y="1431870"/>
                  </a:cubicBezTo>
                  <a:cubicBezTo>
                    <a:pt x="2322608" y="1437949"/>
                    <a:pt x="2314095" y="1439774"/>
                    <a:pt x="2301935" y="1437341"/>
                  </a:cubicBezTo>
                  <a:cubicBezTo>
                    <a:pt x="2299503" y="1439774"/>
                    <a:pt x="2294639" y="1445854"/>
                    <a:pt x="2287343" y="1455582"/>
                  </a:cubicBezTo>
                  <a:cubicBezTo>
                    <a:pt x="2277615" y="1462878"/>
                    <a:pt x="2272750" y="1468958"/>
                    <a:pt x="2272750" y="1473822"/>
                  </a:cubicBezTo>
                  <a:cubicBezTo>
                    <a:pt x="2272750" y="1476254"/>
                    <a:pt x="2264238" y="1477470"/>
                    <a:pt x="2247214" y="1477470"/>
                  </a:cubicBezTo>
                  <a:cubicBezTo>
                    <a:pt x="2225326" y="1479902"/>
                    <a:pt x="2208909" y="1483550"/>
                    <a:pt x="2197965" y="1488414"/>
                  </a:cubicBezTo>
                  <a:cubicBezTo>
                    <a:pt x="2187021" y="1493279"/>
                    <a:pt x="2180333" y="1499359"/>
                    <a:pt x="2177901" y="1506655"/>
                  </a:cubicBezTo>
                  <a:cubicBezTo>
                    <a:pt x="2177901" y="1509087"/>
                    <a:pt x="2174253" y="1509087"/>
                    <a:pt x="2166956" y="1506655"/>
                  </a:cubicBezTo>
                  <a:lnTo>
                    <a:pt x="2156012" y="1506655"/>
                  </a:lnTo>
                  <a:cubicBezTo>
                    <a:pt x="2146284" y="1506655"/>
                    <a:pt x="2138988" y="1505439"/>
                    <a:pt x="2134124" y="1503007"/>
                  </a:cubicBezTo>
                  <a:cubicBezTo>
                    <a:pt x="2131692" y="1503007"/>
                    <a:pt x="2127436" y="1501183"/>
                    <a:pt x="2121355" y="1497535"/>
                  </a:cubicBezTo>
                  <a:cubicBezTo>
                    <a:pt x="2115275" y="1493887"/>
                    <a:pt x="2112235" y="1490847"/>
                    <a:pt x="2112235" y="1488414"/>
                  </a:cubicBezTo>
                  <a:lnTo>
                    <a:pt x="2083051" y="1481118"/>
                  </a:lnTo>
                  <a:cubicBezTo>
                    <a:pt x="2080619" y="1473822"/>
                    <a:pt x="2067242" y="1467742"/>
                    <a:pt x="2042922" y="1462878"/>
                  </a:cubicBezTo>
                  <a:cubicBezTo>
                    <a:pt x="2013737" y="1445854"/>
                    <a:pt x="1999145" y="1436125"/>
                    <a:pt x="1999145" y="1433693"/>
                  </a:cubicBezTo>
                  <a:cubicBezTo>
                    <a:pt x="1996713" y="1426397"/>
                    <a:pt x="1989417" y="1422749"/>
                    <a:pt x="1977256" y="1422749"/>
                  </a:cubicBezTo>
                  <a:cubicBezTo>
                    <a:pt x="1969960" y="1422749"/>
                    <a:pt x="1959624" y="1423357"/>
                    <a:pt x="1946248" y="1424573"/>
                  </a:cubicBezTo>
                  <a:cubicBezTo>
                    <a:pt x="1932871" y="1425789"/>
                    <a:pt x="1924967" y="1422749"/>
                    <a:pt x="1922535" y="1415453"/>
                  </a:cubicBezTo>
                  <a:lnTo>
                    <a:pt x="1926087" y="1401245"/>
                  </a:lnTo>
                  <a:lnTo>
                    <a:pt x="1923447" y="1402685"/>
                  </a:lnTo>
                  <a:cubicBezTo>
                    <a:pt x="1919191" y="1405117"/>
                    <a:pt x="1914023" y="1408157"/>
                    <a:pt x="1907943" y="1411805"/>
                  </a:cubicBezTo>
                  <a:cubicBezTo>
                    <a:pt x="1895783" y="1419101"/>
                    <a:pt x="1887271" y="1425181"/>
                    <a:pt x="1882407" y="1430045"/>
                  </a:cubicBezTo>
                  <a:lnTo>
                    <a:pt x="1871462" y="1437341"/>
                  </a:lnTo>
                  <a:cubicBezTo>
                    <a:pt x="1873894" y="1432477"/>
                    <a:pt x="1872678" y="1428829"/>
                    <a:pt x="1867814" y="1426397"/>
                  </a:cubicBezTo>
                  <a:lnTo>
                    <a:pt x="1860518" y="1451934"/>
                  </a:lnTo>
                  <a:lnTo>
                    <a:pt x="1853222" y="1451934"/>
                  </a:lnTo>
                  <a:cubicBezTo>
                    <a:pt x="1853222" y="1454366"/>
                    <a:pt x="1850790" y="1455582"/>
                    <a:pt x="1845926" y="1455582"/>
                  </a:cubicBezTo>
                  <a:cubicBezTo>
                    <a:pt x="1833766" y="1460446"/>
                    <a:pt x="1826469" y="1465310"/>
                    <a:pt x="1824037" y="1470174"/>
                  </a:cubicBezTo>
                  <a:lnTo>
                    <a:pt x="1824037" y="1477470"/>
                  </a:lnTo>
                  <a:lnTo>
                    <a:pt x="1820389" y="1484766"/>
                  </a:lnTo>
                  <a:lnTo>
                    <a:pt x="1816741" y="1488414"/>
                  </a:lnTo>
                  <a:lnTo>
                    <a:pt x="1813093" y="1503007"/>
                  </a:lnTo>
                  <a:cubicBezTo>
                    <a:pt x="1805797" y="1503007"/>
                    <a:pt x="1802149" y="1505439"/>
                    <a:pt x="1802149" y="1510303"/>
                  </a:cubicBezTo>
                  <a:cubicBezTo>
                    <a:pt x="1789989" y="1527327"/>
                    <a:pt x="1782693" y="1535839"/>
                    <a:pt x="1780260" y="1535839"/>
                  </a:cubicBezTo>
                  <a:cubicBezTo>
                    <a:pt x="1775396" y="1538272"/>
                    <a:pt x="1771748" y="1541920"/>
                    <a:pt x="1769316" y="1546784"/>
                  </a:cubicBezTo>
                  <a:cubicBezTo>
                    <a:pt x="1764452" y="1546784"/>
                    <a:pt x="1762020" y="1550432"/>
                    <a:pt x="1762020" y="1557728"/>
                  </a:cubicBezTo>
                  <a:lnTo>
                    <a:pt x="1754724" y="1554080"/>
                  </a:lnTo>
                  <a:lnTo>
                    <a:pt x="1751076" y="1565024"/>
                  </a:lnTo>
                  <a:cubicBezTo>
                    <a:pt x="1748644" y="1565024"/>
                    <a:pt x="1746820" y="1566848"/>
                    <a:pt x="1745604" y="1570496"/>
                  </a:cubicBezTo>
                  <a:cubicBezTo>
                    <a:pt x="1744388" y="1574144"/>
                    <a:pt x="1744996" y="1577185"/>
                    <a:pt x="1747428" y="1579616"/>
                  </a:cubicBezTo>
                  <a:cubicBezTo>
                    <a:pt x="1744996" y="1584481"/>
                    <a:pt x="1742564" y="1586912"/>
                    <a:pt x="1740132" y="1586912"/>
                  </a:cubicBezTo>
                  <a:lnTo>
                    <a:pt x="1740132" y="1590560"/>
                  </a:lnTo>
                  <a:cubicBezTo>
                    <a:pt x="1732835" y="1590560"/>
                    <a:pt x="1727971" y="1592993"/>
                    <a:pt x="1725539" y="1597857"/>
                  </a:cubicBezTo>
                  <a:cubicBezTo>
                    <a:pt x="1720675" y="1600289"/>
                    <a:pt x="1717027" y="1603937"/>
                    <a:pt x="1714595" y="1608801"/>
                  </a:cubicBezTo>
                  <a:cubicBezTo>
                    <a:pt x="1714595" y="1613665"/>
                    <a:pt x="1713379" y="1616097"/>
                    <a:pt x="1710947" y="1616097"/>
                  </a:cubicBezTo>
                  <a:cubicBezTo>
                    <a:pt x="1706083" y="1613665"/>
                    <a:pt x="1701219" y="1614881"/>
                    <a:pt x="1696355" y="1619745"/>
                  </a:cubicBezTo>
                  <a:lnTo>
                    <a:pt x="1689059" y="1623393"/>
                  </a:lnTo>
                  <a:cubicBezTo>
                    <a:pt x="1686626" y="1625825"/>
                    <a:pt x="1684802" y="1627041"/>
                    <a:pt x="1683586" y="1627041"/>
                  </a:cubicBezTo>
                  <a:cubicBezTo>
                    <a:pt x="1682370" y="1627041"/>
                    <a:pt x="1682978" y="1625825"/>
                    <a:pt x="1685410" y="1623393"/>
                  </a:cubicBezTo>
                  <a:lnTo>
                    <a:pt x="1689059" y="1616097"/>
                  </a:lnTo>
                  <a:lnTo>
                    <a:pt x="1688190" y="1615228"/>
                  </a:lnTo>
                  <a:lnTo>
                    <a:pt x="1680850" y="1619745"/>
                  </a:lnTo>
                  <a:cubicBezTo>
                    <a:pt x="1677810" y="1623393"/>
                    <a:pt x="1675682" y="1628257"/>
                    <a:pt x="1674466" y="1634337"/>
                  </a:cubicBezTo>
                  <a:cubicBezTo>
                    <a:pt x="1675682" y="1636770"/>
                    <a:pt x="1675986" y="1639354"/>
                    <a:pt x="1675378" y="1642090"/>
                  </a:cubicBezTo>
                  <a:lnTo>
                    <a:pt x="1671778" y="1648930"/>
                  </a:lnTo>
                  <a:lnTo>
                    <a:pt x="1678114" y="1648930"/>
                  </a:lnTo>
                  <a:cubicBezTo>
                    <a:pt x="1680546" y="1648930"/>
                    <a:pt x="1681154" y="1649538"/>
                    <a:pt x="1679938" y="1650754"/>
                  </a:cubicBezTo>
                  <a:cubicBezTo>
                    <a:pt x="1678722" y="1651970"/>
                    <a:pt x="1676898" y="1655010"/>
                    <a:pt x="1674466" y="1659874"/>
                  </a:cubicBezTo>
                  <a:cubicBezTo>
                    <a:pt x="1667170" y="1664738"/>
                    <a:pt x="1664130" y="1665954"/>
                    <a:pt x="1665346" y="1663522"/>
                  </a:cubicBezTo>
                  <a:cubicBezTo>
                    <a:pt x="1666562" y="1661090"/>
                    <a:pt x="1667170" y="1658658"/>
                    <a:pt x="1667170" y="1656226"/>
                  </a:cubicBezTo>
                  <a:lnTo>
                    <a:pt x="1670242" y="1651310"/>
                  </a:lnTo>
                  <a:lnTo>
                    <a:pt x="1667398" y="1654060"/>
                  </a:lnTo>
                  <a:cubicBezTo>
                    <a:pt x="1664206" y="1656112"/>
                    <a:pt x="1661698" y="1654402"/>
                    <a:pt x="1659874" y="1648930"/>
                  </a:cubicBezTo>
                  <a:lnTo>
                    <a:pt x="1670818" y="1641634"/>
                  </a:lnTo>
                  <a:lnTo>
                    <a:pt x="1667170" y="1641634"/>
                  </a:lnTo>
                  <a:cubicBezTo>
                    <a:pt x="1662306" y="1644066"/>
                    <a:pt x="1658658" y="1644066"/>
                    <a:pt x="1656226" y="1641634"/>
                  </a:cubicBezTo>
                  <a:lnTo>
                    <a:pt x="1656226" y="1648930"/>
                  </a:lnTo>
                  <a:lnTo>
                    <a:pt x="1652578" y="1667170"/>
                  </a:lnTo>
                  <a:cubicBezTo>
                    <a:pt x="1647714" y="1664738"/>
                    <a:pt x="1645282" y="1661090"/>
                    <a:pt x="1645282" y="1656226"/>
                  </a:cubicBezTo>
                  <a:cubicBezTo>
                    <a:pt x="1645282" y="1661090"/>
                    <a:pt x="1642850" y="1663522"/>
                    <a:pt x="1637986" y="1663522"/>
                  </a:cubicBezTo>
                  <a:cubicBezTo>
                    <a:pt x="1635553" y="1665954"/>
                    <a:pt x="1631905" y="1668386"/>
                    <a:pt x="1627041" y="1670818"/>
                  </a:cubicBezTo>
                  <a:cubicBezTo>
                    <a:pt x="1631905" y="1673250"/>
                    <a:pt x="1633122" y="1676898"/>
                    <a:pt x="1630689" y="1681762"/>
                  </a:cubicBezTo>
                  <a:cubicBezTo>
                    <a:pt x="1625825" y="1686627"/>
                    <a:pt x="1628257" y="1686627"/>
                    <a:pt x="1637986" y="1681762"/>
                  </a:cubicBezTo>
                  <a:cubicBezTo>
                    <a:pt x="1640418" y="1684195"/>
                    <a:pt x="1644066" y="1685411"/>
                    <a:pt x="1648930" y="1685411"/>
                  </a:cubicBezTo>
                  <a:cubicBezTo>
                    <a:pt x="1653794" y="1685411"/>
                    <a:pt x="1659266" y="1684803"/>
                    <a:pt x="1665346" y="1683586"/>
                  </a:cubicBezTo>
                  <a:lnTo>
                    <a:pt x="1667170" y="1683089"/>
                  </a:lnTo>
                  <a:lnTo>
                    <a:pt x="1667170" y="1692707"/>
                  </a:lnTo>
                  <a:lnTo>
                    <a:pt x="1681762" y="1696355"/>
                  </a:lnTo>
                  <a:cubicBezTo>
                    <a:pt x="1703651" y="1693923"/>
                    <a:pt x="1713379" y="1693923"/>
                    <a:pt x="1710947" y="1696355"/>
                  </a:cubicBezTo>
                  <a:cubicBezTo>
                    <a:pt x="1701219" y="1696355"/>
                    <a:pt x="1695747" y="1697571"/>
                    <a:pt x="1694531" y="1700003"/>
                  </a:cubicBezTo>
                  <a:cubicBezTo>
                    <a:pt x="1693315" y="1702435"/>
                    <a:pt x="1697571" y="1702435"/>
                    <a:pt x="1707299" y="1700003"/>
                  </a:cubicBezTo>
                  <a:cubicBezTo>
                    <a:pt x="1712163" y="1702435"/>
                    <a:pt x="1721283" y="1703043"/>
                    <a:pt x="1734659" y="1701827"/>
                  </a:cubicBezTo>
                  <a:cubicBezTo>
                    <a:pt x="1748036" y="1700611"/>
                    <a:pt x="1755940" y="1700003"/>
                    <a:pt x="1758372" y="1700003"/>
                  </a:cubicBezTo>
                  <a:lnTo>
                    <a:pt x="1747428" y="1703651"/>
                  </a:lnTo>
                  <a:cubicBezTo>
                    <a:pt x="1740132" y="1706083"/>
                    <a:pt x="1737700" y="1708515"/>
                    <a:pt x="1740132" y="1710947"/>
                  </a:cubicBezTo>
                  <a:lnTo>
                    <a:pt x="1736483" y="1714595"/>
                  </a:lnTo>
                  <a:lnTo>
                    <a:pt x="1729187" y="1721891"/>
                  </a:lnTo>
                  <a:lnTo>
                    <a:pt x="1721891" y="1721891"/>
                  </a:lnTo>
                  <a:cubicBezTo>
                    <a:pt x="1721891" y="1726755"/>
                    <a:pt x="1731620" y="1726755"/>
                    <a:pt x="1751076" y="1721891"/>
                  </a:cubicBezTo>
                  <a:cubicBezTo>
                    <a:pt x="1758372" y="1717027"/>
                    <a:pt x="1764452" y="1715811"/>
                    <a:pt x="1769316" y="1718243"/>
                  </a:cubicBezTo>
                  <a:cubicBezTo>
                    <a:pt x="1762020" y="1725539"/>
                    <a:pt x="1752292" y="1730404"/>
                    <a:pt x="1740132" y="1732836"/>
                  </a:cubicBezTo>
                  <a:cubicBezTo>
                    <a:pt x="1735268" y="1735268"/>
                    <a:pt x="1731620" y="1737700"/>
                    <a:pt x="1729187" y="1740132"/>
                  </a:cubicBezTo>
                  <a:cubicBezTo>
                    <a:pt x="1726755" y="1742564"/>
                    <a:pt x="1729187" y="1742564"/>
                    <a:pt x="1736483" y="1740132"/>
                  </a:cubicBezTo>
                  <a:lnTo>
                    <a:pt x="1747428" y="1743780"/>
                  </a:lnTo>
                  <a:lnTo>
                    <a:pt x="1762020" y="1740132"/>
                  </a:lnTo>
                  <a:cubicBezTo>
                    <a:pt x="1764452" y="1740132"/>
                    <a:pt x="1767492" y="1741348"/>
                    <a:pt x="1771140" y="1743780"/>
                  </a:cubicBezTo>
                  <a:cubicBezTo>
                    <a:pt x="1774788" y="1746212"/>
                    <a:pt x="1774180" y="1747428"/>
                    <a:pt x="1769316" y="1747428"/>
                  </a:cubicBezTo>
                  <a:lnTo>
                    <a:pt x="1765668" y="1762020"/>
                  </a:lnTo>
                  <a:cubicBezTo>
                    <a:pt x="1768100" y="1764452"/>
                    <a:pt x="1772964" y="1763236"/>
                    <a:pt x="1780260" y="1758372"/>
                  </a:cubicBezTo>
                  <a:lnTo>
                    <a:pt x="1791205" y="1762020"/>
                  </a:lnTo>
                  <a:lnTo>
                    <a:pt x="1802149" y="1765668"/>
                  </a:lnTo>
                  <a:cubicBezTo>
                    <a:pt x="1807013" y="1765668"/>
                    <a:pt x="1804581" y="1768100"/>
                    <a:pt x="1794853" y="1772964"/>
                  </a:cubicBezTo>
                  <a:cubicBezTo>
                    <a:pt x="1787557" y="1768100"/>
                    <a:pt x="1783908" y="1769316"/>
                    <a:pt x="1783908" y="1776613"/>
                  </a:cubicBezTo>
                  <a:lnTo>
                    <a:pt x="1780260" y="1776613"/>
                  </a:lnTo>
                  <a:cubicBezTo>
                    <a:pt x="1777828" y="1779045"/>
                    <a:pt x="1777828" y="1781477"/>
                    <a:pt x="1780260" y="1783909"/>
                  </a:cubicBezTo>
                  <a:cubicBezTo>
                    <a:pt x="1782693" y="1786341"/>
                    <a:pt x="1785124" y="1788773"/>
                    <a:pt x="1787557" y="1791205"/>
                  </a:cubicBezTo>
                  <a:cubicBezTo>
                    <a:pt x="1787557" y="1786341"/>
                    <a:pt x="1788165" y="1784517"/>
                    <a:pt x="1789381" y="1785733"/>
                  </a:cubicBezTo>
                  <a:cubicBezTo>
                    <a:pt x="1790597" y="1786949"/>
                    <a:pt x="1791205" y="1788773"/>
                    <a:pt x="1791205" y="1791205"/>
                  </a:cubicBezTo>
                  <a:lnTo>
                    <a:pt x="1783908" y="1802149"/>
                  </a:lnTo>
                  <a:cubicBezTo>
                    <a:pt x="1779045" y="1802149"/>
                    <a:pt x="1770532" y="1804581"/>
                    <a:pt x="1758372" y="1809445"/>
                  </a:cubicBezTo>
                  <a:cubicBezTo>
                    <a:pt x="1755940" y="1814309"/>
                    <a:pt x="1757156" y="1817957"/>
                    <a:pt x="1762020" y="1820389"/>
                  </a:cubicBezTo>
                  <a:lnTo>
                    <a:pt x="1751076" y="1867814"/>
                  </a:lnTo>
                  <a:lnTo>
                    <a:pt x="1729187" y="1882407"/>
                  </a:lnTo>
                  <a:cubicBezTo>
                    <a:pt x="1729187" y="1887271"/>
                    <a:pt x="1733444" y="1889703"/>
                    <a:pt x="1741956" y="1889703"/>
                  </a:cubicBezTo>
                  <a:cubicBezTo>
                    <a:pt x="1750468" y="1889703"/>
                    <a:pt x="1755940" y="1890919"/>
                    <a:pt x="1758372" y="1893351"/>
                  </a:cubicBezTo>
                  <a:lnTo>
                    <a:pt x="1757046" y="1898657"/>
                  </a:lnTo>
                  <a:lnTo>
                    <a:pt x="1754724" y="1900647"/>
                  </a:lnTo>
                  <a:lnTo>
                    <a:pt x="1754724" y="1907943"/>
                  </a:lnTo>
                  <a:cubicBezTo>
                    <a:pt x="1747428" y="1907943"/>
                    <a:pt x="1743780" y="1910375"/>
                    <a:pt x="1743780" y="1915239"/>
                  </a:cubicBezTo>
                  <a:cubicBezTo>
                    <a:pt x="1746212" y="1920103"/>
                    <a:pt x="1746820" y="1924360"/>
                    <a:pt x="1745604" y="1928008"/>
                  </a:cubicBezTo>
                  <a:cubicBezTo>
                    <a:pt x="1744388" y="1931656"/>
                    <a:pt x="1742564" y="1933480"/>
                    <a:pt x="1740132" y="1933480"/>
                  </a:cubicBezTo>
                  <a:cubicBezTo>
                    <a:pt x="1740132" y="1935912"/>
                    <a:pt x="1742564" y="1937736"/>
                    <a:pt x="1747428" y="1938952"/>
                  </a:cubicBezTo>
                  <a:cubicBezTo>
                    <a:pt x="1752292" y="1940168"/>
                    <a:pt x="1755940" y="1940776"/>
                    <a:pt x="1758372" y="1940776"/>
                  </a:cubicBezTo>
                  <a:cubicBezTo>
                    <a:pt x="1763236" y="1940776"/>
                    <a:pt x="1769924" y="1940776"/>
                    <a:pt x="1778436" y="1940776"/>
                  </a:cubicBezTo>
                  <a:cubicBezTo>
                    <a:pt x="1786949" y="1940776"/>
                    <a:pt x="1792421" y="1938344"/>
                    <a:pt x="1794853" y="1933480"/>
                  </a:cubicBezTo>
                  <a:cubicBezTo>
                    <a:pt x="1799717" y="1933480"/>
                    <a:pt x="1803365" y="1932264"/>
                    <a:pt x="1805797" y="1929832"/>
                  </a:cubicBezTo>
                  <a:cubicBezTo>
                    <a:pt x="1808229" y="1927400"/>
                    <a:pt x="1809445" y="1923751"/>
                    <a:pt x="1809445" y="1918888"/>
                  </a:cubicBezTo>
                  <a:cubicBezTo>
                    <a:pt x="1807013" y="1911591"/>
                    <a:pt x="1808229" y="1909159"/>
                    <a:pt x="1813093" y="1911591"/>
                  </a:cubicBezTo>
                  <a:cubicBezTo>
                    <a:pt x="1817957" y="1914023"/>
                    <a:pt x="1817957" y="1912807"/>
                    <a:pt x="1813093" y="1907943"/>
                  </a:cubicBezTo>
                  <a:lnTo>
                    <a:pt x="1820389" y="1907943"/>
                  </a:lnTo>
                  <a:lnTo>
                    <a:pt x="1838630" y="1907943"/>
                  </a:lnTo>
                  <a:cubicBezTo>
                    <a:pt x="1843494" y="1903079"/>
                    <a:pt x="1850790" y="1899431"/>
                    <a:pt x="1860518" y="1896999"/>
                  </a:cubicBezTo>
                  <a:cubicBezTo>
                    <a:pt x="1870246" y="1892135"/>
                    <a:pt x="1876326" y="1887271"/>
                    <a:pt x="1878759" y="1882407"/>
                  </a:cubicBezTo>
                  <a:lnTo>
                    <a:pt x="1896999" y="1871463"/>
                  </a:lnTo>
                  <a:cubicBezTo>
                    <a:pt x="1894567" y="1876326"/>
                    <a:pt x="1895783" y="1878759"/>
                    <a:pt x="1900647" y="1878759"/>
                  </a:cubicBezTo>
                  <a:lnTo>
                    <a:pt x="1896999" y="1893351"/>
                  </a:lnTo>
                  <a:lnTo>
                    <a:pt x="1896999" y="1900647"/>
                  </a:lnTo>
                  <a:cubicBezTo>
                    <a:pt x="1889703" y="1903079"/>
                    <a:pt x="1886055" y="1905511"/>
                    <a:pt x="1886055" y="1907943"/>
                  </a:cubicBezTo>
                  <a:lnTo>
                    <a:pt x="1882407" y="1915239"/>
                  </a:lnTo>
                  <a:lnTo>
                    <a:pt x="1878759" y="1907943"/>
                  </a:lnTo>
                  <a:cubicBezTo>
                    <a:pt x="1873894" y="1905511"/>
                    <a:pt x="1866598" y="1905511"/>
                    <a:pt x="1856870" y="1907943"/>
                  </a:cubicBezTo>
                  <a:lnTo>
                    <a:pt x="1853222" y="1915239"/>
                  </a:lnTo>
                  <a:cubicBezTo>
                    <a:pt x="1858086" y="1917671"/>
                    <a:pt x="1859302" y="1922536"/>
                    <a:pt x="1856870" y="1929832"/>
                  </a:cubicBezTo>
                  <a:cubicBezTo>
                    <a:pt x="1852006" y="1927400"/>
                    <a:pt x="1849574" y="1928615"/>
                    <a:pt x="1849574" y="1933480"/>
                  </a:cubicBezTo>
                  <a:lnTo>
                    <a:pt x="1845926" y="1937128"/>
                  </a:lnTo>
                  <a:lnTo>
                    <a:pt x="1842278" y="1940776"/>
                  </a:lnTo>
                  <a:cubicBezTo>
                    <a:pt x="1839846" y="1945640"/>
                    <a:pt x="1836197" y="1945640"/>
                    <a:pt x="1831333" y="1940776"/>
                  </a:cubicBezTo>
                  <a:lnTo>
                    <a:pt x="1831333" y="1948072"/>
                  </a:lnTo>
                  <a:cubicBezTo>
                    <a:pt x="1828901" y="1952936"/>
                    <a:pt x="1826469" y="1951720"/>
                    <a:pt x="1824037" y="1944424"/>
                  </a:cubicBezTo>
                  <a:lnTo>
                    <a:pt x="1820389" y="1944424"/>
                  </a:lnTo>
                  <a:cubicBezTo>
                    <a:pt x="1815525" y="1939560"/>
                    <a:pt x="1813093" y="1937128"/>
                    <a:pt x="1813093" y="1937128"/>
                  </a:cubicBezTo>
                  <a:cubicBezTo>
                    <a:pt x="1810661" y="1937128"/>
                    <a:pt x="1804581" y="1945640"/>
                    <a:pt x="1794853" y="1962664"/>
                  </a:cubicBezTo>
                  <a:lnTo>
                    <a:pt x="1787557" y="1980905"/>
                  </a:lnTo>
                  <a:lnTo>
                    <a:pt x="1769316" y="1966312"/>
                  </a:lnTo>
                  <a:cubicBezTo>
                    <a:pt x="1764452" y="1966312"/>
                    <a:pt x="1759588" y="1962664"/>
                    <a:pt x="1754724" y="1955368"/>
                  </a:cubicBezTo>
                  <a:cubicBezTo>
                    <a:pt x="1752292" y="1950504"/>
                    <a:pt x="1737700" y="1940776"/>
                    <a:pt x="1710947" y="1926184"/>
                  </a:cubicBezTo>
                  <a:lnTo>
                    <a:pt x="1710947" y="1937128"/>
                  </a:lnTo>
                  <a:lnTo>
                    <a:pt x="1703651" y="1940776"/>
                  </a:lnTo>
                  <a:cubicBezTo>
                    <a:pt x="1698787" y="1945640"/>
                    <a:pt x="1687843" y="1945640"/>
                    <a:pt x="1670818" y="1940776"/>
                  </a:cubicBezTo>
                  <a:cubicBezTo>
                    <a:pt x="1663522" y="1943208"/>
                    <a:pt x="1656834" y="1943816"/>
                    <a:pt x="1650754" y="1942600"/>
                  </a:cubicBezTo>
                  <a:cubicBezTo>
                    <a:pt x="1644674" y="1941384"/>
                    <a:pt x="1639201" y="1941992"/>
                    <a:pt x="1634337" y="1944424"/>
                  </a:cubicBezTo>
                  <a:cubicBezTo>
                    <a:pt x="1622177" y="1946856"/>
                    <a:pt x="1602721" y="1946856"/>
                    <a:pt x="1575968" y="1944424"/>
                  </a:cubicBezTo>
                  <a:cubicBezTo>
                    <a:pt x="1575968" y="1941992"/>
                    <a:pt x="1573536" y="1940776"/>
                    <a:pt x="1568672" y="1940776"/>
                  </a:cubicBezTo>
                  <a:cubicBezTo>
                    <a:pt x="1556512" y="1940776"/>
                    <a:pt x="1543136" y="1948072"/>
                    <a:pt x="1528543" y="1962664"/>
                  </a:cubicBezTo>
                  <a:lnTo>
                    <a:pt x="1503007" y="1969961"/>
                  </a:lnTo>
                  <a:lnTo>
                    <a:pt x="1503007" y="1962664"/>
                  </a:lnTo>
                  <a:cubicBezTo>
                    <a:pt x="1503007" y="1965096"/>
                    <a:pt x="1504223" y="1965704"/>
                    <a:pt x="1506655" y="1964488"/>
                  </a:cubicBezTo>
                  <a:cubicBezTo>
                    <a:pt x="1509087" y="1963272"/>
                    <a:pt x="1511519" y="1962664"/>
                    <a:pt x="1513951" y="1962664"/>
                  </a:cubicBezTo>
                  <a:lnTo>
                    <a:pt x="1532191" y="1948072"/>
                  </a:lnTo>
                  <a:cubicBezTo>
                    <a:pt x="1534623" y="1948072"/>
                    <a:pt x="1537055" y="1946856"/>
                    <a:pt x="1539488" y="1944424"/>
                  </a:cubicBezTo>
                  <a:cubicBezTo>
                    <a:pt x="1541920" y="1941992"/>
                    <a:pt x="1544352" y="1941992"/>
                    <a:pt x="1546784" y="1944424"/>
                  </a:cubicBezTo>
                  <a:cubicBezTo>
                    <a:pt x="1549216" y="1939560"/>
                    <a:pt x="1548000" y="1937128"/>
                    <a:pt x="1543136" y="1937128"/>
                  </a:cubicBezTo>
                  <a:cubicBezTo>
                    <a:pt x="1535840" y="1939560"/>
                    <a:pt x="1529759" y="1939560"/>
                    <a:pt x="1524895" y="1937128"/>
                  </a:cubicBezTo>
                  <a:cubicBezTo>
                    <a:pt x="1524895" y="1941992"/>
                    <a:pt x="1522463" y="1944424"/>
                    <a:pt x="1517599" y="1944424"/>
                  </a:cubicBezTo>
                  <a:lnTo>
                    <a:pt x="1517599" y="1937128"/>
                  </a:lnTo>
                  <a:cubicBezTo>
                    <a:pt x="1522463" y="1937128"/>
                    <a:pt x="1526111" y="1935912"/>
                    <a:pt x="1528543" y="1933480"/>
                  </a:cubicBezTo>
                  <a:lnTo>
                    <a:pt x="1521247" y="1933480"/>
                  </a:lnTo>
                  <a:lnTo>
                    <a:pt x="1506655" y="1929832"/>
                  </a:lnTo>
                  <a:cubicBezTo>
                    <a:pt x="1501791" y="1927400"/>
                    <a:pt x="1497535" y="1927400"/>
                    <a:pt x="1493887" y="1929832"/>
                  </a:cubicBezTo>
                  <a:cubicBezTo>
                    <a:pt x="1490239" y="1932264"/>
                    <a:pt x="1487198" y="1932264"/>
                    <a:pt x="1484766" y="1929832"/>
                  </a:cubicBezTo>
                  <a:cubicBezTo>
                    <a:pt x="1482334" y="1934696"/>
                    <a:pt x="1478686" y="1937128"/>
                    <a:pt x="1473822" y="1937128"/>
                  </a:cubicBezTo>
                  <a:cubicBezTo>
                    <a:pt x="1473822" y="1939560"/>
                    <a:pt x="1467742" y="1940776"/>
                    <a:pt x="1455582" y="1940776"/>
                  </a:cubicBezTo>
                  <a:cubicBezTo>
                    <a:pt x="1450718" y="1940776"/>
                    <a:pt x="1448286" y="1943208"/>
                    <a:pt x="1448286" y="1948072"/>
                  </a:cubicBezTo>
                  <a:cubicBezTo>
                    <a:pt x="1445854" y="1945640"/>
                    <a:pt x="1443421" y="1946856"/>
                    <a:pt x="1440990" y="1951720"/>
                  </a:cubicBezTo>
                  <a:cubicBezTo>
                    <a:pt x="1443421" y="1946856"/>
                    <a:pt x="1445854" y="1943208"/>
                    <a:pt x="1448286" y="1940776"/>
                  </a:cubicBezTo>
                  <a:cubicBezTo>
                    <a:pt x="1455582" y="1938344"/>
                    <a:pt x="1457406" y="1937128"/>
                    <a:pt x="1453758" y="1937128"/>
                  </a:cubicBezTo>
                  <a:cubicBezTo>
                    <a:pt x="1450110" y="1937128"/>
                    <a:pt x="1447070" y="1937128"/>
                    <a:pt x="1444638" y="1937128"/>
                  </a:cubicBezTo>
                  <a:cubicBezTo>
                    <a:pt x="1422749" y="1946856"/>
                    <a:pt x="1409373" y="1955368"/>
                    <a:pt x="1404509" y="1962664"/>
                  </a:cubicBezTo>
                  <a:lnTo>
                    <a:pt x="1400861" y="1962664"/>
                  </a:lnTo>
                  <a:cubicBezTo>
                    <a:pt x="1393564" y="1962664"/>
                    <a:pt x="1385052" y="1966312"/>
                    <a:pt x="1375324" y="1973609"/>
                  </a:cubicBezTo>
                  <a:cubicBezTo>
                    <a:pt x="1372892" y="1971176"/>
                    <a:pt x="1369852" y="1972392"/>
                    <a:pt x="1366204" y="1977257"/>
                  </a:cubicBezTo>
                  <a:cubicBezTo>
                    <a:pt x="1362556" y="1982121"/>
                    <a:pt x="1360732" y="1985769"/>
                    <a:pt x="1360732" y="1988201"/>
                  </a:cubicBezTo>
                  <a:lnTo>
                    <a:pt x="1353436" y="2002793"/>
                  </a:lnTo>
                  <a:cubicBezTo>
                    <a:pt x="1348572" y="2002793"/>
                    <a:pt x="1344924" y="2005225"/>
                    <a:pt x="1342491" y="2010089"/>
                  </a:cubicBezTo>
                  <a:cubicBezTo>
                    <a:pt x="1342491" y="2014953"/>
                    <a:pt x="1341275" y="2016169"/>
                    <a:pt x="1338843" y="2013737"/>
                  </a:cubicBezTo>
                  <a:lnTo>
                    <a:pt x="1335195" y="2017385"/>
                  </a:lnTo>
                  <a:lnTo>
                    <a:pt x="1335195" y="2028330"/>
                  </a:lnTo>
                  <a:cubicBezTo>
                    <a:pt x="1330331" y="2028330"/>
                    <a:pt x="1327899" y="2030762"/>
                    <a:pt x="1327899" y="2035626"/>
                  </a:cubicBezTo>
                  <a:cubicBezTo>
                    <a:pt x="1318171" y="2040490"/>
                    <a:pt x="1312091" y="2045354"/>
                    <a:pt x="1309659" y="2050218"/>
                  </a:cubicBezTo>
                  <a:cubicBezTo>
                    <a:pt x="1309659" y="2045354"/>
                    <a:pt x="1309051" y="2042922"/>
                    <a:pt x="1307835" y="2042922"/>
                  </a:cubicBezTo>
                  <a:cubicBezTo>
                    <a:pt x="1306619" y="2042922"/>
                    <a:pt x="1303579" y="2044138"/>
                    <a:pt x="1298715" y="2046570"/>
                  </a:cubicBezTo>
                  <a:cubicBezTo>
                    <a:pt x="1301147" y="2044138"/>
                    <a:pt x="1302363" y="2042922"/>
                    <a:pt x="1302363" y="2042922"/>
                  </a:cubicBezTo>
                  <a:lnTo>
                    <a:pt x="1309659" y="2031978"/>
                  </a:lnTo>
                  <a:cubicBezTo>
                    <a:pt x="1309659" y="2024682"/>
                    <a:pt x="1313307" y="2019817"/>
                    <a:pt x="1320603" y="2017385"/>
                  </a:cubicBezTo>
                  <a:cubicBezTo>
                    <a:pt x="1330331" y="2010089"/>
                    <a:pt x="1335803" y="2004009"/>
                    <a:pt x="1337019" y="1999145"/>
                  </a:cubicBezTo>
                  <a:cubicBezTo>
                    <a:pt x="1338235" y="1994281"/>
                    <a:pt x="1335195" y="1995497"/>
                    <a:pt x="1327899" y="2002793"/>
                  </a:cubicBezTo>
                  <a:lnTo>
                    <a:pt x="1309659" y="2013737"/>
                  </a:lnTo>
                  <a:lnTo>
                    <a:pt x="1291418" y="2021034"/>
                  </a:lnTo>
                  <a:cubicBezTo>
                    <a:pt x="1286554" y="2023465"/>
                    <a:pt x="1279866" y="2027722"/>
                    <a:pt x="1271354" y="2033802"/>
                  </a:cubicBezTo>
                  <a:cubicBezTo>
                    <a:pt x="1262842" y="2039882"/>
                    <a:pt x="1254938" y="2044138"/>
                    <a:pt x="1247642" y="2046570"/>
                  </a:cubicBezTo>
                  <a:cubicBezTo>
                    <a:pt x="1216025" y="2066027"/>
                    <a:pt x="1197785" y="2078187"/>
                    <a:pt x="1192920" y="2083051"/>
                  </a:cubicBezTo>
                  <a:cubicBezTo>
                    <a:pt x="1183192" y="2092779"/>
                    <a:pt x="1174680" y="2101291"/>
                    <a:pt x="1167384" y="2108587"/>
                  </a:cubicBezTo>
                  <a:cubicBezTo>
                    <a:pt x="1164952" y="2111019"/>
                    <a:pt x="1161912" y="2113451"/>
                    <a:pt x="1158264" y="2115883"/>
                  </a:cubicBezTo>
                  <a:cubicBezTo>
                    <a:pt x="1154616" y="2118315"/>
                    <a:pt x="1151575" y="2118315"/>
                    <a:pt x="1149144" y="2115883"/>
                  </a:cubicBezTo>
                  <a:cubicBezTo>
                    <a:pt x="1146712" y="2120748"/>
                    <a:pt x="1143063" y="2123180"/>
                    <a:pt x="1138199" y="2123180"/>
                  </a:cubicBezTo>
                  <a:lnTo>
                    <a:pt x="1138199" y="2130476"/>
                  </a:lnTo>
                  <a:cubicBezTo>
                    <a:pt x="1130903" y="2132908"/>
                    <a:pt x="1129687" y="2135340"/>
                    <a:pt x="1134551" y="2137772"/>
                  </a:cubicBezTo>
                  <a:cubicBezTo>
                    <a:pt x="1144279" y="2135340"/>
                    <a:pt x="1147927" y="2135948"/>
                    <a:pt x="1145495" y="2139596"/>
                  </a:cubicBezTo>
                  <a:cubicBezTo>
                    <a:pt x="1143063" y="2143244"/>
                    <a:pt x="1138199" y="2146284"/>
                    <a:pt x="1130903" y="2148716"/>
                  </a:cubicBezTo>
                  <a:cubicBezTo>
                    <a:pt x="1128471" y="2148716"/>
                    <a:pt x="1126039" y="2149932"/>
                    <a:pt x="1123607" y="2152364"/>
                  </a:cubicBezTo>
                  <a:cubicBezTo>
                    <a:pt x="1121175" y="2154796"/>
                    <a:pt x="1118743" y="2154796"/>
                    <a:pt x="1116311" y="2152364"/>
                  </a:cubicBezTo>
                  <a:lnTo>
                    <a:pt x="1123607" y="2148716"/>
                  </a:lnTo>
                  <a:cubicBezTo>
                    <a:pt x="1128471" y="2146284"/>
                    <a:pt x="1129687" y="2144460"/>
                    <a:pt x="1127255" y="2143244"/>
                  </a:cubicBezTo>
                  <a:cubicBezTo>
                    <a:pt x="1124823" y="2142028"/>
                    <a:pt x="1123607" y="2141420"/>
                    <a:pt x="1123607" y="2141420"/>
                  </a:cubicBezTo>
                  <a:lnTo>
                    <a:pt x="1068886" y="2152364"/>
                  </a:lnTo>
                  <a:lnTo>
                    <a:pt x="1036053" y="2177901"/>
                  </a:lnTo>
                  <a:cubicBezTo>
                    <a:pt x="1036053" y="2177901"/>
                    <a:pt x="1034229" y="2177901"/>
                    <a:pt x="1030581" y="2177901"/>
                  </a:cubicBezTo>
                  <a:cubicBezTo>
                    <a:pt x="1026933" y="2177901"/>
                    <a:pt x="1023893" y="2177901"/>
                    <a:pt x="1021461" y="2177901"/>
                  </a:cubicBezTo>
                  <a:cubicBezTo>
                    <a:pt x="1014165" y="2177901"/>
                    <a:pt x="1007477" y="2177901"/>
                    <a:pt x="1001396" y="2177901"/>
                  </a:cubicBezTo>
                  <a:cubicBezTo>
                    <a:pt x="995316" y="2177901"/>
                    <a:pt x="991060" y="2177901"/>
                    <a:pt x="988628" y="2177901"/>
                  </a:cubicBezTo>
                  <a:lnTo>
                    <a:pt x="970388" y="2174253"/>
                  </a:lnTo>
                  <a:cubicBezTo>
                    <a:pt x="970388" y="2169389"/>
                    <a:pt x="967956" y="2166956"/>
                    <a:pt x="963092" y="2166956"/>
                  </a:cubicBezTo>
                  <a:lnTo>
                    <a:pt x="955796" y="2152364"/>
                  </a:lnTo>
                  <a:lnTo>
                    <a:pt x="944851" y="2148716"/>
                  </a:lnTo>
                  <a:cubicBezTo>
                    <a:pt x="949715" y="2146284"/>
                    <a:pt x="948499" y="2145068"/>
                    <a:pt x="941203" y="2145068"/>
                  </a:cubicBezTo>
                  <a:cubicBezTo>
                    <a:pt x="938771" y="2140204"/>
                    <a:pt x="936339" y="2136556"/>
                    <a:pt x="933907" y="2134124"/>
                  </a:cubicBezTo>
                  <a:cubicBezTo>
                    <a:pt x="931475" y="2131692"/>
                    <a:pt x="929043" y="2130476"/>
                    <a:pt x="926611" y="2130476"/>
                  </a:cubicBezTo>
                  <a:cubicBezTo>
                    <a:pt x="916883" y="2135340"/>
                    <a:pt x="914451" y="2135340"/>
                    <a:pt x="919315" y="2130476"/>
                  </a:cubicBezTo>
                  <a:lnTo>
                    <a:pt x="904723" y="2123180"/>
                  </a:lnTo>
                  <a:cubicBezTo>
                    <a:pt x="902291" y="2120748"/>
                    <a:pt x="898034" y="2117707"/>
                    <a:pt x="891954" y="2114059"/>
                  </a:cubicBezTo>
                  <a:cubicBezTo>
                    <a:pt x="885874" y="2110411"/>
                    <a:pt x="881618" y="2107371"/>
                    <a:pt x="879186" y="2104939"/>
                  </a:cubicBezTo>
                  <a:cubicBezTo>
                    <a:pt x="874322" y="2100075"/>
                    <a:pt x="868850" y="2093995"/>
                    <a:pt x="862770" y="2086699"/>
                  </a:cubicBezTo>
                  <a:cubicBezTo>
                    <a:pt x="856690" y="2079403"/>
                    <a:pt x="850001" y="2073323"/>
                    <a:pt x="842705" y="2068458"/>
                  </a:cubicBezTo>
                  <a:lnTo>
                    <a:pt x="839057" y="2064810"/>
                  </a:lnTo>
                  <a:cubicBezTo>
                    <a:pt x="826897" y="2057514"/>
                    <a:pt x="822033" y="2050218"/>
                    <a:pt x="824465" y="2042922"/>
                  </a:cubicBezTo>
                  <a:cubicBezTo>
                    <a:pt x="824465" y="2042922"/>
                    <a:pt x="818385" y="2040490"/>
                    <a:pt x="806224" y="2035626"/>
                  </a:cubicBezTo>
                  <a:cubicBezTo>
                    <a:pt x="806224" y="2040490"/>
                    <a:pt x="809873" y="2042922"/>
                    <a:pt x="817169" y="2042922"/>
                  </a:cubicBezTo>
                  <a:lnTo>
                    <a:pt x="809873" y="2046570"/>
                  </a:lnTo>
                  <a:lnTo>
                    <a:pt x="802576" y="2046570"/>
                  </a:lnTo>
                  <a:lnTo>
                    <a:pt x="802576" y="2039274"/>
                  </a:lnTo>
                  <a:cubicBezTo>
                    <a:pt x="802576" y="2034410"/>
                    <a:pt x="801360" y="2030762"/>
                    <a:pt x="798928" y="2028330"/>
                  </a:cubicBezTo>
                  <a:cubicBezTo>
                    <a:pt x="796496" y="2025898"/>
                    <a:pt x="791632" y="2025898"/>
                    <a:pt x="784336" y="2028330"/>
                  </a:cubicBezTo>
                  <a:lnTo>
                    <a:pt x="766096" y="2031978"/>
                  </a:lnTo>
                  <a:cubicBezTo>
                    <a:pt x="763664" y="2022250"/>
                    <a:pt x="764880" y="2018602"/>
                    <a:pt x="769744" y="2021034"/>
                  </a:cubicBezTo>
                  <a:cubicBezTo>
                    <a:pt x="772176" y="2025898"/>
                    <a:pt x="776432" y="2027114"/>
                    <a:pt x="782512" y="2024682"/>
                  </a:cubicBezTo>
                  <a:cubicBezTo>
                    <a:pt x="788592" y="2022250"/>
                    <a:pt x="789200" y="2019817"/>
                    <a:pt x="784336" y="2017385"/>
                  </a:cubicBezTo>
                  <a:lnTo>
                    <a:pt x="777040" y="2017385"/>
                  </a:lnTo>
                  <a:cubicBezTo>
                    <a:pt x="779472" y="2014953"/>
                    <a:pt x="780688" y="2013737"/>
                    <a:pt x="780688" y="2013737"/>
                  </a:cubicBezTo>
                  <a:lnTo>
                    <a:pt x="784336" y="1999145"/>
                  </a:lnTo>
                  <a:cubicBezTo>
                    <a:pt x="784336" y="1994281"/>
                    <a:pt x="783120" y="1993065"/>
                    <a:pt x="780688" y="1995497"/>
                  </a:cubicBezTo>
                  <a:cubicBezTo>
                    <a:pt x="778256" y="1997929"/>
                    <a:pt x="772176" y="1999145"/>
                    <a:pt x="762448" y="1999145"/>
                  </a:cubicBezTo>
                  <a:cubicBezTo>
                    <a:pt x="752719" y="2004009"/>
                    <a:pt x="744207" y="2007657"/>
                    <a:pt x="736911" y="2010089"/>
                  </a:cubicBezTo>
                  <a:cubicBezTo>
                    <a:pt x="729615" y="2012521"/>
                    <a:pt x="724751" y="2014953"/>
                    <a:pt x="722319" y="2017385"/>
                  </a:cubicBezTo>
                  <a:lnTo>
                    <a:pt x="691173" y="2030210"/>
                  </a:lnTo>
                  <a:lnTo>
                    <a:pt x="699062" y="2021945"/>
                  </a:lnTo>
                  <a:cubicBezTo>
                    <a:pt x="703014" y="2018905"/>
                    <a:pt x="707726" y="2016169"/>
                    <a:pt x="713199" y="2013737"/>
                  </a:cubicBezTo>
                  <a:cubicBezTo>
                    <a:pt x="724143" y="2008873"/>
                    <a:pt x="735695" y="2005225"/>
                    <a:pt x="747855" y="2002793"/>
                  </a:cubicBezTo>
                  <a:lnTo>
                    <a:pt x="762448" y="1988201"/>
                  </a:lnTo>
                  <a:cubicBezTo>
                    <a:pt x="764880" y="1988201"/>
                    <a:pt x="764880" y="1987593"/>
                    <a:pt x="762448" y="1986377"/>
                  </a:cubicBezTo>
                  <a:cubicBezTo>
                    <a:pt x="760016" y="1985161"/>
                    <a:pt x="755151" y="1985769"/>
                    <a:pt x="747855" y="1988201"/>
                  </a:cubicBezTo>
                  <a:cubicBezTo>
                    <a:pt x="742991" y="1988201"/>
                    <a:pt x="734479" y="1990633"/>
                    <a:pt x="722319" y="1995497"/>
                  </a:cubicBezTo>
                  <a:cubicBezTo>
                    <a:pt x="722319" y="1997929"/>
                    <a:pt x="712591" y="2002793"/>
                    <a:pt x="693134" y="2010089"/>
                  </a:cubicBezTo>
                  <a:cubicBezTo>
                    <a:pt x="685838" y="2014953"/>
                    <a:pt x="677326" y="2019817"/>
                    <a:pt x="667598" y="2024682"/>
                  </a:cubicBezTo>
                  <a:cubicBezTo>
                    <a:pt x="657869" y="2029546"/>
                    <a:pt x="649357" y="2033194"/>
                    <a:pt x="642061" y="2035626"/>
                  </a:cubicBezTo>
                  <a:cubicBezTo>
                    <a:pt x="629901" y="2040490"/>
                    <a:pt x="620173" y="2042922"/>
                    <a:pt x="612877" y="2042922"/>
                  </a:cubicBezTo>
                  <a:cubicBezTo>
                    <a:pt x="605580" y="2042922"/>
                    <a:pt x="600716" y="2045354"/>
                    <a:pt x="598284" y="2050218"/>
                  </a:cubicBezTo>
                  <a:lnTo>
                    <a:pt x="590988" y="2046570"/>
                  </a:lnTo>
                  <a:lnTo>
                    <a:pt x="576396" y="2057514"/>
                  </a:lnTo>
                  <a:cubicBezTo>
                    <a:pt x="569100" y="2057514"/>
                    <a:pt x="564235" y="2059946"/>
                    <a:pt x="561803" y="2064810"/>
                  </a:cubicBezTo>
                  <a:cubicBezTo>
                    <a:pt x="550859" y="2068458"/>
                    <a:pt x="543335" y="2070054"/>
                    <a:pt x="539231" y="2069598"/>
                  </a:cubicBezTo>
                  <a:lnTo>
                    <a:pt x="538329" y="2069252"/>
                  </a:lnTo>
                  <a:lnTo>
                    <a:pt x="545387" y="2065722"/>
                  </a:lnTo>
                  <a:cubicBezTo>
                    <a:pt x="553899" y="2060250"/>
                    <a:pt x="559371" y="2053866"/>
                    <a:pt x="561803" y="2046570"/>
                  </a:cubicBezTo>
                  <a:cubicBezTo>
                    <a:pt x="564235" y="2044138"/>
                    <a:pt x="567884" y="2041706"/>
                    <a:pt x="572748" y="2039274"/>
                  </a:cubicBezTo>
                  <a:cubicBezTo>
                    <a:pt x="577612" y="2036842"/>
                    <a:pt x="581260" y="2034410"/>
                    <a:pt x="583692" y="2031978"/>
                  </a:cubicBezTo>
                  <a:cubicBezTo>
                    <a:pt x="586124" y="2031978"/>
                    <a:pt x="589164" y="2031370"/>
                    <a:pt x="592812" y="2030154"/>
                  </a:cubicBezTo>
                  <a:cubicBezTo>
                    <a:pt x="596460" y="2028938"/>
                    <a:pt x="598284" y="2025898"/>
                    <a:pt x="598284" y="2021034"/>
                  </a:cubicBezTo>
                  <a:cubicBezTo>
                    <a:pt x="617741" y="2011305"/>
                    <a:pt x="629901" y="2007657"/>
                    <a:pt x="634765" y="2010089"/>
                  </a:cubicBezTo>
                  <a:lnTo>
                    <a:pt x="634765" y="2002793"/>
                  </a:lnTo>
                  <a:lnTo>
                    <a:pt x="638413" y="1995497"/>
                  </a:lnTo>
                  <a:cubicBezTo>
                    <a:pt x="640845" y="1997929"/>
                    <a:pt x="642061" y="1997321"/>
                    <a:pt x="642061" y="1993673"/>
                  </a:cubicBezTo>
                  <a:cubicBezTo>
                    <a:pt x="642061" y="1990025"/>
                    <a:pt x="640845" y="1988201"/>
                    <a:pt x="638413" y="1988201"/>
                  </a:cubicBezTo>
                  <a:lnTo>
                    <a:pt x="631117" y="1995497"/>
                  </a:lnTo>
                  <a:lnTo>
                    <a:pt x="623821" y="1988201"/>
                  </a:lnTo>
                  <a:lnTo>
                    <a:pt x="616525" y="1995497"/>
                  </a:lnTo>
                  <a:cubicBezTo>
                    <a:pt x="609228" y="2000361"/>
                    <a:pt x="603148" y="2001577"/>
                    <a:pt x="598284" y="1999145"/>
                  </a:cubicBezTo>
                  <a:lnTo>
                    <a:pt x="594636" y="2006441"/>
                  </a:lnTo>
                  <a:cubicBezTo>
                    <a:pt x="609228" y="2004009"/>
                    <a:pt x="611660" y="2005225"/>
                    <a:pt x="601932" y="2010089"/>
                  </a:cubicBezTo>
                  <a:lnTo>
                    <a:pt x="587340" y="2013737"/>
                  </a:lnTo>
                  <a:lnTo>
                    <a:pt x="583692" y="2010089"/>
                  </a:lnTo>
                  <a:lnTo>
                    <a:pt x="565451" y="2013737"/>
                  </a:lnTo>
                  <a:lnTo>
                    <a:pt x="558155" y="2017385"/>
                  </a:lnTo>
                  <a:cubicBezTo>
                    <a:pt x="555723" y="2017385"/>
                    <a:pt x="553291" y="2017993"/>
                    <a:pt x="550859" y="2019209"/>
                  </a:cubicBezTo>
                  <a:cubicBezTo>
                    <a:pt x="548427" y="2020426"/>
                    <a:pt x="545995" y="2019817"/>
                    <a:pt x="543563" y="2017385"/>
                  </a:cubicBezTo>
                  <a:lnTo>
                    <a:pt x="536267" y="2017385"/>
                  </a:lnTo>
                  <a:cubicBezTo>
                    <a:pt x="533835" y="2024682"/>
                    <a:pt x="530187" y="2025898"/>
                    <a:pt x="525323" y="2021034"/>
                  </a:cubicBezTo>
                  <a:lnTo>
                    <a:pt x="521675" y="2021034"/>
                  </a:lnTo>
                  <a:lnTo>
                    <a:pt x="510730" y="2028330"/>
                  </a:lnTo>
                  <a:cubicBezTo>
                    <a:pt x="510730" y="2033194"/>
                    <a:pt x="508298" y="2035626"/>
                    <a:pt x="503434" y="2035626"/>
                  </a:cubicBezTo>
                  <a:lnTo>
                    <a:pt x="492490" y="2039274"/>
                  </a:lnTo>
                  <a:lnTo>
                    <a:pt x="466953" y="2042922"/>
                  </a:lnTo>
                  <a:cubicBezTo>
                    <a:pt x="462089" y="2047786"/>
                    <a:pt x="458441" y="2049002"/>
                    <a:pt x="456009" y="2046570"/>
                  </a:cubicBezTo>
                  <a:lnTo>
                    <a:pt x="445065" y="2064810"/>
                  </a:lnTo>
                  <a:lnTo>
                    <a:pt x="434121" y="2068458"/>
                  </a:lnTo>
                  <a:cubicBezTo>
                    <a:pt x="431689" y="2070890"/>
                    <a:pt x="429257" y="2073323"/>
                    <a:pt x="426825" y="2075755"/>
                  </a:cubicBezTo>
                  <a:lnTo>
                    <a:pt x="423177" y="2083051"/>
                  </a:lnTo>
                  <a:cubicBezTo>
                    <a:pt x="420744" y="2085483"/>
                    <a:pt x="419528" y="2089131"/>
                    <a:pt x="419528" y="2093995"/>
                  </a:cubicBezTo>
                  <a:cubicBezTo>
                    <a:pt x="419528" y="2096427"/>
                    <a:pt x="420744" y="2097643"/>
                    <a:pt x="423177" y="2097643"/>
                  </a:cubicBezTo>
                  <a:cubicBezTo>
                    <a:pt x="425609" y="2097643"/>
                    <a:pt x="432905" y="2092779"/>
                    <a:pt x="445065" y="2083051"/>
                  </a:cubicBezTo>
                  <a:lnTo>
                    <a:pt x="459657" y="2079403"/>
                  </a:lnTo>
                  <a:cubicBezTo>
                    <a:pt x="457225" y="2081835"/>
                    <a:pt x="454793" y="2083659"/>
                    <a:pt x="452361" y="2084875"/>
                  </a:cubicBezTo>
                  <a:cubicBezTo>
                    <a:pt x="449929" y="2086091"/>
                    <a:pt x="447497" y="2087915"/>
                    <a:pt x="445065" y="2090347"/>
                  </a:cubicBezTo>
                  <a:cubicBezTo>
                    <a:pt x="440201" y="2092779"/>
                    <a:pt x="433513" y="2095819"/>
                    <a:pt x="425001" y="2099467"/>
                  </a:cubicBezTo>
                  <a:cubicBezTo>
                    <a:pt x="416488" y="2103115"/>
                    <a:pt x="411016" y="2106155"/>
                    <a:pt x="408584" y="2108587"/>
                  </a:cubicBezTo>
                  <a:cubicBezTo>
                    <a:pt x="408584" y="2111019"/>
                    <a:pt x="409192" y="2112843"/>
                    <a:pt x="410408" y="2114059"/>
                  </a:cubicBezTo>
                  <a:cubicBezTo>
                    <a:pt x="411624" y="2115276"/>
                    <a:pt x="413448" y="2114667"/>
                    <a:pt x="415880" y="2112235"/>
                  </a:cubicBezTo>
                  <a:cubicBezTo>
                    <a:pt x="423177" y="2109803"/>
                    <a:pt x="432905" y="2106155"/>
                    <a:pt x="445065" y="2101291"/>
                  </a:cubicBezTo>
                  <a:cubicBezTo>
                    <a:pt x="457225" y="2096427"/>
                    <a:pt x="469386" y="2092779"/>
                    <a:pt x="481546" y="2090347"/>
                  </a:cubicBezTo>
                  <a:cubicBezTo>
                    <a:pt x="466953" y="2097643"/>
                    <a:pt x="456009" y="2102507"/>
                    <a:pt x="448713" y="2104939"/>
                  </a:cubicBezTo>
                  <a:cubicBezTo>
                    <a:pt x="412232" y="2117100"/>
                    <a:pt x="396424" y="2128044"/>
                    <a:pt x="401288" y="2137772"/>
                  </a:cubicBezTo>
                  <a:cubicBezTo>
                    <a:pt x="403720" y="2145068"/>
                    <a:pt x="404936" y="2149932"/>
                    <a:pt x="404936" y="2152364"/>
                  </a:cubicBezTo>
                  <a:cubicBezTo>
                    <a:pt x="419528" y="2183981"/>
                    <a:pt x="429257" y="2199789"/>
                    <a:pt x="434121" y="2199789"/>
                  </a:cubicBezTo>
                  <a:lnTo>
                    <a:pt x="452361" y="2203437"/>
                  </a:lnTo>
                  <a:cubicBezTo>
                    <a:pt x="449929" y="2205869"/>
                    <a:pt x="451145" y="2208301"/>
                    <a:pt x="456009" y="2210733"/>
                  </a:cubicBezTo>
                  <a:lnTo>
                    <a:pt x="463305" y="2228974"/>
                  </a:lnTo>
                  <a:lnTo>
                    <a:pt x="488842" y="2250862"/>
                  </a:lnTo>
                  <a:lnTo>
                    <a:pt x="499786" y="2269102"/>
                  </a:lnTo>
                  <a:lnTo>
                    <a:pt x="510730" y="2272751"/>
                  </a:lnTo>
                  <a:cubicBezTo>
                    <a:pt x="520459" y="2280047"/>
                    <a:pt x="527755" y="2283695"/>
                    <a:pt x="532619" y="2283695"/>
                  </a:cubicBezTo>
                  <a:cubicBezTo>
                    <a:pt x="535051" y="2286127"/>
                    <a:pt x="539915" y="2290991"/>
                    <a:pt x="547211" y="2298287"/>
                  </a:cubicBezTo>
                  <a:cubicBezTo>
                    <a:pt x="554507" y="2305583"/>
                    <a:pt x="559371" y="2309231"/>
                    <a:pt x="561803" y="2309231"/>
                  </a:cubicBezTo>
                  <a:lnTo>
                    <a:pt x="561803" y="2305583"/>
                  </a:lnTo>
                  <a:lnTo>
                    <a:pt x="565451" y="2309231"/>
                  </a:lnTo>
                  <a:cubicBezTo>
                    <a:pt x="567884" y="2309231"/>
                    <a:pt x="570316" y="2309840"/>
                    <a:pt x="572748" y="2311055"/>
                  </a:cubicBezTo>
                  <a:cubicBezTo>
                    <a:pt x="575180" y="2312271"/>
                    <a:pt x="576396" y="2312879"/>
                    <a:pt x="576396" y="2312879"/>
                  </a:cubicBezTo>
                  <a:cubicBezTo>
                    <a:pt x="581260" y="2310447"/>
                    <a:pt x="583692" y="2311664"/>
                    <a:pt x="583692" y="2316528"/>
                  </a:cubicBezTo>
                  <a:lnTo>
                    <a:pt x="598284" y="2323824"/>
                  </a:lnTo>
                  <a:cubicBezTo>
                    <a:pt x="605580" y="2323824"/>
                    <a:pt x="612877" y="2328688"/>
                    <a:pt x="620173" y="2338416"/>
                  </a:cubicBezTo>
                  <a:cubicBezTo>
                    <a:pt x="617741" y="2340848"/>
                    <a:pt x="618957" y="2342064"/>
                    <a:pt x="623821" y="2342064"/>
                  </a:cubicBezTo>
                  <a:cubicBezTo>
                    <a:pt x="626253" y="2339632"/>
                    <a:pt x="632941" y="2346320"/>
                    <a:pt x="643885" y="2362129"/>
                  </a:cubicBezTo>
                  <a:cubicBezTo>
                    <a:pt x="654829" y="2377937"/>
                    <a:pt x="659085" y="2387057"/>
                    <a:pt x="656653" y="2389489"/>
                  </a:cubicBezTo>
                  <a:cubicBezTo>
                    <a:pt x="663950" y="2401649"/>
                    <a:pt x="676110" y="2411378"/>
                    <a:pt x="693134" y="2418674"/>
                  </a:cubicBezTo>
                  <a:cubicBezTo>
                    <a:pt x="695566" y="2423538"/>
                    <a:pt x="697390" y="2429010"/>
                    <a:pt x="698606" y="2435090"/>
                  </a:cubicBezTo>
                  <a:cubicBezTo>
                    <a:pt x="699822" y="2441170"/>
                    <a:pt x="700430" y="2449074"/>
                    <a:pt x="700430" y="2458803"/>
                  </a:cubicBezTo>
                  <a:cubicBezTo>
                    <a:pt x="702862" y="2466099"/>
                    <a:pt x="703470" y="2474003"/>
                    <a:pt x="702254" y="2482515"/>
                  </a:cubicBezTo>
                  <a:cubicBezTo>
                    <a:pt x="701038" y="2491027"/>
                    <a:pt x="700430" y="2496499"/>
                    <a:pt x="700430" y="2498931"/>
                  </a:cubicBezTo>
                  <a:lnTo>
                    <a:pt x="696782" y="2517172"/>
                  </a:lnTo>
                  <a:cubicBezTo>
                    <a:pt x="696782" y="2522036"/>
                    <a:pt x="693134" y="2525684"/>
                    <a:pt x="685838" y="2528116"/>
                  </a:cubicBezTo>
                  <a:cubicBezTo>
                    <a:pt x="690702" y="2528116"/>
                    <a:pt x="696174" y="2532980"/>
                    <a:pt x="702254" y="2542708"/>
                  </a:cubicBezTo>
                  <a:cubicBezTo>
                    <a:pt x="708334" y="2552436"/>
                    <a:pt x="708943" y="2558517"/>
                    <a:pt x="704078" y="2560949"/>
                  </a:cubicBezTo>
                  <a:lnTo>
                    <a:pt x="700430" y="2568245"/>
                  </a:lnTo>
                  <a:cubicBezTo>
                    <a:pt x="697998" y="2563381"/>
                    <a:pt x="695566" y="2562165"/>
                    <a:pt x="693134" y="2564597"/>
                  </a:cubicBezTo>
                  <a:cubicBezTo>
                    <a:pt x="690702" y="2567029"/>
                    <a:pt x="689486" y="2570677"/>
                    <a:pt x="689486" y="2575541"/>
                  </a:cubicBezTo>
                  <a:lnTo>
                    <a:pt x="678542" y="2586485"/>
                  </a:lnTo>
                  <a:cubicBezTo>
                    <a:pt x="682190" y="2586485"/>
                    <a:pt x="683102" y="2585117"/>
                    <a:pt x="681278" y="2582381"/>
                  </a:cubicBezTo>
                  <a:lnTo>
                    <a:pt x="679954" y="2580836"/>
                  </a:lnTo>
                  <a:lnTo>
                    <a:pt x="678542" y="2586485"/>
                  </a:lnTo>
                  <a:lnTo>
                    <a:pt x="671246" y="2593781"/>
                  </a:lnTo>
                  <a:cubicBezTo>
                    <a:pt x="671246" y="2596213"/>
                    <a:pt x="670030" y="2600469"/>
                    <a:pt x="667598" y="2606550"/>
                  </a:cubicBezTo>
                  <a:cubicBezTo>
                    <a:pt x="665166" y="2612629"/>
                    <a:pt x="665166" y="2616886"/>
                    <a:pt x="667598" y="2619318"/>
                  </a:cubicBezTo>
                  <a:lnTo>
                    <a:pt x="663950" y="2630262"/>
                  </a:lnTo>
                  <a:lnTo>
                    <a:pt x="660301" y="2648502"/>
                  </a:lnTo>
                  <a:lnTo>
                    <a:pt x="660301" y="2655799"/>
                  </a:lnTo>
                  <a:lnTo>
                    <a:pt x="653005" y="2652150"/>
                  </a:lnTo>
                  <a:cubicBezTo>
                    <a:pt x="648141" y="2652150"/>
                    <a:pt x="644493" y="2654582"/>
                    <a:pt x="642061" y="2659447"/>
                  </a:cubicBezTo>
                  <a:cubicBezTo>
                    <a:pt x="642061" y="2661879"/>
                    <a:pt x="639629" y="2661879"/>
                    <a:pt x="634765" y="2659447"/>
                  </a:cubicBezTo>
                  <a:cubicBezTo>
                    <a:pt x="634765" y="2657015"/>
                    <a:pt x="632333" y="2657015"/>
                    <a:pt x="627469" y="2659447"/>
                  </a:cubicBezTo>
                  <a:cubicBezTo>
                    <a:pt x="625037" y="2659447"/>
                    <a:pt x="622605" y="2659447"/>
                    <a:pt x="620173" y="2659447"/>
                  </a:cubicBezTo>
                  <a:cubicBezTo>
                    <a:pt x="617741" y="2659447"/>
                    <a:pt x="616525" y="2657015"/>
                    <a:pt x="616525" y="2652150"/>
                  </a:cubicBezTo>
                  <a:cubicBezTo>
                    <a:pt x="616525" y="2647286"/>
                    <a:pt x="611660" y="2643638"/>
                    <a:pt x="601932" y="2641206"/>
                  </a:cubicBezTo>
                  <a:lnTo>
                    <a:pt x="587340" y="2644854"/>
                  </a:lnTo>
                  <a:lnTo>
                    <a:pt x="587340" y="2652150"/>
                  </a:lnTo>
                  <a:cubicBezTo>
                    <a:pt x="587340" y="2654582"/>
                    <a:pt x="586732" y="2656406"/>
                    <a:pt x="585516" y="2657623"/>
                  </a:cubicBezTo>
                  <a:cubicBezTo>
                    <a:pt x="584300" y="2658839"/>
                    <a:pt x="582476" y="2658230"/>
                    <a:pt x="580044" y="2655799"/>
                  </a:cubicBezTo>
                  <a:cubicBezTo>
                    <a:pt x="577612" y="2655799"/>
                    <a:pt x="573964" y="2655799"/>
                    <a:pt x="569100" y="2655799"/>
                  </a:cubicBezTo>
                  <a:cubicBezTo>
                    <a:pt x="564235" y="2655799"/>
                    <a:pt x="561803" y="2657015"/>
                    <a:pt x="561803" y="2659447"/>
                  </a:cubicBezTo>
                  <a:cubicBezTo>
                    <a:pt x="559371" y="2657015"/>
                    <a:pt x="556939" y="2657015"/>
                    <a:pt x="554507" y="2659447"/>
                  </a:cubicBezTo>
                  <a:cubicBezTo>
                    <a:pt x="556939" y="2659447"/>
                    <a:pt x="558763" y="2660055"/>
                    <a:pt x="559979" y="2661271"/>
                  </a:cubicBezTo>
                  <a:cubicBezTo>
                    <a:pt x="561195" y="2662487"/>
                    <a:pt x="563019" y="2663095"/>
                    <a:pt x="565451" y="2663095"/>
                  </a:cubicBezTo>
                  <a:cubicBezTo>
                    <a:pt x="567884" y="2672823"/>
                    <a:pt x="566668" y="2675255"/>
                    <a:pt x="561803" y="2670391"/>
                  </a:cubicBezTo>
                  <a:lnTo>
                    <a:pt x="554507" y="2666743"/>
                  </a:lnTo>
                  <a:cubicBezTo>
                    <a:pt x="554507" y="2661879"/>
                    <a:pt x="552075" y="2659447"/>
                    <a:pt x="547211" y="2659447"/>
                  </a:cubicBezTo>
                  <a:cubicBezTo>
                    <a:pt x="544779" y="2657015"/>
                    <a:pt x="542347" y="2656406"/>
                    <a:pt x="539915" y="2657623"/>
                  </a:cubicBezTo>
                  <a:cubicBezTo>
                    <a:pt x="537483" y="2658839"/>
                    <a:pt x="535051" y="2659447"/>
                    <a:pt x="532619" y="2659447"/>
                  </a:cubicBezTo>
                  <a:cubicBezTo>
                    <a:pt x="532619" y="2676471"/>
                    <a:pt x="533835" y="2686199"/>
                    <a:pt x="536267" y="2688631"/>
                  </a:cubicBezTo>
                  <a:lnTo>
                    <a:pt x="532619" y="2684983"/>
                  </a:lnTo>
                  <a:cubicBezTo>
                    <a:pt x="520459" y="2689847"/>
                    <a:pt x="514378" y="2693495"/>
                    <a:pt x="514378" y="2695927"/>
                  </a:cubicBezTo>
                  <a:cubicBezTo>
                    <a:pt x="514378" y="2700792"/>
                    <a:pt x="513162" y="2703831"/>
                    <a:pt x="510730" y="2705048"/>
                  </a:cubicBezTo>
                  <a:cubicBezTo>
                    <a:pt x="508298" y="2706264"/>
                    <a:pt x="507082" y="2704440"/>
                    <a:pt x="507082" y="2699575"/>
                  </a:cubicBezTo>
                  <a:cubicBezTo>
                    <a:pt x="507082" y="2694711"/>
                    <a:pt x="502218" y="2691063"/>
                    <a:pt x="492490" y="2688631"/>
                  </a:cubicBezTo>
                  <a:lnTo>
                    <a:pt x="492490" y="2695927"/>
                  </a:lnTo>
                  <a:cubicBezTo>
                    <a:pt x="494922" y="2703223"/>
                    <a:pt x="494922" y="2707480"/>
                    <a:pt x="492490" y="2708696"/>
                  </a:cubicBezTo>
                  <a:cubicBezTo>
                    <a:pt x="490058" y="2709912"/>
                    <a:pt x="488842" y="2708088"/>
                    <a:pt x="488842" y="2703223"/>
                  </a:cubicBezTo>
                  <a:cubicBezTo>
                    <a:pt x="491274" y="2698359"/>
                    <a:pt x="491274" y="2697751"/>
                    <a:pt x="488842" y="2701399"/>
                  </a:cubicBezTo>
                  <a:cubicBezTo>
                    <a:pt x="486410" y="2705048"/>
                    <a:pt x="483978" y="2708088"/>
                    <a:pt x="481546" y="2710520"/>
                  </a:cubicBezTo>
                  <a:cubicBezTo>
                    <a:pt x="481546" y="2712952"/>
                    <a:pt x="479114" y="2717816"/>
                    <a:pt x="474250" y="2725112"/>
                  </a:cubicBezTo>
                  <a:cubicBezTo>
                    <a:pt x="469386" y="2732408"/>
                    <a:pt x="464521" y="2743352"/>
                    <a:pt x="459657" y="2757945"/>
                  </a:cubicBezTo>
                  <a:lnTo>
                    <a:pt x="448713" y="2819962"/>
                  </a:lnTo>
                  <a:cubicBezTo>
                    <a:pt x="441417" y="2819962"/>
                    <a:pt x="435945" y="2824218"/>
                    <a:pt x="432297" y="2832730"/>
                  </a:cubicBezTo>
                  <a:cubicBezTo>
                    <a:pt x="428649" y="2841242"/>
                    <a:pt x="426825" y="2846714"/>
                    <a:pt x="426825" y="2849146"/>
                  </a:cubicBezTo>
                  <a:cubicBezTo>
                    <a:pt x="426825" y="2856443"/>
                    <a:pt x="425609" y="2861915"/>
                    <a:pt x="423177" y="2865563"/>
                  </a:cubicBezTo>
                  <a:cubicBezTo>
                    <a:pt x="420744" y="2869211"/>
                    <a:pt x="418312" y="2871035"/>
                    <a:pt x="415880" y="2871035"/>
                  </a:cubicBezTo>
                  <a:lnTo>
                    <a:pt x="412232" y="2896571"/>
                  </a:lnTo>
                  <a:lnTo>
                    <a:pt x="412232" y="2907516"/>
                  </a:lnTo>
                  <a:cubicBezTo>
                    <a:pt x="412232" y="2914812"/>
                    <a:pt x="408584" y="2922108"/>
                    <a:pt x="401288" y="2929404"/>
                  </a:cubicBezTo>
                  <a:cubicBezTo>
                    <a:pt x="396424" y="2931836"/>
                    <a:pt x="390344" y="2939132"/>
                    <a:pt x="383048" y="2951293"/>
                  </a:cubicBezTo>
                  <a:cubicBezTo>
                    <a:pt x="378184" y="2951293"/>
                    <a:pt x="375752" y="2953725"/>
                    <a:pt x="375752" y="2958589"/>
                  </a:cubicBezTo>
                  <a:cubicBezTo>
                    <a:pt x="370887" y="2963453"/>
                    <a:pt x="364199" y="2967101"/>
                    <a:pt x="355687" y="2969533"/>
                  </a:cubicBezTo>
                  <a:cubicBezTo>
                    <a:pt x="347175" y="2971965"/>
                    <a:pt x="339271" y="2971965"/>
                    <a:pt x="331975" y="2969533"/>
                  </a:cubicBezTo>
                  <a:cubicBezTo>
                    <a:pt x="327111" y="2971965"/>
                    <a:pt x="322246" y="2974397"/>
                    <a:pt x="317382" y="2976829"/>
                  </a:cubicBezTo>
                  <a:cubicBezTo>
                    <a:pt x="312518" y="2979261"/>
                    <a:pt x="308870" y="2981693"/>
                    <a:pt x="306438" y="2984125"/>
                  </a:cubicBezTo>
                  <a:lnTo>
                    <a:pt x="299142" y="2998718"/>
                  </a:lnTo>
                  <a:cubicBezTo>
                    <a:pt x="299142" y="3001150"/>
                    <a:pt x="298534" y="3002974"/>
                    <a:pt x="297318" y="3004190"/>
                  </a:cubicBezTo>
                  <a:cubicBezTo>
                    <a:pt x="296102" y="3005406"/>
                    <a:pt x="295494" y="3007230"/>
                    <a:pt x="295494" y="3009662"/>
                  </a:cubicBezTo>
                  <a:lnTo>
                    <a:pt x="291846" y="3009662"/>
                  </a:lnTo>
                  <a:lnTo>
                    <a:pt x="291846" y="3016958"/>
                  </a:lnTo>
                  <a:lnTo>
                    <a:pt x="280902" y="3024254"/>
                  </a:lnTo>
                  <a:cubicBezTo>
                    <a:pt x="268741" y="3029118"/>
                    <a:pt x="262661" y="3033982"/>
                    <a:pt x="262661" y="3038847"/>
                  </a:cubicBezTo>
                  <a:lnTo>
                    <a:pt x="251717" y="3042495"/>
                  </a:lnTo>
                  <a:lnTo>
                    <a:pt x="251717" y="3053439"/>
                  </a:lnTo>
                  <a:lnTo>
                    <a:pt x="237125" y="3057087"/>
                  </a:lnTo>
                  <a:cubicBezTo>
                    <a:pt x="232261" y="3052223"/>
                    <a:pt x="229829" y="3047967"/>
                    <a:pt x="229829" y="3044319"/>
                  </a:cubicBezTo>
                  <a:cubicBezTo>
                    <a:pt x="229829" y="3040671"/>
                    <a:pt x="232261" y="3038847"/>
                    <a:pt x="237125" y="3038847"/>
                  </a:cubicBezTo>
                  <a:cubicBezTo>
                    <a:pt x="239557" y="3033982"/>
                    <a:pt x="239557" y="3031550"/>
                    <a:pt x="237125" y="3031550"/>
                  </a:cubicBezTo>
                  <a:lnTo>
                    <a:pt x="218884" y="3031550"/>
                  </a:lnTo>
                  <a:lnTo>
                    <a:pt x="215236" y="3027902"/>
                  </a:lnTo>
                  <a:cubicBezTo>
                    <a:pt x="210372" y="3027902"/>
                    <a:pt x="209156" y="3025470"/>
                    <a:pt x="211588" y="3020606"/>
                  </a:cubicBezTo>
                  <a:cubicBezTo>
                    <a:pt x="206724" y="3018174"/>
                    <a:pt x="199428" y="3018174"/>
                    <a:pt x="189700" y="3020606"/>
                  </a:cubicBezTo>
                  <a:cubicBezTo>
                    <a:pt x="187268" y="3025470"/>
                    <a:pt x="186052" y="3026078"/>
                    <a:pt x="186052" y="3022430"/>
                  </a:cubicBezTo>
                  <a:cubicBezTo>
                    <a:pt x="186052" y="3018782"/>
                    <a:pt x="186052" y="3014526"/>
                    <a:pt x="186052" y="3009662"/>
                  </a:cubicBezTo>
                  <a:cubicBezTo>
                    <a:pt x="183620" y="3014526"/>
                    <a:pt x="179971" y="3016958"/>
                    <a:pt x="175107" y="3016958"/>
                  </a:cubicBezTo>
                  <a:lnTo>
                    <a:pt x="171459" y="3024254"/>
                  </a:lnTo>
                  <a:lnTo>
                    <a:pt x="178755" y="3024254"/>
                  </a:lnTo>
                  <a:cubicBezTo>
                    <a:pt x="178755" y="3029118"/>
                    <a:pt x="176323" y="3031550"/>
                    <a:pt x="171459" y="3031550"/>
                  </a:cubicBezTo>
                  <a:cubicBezTo>
                    <a:pt x="164163" y="3029118"/>
                    <a:pt x="155651" y="3030334"/>
                    <a:pt x="145923" y="3035198"/>
                  </a:cubicBezTo>
                  <a:cubicBezTo>
                    <a:pt x="138627" y="3040062"/>
                    <a:pt x="132547" y="3041279"/>
                    <a:pt x="127682" y="3038847"/>
                  </a:cubicBezTo>
                  <a:cubicBezTo>
                    <a:pt x="127682" y="3038847"/>
                    <a:pt x="131330" y="3037630"/>
                    <a:pt x="138627" y="3035198"/>
                  </a:cubicBezTo>
                  <a:cubicBezTo>
                    <a:pt x="145923" y="3032766"/>
                    <a:pt x="150787" y="3030334"/>
                    <a:pt x="153219" y="3027902"/>
                  </a:cubicBezTo>
                  <a:cubicBezTo>
                    <a:pt x="155651" y="3025470"/>
                    <a:pt x="154435" y="3024254"/>
                    <a:pt x="149571" y="3024254"/>
                  </a:cubicBezTo>
                  <a:cubicBezTo>
                    <a:pt x="137411" y="3024254"/>
                    <a:pt x="131330" y="3026686"/>
                    <a:pt x="131330" y="3031550"/>
                  </a:cubicBezTo>
                  <a:lnTo>
                    <a:pt x="124034" y="3031550"/>
                  </a:lnTo>
                  <a:cubicBezTo>
                    <a:pt x="116738" y="3031550"/>
                    <a:pt x="117954" y="3030334"/>
                    <a:pt x="127682" y="3027902"/>
                  </a:cubicBezTo>
                  <a:cubicBezTo>
                    <a:pt x="132547" y="3025470"/>
                    <a:pt x="136803" y="3023038"/>
                    <a:pt x="140451" y="3020606"/>
                  </a:cubicBezTo>
                  <a:cubicBezTo>
                    <a:pt x="144099" y="3018174"/>
                    <a:pt x="142275" y="3018174"/>
                    <a:pt x="134979" y="3020606"/>
                  </a:cubicBezTo>
                  <a:lnTo>
                    <a:pt x="127682" y="3020606"/>
                  </a:lnTo>
                  <a:lnTo>
                    <a:pt x="113090" y="3016958"/>
                  </a:lnTo>
                  <a:lnTo>
                    <a:pt x="105794" y="3009662"/>
                  </a:lnTo>
                  <a:lnTo>
                    <a:pt x="116738" y="3006014"/>
                  </a:lnTo>
                  <a:lnTo>
                    <a:pt x="127682" y="2995070"/>
                  </a:lnTo>
                  <a:lnTo>
                    <a:pt x="134979" y="2998718"/>
                  </a:lnTo>
                  <a:cubicBezTo>
                    <a:pt x="134979" y="2993854"/>
                    <a:pt x="137411" y="2991421"/>
                    <a:pt x="142275" y="2991421"/>
                  </a:cubicBezTo>
                  <a:cubicBezTo>
                    <a:pt x="139843" y="2991421"/>
                    <a:pt x="140451" y="2990205"/>
                    <a:pt x="144099" y="2987773"/>
                  </a:cubicBezTo>
                  <a:cubicBezTo>
                    <a:pt x="147747" y="2985341"/>
                    <a:pt x="150787" y="2982909"/>
                    <a:pt x="153219" y="2980477"/>
                  </a:cubicBezTo>
                  <a:cubicBezTo>
                    <a:pt x="182404" y="2961021"/>
                    <a:pt x="196996" y="2951293"/>
                    <a:pt x="196996" y="2951293"/>
                  </a:cubicBezTo>
                  <a:lnTo>
                    <a:pt x="189700" y="2951293"/>
                  </a:lnTo>
                  <a:cubicBezTo>
                    <a:pt x="187268" y="2948861"/>
                    <a:pt x="186052" y="2945820"/>
                    <a:pt x="186052" y="2942172"/>
                  </a:cubicBezTo>
                  <a:cubicBezTo>
                    <a:pt x="186052" y="2938524"/>
                    <a:pt x="187268" y="2937916"/>
                    <a:pt x="189700" y="2940348"/>
                  </a:cubicBezTo>
                  <a:cubicBezTo>
                    <a:pt x="192132" y="2940348"/>
                    <a:pt x="195780" y="2939132"/>
                    <a:pt x="200644" y="2936700"/>
                  </a:cubicBezTo>
                  <a:cubicBezTo>
                    <a:pt x="205508" y="2934268"/>
                    <a:pt x="209156" y="2934268"/>
                    <a:pt x="211588" y="2936700"/>
                  </a:cubicBezTo>
                  <a:cubicBezTo>
                    <a:pt x="211588" y="2931836"/>
                    <a:pt x="214020" y="2928188"/>
                    <a:pt x="218884" y="2925756"/>
                  </a:cubicBezTo>
                  <a:cubicBezTo>
                    <a:pt x="228613" y="2925756"/>
                    <a:pt x="235909" y="2924540"/>
                    <a:pt x="240773" y="2922108"/>
                  </a:cubicBezTo>
                  <a:cubicBezTo>
                    <a:pt x="245637" y="2919676"/>
                    <a:pt x="249285" y="2917244"/>
                    <a:pt x="251717" y="2914812"/>
                  </a:cubicBezTo>
                  <a:cubicBezTo>
                    <a:pt x="261445" y="2897788"/>
                    <a:pt x="260229" y="2891708"/>
                    <a:pt x="248069" y="2896571"/>
                  </a:cubicBezTo>
                  <a:lnTo>
                    <a:pt x="240773" y="2900219"/>
                  </a:lnTo>
                  <a:lnTo>
                    <a:pt x="226180" y="2892923"/>
                  </a:lnTo>
                  <a:lnTo>
                    <a:pt x="229829" y="2885627"/>
                  </a:lnTo>
                  <a:lnTo>
                    <a:pt x="222532" y="2881979"/>
                  </a:lnTo>
                  <a:cubicBezTo>
                    <a:pt x="222532" y="2877115"/>
                    <a:pt x="221316" y="2874683"/>
                    <a:pt x="218884" y="2874683"/>
                  </a:cubicBezTo>
                  <a:cubicBezTo>
                    <a:pt x="216452" y="2874683"/>
                    <a:pt x="215236" y="2877115"/>
                    <a:pt x="215236" y="2881979"/>
                  </a:cubicBezTo>
                  <a:lnTo>
                    <a:pt x="211588" y="2885627"/>
                  </a:lnTo>
                  <a:cubicBezTo>
                    <a:pt x="209156" y="2883195"/>
                    <a:pt x="206116" y="2882587"/>
                    <a:pt x="202468" y="2883803"/>
                  </a:cubicBezTo>
                  <a:cubicBezTo>
                    <a:pt x="198820" y="2885019"/>
                    <a:pt x="194564" y="2886843"/>
                    <a:pt x="189700" y="2889275"/>
                  </a:cubicBezTo>
                  <a:cubicBezTo>
                    <a:pt x="189700" y="2899004"/>
                    <a:pt x="187268" y="2902652"/>
                    <a:pt x="182404" y="2900219"/>
                  </a:cubicBezTo>
                  <a:lnTo>
                    <a:pt x="175107" y="2903868"/>
                  </a:lnTo>
                  <a:lnTo>
                    <a:pt x="171459" y="2922108"/>
                  </a:lnTo>
                  <a:cubicBezTo>
                    <a:pt x="164163" y="2919676"/>
                    <a:pt x="160515" y="2920892"/>
                    <a:pt x="160515" y="2925756"/>
                  </a:cubicBezTo>
                  <a:cubicBezTo>
                    <a:pt x="162947" y="2928188"/>
                    <a:pt x="162947" y="2930620"/>
                    <a:pt x="160515" y="2933052"/>
                  </a:cubicBezTo>
                  <a:cubicBezTo>
                    <a:pt x="158083" y="2935484"/>
                    <a:pt x="155651" y="2934268"/>
                    <a:pt x="153219" y="2929404"/>
                  </a:cubicBezTo>
                  <a:lnTo>
                    <a:pt x="153219" y="2925756"/>
                  </a:lnTo>
                  <a:lnTo>
                    <a:pt x="149571" y="2914812"/>
                  </a:lnTo>
                  <a:lnTo>
                    <a:pt x="142275" y="2914812"/>
                  </a:lnTo>
                  <a:lnTo>
                    <a:pt x="134979" y="2907516"/>
                  </a:lnTo>
                  <a:cubicBezTo>
                    <a:pt x="130114" y="2907516"/>
                    <a:pt x="124642" y="2909948"/>
                    <a:pt x="118562" y="2914812"/>
                  </a:cubicBezTo>
                  <a:cubicBezTo>
                    <a:pt x="112482" y="2919676"/>
                    <a:pt x="109442" y="2923324"/>
                    <a:pt x="109442" y="2925756"/>
                  </a:cubicBezTo>
                  <a:cubicBezTo>
                    <a:pt x="114306" y="2925756"/>
                    <a:pt x="119170" y="2925756"/>
                    <a:pt x="124034" y="2925756"/>
                  </a:cubicBezTo>
                  <a:cubicBezTo>
                    <a:pt x="119170" y="2925756"/>
                    <a:pt x="115522" y="2928188"/>
                    <a:pt x="113090" y="2933052"/>
                  </a:cubicBezTo>
                  <a:cubicBezTo>
                    <a:pt x="108226" y="2940348"/>
                    <a:pt x="104578" y="2941564"/>
                    <a:pt x="102146" y="2936700"/>
                  </a:cubicBezTo>
                  <a:lnTo>
                    <a:pt x="87554" y="2940348"/>
                  </a:lnTo>
                  <a:cubicBezTo>
                    <a:pt x="87554" y="2947645"/>
                    <a:pt x="85122" y="2952509"/>
                    <a:pt x="80257" y="2954941"/>
                  </a:cubicBezTo>
                  <a:cubicBezTo>
                    <a:pt x="75393" y="2952509"/>
                    <a:pt x="72961" y="2953725"/>
                    <a:pt x="72961" y="2958589"/>
                  </a:cubicBezTo>
                  <a:lnTo>
                    <a:pt x="54721" y="2954941"/>
                  </a:lnTo>
                  <a:cubicBezTo>
                    <a:pt x="62017" y="2952509"/>
                    <a:pt x="68097" y="2951293"/>
                    <a:pt x="72961" y="2951293"/>
                  </a:cubicBezTo>
                  <a:cubicBezTo>
                    <a:pt x="77825" y="2951293"/>
                    <a:pt x="79041" y="2948861"/>
                    <a:pt x="76609" y="2943996"/>
                  </a:cubicBezTo>
                  <a:lnTo>
                    <a:pt x="58369" y="2940348"/>
                  </a:lnTo>
                  <a:cubicBezTo>
                    <a:pt x="63233" y="2935484"/>
                    <a:pt x="62017" y="2933052"/>
                    <a:pt x="54721" y="2933052"/>
                  </a:cubicBezTo>
                  <a:lnTo>
                    <a:pt x="65665" y="2925756"/>
                  </a:lnTo>
                  <a:cubicBezTo>
                    <a:pt x="75393" y="2923324"/>
                    <a:pt x="80257" y="2919676"/>
                    <a:pt x="80257" y="2914812"/>
                  </a:cubicBezTo>
                  <a:cubicBezTo>
                    <a:pt x="80257" y="2909948"/>
                    <a:pt x="77825" y="2906300"/>
                    <a:pt x="72961" y="2903868"/>
                  </a:cubicBezTo>
                  <a:lnTo>
                    <a:pt x="76609" y="2896571"/>
                  </a:lnTo>
                  <a:cubicBezTo>
                    <a:pt x="79041" y="2896571"/>
                    <a:pt x="79041" y="2894139"/>
                    <a:pt x="76609" y="2889275"/>
                  </a:cubicBezTo>
                  <a:cubicBezTo>
                    <a:pt x="79041" y="2884411"/>
                    <a:pt x="77825" y="2880763"/>
                    <a:pt x="72961" y="2878331"/>
                  </a:cubicBezTo>
                  <a:cubicBezTo>
                    <a:pt x="70529" y="2878331"/>
                    <a:pt x="66881" y="2877723"/>
                    <a:pt x="62017" y="2876507"/>
                  </a:cubicBezTo>
                  <a:cubicBezTo>
                    <a:pt x="57153" y="2875291"/>
                    <a:pt x="54721" y="2877115"/>
                    <a:pt x="54721" y="2881979"/>
                  </a:cubicBezTo>
                  <a:lnTo>
                    <a:pt x="40129" y="2885627"/>
                  </a:lnTo>
                  <a:lnTo>
                    <a:pt x="36480" y="2838202"/>
                  </a:lnTo>
                  <a:lnTo>
                    <a:pt x="40129" y="2830906"/>
                  </a:lnTo>
                  <a:cubicBezTo>
                    <a:pt x="35264" y="2830906"/>
                    <a:pt x="30400" y="2829082"/>
                    <a:pt x="25536" y="2825434"/>
                  </a:cubicBezTo>
                  <a:cubicBezTo>
                    <a:pt x="20672" y="2821786"/>
                    <a:pt x="17024" y="2817530"/>
                    <a:pt x="14592" y="2812666"/>
                  </a:cubicBezTo>
                  <a:lnTo>
                    <a:pt x="18240" y="2805369"/>
                  </a:lnTo>
                  <a:lnTo>
                    <a:pt x="21888" y="2790777"/>
                  </a:lnTo>
                  <a:cubicBezTo>
                    <a:pt x="12160" y="2788345"/>
                    <a:pt x="4864" y="2774969"/>
                    <a:pt x="0" y="2750648"/>
                  </a:cubicBezTo>
                  <a:lnTo>
                    <a:pt x="3648" y="2736056"/>
                  </a:lnTo>
                  <a:lnTo>
                    <a:pt x="7296" y="2728760"/>
                  </a:lnTo>
                  <a:cubicBezTo>
                    <a:pt x="2432" y="2728760"/>
                    <a:pt x="3648" y="2726328"/>
                    <a:pt x="10944" y="2721464"/>
                  </a:cubicBezTo>
                  <a:cubicBezTo>
                    <a:pt x="13376" y="2706872"/>
                    <a:pt x="13376" y="2694711"/>
                    <a:pt x="10944" y="2684983"/>
                  </a:cubicBezTo>
                  <a:lnTo>
                    <a:pt x="14592" y="2670391"/>
                  </a:lnTo>
                  <a:lnTo>
                    <a:pt x="18240" y="2663095"/>
                  </a:lnTo>
                  <a:cubicBezTo>
                    <a:pt x="18240" y="2641206"/>
                    <a:pt x="19456" y="2627830"/>
                    <a:pt x="21888" y="2622966"/>
                  </a:cubicBezTo>
                  <a:cubicBezTo>
                    <a:pt x="24320" y="2605942"/>
                    <a:pt x="25536" y="2580405"/>
                    <a:pt x="25536" y="2546356"/>
                  </a:cubicBezTo>
                  <a:lnTo>
                    <a:pt x="25536" y="2539060"/>
                  </a:lnTo>
                  <a:cubicBezTo>
                    <a:pt x="25536" y="2531764"/>
                    <a:pt x="27360" y="2524468"/>
                    <a:pt x="31008" y="2517172"/>
                  </a:cubicBezTo>
                  <a:cubicBezTo>
                    <a:pt x="34656" y="2509876"/>
                    <a:pt x="37697" y="2503795"/>
                    <a:pt x="40129" y="2498931"/>
                  </a:cubicBezTo>
                  <a:cubicBezTo>
                    <a:pt x="42561" y="2501363"/>
                    <a:pt x="44993" y="2501363"/>
                    <a:pt x="47425" y="2498931"/>
                  </a:cubicBezTo>
                  <a:cubicBezTo>
                    <a:pt x="49857" y="2496499"/>
                    <a:pt x="51073" y="2494067"/>
                    <a:pt x="51073" y="2491635"/>
                  </a:cubicBezTo>
                  <a:lnTo>
                    <a:pt x="58369" y="2480691"/>
                  </a:lnTo>
                  <a:lnTo>
                    <a:pt x="54721" y="2477043"/>
                  </a:lnTo>
                  <a:cubicBezTo>
                    <a:pt x="49857" y="2474611"/>
                    <a:pt x="49857" y="2472179"/>
                    <a:pt x="54721" y="2469747"/>
                  </a:cubicBezTo>
                  <a:cubicBezTo>
                    <a:pt x="54721" y="2464883"/>
                    <a:pt x="53505" y="2462451"/>
                    <a:pt x="51073" y="2462451"/>
                  </a:cubicBezTo>
                  <a:cubicBezTo>
                    <a:pt x="51073" y="2450290"/>
                    <a:pt x="47425" y="2444210"/>
                    <a:pt x="40129" y="2444210"/>
                  </a:cubicBezTo>
                  <a:cubicBezTo>
                    <a:pt x="42561" y="2441778"/>
                    <a:pt x="41345" y="2438130"/>
                    <a:pt x="36480" y="2433266"/>
                  </a:cubicBezTo>
                  <a:lnTo>
                    <a:pt x="25536" y="2462451"/>
                  </a:lnTo>
                  <a:cubicBezTo>
                    <a:pt x="30400" y="2467315"/>
                    <a:pt x="32832" y="2472179"/>
                    <a:pt x="32832" y="2477043"/>
                  </a:cubicBezTo>
                  <a:lnTo>
                    <a:pt x="25536" y="2509876"/>
                  </a:lnTo>
                  <a:cubicBezTo>
                    <a:pt x="23104" y="2507443"/>
                    <a:pt x="23104" y="2503795"/>
                    <a:pt x="25536" y="2498931"/>
                  </a:cubicBezTo>
                  <a:lnTo>
                    <a:pt x="21888" y="2484339"/>
                  </a:lnTo>
                  <a:lnTo>
                    <a:pt x="18240" y="2466099"/>
                  </a:lnTo>
                  <a:cubicBezTo>
                    <a:pt x="23104" y="2456370"/>
                    <a:pt x="24320" y="2444210"/>
                    <a:pt x="21888" y="2429618"/>
                  </a:cubicBezTo>
                  <a:cubicBezTo>
                    <a:pt x="21888" y="2424754"/>
                    <a:pt x="22496" y="2421714"/>
                    <a:pt x="23712" y="2420498"/>
                  </a:cubicBezTo>
                  <a:cubicBezTo>
                    <a:pt x="24928" y="2419282"/>
                    <a:pt x="27968" y="2418674"/>
                    <a:pt x="32832" y="2418674"/>
                  </a:cubicBezTo>
                  <a:cubicBezTo>
                    <a:pt x="40129" y="2413810"/>
                    <a:pt x="41345" y="2410162"/>
                    <a:pt x="36480" y="2407730"/>
                  </a:cubicBezTo>
                  <a:lnTo>
                    <a:pt x="36480" y="2396785"/>
                  </a:lnTo>
                  <a:lnTo>
                    <a:pt x="43777" y="2404081"/>
                  </a:lnTo>
                  <a:cubicBezTo>
                    <a:pt x="43777" y="2408945"/>
                    <a:pt x="47425" y="2413810"/>
                    <a:pt x="54721" y="2418674"/>
                  </a:cubicBezTo>
                  <a:cubicBezTo>
                    <a:pt x="54721" y="2418674"/>
                    <a:pt x="57153" y="2418674"/>
                    <a:pt x="62017" y="2418674"/>
                  </a:cubicBezTo>
                  <a:cubicBezTo>
                    <a:pt x="66881" y="2418674"/>
                    <a:pt x="69313" y="2418674"/>
                    <a:pt x="69313" y="2418674"/>
                  </a:cubicBezTo>
                  <a:lnTo>
                    <a:pt x="80257" y="2411378"/>
                  </a:lnTo>
                  <a:lnTo>
                    <a:pt x="76609" y="2422322"/>
                  </a:lnTo>
                  <a:cubicBezTo>
                    <a:pt x="74177" y="2427186"/>
                    <a:pt x="75393" y="2430834"/>
                    <a:pt x="80257" y="2433266"/>
                  </a:cubicBezTo>
                  <a:cubicBezTo>
                    <a:pt x="82690" y="2433266"/>
                    <a:pt x="83905" y="2436914"/>
                    <a:pt x="83905" y="2444210"/>
                  </a:cubicBezTo>
                  <a:lnTo>
                    <a:pt x="91202" y="2440562"/>
                  </a:lnTo>
                  <a:cubicBezTo>
                    <a:pt x="103362" y="2425970"/>
                    <a:pt x="107010" y="2418674"/>
                    <a:pt x="102146" y="2418674"/>
                  </a:cubicBezTo>
                  <a:lnTo>
                    <a:pt x="91202" y="2407730"/>
                  </a:lnTo>
                  <a:lnTo>
                    <a:pt x="102146" y="2411378"/>
                  </a:lnTo>
                  <a:cubicBezTo>
                    <a:pt x="104578" y="2411378"/>
                    <a:pt x="106402" y="2410162"/>
                    <a:pt x="107618" y="2407730"/>
                  </a:cubicBezTo>
                  <a:cubicBezTo>
                    <a:pt x="108834" y="2405297"/>
                    <a:pt x="109442" y="2400433"/>
                    <a:pt x="109442" y="2393137"/>
                  </a:cubicBezTo>
                  <a:cubicBezTo>
                    <a:pt x="111874" y="2390705"/>
                    <a:pt x="112482" y="2386449"/>
                    <a:pt x="111266" y="2380369"/>
                  </a:cubicBezTo>
                  <a:cubicBezTo>
                    <a:pt x="110050" y="2374289"/>
                    <a:pt x="110658" y="2367601"/>
                    <a:pt x="113090" y="2360304"/>
                  </a:cubicBezTo>
                  <a:cubicBezTo>
                    <a:pt x="113090" y="2357872"/>
                    <a:pt x="114306" y="2353616"/>
                    <a:pt x="116738" y="2347536"/>
                  </a:cubicBezTo>
                  <a:cubicBezTo>
                    <a:pt x="119170" y="2341456"/>
                    <a:pt x="117954" y="2335984"/>
                    <a:pt x="113090" y="2331120"/>
                  </a:cubicBezTo>
                  <a:lnTo>
                    <a:pt x="116738" y="2323824"/>
                  </a:lnTo>
                  <a:cubicBezTo>
                    <a:pt x="116738" y="2318960"/>
                    <a:pt x="120386" y="2315312"/>
                    <a:pt x="127682" y="2312879"/>
                  </a:cubicBezTo>
                  <a:lnTo>
                    <a:pt x="131330" y="2301935"/>
                  </a:lnTo>
                  <a:lnTo>
                    <a:pt x="138627" y="2294639"/>
                  </a:lnTo>
                  <a:cubicBezTo>
                    <a:pt x="136195" y="2299503"/>
                    <a:pt x="138627" y="2297071"/>
                    <a:pt x="145923" y="2287343"/>
                  </a:cubicBezTo>
                  <a:cubicBezTo>
                    <a:pt x="143491" y="2294639"/>
                    <a:pt x="142883" y="2299503"/>
                    <a:pt x="144099" y="2301935"/>
                  </a:cubicBezTo>
                  <a:cubicBezTo>
                    <a:pt x="145315" y="2304367"/>
                    <a:pt x="148355" y="2304367"/>
                    <a:pt x="153219" y="2301935"/>
                  </a:cubicBezTo>
                  <a:lnTo>
                    <a:pt x="160515" y="2301935"/>
                  </a:lnTo>
                  <a:lnTo>
                    <a:pt x="153219" y="2320176"/>
                  </a:lnTo>
                  <a:cubicBezTo>
                    <a:pt x="158083" y="2320176"/>
                    <a:pt x="162947" y="2319568"/>
                    <a:pt x="167811" y="2318352"/>
                  </a:cubicBezTo>
                  <a:cubicBezTo>
                    <a:pt x="172675" y="2317136"/>
                    <a:pt x="176323" y="2315312"/>
                    <a:pt x="178755" y="2312879"/>
                  </a:cubicBezTo>
                  <a:cubicBezTo>
                    <a:pt x="181188" y="2310447"/>
                    <a:pt x="182404" y="2309840"/>
                    <a:pt x="182404" y="2311055"/>
                  </a:cubicBezTo>
                  <a:cubicBezTo>
                    <a:pt x="182404" y="2312271"/>
                    <a:pt x="179971" y="2316528"/>
                    <a:pt x="175107" y="2323824"/>
                  </a:cubicBezTo>
                  <a:lnTo>
                    <a:pt x="156867" y="2389489"/>
                  </a:lnTo>
                  <a:cubicBezTo>
                    <a:pt x="164163" y="2384625"/>
                    <a:pt x="170243" y="2373681"/>
                    <a:pt x="175107" y="2356656"/>
                  </a:cubicBezTo>
                  <a:cubicBezTo>
                    <a:pt x="177539" y="2346928"/>
                    <a:pt x="179971" y="2339632"/>
                    <a:pt x="182404" y="2334768"/>
                  </a:cubicBezTo>
                  <a:cubicBezTo>
                    <a:pt x="184836" y="2329904"/>
                    <a:pt x="186052" y="2326256"/>
                    <a:pt x="186052" y="2323824"/>
                  </a:cubicBezTo>
                  <a:cubicBezTo>
                    <a:pt x="195780" y="2311664"/>
                    <a:pt x="203076" y="2296463"/>
                    <a:pt x="207940" y="2278223"/>
                  </a:cubicBezTo>
                  <a:cubicBezTo>
                    <a:pt x="212804" y="2259982"/>
                    <a:pt x="216452" y="2248430"/>
                    <a:pt x="218884" y="2243566"/>
                  </a:cubicBezTo>
                  <a:lnTo>
                    <a:pt x="215236" y="2232622"/>
                  </a:lnTo>
                  <a:cubicBezTo>
                    <a:pt x="210372" y="2232622"/>
                    <a:pt x="209156" y="2230190"/>
                    <a:pt x="211588" y="2225326"/>
                  </a:cubicBezTo>
                  <a:lnTo>
                    <a:pt x="204292" y="2218029"/>
                  </a:lnTo>
                  <a:lnTo>
                    <a:pt x="189700" y="2228974"/>
                  </a:lnTo>
                  <a:cubicBezTo>
                    <a:pt x="182404" y="2231406"/>
                    <a:pt x="178147" y="2231406"/>
                    <a:pt x="176931" y="2228974"/>
                  </a:cubicBezTo>
                  <a:cubicBezTo>
                    <a:pt x="175715" y="2226542"/>
                    <a:pt x="176323" y="2219246"/>
                    <a:pt x="178755" y="2207085"/>
                  </a:cubicBezTo>
                  <a:cubicBezTo>
                    <a:pt x="181188" y="2197357"/>
                    <a:pt x="182404" y="2188237"/>
                    <a:pt x="182404" y="2179725"/>
                  </a:cubicBezTo>
                  <a:cubicBezTo>
                    <a:pt x="182404" y="2171213"/>
                    <a:pt x="179971" y="2166956"/>
                    <a:pt x="175107" y="2166956"/>
                  </a:cubicBezTo>
                  <a:cubicBezTo>
                    <a:pt x="162947" y="2162092"/>
                    <a:pt x="158083" y="2156012"/>
                    <a:pt x="160515" y="2148716"/>
                  </a:cubicBezTo>
                  <a:lnTo>
                    <a:pt x="171459" y="2148716"/>
                  </a:lnTo>
                  <a:cubicBezTo>
                    <a:pt x="171459" y="2143852"/>
                    <a:pt x="178755" y="2141420"/>
                    <a:pt x="193348" y="2141420"/>
                  </a:cubicBezTo>
                  <a:cubicBezTo>
                    <a:pt x="200644" y="2143852"/>
                    <a:pt x="201860" y="2146284"/>
                    <a:pt x="196996" y="2148716"/>
                  </a:cubicBezTo>
                  <a:cubicBezTo>
                    <a:pt x="201860" y="2151148"/>
                    <a:pt x="206116" y="2152972"/>
                    <a:pt x="209764" y="2154188"/>
                  </a:cubicBezTo>
                  <a:cubicBezTo>
                    <a:pt x="213412" y="2155404"/>
                    <a:pt x="215236" y="2154796"/>
                    <a:pt x="215236" y="2152364"/>
                  </a:cubicBezTo>
                  <a:lnTo>
                    <a:pt x="240773" y="2086699"/>
                  </a:lnTo>
                  <a:cubicBezTo>
                    <a:pt x="240773" y="2081835"/>
                    <a:pt x="243205" y="2079403"/>
                    <a:pt x="248069" y="2079403"/>
                  </a:cubicBezTo>
                  <a:cubicBezTo>
                    <a:pt x="250501" y="2084267"/>
                    <a:pt x="251717" y="2085483"/>
                    <a:pt x="251717" y="2083051"/>
                  </a:cubicBezTo>
                  <a:cubicBezTo>
                    <a:pt x="251717" y="2080619"/>
                    <a:pt x="250501" y="2076971"/>
                    <a:pt x="248069" y="2072107"/>
                  </a:cubicBezTo>
                  <a:cubicBezTo>
                    <a:pt x="250501" y="2069675"/>
                    <a:pt x="254149" y="2068458"/>
                    <a:pt x="259013" y="2068458"/>
                  </a:cubicBezTo>
                  <a:cubicBezTo>
                    <a:pt x="261445" y="2070890"/>
                    <a:pt x="263877" y="2070890"/>
                    <a:pt x="266309" y="2068458"/>
                  </a:cubicBezTo>
                  <a:lnTo>
                    <a:pt x="273605" y="2057514"/>
                  </a:lnTo>
                  <a:cubicBezTo>
                    <a:pt x="280902" y="2064810"/>
                    <a:pt x="288198" y="2064810"/>
                    <a:pt x="295494" y="2057514"/>
                  </a:cubicBezTo>
                  <a:lnTo>
                    <a:pt x="306438" y="2057514"/>
                  </a:lnTo>
                  <a:cubicBezTo>
                    <a:pt x="311302" y="2062378"/>
                    <a:pt x="316166" y="2061162"/>
                    <a:pt x="321030" y="2053866"/>
                  </a:cubicBezTo>
                  <a:cubicBezTo>
                    <a:pt x="321030" y="2051434"/>
                    <a:pt x="319814" y="2049002"/>
                    <a:pt x="317382" y="2046570"/>
                  </a:cubicBezTo>
                  <a:cubicBezTo>
                    <a:pt x="314950" y="2051434"/>
                    <a:pt x="311302" y="2052650"/>
                    <a:pt x="306438" y="2050218"/>
                  </a:cubicBezTo>
                  <a:cubicBezTo>
                    <a:pt x="311302" y="2045354"/>
                    <a:pt x="323462" y="2040490"/>
                    <a:pt x="342919" y="2035626"/>
                  </a:cubicBezTo>
                  <a:cubicBezTo>
                    <a:pt x="347783" y="2035626"/>
                    <a:pt x="355079" y="2030762"/>
                    <a:pt x="364807" y="2021034"/>
                  </a:cubicBezTo>
                  <a:cubicBezTo>
                    <a:pt x="364807" y="2018602"/>
                    <a:pt x="368455" y="2017385"/>
                    <a:pt x="375752" y="2017385"/>
                  </a:cubicBezTo>
                  <a:cubicBezTo>
                    <a:pt x="383048" y="2022250"/>
                    <a:pt x="387912" y="2022250"/>
                    <a:pt x="390344" y="2017385"/>
                  </a:cubicBezTo>
                  <a:cubicBezTo>
                    <a:pt x="397640" y="2014953"/>
                    <a:pt x="407368" y="2013737"/>
                    <a:pt x="419528" y="2013737"/>
                  </a:cubicBezTo>
                  <a:cubicBezTo>
                    <a:pt x="429257" y="2013737"/>
                    <a:pt x="438985" y="2014953"/>
                    <a:pt x="448713" y="2017385"/>
                  </a:cubicBezTo>
                  <a:cubicBezTo>
                    <a:pt x="460873" y="2017385"/>
                    <a:pt x="470602" y="2017385"/>
                    <a:pt x="477898" y="2017385"/>
                  </a:cubicBezTo>
                  <a:lnTo>
                    <a:pt x="477898" y="2021034"/>
                  </a:lnTo>
                  <a:cubicBezTo>
                    <a:pt x="480330" y="2025898"/>
                    <a:pt x="483978" y="2025898"/>
                    <a:pt x="488842" y="2021034"/>
                  </a:cubicBezTo>
                  <a:cubicBezTo>
                    <a:pt x="493706" y="2021034"/>
                    <a:pt x="499786" y="2019817"/>
                    <a:pt x="507082" y="2017385"/>
                  </a:cubicBezTo>
                  <a:cubicBezTo>
                    <a:pt x="514378" y="2014953"/>
                    <a:pt x="521675" y="2012521"/>
                    <a:pt x="528971" y="2010089"/>
                  </a:cubicBezTo>
                  <a:cubicBezTo>
                    <a:pt x="545995" y="2007657"/>
                    <a:pt x="555723" y="2002793"/>
                    <a:pt x="558155" y="1995497"/>
                  </a:cubicBezTo>
                  <a:lnTo>
                    <a:pt x="561062" y="1994129"/>
                  </a:lnTo>
                  <a:lnTo>
                    <a:pt x="561803" y="1988201"/>
                  </a:lnTo>
                  <a:cubicBezTo>
                    <a:pt x="565451" y="1988201"/>
                    <a:pt x="568644" y="1988201"/>
                    <a:pt x="571380" y="1988201"/>
                  </a:cubicBezTo>
                  <a:lnTo>
                    <a:pt x="573660" y="1988201"/>
                  </a:lnTo>
                  <a:lnTo>
                    <a:pt x="578220" y="1988201"/>
                  </a:lnTo>
                  <a:lnTo>
                    <a:pt x="583692" y="1988201"/>
                  </a:lnTo>
                  <a:lnTo>
                    <a:pt x="587340" y="1980905"/>
                  </a:lnTo>
                  <a:lnTo>
                    <a:pt x="598284" y="1977257"/>
                  </a:lnTo>
                  <a:lnTo>
                    <a:pt x="638413" y="1966312"/>
                  </a:lnTo>
                  <a:lnTo>
                    <a:pt x="645709" y="1962664"/>
                  </a:lnTo>
                  <a:lnTo>
                    <a:pt x="696782" y="1944424"/>
                  </a:lnTo>
                  <a:cubicBezTo>
                    <a:pt x="701646" y="1939560"/>
                    <a:pt x="713807" y="1937128"/>
                    <a:pt x="733263" y="1937128"/>
                  </a:cubicBezTo>
                  <a:lnTo>
                    <a:pt x="751503" y="1926184"/>
                  </a:lnTo>
                  <a:lnTo>
                    <a:pt x="751503" y="1922536"/>
                  </a:lnTo>
                  <a:cubicBezTo>
                    <a:pt x="751503" y="1917671"/>
                    <a:pt x="749679" y="1913415"/>
                    <a:pt x="746031" y="1909767"/>
                  </a:cubicBezTo>
                  <a:cubicBezTo>
                    <a:pt x="742383" y="1906119"/>
                    <a:pt x="739343" y="1901863"/>
                    <a:pt x="736911" y="1896999"/>
                  </a:cubicBezTo>
                  <a:cubicBezTo>
                    <a:pt x="729615" y="1894567"/>
                    <a:pt x="722927" y="1893959"/>
                    <a:pt x="716847" y="1895175"/>
                  </a:cubicBezTo>
                  <a:cubicBezTo>
                    <a:pt x="710767" y="1896391"/>
                    <a:pt x="710158" y="1898215"/>
                    <a:pt x="715023" y="1900647"/>
                  </a:cubicBezTo>
                  <a:cubicBezTo>
                    <a:pt x="685838" y="1886055"/>
                    <a:pt x="670030" y="1878759"/>
                    <a:pt x="667598" y="1878759"/>
                  </a:cubicBezTo>
                  <a:cubicBezTo>
                    <a:pt x="670030" y="1881191"/>
                    <a:pt x="673678" y="1879975"/>
                    <a:pt x="678542" y="1875111"/>
                  </a:cubicBezTo>
                  <a:cubicBezTo>
                    <a:pt x="680974" y="1870246"/>
                    <a:pt x="681582" y="1865990"/>
                    <a:pt x="680366" y="1862342"/>
                  </a:cubicBezTo>
                  <a:cubicBezTo>
                    <a:pt x="679150" y="1858694"/>
                    <a:pt x="676110" y="1856870"/>
                    <a:pt x="671246" y="1856870"/>
                  </a:cubicBezTo>
                  <a:cubicBezTo>
                    <a:pt x="668814" y="1856870"/>
                    <a:pt x="663950" y="1853222"/>
                    <a:pt x="656653" y="1845926"/>
                  </a:cubicBezTo>
                  <a:lnTo>
                    <a:pt x="642061" y="1834982"/>
                  </a:lnTo>
                  <a:lnTo>
                    <a:pt x="634765" y="1831334"/>
                  </a:lnTo>
                  <a:lnTo>
                    <a:pt x="631117" y="1831334"/>
                  </a:lnTo>
                  <a:lnTo>
                    <a:pt x="623821" y="1827686"/>
                  </a:lnTo>
                  <a:cubicBezTo>
                    <a:pt x="618957" y="1827686"/>
                    <a:pt x="612877" y="1823429"/>
                    <a:pt x="605580" y="1814917"/>
                  </a:cubicBezTo>
                  <a:cubicBezTo>
                    <a:pt x="598284" y="1806405"/>
                    <a:pt x="597068" y="1800933"/>
                    <a:pt x="601932" y="1798501"/>
                  </a:cubicBezTo>
                  <a:lnTo>
                    <a:pt x="601932" y="1791205"/>
                  </a:lnTo>
                  <a:cubicBezTo>
                    <a:pt x="609228" y="1791205"/>
                    <a:pt x="614093" y="1787557"/>
                    <a:pt x="616525" y="1780261"/>
                  </a:cubicBezTo>
                  <a:cubicBezTo>
                    <a:pt x="618957" y="1777828"/>
                    <a:pt x="622605" y="1779045"/>
                    <a:pt x="627469" y="1783909"/>
                  </a:cubicBezTo>
                  <a:cubicBezTo>
                    <a:pt x="625037" y="1791205"/>
                    <a:pt x="627469" y="1793637"/>
                    <a:pt x="634765" y="1791205"/>
                  </a:cubicBezTo>
                  <a:lnTo>
                    <a:pt x="642061" y="1780261"/>
                  </a:lnTo>
                  <a:lnTo>
                    <a:pt x="649357" y="1783909"/>
                  </a:lnTo>
                  <a:cubicBezTo>
                    <a:pt x="646925" y="1779045"/>
                    <a:pt x="646925" y="1770532"/>
                    <a:pt x="649357" y="1758372"/>
                  </a:cubicBezTo>
                  <a:cubicBezTo>
                    <a:pt x="651789" y="1751076"/>
                    <a:pt x="650573" y="1747428"/>
                    <a:pt x="645709" y="1747428"/>
                  </a:cubicBezTo>
                  <a:cubicBezTo>
                    <a:pt x="640845" y="1742564"/>
                    <a:pt x="637197" y="1738308"/>
                    <a:pt x="634765" y="1734660"/>
                  </a:cubicBezTo>
                  <a:cubicBezTo>
                    <a:pt x="632333" y="1731012"/>
                    <a:pt x="631117" y="1726755"/>
                    <a:pt x="631117" y="1721891"/>
                  </a:cubicBezTo>
                  <a:cubicBezTo>
                    <a:pt x="623821" y="1712163"/>
                    <a:pt x="625037" y="1704867"/>
                    <a:pt x="634765" y="1700003"/>
                  </a:cubicBezTo>
                  <a:lnTo>
                    <a:pt x="638413" y="1689059"/>
                  </a:lnTo>
                  <a:cubicBezTo>
                    <a:pt x="635981" y="1679331"/>
                    <a:pt x="635981" y="1672034"/>
                    <a:pt x="638413" y="1667170"/>
                  </a:cubicBezTo>
                  <a:lnTo>
                    <a:pt x="642061" y="1648930"/>
                  </a:lnTo>
                  <a:cubicBezTo>
                    <a:pt x="639629" y="1646498"/>
                    <a:pt x="638413" y="1644066"/>
                    <a:pt x="638413" y="1641634"/>
                  </a:cubicBezTo>
                  <a:lnTo>
                    <a:pt x="642061" y="1616097"/>
                  </a:lnTo>
                  <a:cubicBezTo>
                    <a:pt x="644493" y="1608801"/>
                    <a:pt x="645709" y="1601505"/>
                    <a:pt x="645709" y="1594209"/>
                  </a:cubicBezTo>
                  <a:cubicBezTo>
                    <a:pt x="645709" y="1586912"/>
                    <a:pt x="644493" y="1578400"/>
                    <a:pt x="642061" y="1568672"/>
                  </a:cubicBezTo>
                  <a:cubicBezTo>
                    <a:pt x="639629" y="1554080"/>
                    <a:pt x="635373" y="1531584"/>
                    <a:pt x="629293" y="1501183"/>
                  </a:cubicBezTo>
                  <a:cubicBezTo>
                    <a:pt x="623213" y="1470782"/>
                    <a:pt x="617741" y="1442206"/>
                    <a:pt x="612877" y="1415453"/>
                  </a:cubicBezTo>
                  <a:lnTo>
                    <a:pt x="612877" y="1411805"/>
                  </a:lnTo>
                  <a:cubicBezTo>
                    <a:pt x="612877" y="1404509"/>
                    <a:pt x="611052" y="1396605"/>
                    <a:pt x="607404" y="1388093"/>
                  </a:cubicBezTo>
                  <a:cubicBezTo>
                    <a:pt x="603756" y="1379580"/>
                    <a:pt x="603148" y="1374108"/>
                    <a:pt x="605580" y="1371676"/>
                  </a:cubicBezTo>
                  <a:cubicBezTo>
                    <a:pt x="603148" y="1361948"/>
                    <a:pt x="597068" y="1320603"/>
                    <a:pt x="587340" y="1247642"/>
                  </a:cubicBezTo>
                  <a:cubicBezTo>
                    <a:pt x="584908" y="1223321"/>
                    <a:pt x="580652" y="1203257"/>
                    <a:pt x="574572" y="1187448"/>
                  </a:cubicBezTo>
                  <a:cubicBezTo>
                    <a:pt x="568492" y="1171640"/>
                    <a:pt x="561803" y="1160088"/>
                    <a:pt x="554507" y="1152792"/>
                  </a:cubicBezTo>
                  <a:cubicBezTo>
                    <a:pt x="552075" y="1145496"/>
                    <a:pt x="551467" y="1141240"/>
                    <a:pt x="552683" y="1140023"/>
                  </a:cubicBezTo>
                  <a:cubicBezTo>
                    <a:pt x="553899" y="1138807"/>
                    <a:pt x="556939" y="1141847"/>
                    <a:pt x="561803" y="1149144"/>
                  </a:cubicBezTo>
                  <a:cubicBezTo>
                    <a:pt x="564235" y="1149144"/>
                    <a:pt x="565451" y="1147927"/>
                    <a:pt x="565451" y="1145496"/>
                  </a:cubicBezTo>
                  <a:cubicBezTo>
                    <a:pt x="565451" y="1143064"/>
                    <a:pt x="564844" y="1140631"/>
                    <a:pt x="563627" y="1138199"/>
                  </a:cubicBezTo>
                  <a:cubicBezTo>
                    <a:pt x="562411" y="1135767"/>
                    <a:pt x="560587" y="1128471"/>
                    <a:pt x="558155" y="1116311"/>
                  </a:cubicBezTo>
                  <a:cubicBezTo>
                    <a:pt x="545995" y="1104151"/>
                    <a:pt x="540523" y="1095639"/>
                    <a:pt x="541739" y="1090774"/>
                  </a:cubicBezTo>
                  <a:cubicBezTo>
                    <a:pt x="542955" y="1085910"/>
                    <a:pt x="543563" y="1082262"/>
                    <a:pt x="543563" y="1079830"/>
                  </a:cubicBezTo>
                  <a:cubicBezTo>
                    <a:pt x="538699" y="1077398"/>
                    <a:pt x="538699" y="1072534"/>
                    <a:pt x="543563" y="1065238"/>
                  </a:cubicBezTo>
                  <a:cubicBezTo>
                    <a:pt x="538699" y="1062806"/>
                    <a:pt x="536875" y="1060374"/>
                    <a:pt x="538091" y="1057942"/>
                  </a:cubicBezTo>
                  <a:cubicBezTo>
                    <a:pt x="539307" y="1055510"/>
                    <a:pt x="542347" y="1054294"/>
                    <a:pt x="547211" y="1054294"/>
                  </a:cubicBezTo>
                  <a:cubicBezTo>
                    <a:pt x="549643" y="1054294"/>
                    <a:pt x="551467" y="1053078"/>
                    <a:pt x="552683" y="1050646"/>
                  </a:cubicBezTo>
                  <a:cubicBezTo>
                    <a:pt x="553899" y="1048214"/>
                    <a:pt x="553291" y="1043349"/>
                    <a:pt x="550859" y="1036053"/>
                  </a:cubicBezTo>
                  <a:lnTo>
                    <a:pt x="554507" y="1025109"/>
                  </a:lnTo>
                  <a:lnTo>
                    <a:pt x="550859" y="999573"/>
                  </a:lnTo>
                  <a:lnTo>
                    <a:pt x="547211" y="988628"/>
                  </a:lnTo>
                  <a:lnTo>
                    <a:pt x="561803" y="992276"/>
                  </a:lnTo>
                  <a:cubicBezTo>
                    <a:pt x="561803" y="992276"/>
                    <a:pt x="564235" y="992885"/>
                    <a:pt x="569100" y="994100"/>
                  </a:cubicBezTo>
                  <a:cubicBezTo>
                    <a:pt x="573964" y="995317"/>
                    <a:pt x="577612" y="993492"/>
                    <a:pt x="580044" y="988628"/>
                  </a:cubicBezTo>
                  <a:lnTo>
                    <a:pt x="576396" y="974036"/>
                  </a:lnTo>
                  <a:cubicBezTo>
                    <a:pt x="573964" y="969172"/>
                    <a:pt x="572748" y="964916"/>
                    <a:pt x="572748" y="961268"/>
                  </a:cubicBezTo>
                  <a:cubicBezTo>
                    <a:pt x="572748" y="957620"/>
                    <a:pt x="575180" y="954580"/>
                    <a:pt x="580044" y="952148"/>
                  </a:cubicBezTo>
                  <a:cubicBezTo>
                    <a:pt x="587340" y="952148"/>
                    <a:pt x="587340" y="943636"/>
                    <a:pt x="580044" y="926611"/>
                  </a:cubicBezTo>
                  <a:cubicBezTo>
                    <a:pt x="577612" y="921747"/>
                    <a:pt x="575180" y="916883"/>
                    <a:pt x="572748" y="912019"/>
                  </a:cubicBezTo>
                  <a:cubicBezTo>
                    <a:pt x="570316" y="907155"/>
                    <a:pt x="569100" y="902290"/>
                    <a:pt x="569100" y="897426"/>
                  </a:cubicBezTo>
                  <a:cubicBezTo>
                    <a:pt x="573964" y="892562"/>
                    <a:pt x="578220" y="890130"/>
                    <a:pt x="581868" y="890130"/>
                  </a:cubicBezTo>
                  <a:cubicBezTo>
                    <a:pt x="585516" y="890130"/>
                    <a:pt x="590988" y="892562"/>
                    <a:pt x="598284" y="897426"/>
                  </a:cubicBezTo>
                  <a:cubicBezTo>
                    <a:pt x="600716" y="902290"/>
                    <a:pt x="603148" y="905331"/>
                    <a:pt x="605580" y="906547"/>
                  </a:cubicBezTo>
                  <a:cubicBezTo>
                    <a:pt x="608012" y="907763"/>
                    <a:pt x="611660" y="907155"/>
                    <a:pt x="616525" y="904722"/>
                  </a:cubicBezTo>
                  <a:cubicBezTo>
                    <a:pt x="618957" y="904722"/>
                    <a:pt x="621389" y="901074"/>
                    <a:pt x="623821" y="893778"/>
                  </a:cubicBezTo>
                  <a:lnTo>
                    <a:pt x="634765" y="897426"/>
                  </a:lnTo>
                  <a:cubicBezTo>
                    <a:pt x="644493" y="907155"/>
                    <a:pt x="650573" y="907155"/>
                    <a:pt x="653005" y="897426"/>
                  </a:cubicBezTo>
                  <a:lnTo>
                    <a:pt x="660301" y="893778"/>
                  </a:lnTo>
                  <a:lnTo>
                    <a:pt x="667598" y="893778"/>
                  </a:lnTo>
                  <a:cubicBezTo>
                    <a:pt x="670030" y="893778"/>
                    <a:pt x="673678" y="892562"/>
                    <a:pt x="678542" y="890130"/>
                  </a:cubicBezTo>
                  <a:cubicBezTo>
                    <a:pt x="683406" y="875538"/>
                    <a:pt x="690702" y="873106"/>
                    <a:pt x="700430" y="882834"/>
                  </a:cubicBezTo>
                  <a:lnTo>
                    <a:pt x="725967" y="893778"/>
                  </a:lnTo>
                  <a:lnTo>
                    <a:pt x="725967" y="890130"/>
                  </a:lnTo>
                  <a:cubicBezTo>
                    <a:pt x="728399" y="885266"/>
                    <a:pt x="728399" y="876754"/>
                    <a:pt x="725967" y="864594"/>
                  </a:cubicBezTo>
                  <a:cubicBezTo>
                    <a:pt x="723535" y="854865"/>
                    <a:pt x="723535" y="847569"/>
                    <a:pt x="725967" y="842705"/>
                  </a:cubicBezTo>
                  <a:cubicBezTo>
                    <a:pt x="725967" y="832977"/>
                    <a:pt x="723535" y="828113"/>
                    <a:pt x="718671" y="828113"/>
                  </a:cubicBezTo>
                  <a:cubicBezTo>
                    <a:pt x="713807" y="823249"/>
                    <a:pt x="711982" y="818993"/>
                    <a:pt x="713199" y="815345"/>
                  </a:cubicBezTo>
                  <a:cubicBezTo>
                    <a:pt x="714415" y="811697"/>
                    <a:pt x="715023" y="808657"/>
                    <a:pt x="715023" y="806224"/>
                  </a:cubicBezTo>
                  <a:cubicBezTo>
                    <a:pt x="710158" y="798928"/>
                    <a:pt x="707726" y="792848"/>
                    <a:pt x="707726" y="787984"/>
                  </a:cubicBezTo>
                  <a:lnTo>
                    <a:pt x="718671" y="769744"/>
                  </a:lnTo>
                  <a:lnTo>
                    <a:pt x="722319" y="755151"/>
                  </a:lnTo>
                  <a:cubicBezTo>
                    <a:pt x="722319" y="740559"/>
                    <a:pt x="717455" y="724751"/>
                    <a:pt x="707726" y="707727"/>
                  </a:cubicBezTo>
                  <a:cubicBezTo>
                    <a:pt x="707726" y="700430"/>
                    <a:pt x="707118" y="692526"/>
                    <a:pt x="705902" y="684014"/>
                  </a:cubicBezTo>
                  <a:cubicBezTo>
                    <a:pt x="704686" y="675502"/>
                    <a:pt x="705294" y="665165"/>
                    <a:pt x="707726" y="653005"/>
                  </a:cubicBezTo>
                  <a:cubicBezTo>
                    <a:pt x="712591" y="648141"/>
                    <a:pt x="715023" y="643277"/>
                    <a:pt x="715023" y="638413"/>
                  </a:cubicBezTo>
                  <a:cubicBezTo>
                    <a:pt x="715023" y="633549"/>
                    <a:pt x="712591" y="628685"/>
                    <a:pt x="707726" y="623821"/>
                  </a:cubicBezTo>
                  <a:cubicBezTo>
                    <a:pt x="712591" y="621389"/>
                    <a:pt x="711375" y="617741"/>
                    <a:pt x="704078" y="612876"/>
                  </a:cubicBezTo>
                  <a:lnTo>
                    <a:pt x="707726" y="605580"/>
                  </a:lnTo>
                  <a:cubicBezTo>
                    <a:pt x="707726" y="600716"/>
                    <a:pt x="704078" y="592204"/>
                    <a:pt x="696782" y="580044"/>
                  </a:cubicBezTo>
                  <a:lnTo>
                    <a:pt x="678542" y="532619"/>
                  </a:lnTo>
                  <a:lnTo>
                    <a:pt x="685838" y="510730"/>
                  </a:lnTo>
                  <a:cubicBezTo>
                    <a:pt x="680974" y="505866"/>
                    <a:pt x="679758" y="501002"/>
                    <a:pt x="682190" y="496138"/>
                  </a:cubicBezTo>
                  <a:cubicBezTo>
                    <a:pt x="689486" y="488842"/>
                    <a:pt x="694350" y="479114"/>
                    <a:pt x="696782" y="466954"/>
                  </a:cubicBezTo>
                  <a:cubicBezTo>
                    <a:pt x="696782" y="454793"/>
                    <a:pt x="699214" y="446889"/>
                    <a:pt x="704078" y="443241"/>
                  </a:cubicBezTo>
                  <a:cubicBezTo>
                    <a:pt x="708943" y="439593"/>
                    <a:pt x="716239" y="436553"/>
                    <a:pt x="725967" y="434121"/>
                  </a:cubicBezTo>
                  <a:cubicBezTo>
                    <a:pt x="728399" y="436553"/>
                    <a:pt x="735695" y="426825"/>
                    <a:pt x="747855" y="404936"/>
                  </a:cubicBezTo>
                  <a:cubicBezTo>
                    <a:pt x="747855" y="395208"/>
                    <a:pt x="755151" y="386696"/>
                    <a:pt x="769744" y="379400"/>
                  </a:cubicBezTo>
                  <a:cubicBezTo>
                    <a:pt x="769744" y="374536"/>
                    <a:pt x="773392" y="368456"/>
                    <a:pt x="780688" y="361159"/>
                  </a:cubicBezTo>
                  <a:cubicBezTo>
                    <a:pt x="780688" y="358727"/>
                    <a:pt x="781296" y="355687"/>
                    <a:pt x="782512" y="352039"/>
                  </a:cubicBezTo>
                  <a:cubicBezTo>
                    <a:pt x="783728" y="348391"/>
                    <a:pt x="786768" y="347783"/>
                    <a:pt x="791632" y="350215"/>
                  </a:cubicBezTo>
                  <a:cubicBezTo>
                    <a:pt x="798928" y="340487"/>
                    <a:pt x="818385" y="324679"/>
                    <a:pt x="850001" y="302790"/>
                  </a:cubicBezTo>
                  <a:cubicBezTo>
                    <a:pt x="854866" y="305222"/>
                    <a:pt x="857298" y="305222"/>
                    <a:pt x="857298" y="302790"/>
                  </a:cubicBezTo>
                  <a:cubicBezTo>
                    <a:pt x="857298" y="293062"/>
                    <a:pt x="863378" y="285766"/>
                    <a:pt x="875538" y="280902"/>
                  </a:cubicBezTo>
                  <a:lnTo>
                    <a:pt x="890130" y="277254"/>
                  </a:lnTo>
                  <a:lnTo>
                    <a:pt x="893778" y="266309"/>
                  </a:lnTo>
                  <a:cubicBezTo>
                    <a:pt x="896210" y="263877"/>
                    <a:pt x="899250" y="260229"/>
                    <a:pt x="902899" y="255365"/>
                  </a:cubicBezTo>
                  <a:cubicBezTo>
                    <a:pt x="906547" y="250501"/>
                    <a:pt x="908371" y="243205"/>
                    <a:pt x="908371" y="233477"/>
                  </a:cubicBezTo>
                  <a:lnTo>
                    <a:pt x="926611" y="207940"/>
                  </a:lnTo>
                  <a:cubicBezTo>
                    <a:pt x="924179" y="203076"/>
                    <a:pt x="923571" y="200036"/>
                    <a:pt x="924787" y="198820"/>
                  </a:cubicBezTo>
                  <a:cubicBezTo>
                    <a:pt x="926003" y="197604"/>
                    <a:pt x="927827" y="196996"/>
                    <a:pt x="930259" y="196996"/>
                  </a:cubicBezTo>
                  <a:cubicBezTo>
                    <a:pt x="935123" y="194564"/>
                    <a:pt x="937555" y="189700"/>
                    <a:pt x="937555" y="182404"/>
                  </a:cubicBezTo>
                  <a:cubicBezTo>
                    <a:pt x="937555" y="177540"/>
                    <a:pt x="942419" y="173892"/>
                    <a:pt x="952148" y="171459"/>
                  </a:cubicBezTo>
                  <a:lnTo>
                    <a:pt x="955796" y="156867"/>
                  </a:lnTo>
                  <a:cubicBezTo>
                    <a:pt x="948499" y="156867"/>
                    <a:pt x="944851" y="153219"/>
                    <a:pt x="944851" y="145923"/>
                  </a:cubicBezTo>
                  <a:cubicBezTo>
                    <a:pt x="959444" y="136195"/>
                    <a:pt x="969172" y="132547"/>
                    <a:pt x="974036" y="134979"/>
                  </a:cubicBezTo>
                  <a:cubicBezTo>
                    <a:pt x="976468" y="134979"/>
                    <a:pt x="979508" y="131939"/>
                    <a:pt x="983156" y="125858"/>
                  </a:cubicBezTo>
                  <a:cubicBezTo>
                    <a:pt x="986804" y="119778"/>
                    <a:pt x="988628" y="114306"/>
                    <a:pt x="988628" y="109442"/>
                  </a:cubicBezTo>
                  <a:lnTo>
                    <a:pt x="992276" y="91202"/>
                  </a:lnTo>
                  <a:lnTo>
                    <a:pt x="988628" y="69313"/>
                  </a:lnTo>
                  <a:lnTo>
                    <a:pt x="1003221" y="54721"/>
                  </a:lnTo>
                  <a:cubicBezTo>
                    <a:pt x="1010517" y="47425"/>
                    <a:pt x="1014165" y="41345"/>
                    <a:pt x="1014165" y="36481"/>
                  </a:cubicBezTo>
                  <a:lnTo>
                    <a:pt x="1025109" y="21888"/>
                  </a:lnTo>
                  <a:cubicBezTo>
                    <a:pt x="1032405" y="24320"/>
                    <a:pt x="1036053" y="20672"/>
                    <a:pt x="1036053" y="10944"/>
                  </a:cubicBezTo>
                  <a:cubicBezTo>
                    <a:pt x="1040917" y="3648"/>
                    <a:pt x="1046997" y="0"/>
                    <a:pt x="1054294" y="0"/>
                  </a:cubicBezTo>
                  <a:close/>
                  <a:moveTo>
                    <a:pt x="751503" y="930259"/>
                  </a:moveTo>
                  <a:lnTo>
                    <a:pt x="769744" y="952148"/>
                  </a:lnTo>
                  <a:lnTo>
                    <a:pt x="777040" y="952148"/>
                  </a:lnTo>
                  <a:cubicBezTo>
                    <a:pt x="777040" y="952148"/>
                    <a:pt x="775824" y="950932"/>
                    <a:pt x="773392" y="948499"/>
                  </a:cubicBezTo>
                  <a:cubicBezTo>
                    <a:pt x="770960" y="946067"/>
                    <a:pt x="766096" y="941203"/>
                    <a:pt x="758799" y="933907"/>
                  </a:cubicBezTo>
                  <a:lnTo>
                    <a:pt x="751503" y="930259"/>
                  </a:lnTo>
                  <a:close/>
                  <a:moveTo>
                    <a:pt x="1543136" y="1229401"/>
                  </a:moveTo>
                  <a:cubicBezTo>
                    <a:pt x="1540703" y="1229401"/>
                    <a:pt x="1537055" y="1231833"/>
                    <a:pt x="1532191" y="1236697"/>
                  </a:cubicBezTo>
                  <a:cubicBezTo>
                    <a:pt x="1527327" y="1234265"/>
                    <a:pt x="1523679" y="1234265"/>
                    <a:pt x="1521247" y="1236697"/>
                  </a:cubicBezTo>
                  <a:cubicBezTo>
                    <a:pt x="1518815" y="1239129"/>
                    <a:pt x="1516383" y="1240346"/>
                    <a:pt x="1513951" y="1240346"/>
                  </a:cubicBezTo>
                  <a:cubicBezTo>
                    <a:pt x="1509087" y="1242777"/>
                    <a:pt x="1507871" y="1247642"/>
                    <a:pt x="1510303" y="1254938"/>
                  </a:cubicBezTo>
                  <a:lnTo>
                    <a:pt x="1503007" y="1251290"/>
                  </a:lnTo>
                  <a:lnTo>
                    <a:pt x="1499359" y="1251290"/>
                  </a:lnTo>
                  <a:lnTo>
                    <a:pt x="1499359" y="1258586"/>
                  </a:lnTo>
                  <a:lnTo>
                    <a:pt x="1503007" y="1258586"/>
                  </a:lnTo>
                  <a:lnTo>
                    <a:pt x="1499359" y="1265882"/>
                  </a:lnTo>
                  <a:cubicBezTo>
                    <a:pt x="1494495" y="1265882"/>
                    <a:pt x="1492063" y="1265882"/>
                    <a:pt x="1492063" y="1265882"/>
                  </a:cubicBezTo>
                  <a:lnTo>
                    <a:pt x="1499359" y="1269530"/>
                  </a:lnTo>
                  <a:cubicBezTo>
                    <a:pt x="1504223" y="1271962"/>
                    <a:pt x="1509087" y="1272570"/>
                    <a:pt x="1513951" y="1271354"/>
                  </a:cubicBezTo>
                  <a:cubicBezTo>
                    <a:pt x="1518815" y="1270138"/>
                    <a:pt x="1518815" y="1268314"/>
                    <a:pt x="1513951" y="1265882"/>
                  </a:cubicBezTo>
                  <a:cubicBezTo>
                    <a:pt x="1511519" y="1265882"/>
                    <a:pt x="1509087" y="1264666"/>
                    <a:pt x="1506655" y="1262234"/>
                  </a:cubicBezTo>
                  <a:cubicBezTo>
                    <a:pt x="1504223" y="1259802"/>
                    <a:pt x="1505439" y="1259802"/>
                    <a:pt x="1510303" y="1262234"/>
                  </a:cubicBezTo>
                  <a:lnTo>
                    <a:pt x="1517599" y="1262234"/>
                  </a:lnTo>
                  <a:lnTo>
                    <a:pt x="1524895" y="1265882"/>
                  </a:lnTo>
                  <a:cubicBezTo>
                    <a:pt x="1524895" y="1261018"/>
                    <a:pt x="1528543" y="1256154"/>
                    <a:pt x="1535840" y="1251290"/>
                  </a:cubicBezTo>
                  <a:lnTo>
                    <a:pt x="1543136" y="1247642"/>
                  </a:lnTo>
                  <a:cubicBezTo>
                    <a:pt x="1545568" y="1247642"/>
                    <a:pt x="1547392" y="1247642"/>
                    <a:pt x="1548608" y="1247642"/>
                  </a:cubicBezTo>
                  <a:cubicBezTo>
                    <a:pt x="1549824" y="1247642"/>
                    <a:pt x="1550432" y="1246426"/>
                    <a:pt x="1550432" y="1243994"/>
                  </a:cubicBezTo>
                  <a:cubicBezTo>
                    <a:pt x="1548000" y="1241562"/>
                    <a:pt x="1545568" y="1242777"/>
                    <a:pt x="1543136" y="1247642"/>
                  </a:cubicBezTo>
                  <a:cubicBezTo>
                    <a:pt x="1540703" y="1245210"/>
                    <a:pt x="1538272" y="1245210"/>
                    <a:pt x="1535840" y="1247642"/>
                  </a:cubicBezTo>
                  <a:cubicBezTo>
                    <a:pt x="1533407" y="1250074"/>
                    <a:pt x="1530975" y="1251290"/>
                    <a:pt x="1528543" y="1251290"/>
                  </a:cubicBezTo>
                  <a:cubicBezTo>
                    <a:pt x="1528543" y="1246426"/>
                    <a:pt x="1530975" y="1243994"/>
                    <a:pt x="1535840" y="1243994"/>
                  </a:cubicBezTo>
                  <a:lnTo>
                    <a:pt x="1539488" y="1233049"/>
                  </a:lnTo>
                  <a:cubicBezTo>
                    <a:pt x="1544352" y="1230617"/>
                    <a:pt x="1545568" y="1229401"/>
                    <a:pt x="1543136" y="1229401"/>
                  </a:cubicBezTo>
                  <a:close/>
                  <a:moveTo>
                    <a:pt x="1565024" y="1251290"/>
                  </a:moveTo>
                  <a:lnTo>
                    <a:pt x="1546784" y="1262234"/>
                  </a:lnTo>
                  <a:lnTo>
                    <a:pt x="1528875" y="1269696"/>
                  </a:lnTo>
                  <a:lnTo>
                    <a:pt x="1535840" y="1273178"/>
                  </a:lnTo>
                  <a:cubicBezTo>
                    <a:pt x="1538272" y="1270746"/>
                    <a:pt x="1541312" y="1268922"/>
                    <a:pt x="1544960" y="1267706"/>
                  </a:cubicBezTo>
                  <a:cubicBezTo>
                    <a:pt x="1548608" y="1266490"/>
                    <a:pt x="1550432" y="1265882"/>
                    <a:pt x="1550432" y="1265882"/>
                  </a:cubicBezTo>
                  <a:cubicBezTo>
                    <a:pt x="1555296" y="1261018"/>
                    <a:pt x="1561376" y="1259802"/>
                    <a:pt x="1568672" y="1262234"/>
                  </a:cubicBezTo>
                  <a:cubicBezTo>
                    <a:pt x="1571104" y="1257370"/>
                    <a:pt x="1574752" y="1256154"/>
                    <a:pt x="1579616" y="1258586"/>
                  </a:cubicBezTo>
                  <a:cubicBezTo>
                    <a:pt x="1579616" y="1253722"/>
                    <a:pt x="1577184" y="1252506"/>
                    <a:pt x="1572320" y="1254938"/>
                  </a:cubicBezTo>
                  <a:lnTo>
                    <a:pt x="1565024" y="1251290"/>
                  </a:lnTo>
                  <a:close/>
                  <a:moveTo>
                    <a:pt x="1528397" y="1269895"/>
                  </a:moveTo>
                  <a:lnTo>
                    <a:pt x="1516251" y="1274956"/>
                  </a:lnTo>
                  <a:lnTo>
                    <a:pt x="1518967" y="1277054"/>
                  </a:lnTo>
                  <a:cubicBezTo>
                    <a:pt x="1522007" y="1278574"/>
                    <a:pt x="1524439" y="1277966"/>
                    <a:pt x="1526263" y="1275230"/>
                  </a:cubicBezTo>
                  <a:lnTo>
                    <a:pt x="1528397" y="1269895"/>
                  </a:lnTo>
                  <a:close/>
                  <a:moveTo>
                    <a:pt x="1474278" y="1260410"/>
                  </a:moveTo>
                  <a:cubicBezTo>
                    <a:pt x="1473366" y="1260410"/>
                    <a:pt x="1472606" y="1261018"/>
                    <a:pt x="1471998" y="1262234"/>
                  </a:cubicBezTo>
                  <a:cubicBezTo>
                    <a:pt x="1470782" y="1264666"/>
                    <a:pt x="1471390" y="1267098"/>
                    <a:pt x="1473822" y="1269530"/>
                  </a:cubicBezTo>
                  <a:lnTo>
                    <a:pt x="1470174" y="1269530"/>
                  </a:lnTo>
                  <a:cubicBezTo>
                    <a:pt x="1470174" y="1267098"/>
                    <a:pt x="1468958" y="1264666"/>
                    <a:pt x="1466526" y="1262234"/>
                  </a:cubicBezTo>
                  <a:lnTo>
                    <a:pt x="1455582" y="1265882"/>
                  </a:lnTo>
                  <a:lnTo>
                    <a:pt x="1466526" y="1265882"/>
                  </a:lnTo>
                  <a:lnTo>
                    <a:pt x="1462878" y="1273178"/>
                  </a:lnTo>
                  <a:lnTo>
                    <a:pt x="1451934" y="1273178"/>
                  </a:lnTo>
                  <a:lnTo>
                    <a:pt x="1451934" y="1284122"/>
                  </a:lnTo>
                  <a:cubicBezTo>
                    <a:pt x="1447070" y="1288986"/>
                    <a:pt x="1440382" y="1294459"/>
                    <a:pt x="1431869" y="1300539"/>
                  </a:cubicBezTo>
                  <a:cubicBezTo>
                    <a:pt x="1423357" y="1306619"/>
                    <a:pt x="1419101" y="1306011"/>
                    <a:pt x="1419101" y="1298715"/>
                  </a:cubicBezTo>
                  <a:lnTo>
                    <a:pt x="1415453" y="1306011"/>
                  </a:lnTo>
                  <a:cubicBezTo>
                    <a:pt x="1410589" y="1306011"/>
                    <a:pt x="1406941" y="1302363"/>
                    <a:pt x="1404509" y="1295067"/>
                  </a:cubicBezTo>
                  <a:lnTo>
                    <a:pt x="1397213" y="1295067"/>
                  </a:lnTo>
                  <a:lnTo>
                    <a:pt x="1389916" y="1295067"/>
                  </a:lnTo>
                  <a:cubicBezTo>
                    <a:pt x="1389916" y="1297499"/>
                    <a:pt x="1387484" y="1298715"/>
                    <a:pt x="1382620" y="1298715"/>
                  </a:cubicBezTo>
                  <a:lnTo>
                    <a:pt x="1371676" y="1302363"/>
                  </a:lnTo>
                  <a:lnTo>
                    <a:pt x="1368028" y="1320603"/>
                  </a:lnTo>
                  <a:cubicBezTo>
                    <a:pt x="1368028" y="1327899"/>
                    <a:pt x="1361948" y="1332763"/>
                    <a:pt x="1349788" y="1335195"/>
                  </a:cubicBezTo>
                  <a:cubicBezTo>
                    <a:pt x="1344924" y="1342492"/>
                    <a:pt x="1341275" y="1346140"/>
                    <a:pt x="1338843" y="1346140"/>
                  </a:cubicBezTo>
                  <a:cubicBezTo>
                    <a:pt x="1336411" y="1346140"/>
                    <a:pt x="1335195" y="1343708"/>
                    <a:pt x="1335195" y="1338843"/>
                  </a:cubicBezTo>
                  <a:cubicBezTo>
                    <a:pt x="1337627" y="1333979"/>
                    <a:pt x="1336411" y="1330331"/>
                    <a:pt x="1331547" y="1327899"/>
                  </a:cubicBezTo>
                  <a:lnTo>
                    <a:pt x="1327899" y="1342492"/>
                  </a:lnTo>
                  <a:lnTo>
                    <a:pt x="1320603" y="1349788"/>
                  </a:lnTo>
                  <a:lnTo>
                    <a:pt x="1291418" y="1371676"/>
                  </a:lnTo>
                  <a:cubicBezTo>
                    <a:pt x="1286554" y="1374108"/>
                    <a:pt x="1280474" y="1376540"/>
                    <a:pt x="1273178" y="1378972"/>
                  </a:cubicBezTo>
                  <a:cubicBezTo>
                    <a:pt x="1265882" y="1381404"/>
                    <a:pt x="1263450" y="1380188"/>
                    <a:pt x="1265882" y="1375324"/>
                  </a:cubicBezTo>
                  <a:cubicBezTo>
                    <a:pt x="1261018" y="1375324"/>
                    <a:pt x="1259802" y="1378972"/>
                    <a:pt x="1262234" y="1386268"/>
                  </a:cubicBezTo>
                  <a:cubicBezTo>
                    <a:pt x="1262234" y="1391133"/>
                    <a:pt x="1259802" y="1392349"/>
                    <a:pt x="1254938" y="1389916"/>
                  </a:cubicBezTo>
                  <a:lnTo>
                    <a:pt x="1254938" y="1382620"/>
                  </a:lnTo>
                  <a:cubicBezTo>
                    <a:pt x="1254938" y="1382620"/>
                    <a:pt x="1252506" y="1385052"/>
                    <a:pt x="1247642" y="1389916"/>
                  </a:cubicBezTo>
                  <a:cubicBezTo>
                    <a:pt x="1237913" y="1392349"/>
                    <a:pt x="1231833" y="1392349"/>
                    <a:pt x="1229401" y="1389916"/>
                  </a:cubicBezTo>
                  <a:cubicBezTo>
                    <a:pt x="1231833" y="1387485"/>
                    <a:pt x="1234873" y="1383836"/>
                    <a:pt x="1238521" y="1378972"/>
                  </a:cubicBezTo>
                  <a:cubicBezTo>
                    <a:pt x="1242169" y="1374108"/>
                    <a:pt x="1243994" y="1369244"/>
                    <a:pt x="1243994" y="1364380"/>
                  </a:cubicBezTo>
                  <a:lnTo>
                    <a:pt x="1251290" y="1375324"/>
                  </a:lnTo>
                  <a:lnTo>
                    <a:pt x="1251290" y="1368028"/>
                  </a:lnTo>
                  <a:lnTo>
                    <a:pt x="1254938" y="1360732"/>
                  </a:lnTo>
                  <a:lnTo>
                    <a:pt x="1243994" y="1364380"/>
                  </a:lnTo>
                  <a:lnTo>
                    <a:pt x="1229401" y="1375324"/>
                  </a:lnTo>
                  <a:cubicBezTo>
                    <a:pt x="1224537" y="1382620"/>
                    <a:pt x="1216025" y="1386268"/>
                    <a:pt x="1203865" y="1386268"/>
                  </a:cubicBezTo>
                  <a:cubicBezTo>
                    <a:pt x="1203865" y="1391133"/>
                    <a:pt x="1201433" y="1392349"/>
                    <a:pt x="1196569" y="1389916"/>
                  </a:cubicBezTo>
                  <a:lnTo>
                    <a:pt x="1196569" y="1397213"/>
                  </a:lnTo>
                  <a:cubicBezTo>
                    <a:pt x="1194137" y="1394781"/>
                    <a:pt x="1167992" y="1408157"/>
                    <a:pt x="1118135" y="1437341"/>
                  </a:cubicBezTo>
                  <a:cubicBezTo>
                    <a:pt x="1068278" y="1466526"/>
                    <a:pt x="1043349" y="1483550"/>
                    <a:pt x="1043349" y="1488414"/>
                  </a:cubicBezTo>
                  <a:cubicBezTo>
                    <a:pt x="1043349" y="1493279"/>
                    <a:pt x="1040917" y="1494495"/>
                    <a:pt x="1036053" y="1492063"/>
                  </a:cubicBezTo>
                  <a:lnTo>
                    <a:pt x="1032405" y="1532191"/>
                  </a:lnTo>
                  <a:lnTo>
                    <a:pt x="1061590" y="1623393"/>
                  </a:lnTo>
                  <a:lnTo>
                    <a:pt x="1065238" y="1634337"/>
                  </a:lnTo>
                  <a:cubicBezTo>
                    <a:pt x="1065238" y="1639202"/>
                    <a:pt x="1066454" y="1645890"/>
                    <a:pt x="1068886" y="1654402"/>
                  </a:cubicBezTo>
                  <a:cubicBezTo>
                    <a:pt x="1071318" y="1662914"/>
                    <a:pt x="1074966" y="1668386"/>
                    <a:pt x="1079830" y="1670818"/>
                  </a:cubicBezTo>
                  <a:cubicBezTo>
                    <a:pt x="1082262" y="1685411"/>
                    <a:pt x="1087126" y="1692707"/>
                    <a:pt x="1094422" y="1692707"/>
                  </a:cubicBezTo>
                  <a:lnTo>
                    <a:pt x="1105367" y="1696355"/>
                  </a:lnTo>
                  <a:cubicBezTo>
                    <a:pt x="1107799" y="1698787"/>
                    <a:pt x="1111447" y="1698787"/>
                    <a:pt x="1116311" y="1696355"/>
                  </a:cubicBezTo>
                  <a:cubicBezTo>
                    <a:pt x="1121175" y="1693923"/>
                    <a:pt x="1123607" y="1687843"/>
                    <a:pt x="1123607" y="1678114"/>
                  </a:cubicBezTo>
                  <a:cubicBezTo>
                    <a:pt x="1128471" y="1670818"/>
                    <a:pt x="1132119" y="1667170"/>
                    <a:pt x="1134551" y="1667170"/>
                  </a:cubicBezTo>
                  <a:cubicBezTo>
                    <a:pt x="1139415" y="1667170"/>
                    <a:pt x="1141847" y="1669602"/>
                    <a:pt x="1141847" y="1674466"/>
                  </a:cubicBezTo>
                  <a:cubicBezTo>
                    <a:pt x="1136983" y="1691491"/>
                    <a:pt x="1136983" y="1701219"/>
                    <a:pt x="1141847" y="1703651"/>
                  </a:cubicBezTo>
                  <a:lnTo>
                    <a:pt x="1145495" y="1710947"/>
                  </a:lnTo>
                  <a:cubicBezTo>
                    <a:pt x="1147927" y="1713379"/>
                    <a:pt x="1151575" y="1713379"/>
                    <a:pt x="1156440" y="1710947"/>
                  </a:cubicBezTo>
                  <a:cubicBezTo>
                    <a:pt x="1161304" y="1708515"/>
                    <a:pt x="1163736" y="1706083"/>
                    <a:pt x="1163736" y="1703651"/>
                  </a:cubicBezTo>
                  <a:cubicBezTo>
                    <a:pt x="1163736" y="1701219"/>
                    <a:pt x="1164344" y="1699395"/>
                    <a:pt x="1165560" y="1698179"/>
                  </a:cubicBezTo>
                  <a:cubicBezTo>
                    <a:pt x="1166776" y="1696963"/>
                    <a:pt x="1168600" y="1696355"/>
                    <a:pt x="1171032" y="1696355"/>
                  </a:cubicBezTo>
                  <a:cubicBezTo>
                    <a:pt x="1175896" y="1696355"/>
                    <a:pt x="1178328" y="1693923"/>
                    <a:pt x="1178328" y="1689059"/>
                  </a:cubicBezTo>
                  <a:cubicBezTo>
                    <a:pt x="1178328" y="1679331"/>
                    <a:pt x="1179544" y="1673250"/>
                    <a:pt x="1181976" y="1670818"/>
                  </a:cubicBezTo>
                  <a:cubicBezTo>
                    <a:pt x="1191704" y="1668386"/>
                    <a:pt x="1196569" y="1665954"/>
                    <a:pt x="1196569" y="1663522"/>
                  </a:cubicBezTo>
                  <a:lnTo>
                    <a:pt x="1203865" y="1656226"/>
                  </a:lnTo>
                  <a:cubicBezTo>
                    <a:pt x="1203865" y="1651362"/>
                    <a:pt x="1205689" y="1647714"/>
                    <a:pt x="1209337" y="1645282"/>
                  </a:cubicBezTo>
                  <a:cubicBezTo>
                    <a:pt x="1212985" y="1642850"/>
                    <a:pt x="1214809" y="1640418"/>
                    <a:pt x="1214809" y="1637985"/>
                  </a:cubicBezTo>
                  <a:lnTo>
                    <a:pt x="1225753" y="1616097"/>
                  </a:lnTo>
                  <a:cubicBezTo>
                    <a:pt x="1228185" y="1616097"/>
                    <a:pt x="1230009" y="1615489"/>
                    <a:pt x="1231225" y="1614273"/>
                  </a:cubicBezTo>
                  <a:cubicBezTo>
                    <a:pt x="1232441" y="1613057"/>
                    <a:pt x="1234265" y="1612449"/>
                    <a:pt x="1236697" y="1612449"/>
                  </a:cubicBezTo>
                  <a:cubicBezTo>
                    <a:pt x="1239129" y="1607585"/>
                    <a:pt x="1242777" y="1606369"/>
                    <a:pt x="1247642" y="1608801"/>
                  </a:cubicBezTo>
                  <a:cubicBezTo>
                    <a:pt x="1252506" y="1608801"/>
                    <a:pt x="1254938" y="1606369"/>
                    <a:pt x="1254938" y="1601505"/>
                  </a:cubicBezTo>
                  <a:cubicBezTo>
                    <a:pt x="1259802" y="1603937"/>
                    <a:pt x="1263450" y="1602721"/>
                    <a:pt x="1265882" y="1597857"/>
                  </a:cubicBezTo>
                  <a:lnTo>
                    <a:pt x="1265882" y="1590560"/>
                  </a:lnTo>
                  <a:cubicBezTo>
                    <a:pt x="1268314" y="1588129"/>
                    <a:pt x="1270746" y="1589345"/>
                    <a:pt x="1273178" y="1594209"/>
                  </a:cubicBezTo>
                  <a:lnTo>
                    <a:pt x="1273178" y="1601505"/>
                  </a:lnTo>
                  <a:cubicBezTo>
                    <a:pt x="1273178" y="1603937"/>
                    <a:pt x="1275002" y="1603937"/>
                    <a:pt x="1278650" y="1601505"/>
                  </a:cubicBezTo>
                  <a:cubicBezTo>
                    <a:pt x="1282298" y="1599073"/>
                    <a:pt x="1284122" y="1595425"/>
                    <a:pt x="1284122" y="1590560"/>
                  </a:cubicBezTo>
                  <a:lnTo>
                    <a:pt x="1295067" y="1568672"/>
                  </a:lnTo>
                  <a:cubicBezTo>
                    <a:pt x="1295067" y="1566240"/>
                    <a:pt x="1295675" y="1563808"/>
                    <a:pt x="1296891" y="1561376"/>
                  </a:cubicBezTo>
                  <a:cubicBezTo>
                    <a:pt x="1298107" y="1558944"/>
                    <a:pt x="1301147" y="1558944"/>
                    <a:pt x="1306011" y="1561376"/>
                  </a:cubicBezTo>
                  <a:lnTo>
                    <a:pt x="1316955" y="1557728"/>
                  </a:lnTo>
                  <a:cubicBezTo>
                    <a:pt x="1329115" y="1538272"/>
                    <a:pt x="1338843" y="1528543"/>
                    <a:pt x="1346140" y="1528543"/>
                  </a:cubicBezTo>
                  <a:cubicBezTo>
                    <a:pt x="1358300" y="1528543"/>
                    <a:pt x="1365596" y="1524895"/>
                    <a:pt x="1368028" y="1517599"/>
                  </a:cubicBezTo>
                  <a:cubicBezTo>
                    <a:pt x="1380188" y="1500575"/>
                    <a:pt x="1389916" y="1490847"/>
                    <a:pt x="1397213" y="1488414"/>
                  </a:cubicBezTo>
                  <a:cubicBezTo>
                    <a:pt x="1411805" y="1464094"/>
                    <a:pt x="1428829" y="1442206"/>
                    <a:pt x="1448286" y="1422749"/>
                  </a:cubicBezTo>
                  <a:cubicBezTo>
                    <a:pt x="1450718" y="1415453"/>
                    <a:pt x="1456190" y="1406333"/>
                    <a:pt x="1464702" y="1395389"/>
                  </a:cubicBezTo>
                  <a:cubicBezTo>
                    <a:pt x="1473214" y="1384445"/>
                    <a:pt x="1477470" y="1377756"/>
                    <a:pt x="1477470" y="1375324"/>
                  </a:cubicBezTo>
                  <a:cubicBezTo>
                    <a:pt x="1499359" y="1353436"/>
                    <a:pt x="1511519" y="1337627"/>
                    <a:pt x="1513951" y="1327899"/>
                  </a:cubicBezTo>
                  <a:cubicBezTo>
                    <a:pt x="1516383" y="1323035"/>
                    <a:pt x="1520639" y="1316955"/>
                    <a:pt x="1526719" y="1309659"/>
                  </a:cubicBezTo>
                  <a:cubicBezTo>
                    <a:pt x="1532799" y="1302363"/>
                    <a:pt x="1535840" y="1297499"/>
                    <a:pt x="1535840" y="1295067"/>
                  </a:cubicBezTo>
                  <a:cubicBezTo>
                    <a:pt x="1540703" y="1295067"/>
                    <a:pt x="1544960" y="1292635"/>
                    <a:pt x="1548608" y="1287770"/>
                  </a:cubicBezTo>
                  <a:cubicBezTo>
                    <a:pt x="1552256" y="1282906"/>
                    <a:pt x="1552864" y="1280474"/>
                    <a:pt x="1550432" y="1280474"/>
                  </a:cubicBezTo>
                  <a:lnTo>
                    <a:pt x="1539488" y="1284122"/>
                  </a:lnTo>
                  <a:cubicBezTo>
                    <a:pt x="1534623" y="1288986"/>
                    <a:pt x="1518815" y="1293851"/>
                    <a:pt x="1492063" y="1298715"/>
                  </a:cubicBezTo>
                  <a:cubicBezTo>
                    <a:pt x="1477470" y="1308443"/>
                    <a:pt x="1462270" y="1316955"/>
                    <a:pt x="1446462" y="1324251"/>
                  </a:cubicBezTo>
                  <a:cubicBezTo>
                    <a:pt x="1430653" y="1331547"/>
                    <a:pt x="1421533" y="1336411"/>
                    <a:pt x="1419101" y="1338843"/>
                  </a:cubicBezTo>
                  <a:cubicBezTo>
                    <a:pt x="1419101" y="1338843"/>
                    <a:pt x="1418493" y="1338843"/>
                    <a:pt x="1417277" y="1338843"/>
                  </a:cubicBezTo>
                  <a:cubicBezTo>
                    <a:pt x="1416061" y="1338843"/>
                    <a:pt x="1415453" y="1340059"/>
                    <a:pt x="1415453" y="1342492"/>
                  </a:cubicBezTo>
                  <a:cubicBezTo>
                    <a:pt x="1410589" y="1342492"/>
                    <a:pt x="1408157" y="1340059"/>
                    <a:pt x="1408157" y="1335195"/>
                  </a:cubicBezTo>
                  <a:lnTo>
                    <a:pt x="1419101" y="1331547"/>
                  </a:lnTo>
                  <a:cubicBezTo>
                    <a:pt x="1421533" y="1331547"/>
                    <a:pt x="1422749" y="1329115"/>
                    <a:pt x="1422749" y="1324251"/>
                  </a:cubicBezTo>
                  <a:cubicBezTo>
                    <a:pt x="1454366" y="1304795"/>
                    <a:pt x="1475038" y="1295067"/>
                    <a:pt x="1484766" y="1295067"/>
                  </a:cubicBezTo>
                  <a:lnTo>
                    <a:pt x="1510303" y="1284122"/>
                  </a:lnTo>
                  <a:lnTo>
                    <a:pt x="1512892" y="1276356"/>
                  </a:lnTo>
                  <a:lnTo>
                    <a:pt x="1503007" y="1280474"/>
                  </a:lnTo>
                  <a:lnTo>
                    <a:pt x="1499359" y="1280474"/>
                  </a:lnTo>
                  <a:lnTo>
                    <a:pt x="1488415" y="1273178"/>
                  </a:lnTo>
                  <a:lnTo>
                    <a:pt x="1484766" y="1279016"/>
                  </a:lnTo>
                  <a:lnTo>
                    <a:pt x="1484766" y="1265882"/>
                  </a:lnTo>
                  <a:lnTo>
                    <a:pt x="1484766" y="1262234"/>
                  </a:lnTo>
                  <a:cubicBezTo>
                    <a:pt x="1484766" y="1264666"/>
                    <a:pt x="1482334" y="1265882"/>
                    <a:pt x="1477470" y="1265882"/>
                  </a:cubicBezTo>
                  <a:lnTo>
                    <a:pt x="1477470" y="1262234"/>
                  </a:lnTo>
                  <a:cubicBezTo>
                    <a:pt x="1476254" y="1261018"/>
                    <a:pt x="1475190" y="1260410"/>
                    <a:pt x="1474278" y="1260410"/>
                  </a:cubicBezTo>
                  <a:close/>
                  <a:moveTo>
                    <a:pt x="1886055" y="1415453"/>
                  </a:moveTo>
                  <a:cubicBezTo>
                    <a:pt x="1886055" y="1420317"/>
                    <a:pt x="1883622" y="1421533"/>
                    <a:pt x="1878759" y="1419101"/>
                  </a:cubicBezTo>
                  <a:cubicBezTo>
                    <a:pt x="1876326" y="1423965"/>
                    <a:pt x="1877542" y="1426397"/>
                    <a:pt x="1882407" y="1426397"/>
                  </a:cubicBezTo>
                  <a:lnTo>
                    <a:pt x="1886055" y="1415453"/>
                  </a:lnTo>
                  <a:close/>
                  <a:moveTo>
                    <a:pt x="1553396" y="1489783"/>
                  </a:moveTo>
                  <a:cubicBezTo>
                    <a:pt x="1552636" y="1490087"/>
                    <a:pt x="1551648" y="1490847"/>
                    <a:pt x="1550432" y="1492063"/>
                  </a:cubicBezTo>
                  <a:cubicBezTo>
                    <a:pt x="1550432" y="1496927"/>
                    <a:pt x="1546784" y="1500575"/>
                    <a:pt x="1539488" y="1503007"/>
                  </a:cubicBezTo>
                  <a:cubicBezTo>
                    <a:pt x="1534623" y="1503007"/>
                    <a:pt x="1532191" y="1504223"/>
                    <a:pt x="1532191" y="1506655"/>
                  </a:cubicBezTo>
                  <a:lnTo>
                    <a:pt x="1528543" y="1517599"/>
                  </a:lnTo>
                  <a:cubicBezTo>
                    <a:pt x="1526111" y="1515167"/>
                    <a:pt x="1524287" y="1513951"/>
                    <a:pt x="1523071" y="1513951"/>
                  </a:cubicBezTo>
                  <a:cubicBezTo>
                    <a:pt x="1521855" y="1513951"/>
                    <a:pt x="1521247" y="1516383"/>
                    <a:pt x="1521247" y="1521247"/>
                  </a:cubicBezTo>
                  <a:cubicBezTo>
                    <a:pt x="1526111" y="1521247"/>
                    <a:pt x="1524895" y="1523679"/>
                    <a:pt x="1517599" y="1528543"/>
                  </a:cubicBezTo>
                  <a:cubicBezTo>
                    <a:pt x="1512735" y="1526112"/>
                    <a:pt x="1510303" y="1527327"/>
                    <a:pt x="1510303" y="1532191"/>
                  </a:cubicBezTo>
                  <a:cubicBezTo>
                    <a:pt x="1507871" y="1534623"/>
                    <a:pt x="1504223" y="1535839"/>
                    <a:pt x="1499359" y="1535839"/>
                  </a:cubicBezTo>
                  <a:cubicBezTo>
                    <a:pt x="1494495" y="1538272"/>
                    <a:pt x="1490846" y="1541920"/>
                    <a:pt x="1488415" y="1546784"/>
                  </a:cubicBezTo>
                  <a:cubicBezTo>
                    <a:pt x="1485983" y="1549216"/>
                    <a:pt x="1482942" y="1551648"/>
                    <a:pt x="1479294" y="1554080"/>
                  </a:cubicBezTo>
                  <a:cubicBezTo>
                    <a:pt x="1475646" y="1556512"/>
                    <a:pt x="1475038" y="1558944"/>
                    <a:pt x="1477470" y="1561376"/>
                  </a:cubicBezTo>
                  <a:cubicBezTo>
                    <a:pt x="1472606" y="1561376"/>
                    <a:pt x="1467134" y="1564416"/>
                    <a:pt x="1461054" y="1570496"/>
                  </a:cubicBezTo>
                  <a:cubicBezTo>
                    <a:pt x="1454974" y="1576576"/>
                    <a:pt x="1451934" y="1582049"/>
                    <a:pt x="1451934" y="1586912"/>
                  </a:cubicBezTo>
                  <a:cubicBezTo>
                    <a:pt x="1449502" y="1589345"/>
                    <a:pt x="1450718" y="1590560"/>
                    <a:pt x="1455582" y="1590560"/>
                  </a:cubicBezTo>
                  <a:cubicBezTo>
                    <a:pt x="1465310" y="1597857"/>
                    <a:pt x="1471390" y="1600897"/>
                    <a:pt x="1473822" y="1599681"/>
                  </a:cubicBezTo>
                  <a:cubicBezTo>
                    <a:pt x="1476254" y="1598465"/>
                    <a:pt x="1481118" y="1594209"/>
                    <a:pt x="1488415" y="1586912"/>
                  </a:cubicBezTo>
                  <a:cubicBezTo>
                    <a:pt x="1503007" y="1569888"/>
                    <a:pt x="1510303" y="1560160"/>
                    <a:pt x="1510303" y="1557728"/>
                  </a:cubicBezTo>
                  <a:lnTo>
                    <a:pt x="1532191" y="1532191"/>
                  </a:lnTo>
                  <a:cubicBezTo>
                    <a:pt x="1537055" y="1517599"/>
                    <a:pt x="1544352" y="1506655"/>
                    <a:pt x="1554080" y="1499359"/>
                  </a:cubicBezTo>
                  <a:cubicBezTo>
                    <a:pt x="1555904" y="1492063"/>
                    <a:pt x="1555676" y="1488870"/>
                    <a:pt x="1553396" y="1489783"/>
                  </a:cubicBezTo>
                  <a:close/>
                  <a:moveTo>
                    <a:pt x="1681762" y="1605153"/>
                  </a:moveTo>
                  <a:lnTo>
                    <a:pt x="1659874" y="1616097"/>
                  </a:lnTo>
                  <a:lnTo>
                    <a:pt x="1659874" y="1623393"/>
                  </a:lnTo>
                  <a:lnTo>
                    <a:pt x="1652578" y="1630689"/>
                  </a:lnTo>
                  <a:cubicBezTo>
                    <a:pt x="1647714" y="1633122"/>
                    <a:pt x="1644066" y="1636770"/>
                    <a:pt x="1641634" y="1641634"/>
                  </a:cubicBezTo>
                  <a:cubicBezTo>
                    <a:pt x="1641634" y="1644066"/>
                    <a:pt x="1637986" y="1646498"/>
                    <a:pt x="1630689" y="1648930"/>
                  </a:cubicBezTo>
                  <a:cubicBezTo>
                    <a:pt x="1625825" y="1648930"/>
                    <a:pt x="1623393" y="1652578"/>
                    <a:pt x="1623393" y="1659874"/>
                  </a:cubicBezTo>
                  <a:lnTo>
                    <a:pt x="1619745" y="1667170"/>
                  </a:lnTo>
                  <a:lnTo>
                    <a:pt x="1590561" y="1689059"/>
                  </a:lnTo>
                  <a:lnTo>
                    <a:pt x="1590561" y="1692707"/>
                  </a:lnTo>
                  <a:cubicBezTo>
                    <a:pt x="1590561" y="1695139"/>
                    <a:pt x="1591777" y="1696355"/>
                    <a:pt x="1594209" y="1696355"/>
                  </a:cubicBezTo>
                  <a:cubicBezTo>
                    <a:pt x="1601505" y="1696355"/>
                    <a:pt x="1619745" y="1678114"/>
                    <a:pt x="1648930" y="1641634"/>
                  </a:cubicBezTo>
                  <a:cubicBezTo>
                    <a:pt x="1656226" y="1629473"/>
                    <a:pt x="1663522" y="1622177"/>
                    <a:pt x="1670818" y="1619745"/>
                  </a:cubicBezTo>
                  <a:cubicBezTo>
                    <a:pt x="1678114" y="1614881"/>
                    <a:pt x="1681762" y="1610017"/>
                    <a:pt x="1681762" y="1605153"/>
                  </a:cubicBezTo>
                  <a:close/>
                  <a:moveTo>
                    <a:pt x="1262234" y="1364380"/>
                  </a:moveTo>
                  <a:cubicBezTo>
                    <a:pt x="1259802" y="1366812"/>
                    <a:pt x="1261018" y="1369244"/>
                    <a:pt x="1265882" y="1371676"/>
                  </a:cubicBezTo>
                  <a:lnTo>
                    <a:pt x="1269530" y="1364380"/>
                  </a:lnTo>
                  <a:lnTo>
                    <a:pt x="1262234" y="1364380"/>
                  </a:lnTo>
                  <a:close/>
                  <a:moveTo>
                    <a:pt x="1364380" y="1316955"/>
                  </a:moveTo>
                  <a:cubicBezTo>
                    <a:pt x="1354652" y="1316955"/>
                    <a:pt x="1347356" y="1319387"/>
                    <a:pt x="1342491" y="1324251"/>
                  </a:cubicBezTo>
                  <a:lnTo>
                    <a:pt x="1342491" y="1331547"/>
                  </a:lnTo>
                  <a:cubicBezTo>
                    <a:pt x="1347356" y="1333979"/>
                    <a:pt x="1353436" y="1332763"/>
                    <a:pt x="1360732" y="1327899"/>
                  </a:cubicBezTo>
                  <a:lnTo>
                    <a:pt x="1364380" y="1320603"/>
                  </a:lnTo>
                  <a:lnTo>
                    <a:pt x="1364380" y="1316955"/>
                  </a:lnTo>
                  <a:close/>
                  <a:moveTo>
                    <a:pt x="1475646" y="1925728"/>
                  </a:moveTo>
                  <a:cubicBezTo>
                    <a:pt x="1474430" y="1925423"/>
                    <a:pt x="1472606" y="1926184"/>
                    <a:pt x="1470174" y="1928008"/>
                  </a:cubicBezTo>
                  <a:cubicBezTo>
                    <a:pt x="1465310" y="1931656"/>
                    <a:pt x="1462878" y="1934696"/>
                    <a:pt x="1462878" y="1937128"/>
                  </a:cubicBezTo>
                  <a:cubicBezTo>
                    <a:pt x="1467742" y="1937128"/>
                    <a:pt x="1470174" y="1935912"/>
                    <a:pt x="1470174" y="1933480"/>
                  </a:cubicBezTo>
                  <a:cubicBezTo>
                    <a:pt x="1472606" y="1935912"/>
                    <a:pt x="1475038" y="1934696"/>
                    <a:pt x="1477470" y="1929832"/>
                  </a:cubicBezTo>
                  <a:cubicBezTo>
                    <a:pt x="1477470" y="1927400"/>
                    <a:pt x="1476862" y="1926032"/>
                    <a:pt x="1475646" y="1925728"/>
                  </a:cubicBezTo>
                  <a:close/>
                  <a:moveTo>
                    <a:pt x="1406333" y="1939864"/>
                  </a:moveTo>
                  <a:cubicBezTo>
                    <a:pt x="1405117" y="1939256"/>
                    <a:pt x="1403293" y="1939560"/>
                    <a:pt x="1400861" y="1940776"/>
                  </a:cubicBezTo>
                  <a:cubicBezTo>
                    <a:pt x="1393564" y="1945640"/>
                    <a:pt x="1389916" y="1950504"/>
                    <a:pt x="1389916" y="1955368"/>
                  </a:cubicBezTo>
                  <a:lnTo>
                    <a:pt x="1397213" y="1948072"/>
                  </a:lnTo>
                  <a:lnTo>
                    <a:pt x="1408157" y="1944424"/>
                  </a:lnTo>
                  <a:cubicBezTo>
                    <a:pt x="1408157" y="1941992"/>
                    <a:pt x="1407549" y="1940472"/>
                    <a:pt x="1406333" y="1939864"/>
                  </a:cubicBezTo>
                  <a:close/>
                  <a:moveTo>
                    <a:pt x="1382620" y="1951720"/>
                  </a:moveTo>
                  <a:lnTo>
                    <a:pt x="1371676" y="1955368"/>
                  </a:lnTo>
                  <a:cubicBezTo>
                    <a:pt x="1376540" y="1960232"/>
                    <a:pt x="1380188" y="1959016"/>
                    <a:pt x="1382620" y="1951720"/>
                  </a:cubicBezTo>
                  <a:close/>
                  <a:moveTo>
                    <a:pt x="689486" y="2546356"/>
                  </a:moveTo>
                  <a:lnTo>
                    <a:pt x="685838" y="2557301"/>
                  </a:lnTo>
                  <a:lnTo>
                    <a:pt x="682920" y="2568974"/>
                  </a:lnTo>
                  <a:lnTo>
                    <a:pt x="684014" y="2566421"/>
                  </a:lnTo>
                  <a:cubicBezTo>
                    <a:pt x="686446" y="2562773"/>
                    <a:pt x="689486" y="2559733"/>
                    <a:pt x="693134" y="2557301"/>
                  </a:cubicBezTo>
                  <a:cubicBezTo>
                    <a:pt x="693134" y="2554868"/>
                    <a:pt x="693134" y="2553044"/>
                    <a:pt x="693134" y="2551829"/>
                  </a:cubicBezTo>
                  <a:cubicBezTo>
                    <a:pt x="693134" y="2550612"/>
                    <a:pt x="691918" y="2548788"/>
                    <a:pt x="689486" y="2546356"/>
                  </a:cubicBezTo>
                  <a:close/>
                  <a:moveTo>
                    <a:pt x="507082" y="2663095"/>
                  </a:moveTo>
                  <a:lnTo>
                    <a:pt x="503434" y="2681335"/>
                  </a:lnTo>
                  <a:cubicBezTo>
                    <a:pt x="508298" y="2683767"/>
                    <a:pt x="510730" y="2683767"/>
                    <a:pt x="510730" y="2681335"/>
                  </a:cubicBezTo>
                  <a:cubicBezTo>
                    <a:pt x="515594" y="2683767"/>
                    <a:pt x="519242" y="2682551"/>
                    <a:pt x="521675" y="2677687"/>
                  </a:cubicBezTo>
                  <a:cubicBezTo>
                    <a:pt x="516810" y="2670391"/>
                    <a:pt x="511946" y="2665527"/>
                    <a:pt x="507082" y="2663095"/>
                  </a:cubicBezTo>
                  <a:close/>
                  <a:moveTo>
                    <a:pt x="291846" y="2871035"/>
                  </a:moveTo>
                  <a:cubicBezTo>
                    <a:pt x="289414" y="2871035"/>
                    <a:pt x="286982" y="2873467"/>
                    <a:pt x="284550" y="2878331"/>
                  </a:cubicBezTo>
                  <a:cubicBezTo>
                    <a:pt x="279686" y="2873467"/>
                    <a:pt x="276037" y="2874683"/>
                    <a:pt x="273605" y="2881979"/>
                  </a:cubicBezTo>
                  <a:lnTo>
                    <a:pt x="269957" y="2896571"/>
                  </a:lnTo>
                  <a:cubicBezTo>
                    <a:pt x="269957" y="2899004"/>
                    <a:pt x="268741" y="2902652"/>
                    <a:pt x="266309" y="2907516"/>
                  </a:cubicBezTo>
                  <a:lnTo>
                    <a:pt x="266309" y="2918460"/>
                  </a:lnTo>
                  <a:lnTo>
                    <a:pt x="262661" y="2925756"/>
                  </a:lnTo>
                  <a:cubicBezTo>
                    <a:pt x="257797" y="2923324"/>
                    <a:pt x="255365" y="2923324"/>
                    <a:pt x="255365" y="2925756"/>
                  </a:cubicBezTo>
                  <a:cubicBezTo>
                    <a:pt x="252933" y="2930620"/>
                    <a:pt x="255365" y="2931836"/>
                    <a:pt x="262661" y="2929404"/>
                  </a:cubicBezTo>
                  <a:lnTo>
                    <a:pt x="269957" y="2929404"/>
                  </a:lnTo>
                  <a:lnTo>
                    <a:pt x="269957" y="2925756"/>
                  </a:lnTo>
                  <a:cubicBezTo>
                    <a:pt x="277254" y="2923324"/>
                    <a:pt x="283334" y="2918460"/>
                    <a:pt x="288198" y="2911164"/>
                  </a:cubicBezTo>
                  <a:cubicBezTo>
                    <a:pt x="293062" y="2903868"/>
                    <a:pt x="296710" y="2899004"/>
                    <a:pt x="299142" y="2896571"/>
                  </a:cubicBezTo>
                  <a:cubicBezTo>
                    <a:pt x="304006" y="2894139"/>
                    <a:pt x="305222" y="2892315"/>
                    <a:pt x="302790" y="2891099"/>
                  </a:cubicBezTo>
                  <a:cubicBezTo>
                    <a:pt x="300358" y="2889884"/>
                    <a:pt x="297926" y="2889275"/>
                    <a:pt x="295494" y="2889275"/>
                  </a:cubicBezTo>
                  <a:cubicBezTo>
                    <a:pt x="290630" y="2886843"/>
                    <a:pt x="289414" y="2883195"/>
                    <a:pt x="291846" y="2878331"/>
                  </a:cubicBezTo>
                  <a:cubicBezTo>
                    <a:pt x="294278" y="2873467"/>
                    <a:pt x="294278" y="2871035"/>
                    <a:pt x="291846" y="2871035"/>
                  </a:cubicBezTo>
                  <a:close/>
                  <a:moveTo>
                    <a:pt x="324678" y="2907516"/>
                  </a:moveTo>
                  <a:lnTo>
                    <a:pt x="299142" y="2918460"/>
                  </a:lnTo>
                  <a:lnTo>
                    <a:pt x="310086" y="2922108"/>
                  </a:lnTo>
                  <a:lnTo>
                    <a:pt x="317382" y="2918460"/>
                  </a:lnTo>
                  <a:cubicBezTo>
                    <a:pt x="317382" y="2920892"/>
                    <a:pt x="317990" y="2921500"/>
                    <a:pt x="319206" y="2920284"/>
                  </a:cubicBezTo>
                  <a:cubicBezTo>
                    <a:pt x="320422" y="2919068"/>
                    <a:pt x="321030" y="2918460"/>
                    <a:pt x="321030" y="2918460"/>
                  </a:cubicBezTo>
                  <a:lnTo>
                    <a:pt x="324678" y="2907516"/>
                  </a:lnTo>
                  <a:close/>
                  <a:moveTo>
                    <a:pt x="329695" y="2927124"/>
                  </a:moveTo>
                  <a:cubicBezTo>
                    <a:pt x="327567" y="2927428"/>
                    <a:pt x="325895" y="2928188"/>
                    <a:pt x="324678" y="2929404"/>
                  </a:cubicBezTo>
                  <a:lnTo>
                    <a:pt x="324678" y="2936700"/>
                  </a:lnTo>
                  <a:cubicBezTo>
                    <a:pt x="329543" y="2934268"/>
                    <a:pt x="331975" y="2935484"/>
                    <a:pt x="331975" y="2940348"/>
                  </a:cubicBezTo>
                  <a:cubicBezTo>
                    <a:pt x="339271" y="2940348"/>
                    <a:pt x="342919" y="2937916"/>
                    <a:pt x="342919" y="2933052"/>
                  </a:cubicBezTo>
                  <a:cubicBezTo>
                    <a:pt x="345351" y="2930620"/>
                    <a:pt x="343527" y="2928796"/>
                    <a:pt x="337447" y="2927580"/>
                  </a:cubicBezTo>
                  <a:cubicBezTo>
                    <a:pt x="334407" y="2926972"/>
                    <a:pt x="331823" y="2926820"/>
                    <a:pt x="329695" y="2927124"/>
                  </a:cubicBezTo>
                  <a:close/>
                  <a:moveTo>
                    <a:pt x="116738" y="2900219"/>
                  </a:moveTo>
                  <a:lnTo>
                    <a:pt x="102146" y="2907516"/>
                  </a:lnTo>
                  <a:lnTo>
                    <a:pt x="87554" y="2914812"/>
                  </a:lnTo>
                  <a:lnTo>
                    <a:pt x="94850" y="2914812"/>
                  </a:lnTo>
                  <a:cubicBezTo>
                    <a:pt x="99714" y="2912380"/>
                    <a:pt x="103970" y="2910556"/>
                    <a:pt x="107618" y="2909340"/>
                  </a:cubicBezTo>
                  <a:cubicBezTo>
                    <a:pt x="111266" y="2908124"/>
                    <a:pt x="114306" y="2905084"/>
                    <a:pt x="116738" y="2900219"/>
                  </a:cubicBezTo>
                  <a:close/>
                  <a:moveTo>
                    <a:pt x="259925" y="2880155"/>
                  </a:moveTo>
                  <a:cubicBezTo>
                    <a:pt x="256885" y="2880155"/>
                    <a:pt x="254149" y="2880763"/>
                    <a:pt x="251717" y="2881979"/>
                  </a:cubicBezTo>
                  <a:lnTo>
                    <a:pt x="259013" y="2885627"/>
                  </a:lnTo>
                  <a:lnTo>
                    <a:pt x="266309" y="2889275"/>
                  </a:lnTo>
                  <a:lnTo>
                    <a:pt x="269957" y="2881979"/>
                  </a:lnTo>
                  <a:cubicBezTo>
                    <a:pt x="266309" y="2880763"/>
                    <a:pt x="262965" y="2880155"/>
                    <a:pt x="259925" y="2880155"/>
                  </a:cubicBezTo>
                  <a:close/>
                  <a:moveTo>
                    <a:pt x="255365" y="2943996"/>
                  </a:moveTo>
                  <a:cubicBezTo>
                    <a:pt x="252933" y="2943996"/>
                    <a:pt x="250501" y="2947645"/>
                    <a:pt x="248069" y="2954941"/>
                  </a:cubicBezTo>
                  <a:cubicBezTo>
                    <a:pt x="243205" y="2952509"/>
                    <a:pt x="240773" y="2956157"/>
                    <a:pt x="240773" y="2965885"/>
                  </a:cubicBezTo>
                  <a:cubicBezTo>
                    <a:pt x="243205" y="2963453"/>
                    <a:pt x="241989" y="2965885"/>
                    <a:pt x="237125" y="2973181"/>
                  </a:cubicBezTo>
                  <a:cubicBezTo>
                    <a:pt x="237125" y="2975613"/>
                    <a:pt x="236517" y="2978653"/>
                    <a:pt x="235301" y="2982301"/>
                  </a:cubicBezTo>
                  <a:cubicBezTo>
                    <a:pt x="234085" y="2985949"/>
                    <a:pt x="235909" y="2986557"/>
                    <a:pt x="240773" y="2984125"/>
                  </a:cubicBezTo>
                  <a:cubicBezTo>
                    <a:pt x="249285" y="2980477"/>
                    <a:pt x="255061" y="2977133"/>
                    <a:pt x="258101" y="2974093"/>
                  </a:cubicBezTo>
                  <a:lnTo>
                    <a:pt x="258705" y="2973049"/>
                  </a:lnTo>
                  <a:lnTo>
                    <a:pt x="255821" y="2971813"/>
                  </a:lnTo>
                  <a:cubicBezTo>
                    <a:pt x="254909" y="2970901"/>
                    <a:pt x="254149" y="2969533"/>
                    <a:pt x="253541" y="2967709"/>
                  </a:cubicBezTo>
                  <a:cubicBezTo>
                    <a:pt x="252325" y="2964061"/>
                    <a:pt x="252933" y="2959805"/>
                    <a:pt x="255365" y="2954941"/>
                  </a:cubicBezTo>
                  <a:cubicBezTo>
                    <a:pt x="257797" y="2947645"/>
                    <a:pt x="257797" y="2943996"/>
                    <a:pt x="255365" y="2943996"/>
                  </a:cubicBezTo>
                  <a:close/>
                  <a:moveTo>
                    <a:pt x="259013" y="2965885"/>
                  </a:moveTo>
                  <a:lnTo>
                    <a:pt x="259013" y="2972518"/>
                  </a:lnTo>
                  <a:lnTo>
                    <a:pt x="260609" y="2969761"/>
                  </a:lnTo>
                  <a:cubicBezTo>
                    <a:pt x="260761" y="2968393"/>
                    <a:pt x="260229" y="2967101"/>
                    <a:pt x="259013" y="2965885"/>
                  </a:cubicBezTo>
                  <a:close/>
                  <a:moveTo>
                    <a:pt x="1270442" y="2018754"/>
                  </a:moveTo>
                  <a:cubicBezTo>
                    <a:pt x="1269834" y="2019057"/>
                    <a:pt x="1269530" y="2019817"/>
                    <a:pt x="1269530" y="2021034"/>
                  </a:cubicBezTo>
                  <a:cubicBezTo>
                    <a:pt x="1267706" y="2026506"/>
                    <a:pt x="1263146" y="2031978"/>
                    <a:pt x="1255850" y="2037450"/>
                  </a:cubicBezTo>
                  <a:lnTo>
                    <a:pt x="1248636" y="2042259"/>
                  </a:lnTo>
                  <a:lnTo>
                    <a:pt x="1256762" y="2037906"/>
                  </a:lnTo>
                  <a:cubicBezTo>
                    <a:pt x="1261626" y="2035170"/>
                    <a:pt x="1267098" y="2031978"/>
                    <a:pt x="1273178" y="2028330"/>
                  </a:cubicBezTo>
                  <a:cubicBezTo>
                    <a:pt x="1275610" y="2023465"/>
                    <a:pt x="1275610" y="2020426"/>
                    <a:pt x="1273178" y="2019209"/>
                  </a:cubicBezTo>
                  <a:cubicBezTo>
                    <a:pt x="1271962" y="2018602"/>
                    <a:pt x="1271050" y="2018449"/>
                    <a:pt x="1270442" y="2018754"/>
                  </a:cubicBezTo>
                  <a:close/>
                  <a:moveTo>
                    <a:pt x="1246682" y="2043306"/>
                  </a:moveTo>
                  <a:lnTo>
                    <a:pt x="1229401" y="2050218"/>
                  </a:lnTo>
                  <a:cubicBezTo>
                    <a:pt x="1231833" y="2050218"/>
                    <a:pt x="1236697" y="2048394"/>
                    <a:pt x="1243994" y="2044746"/>
                  </a:cubicBezTo>
                  <a:lnTo>
                    <a:pt x="1246682" y="2043306"/>
                  </a:lnTo>
                  <a:close/>
                  <a:moveTo>
                    <a:pt x="1637986" y="1167384"/>
                  </a:moveTo>
                  <a:cubicBezTo>
                    <a:pt x="1633122" y="1167384"/>
                    <a:pt x="1630689" y="1169816"/>
                    <a:pt x="1630689" y="1174680"/>
                  </a:cubicBezTo>
                  <a:cubicBezTo>
                    <a:pt x="1630689" y="1179544"/>
                    <a:pt x="1631905" y="1183192"/>
                    <a:pt x="1634337" y="1185624"/>
                  </a:cubicBezTo>
                  <a:cubicBezTo>
                    <a:pt x="1634337" y="1183192"/>
                    <a:pt x="1635553" y="1181368"/>
                    <a:pt x="1637986" y="1180152"/>
                  </a:cubicBezTo>
                  <a:cubicBezTo>
                    <a:pt x="1640418" y="1178936"/>
                    <a:pt x="1641634" y="1175896"/>
                    <a:pt x="1641634" y="1171032"/>
                  </a:cubicBezTo>
                  <a:lnTo>
                    <a:pt x="1637986" y="1167384"/>
                  </a:lnTo>
                  <a:close/>
                  <a:moveTo>
                    <a:pt x="1593297" y="1197481"/>
                  </a:moveTo>
                  <a:cubicBezTo>
                    <a:pt x="1591473" y="1196873"/>
                    <a:pt x="1590561" y="1197785"/>
                    <a:pt x="1590561" y="1200217"/>
                  </a:cubicBezTo>
                  <a:cubicBezTo>
                    <a:pt x="1588128" y="1205081"/>
                    <a:pt x="1589345" y="1209945"/>
                    <a:pt x="1594209" y="1214809"/>
                  </a:cubicBezTo>
                  <a:lnTo>
                    <a:pt x="1601505" y="1203865"/>
                  </a:lnTo>
                  <a:cubicBezTo>
                    <a:pt x="1597857" y="1200217"/>
                    <a:pt x="1595121" y="1198089"/>
                    <a:pt x="1593297" y="119748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435B3B8B-06A9-EC59-6DC8-A588D2DADED0}"/>
                </a:ext>
              </a:extLst>
            </p:cNvPr>
            <p:cNvSpPr txBox="1"/>
            <p:nvPr/>
          </p:nvSpPr>
          <p:spPr>
            <a:xfrm>
              <a:off x="3245865" y="3055198"/>
              <a:ext cx="1783909" cy="974036"/>
            </a:xfrm>
            <a:custGeom>
              <a:avLst/>
              <a:gdLst/>
              <a:ahLst/>
              <a:cxnLst/>
              <a:rect l="l" t="t" r="r" b="b"/>
              <a:pathLst>
                <a:path w="1783909" h="974036">
                  <a:moveTo>
                    <a:pt x="893778" y="0"/>
                  </a:moveTo>
                  <a:lnTo>
                    <a:pt x="901074" y="0"/>
                  </a:lnTo>
                  <a:lnTo>
                    <a:pt x="908371" y="3648"/>
                  </a:lnTo>
                  <a:lnTo>
                    <a:pt x="915667" y="3648"/>
                  </a:lnTo>
                  <a:cubicBezTo>
                    <a:pt x="922963" y="3648"/>
                    <a:pt x="930259" y="3648"/>
                    <a:pt x="937555" y="3648"/>
                  </a:cubicBezTo>
                  <a:lnTo>
                    <a:pt x="981332" y="10944"/>
                  </a:lnTo>
                  <a:lnTo>
                    <a:pt x="995925" y="10944"/>
                  </a:lnTo>
                  <a:cubicBezTo>
                    <a:pt x="1010517" y="10944"/>
                    <a:pt x="1019029" y="12160"/>
                    <a:pt x="1021461" y="14592"/>
                  </a:cubicBezTo>
                  <a:lnTo>
                    <a:pt x="1127255" y="51073"/>
                  </a:lnTo>
                  <a:lnTo>
                    <a:pt x="1229401" y="102146"/>
                  </a:lnTo>
                  <a:cubicBezTo>
                    <a:pt x="1239130" y="104578"/>
                    <a:pt x="1250682" y="108226"/>
                    <a:pt x="1264058" y="113090"/>
                  </a:cubicBezTo>
                  <a:cubicBezTo>
                    <a:pt x="1277434" y="117954"/>
                    <a:pt x="1286554" y="121602"/>
                    <a:pt x="1291419" y="124034"/>
                  </a:cubicBezTo>
                  <a:cubicBezTo>
                    <a:pt x="1325467" y="143491"/>
                    <a:pt x="1340060" y="149571"/>
                    <a:pt x="1335195" y="142275"/>
                  </a:cubicBezTo>
                  <a:cubicBezTo>
                    <a:pt x="1323035" y="134978"/>
                    <a:pt x="1313307" y="131330"/>
                    <a:pt x="1306011" y="131330"/>
                  </a:cubicBezTo>
                  <a:lnTo>
                    <a:pt x="1309659" y="120386"/>
                  </a:lnTo>
                  <a:cubicBezTo>
                    <a:pt x="1319387" y="122818"/>
                    <a:pt x="1327899" y="127682"/>
                    <a:pt x="1335195" y="134978"/>
                  </a:cubicBezTo>
                  <a:cubicBezTo>
                    <a:pt x="1344924" y="137410"/>
                    <a:pt x="1359516" y="147139"/>
                    <a:pt x="1378972" y="164163"/>
                  </a:cubicBezTo>
                  <a:cubicBezTo>
                    <a:pt x="1383836" y="164163"/>
                    <a:pt x="1390525" y="165987"/>
                    <a:pt x="1399037" y="169635"/>
                  </a:cubicBezTo>
                  <a:cubicBezTo>
                    <a:pt x="1407549" y="173283"/>
                    <a:pt x="1411805" y="176323"/>
                    <a:pt x="1411805" y="178755"/>
                  </a:cubicBezTo>
                  <a:cubicBezTo>
                    <a:pt x="1416669" y="181187"/>
                    <a:pt x="1416669" y="178755"/>
                    <a:pt x="1411805" y="171459"/>
                  </a:cubicBezTo>
                  <a:cubicBezTo>
                    <a:pt x="1409373" y="166595"/>
                    <a:pt x="1405725" y="164163"/>
                    <a:pt x="1400861" y="164163"/>
                  </a:cubicBezTo>
                  <a:cubicBezTo>
                    <a:pt x="1340060" y="130114"/>
                    <a:pt x="1310875" y="111874"/>
                    <a:pt x="1313307" y="109442"/>
                  </a:cubicBezTo>
                  <a:lnTo>
                    <a:pt x="1320603" y="109442"/>
                  </a:lnTo>
                  <a:cubicBezTo>
                    <a:pt x="1327899" y="109442"/>
                    <a:pt x="1352220" y="124034"/>
                    <a:pt x="1393565" y="153219"/>
                  </a:cubicBezTo>
                  <a:cubicBezTo>
                    <a:pt x="1427613" y="165379"/>
                    <a:pt x="1450718" y="176323"/>
                    <a:pt x="1462878" y="186051"/>
                  </a:cubicBezTo>
                  <a:lnTo>
                    <a:pt x="1470174" y="186051"/>
                  </a:lnTo>
                  <a:cubicBezTo>
                    <a:pt x="1465310" y="183620"/>
                    <a:pt x="1460446" y="180579"/>
                    <a:pt x="1455582" y="176931"/>
                  </a:cubicBezTo>
                  <a:cubicBezTo>
                    <a:pt x="1450718" y="173283"/>
                    <a:pt x="1448286" y="170243"/>
                    <a:pt x="1448286" y="167811"/>
                  </a:cubicBezTo>
                  <a:cubicBezTo>
                    <a:pt x="1455582" y="167811"/>
                    <a:pt x="1490847" y="195780"/>
                    <a:pt x="1554080" y="251717"/>
                  </a:cubicBezTo>
                  <a:lnTo>
                    <a:pt x="1579617" y="273605"/>
                  </a:lnTo>
                  <a:cubicBezTo>
                    <a:pt x="1591777" y="280901"/>
                    <a:pt x="1600289" y="288197"/>
                    <a:pt x="1605153" y="295494"/>
                  </a:cubicBezTo>
                  <a:cubicBezTo>
                    <a:pt x="1607585" y="307654"/>
                    <a:pt x="1611233" y="313734"/>
                    <a:pt x="1616097" y="313734"/>
                  </a:cubicBezTo>
                  <a:lnTo>
                    <a:pt x="1627042" y="310086"/>
                  </a:lnTo>
                  <a:cubicBezTo>
                    <a:pt x="1629474" y="312518"/>
                    <a:pt x="1632514" y="312518"/>
                    <a:pt x="1636162" y="310086"/>
                  </a:cubicBezTo>
                  <a:lnTo>
                    <a:pt x="1639950" y="305877"/>
                  </a:lnTo>
                  <a:lnTo>
                    <a:pt x="1637986" y="313734"/>
                  </a:lnTo>
                  <a:cubicBezTo>
                    <a:pt x="1637986" y="316166"/>
                    <a:pt x="1637986" y="317990"/>
                    <a:pt x="1637986" y="319206"/>
                  </a:cubicBezTo>
                  <a:cubicBezTo>
                    <a:pt x="1637986" y="320422"/>
                    <a:pt x="1639202" y="321030"/>
                    <a:pt x="1641634" y="321030"/>
                  </a:cubicBezTo>
                  <a:lnTo>
                    <a:pt x="1641634" y="324678"/>
                  </a:lnTo>
                  <a:cubicBezTo>
                    <a:pt x="1644066" y="341703"/>
                    <a:pt x="1648930" y="351431"/>
                    <a:pt x="1656226" y="353863"/>
                  </a:cubicBezTo>
                  <a:cubicBezTo>
                    <a:pt x="1658658" y="353863"/>
                    <a:pt x="1661698" y="356903"/>
                    <a:pt x="1665346" y="362983"/>
                  </a:cubicBezTo>
                  <a:cubicBezTo>
                    <a:pt x="1668994" y="369063"/>
                    <a:pt x="1670819" y="373319"/>
                    <a:pt x="1670819" y="375751"/>
                  </a:cubicBezTo>
                  <a:cubicBezTo>
                    <a:pt x="1670819" y="383048"/>
                    <a:pt x="1672034" y="389736"/>
                    <a:pt x="1674467" y="395816"/>
                  </a:cubicBezTo>
                  <a:cubicBezTo>
                    <a:pt x="1676899" y="401896"/>
                    <a:pt x="1680547" y="409800"/>
                    <a:pt x="1685411" y="419528"/>
                  </a:cubicBezTo>
                  <a:cubicBezTo>
                    <a:pt x="1697571" y="451145"/>
                    <a:pt x="1715811" y="482761"/>
                    <a:pt x="1740132" y="514378"/>
                  </a:cubicBezTo>
                  <a:cubicBezTo>
                    <a:pt x="1744996" y="524106"/>
                    <a:pt x="1748644" y="532011"/>
                    <a:pt x="1751076" y="538091"/>
                  </a:cubicBezTo>
                  <a:cubicBezTo>
                    <a:pt x="1753508" y="544171"/>
                    <a:pt x="1758372" y="550859"/>
                    <a:pt x="1765668" y="558155"/>
                  </a:cubicBezTo>
                  <a:cubicBezTo>
                    <a:pt x="1765668" y="563019"/>
                    <a:pt x="1766276" y="568491"/>
                    <a:pt x="1767492" y="574572"/>
                  </a:cubicBezTo>
                  <a:cubicBezTo>
                    <a:pt x="1768708" y="580652"/>
                    <a:pt x="1770532" y="583692"/>
                    <a:pt x="1772965" y="583692"/>
                  </a:cubicBezTo>
                  <a:cubicBezTo>
                    <a:pt x="1772965" y="600716"/>
                    <a:pt x="1771749" y="611660"/>
                    <a:pt x="1769317" y="616525"/>
                  </a:cubicBezTo>
                  <a:cubicBezTo>
                    <a:pt x="1766884" y="635981"/>
                    <a:pt x="1765668" y="649357"/>
                    <a:pt x="1765668" y="656653"/>
                  </a:cubicBezTo>
                  <a:cubicBezTo>
                    <a:pt x="1770532" y="661517"/>
                    <a:pt x="1771749" y="666381"/>
                    <a:pt x="1769317" y="671246"/>
                  </a:cubicBezTo>
                  <a:cubicBezTo>
                    <a:pt x="1774181" y="676110"/>
                    <a:pt x="1776613" y="684622"/>
                    <a:pt x="1776613" y="696782"/>
                  </a:cubicBezTo>
                  <a:cubicBezTo>
                    <a:pt x="1779045" y="696782"/>
                    <a:pt x="1780261" y="699214"/>
                    <a:pt x="1780261" y="704078"/>
                  </a:cubicBezTo>
                  <a:cubicBezTo>
                    <a:pt x="1780261" y="708942"/>
                    <a:pt x="1777829" y="711374"/>
                    <a:pt x="1772965" y="711374"/>
                  </a:cubicBezTo>
                  <a:cubicBezTo>
                    <a:pt x="1772965" y="713806"/>
                    <a:pt x="1772965" y="716846"/>
                    <a:pt x="1772965" y="720495"/>
                  </a:cubicBezTo>
                  <a:cubicBezTo>
                    <a:pt x="1772965" y="724143"/>
                    <a:pt x="1774181" y="727183"/>
                    <a:pt x="1776613" y="729615"/>
                  </a:cubicBezTo>
                  <a:cubicBezTo>
                    <a:pt x="1776613" y="734479"/>
                    <a:pt x="1777221" y="739343"/>
                    <a:pt x="1778437" y="744207"/>
                  </a:cubicBezTo>
                  <a:cubicBezTo>
                    <a:pt x="1779653" y="749071"/>
                    <a:pt x="1781477" y="752719"/>
                    <a:pt x="1783909" y="755151"/>
                  </a:cubicBezTo>
                  <a:cubicBezTo>
                    <a:pt x="1783909" y="760015"/>
                    <a:pt x="1780261" y="763664"/>
                    <a:pt x="1772965" y="766095"/>
                  </a:cubicBezTo>
                  <a:lnTo>
                    <a:pt x="1769317" y="780688"/>
                  </a:lnTo>
                  <a:cubicBezTo>
                    <a:pt x="1771749" y="780688"/>
                    <a:pt x="1772965" y="782512"/>
                    <a:pt x="1772965" y="786160"/>
                  </a:cubicBezTo>
                  <a:cubicBezTo>
                    <a:pt x="1772965" y="789808"/>
                    <a:pt x="1770532" y="795280"/>
                    <a:pt x="1765668" y="802576"/>
                  </a:cubicBezTo>
                  <a:cubicBezTo>
                    <a:pt x="1765668" y="807440"/>
                    <a:pt x="1762020" y="811088"/>
                    <a:pt x="1754724" y="813520"/>
                  </a:cubicBezTo>
                  <a:cubicBezTo>
                    <a:pt x="1744996" y="811088"/>
                    <a:pt x="1737700" y="812304"/>
                    <a:pt x="1732836" y="817168"/>
                  </a:cubicBezTo>
                  <a:cubicBezTo>
                    <a:pt x="1725540" y="819601"/>
                    <a:pt x="1719459" y="819601"/>
                    <a:pt x="1714595" y="817168"/>
                  </a:cubicBezTo>
                  <a:cubicBezTo>
                    <a:pt x="1714595" y="817168"/>
                    <a:pt x="1713987" y="815952"/>
                    <a:pt x="1712771" y="813520"/>
                  </a:cubicBezTo>
                  <a:cubicBezTo>
                    <a:pt x="1711555" y="811088"/>
                    <a:pt x="1709731" y="809872"/>
                    <a:pt x="1707299" y="809872"/>
                  </a:cubicBezTo>
                  <a:lnTo>
                    <a:pt x="1703651" y="806224"/>
                  </a:lnTo>
                  <a:cubicBezTo>
                    <a:pt x="1696355" y="806224"/>
                    <a:pt x="1692707" y="811088"/>
                    <a:pt x="1692707" y="820816"/>
                  </a:cubicBezTo>
                  <a:cubicBezTo>
                    <a:pt x="1692707" y="828113"/>
                    <a:pt x="1695139" y="837233"/>
                    <a:pt x="1700003" y="848177"/>
                  </a:cubicBezTo>
                  <a:cubicBezTo>
                    <a:pt x="1704867" y="859121"/>
                    <a:pt x="1708515" y="867026"/>
                    <a:pt x="1710947" y="871889"/>
                  </a:cubicBezTo>
                  <a:cubicBezTo>
                    <a:pt x="1713379" y="876754"/>
                    <a:pt x="1714595" y="880402"/>
                    <a:pt x="1714595" y="882834"/>
                  </a:cubicBezTo>
                  <a:cubicBezTo>
                    <a:pt x="1714595" y="885266"/>
                    <a:pt x="1714595" y="887698"/>
                    <a:pt x="1714595" y="890130"/>
                  </a:cubicBezTo>
                  <a:lnTo>
                    <a:pt x="1703651" y="893778"/>
                  </a:lnTo>
                  <a:cubicBezTo>
                    <a:pt x="1703651" y="891346"/>
                    <a:pt x="1701827" y="889522"/>
                    <a:pt x="1698179" y="888306"/>
                  </a:cubicBezTo>
                  <a:cubicBezTo>
                    <a:pt x="1694531" y="887090"/>
                    <a:pt x="1690275" y="887698"/>
                    <a:pt x="1685411" y="890130"/>
                  </a:cubicBezTo>
                  <a:cubicBezTo>
                    <a:pt x="1682979" y="894994"/>
                    <a:pt x="1682979" y="899858"/>
                    <a:pt x="1685411" y="904722"/>
                  </a:cubicBezTo>
                  <a:lnTo>
                    <a:pt x="1685411" y="912018"/>
                  </a:lnTo>
                  <a:cubicBezTo>
                    <a:pt x="1682979" y="916883"/>
                    <a:pt x="1682979" y="921747"/>
                    <a:pt x="1685411" y="926611"/>
                  </a:cubicBezTo>
                  <a:lnTo>
                    <a:pt x="1696355" y="944851"/>
                  </a:lnTo>
                  <a:lnTo>
                    <a:pt x="1685411" y="952147"/>
                  </a:lnTo>
                  <a:cubicBezTo>
                    <a:pt x="1685411" y="954579"/>
                    <a:pt x="1684803" y="955795"/>
                    <a:pt x="1683587" y="955795"/>
                  </a:cubicBezTo>
                  <a:cubicBezTo>
                    <a:pt x="1682371" y="955795"/>
                    <a:pt x="1681763" y="955795"/>
                    <a:pt x="1681763" y="955795"/>
                  </a:cubicBezTo>
                  <a:lnTo>
                    <a:pt x="1670819" y="963091"/>
                  </a:lnTo>
                  <a:lnTo>
                    <a:pt x="1656226" y="955795"/>
                  </a:lnTo>
                  <a:lnTo>
                    <a:pt x="1641634" y="959443"/>
                  </a:lnTo>
                  <a:cubicBezTo>
                    <a:pt x="1636770" y="961876"/>
                    <a:pt x="1633122" y="963700"/>
                    <a:pt x="1630690" y="964915"/>
                  </a:cubicBezTo>
                  <a:cubicBezTo>
                    <a:pt x="1628257" y="966131"/>
                    <a:pt x="1627042" y="965524"/>
                    <a:pt x="1627042" y="963091"/>
                  </a:cubicBezTo>
                  <a:lnTo>
                    <a:pt x="1630690" y="955795"/>
                  </a:lnTo>
                  <a:cubicBezTo>
                    <a:pt x="1633122" y="958228"/>
                    <a:pt x="1634338" y="955795"/>
                    <a:pt x="1634338" y="948499"/>
                  </a:cubicBezTo>
                  <a:cubicBezTo>
                    <a:pt x="1631905" y="948499"/>
                    <a:pt x="1627650" y="947891"/>
                    <a:pt x="1621569" y="946675"/>
                  </a:cubicBezTo>
                  <a:cubicBezTo>
                    <a:pt x="1615489" y="945459"/>
                    <a:pt x="1610017" y="947283"/>
                    <a:pt x="1605153" y="952147"/>
                  </a:cubicBezTo>
                  <a:lnTo>
                    <a:pt x="1594209" y="948499"/>
                  </a:lnTo>
                  <a:lnTo>
                    <a:pt x="1594209" y="955795"/>
                  </a:lnTo>
                  <a:lnTo>
                    <a:pt x="1572320" y="948499"/>
                  </a:lnTo>
                  <a:lnTo>
                    <a:pt x="1565024" y="948499"/>
                  </a:lnTo>
                  <a:lnTo>
                    <a:pt x="1572320" y="974036"/>
                  </a:lnTo>
                  <a:lnTo>
                    <a:pt x="1565024" y="974036"/>
                  </a:lnTo>
                  <a:lnTo>
                    <a:pt x="1565024" y="966739"/>
                  </a:lnTo>
                  <a:cubicBezTo>
                    <a:pt x="1562592" y="964308"/>
                    <a:pt x="1559552" y="963700"/>
                    <a:pt x="1555904" y="964915"/>
                  </a:cubicBezTo>
                  <a:cubicBezTo>
                    <a:pt x="1552256" y="966131"/>
                    <a:pt x="1545568" y="966739"/>
                    <a:pt x="1535840" y="966739"/>
                  </a:cubicBezTo>
                  <a:cubicBezTo>
                    <a:pt x="1530976" y="969172"/>
                    <a:pt x="1526111" y="970388"/>
                    <a:pt x="1521247" y="970388"/>
                  </a:cubicBezTo>
                  <a:cubicBezTo>
                    <a:pt x="1504223" y="967956"/>
                    <a:pt x="1492063" y="966739"/>
                    <a:pt x="1484766" y="966739"/>
                  </a:cubicBezTo>
                  <a:lnTo>
                    <a:pt x="1473822" y="966739"/>
                  </a:lnTo>
                  <a:lnTo>
                    <a:pt x="1466526" y="963091"/>
                  </a:lnTo>
                  <a:lnTo>
                    <a:pt x="1459230" y="955795"/>
                  </a:lnTo>
                  <a:cubicBezTo>
                    <a:pt x="1456798" y="955795"/>
                    <a:pt x="1453150" y="953971"/>
                    <a:pt x="1448286" y="950323"/>
                  </a:cubicBezTo>
                  <a:cubicBezTo>
                    <a:pt x="1443422" y="946675"/>
                    <a:pt x="1438558" y="942419"/>
                    <a:pt x="1433693" y="937555"/>
                  </a:cubicBezTo>
                  <a:cubicBezTo>
                    <a:pt x="1428829" y="937555"/>
                    <a:pt x="1425181" y="936947"/>
                    <a:pt x="1422749" y="935731"/>
                  </a:cubicBezTo>
                  <a:cubicBezTo>
                    <a:pt x="1420317" y="934515"/>
                    <a:pt x="1420317" y="932691"/>
                    <a:pt x="1422749" y="930259"/>
                  </a:cubicBezTo>
                  <a:lnTo>
                    <a:pt x="1408157" y="926611"/>
                  </a:lnTo>
                  <a:cubicBezTo>
                    <a:pt x="1398429" y="924179"/>
                    <a:pt x="1397213" y="921747"/>
                    <a:pt x="1404509" y="919314"/>
                  </a:cubicBezTo>
                  <a:cubicBezTo>
                    <a:pt x="1409373" y="919314"/>
                    <a:pt x="1411805" y="916883"/>
                    <a:pt x="1411805" y="912018"/>
                  </a:cubicBezTo>
                  <a:cubicBezTo>
                    <a:pt x="1399645" y="904722"/>
                    <a:pt x="1389917" y="902290"/>
                    <a:pt x="1382620" y="904722"/>
                  </a:cubicBezTo>
                  <a:cubicBezTo>
                    <a:pt x="1375324" y="904722"/>
                    <a:pt x="1366204" y="902290"/>
                    <a:pt x="1355260" y="897426"/>
                  </a:cubicBezTo>
                  <a:cubicBezTo>
                    <a:pt x="1344316" y="892562"/>
                    <a:pt x="1333979" y="888914"/>
                    <a:pt x="1324251" y="886482"/>
                  </a:cubicBezTo>
                  <a:lnTo>
                    <a:pt x="1313307" y="879186"/>
                  </a:lnTo>
                  <a:cubicBezTo>
                    <a:pt x="1310875" y="881618"/>
                    <a:pt x="1308443" y="883442"/>
                    <a:pt x="1306011" y="884658"/>
                  </a:cubicBezTo>
                  <a:cubicBezTo>
                    <a:pt x="1303579" y="885874"/>
                    <a:pt x="1303579" y="884050"/>
                    <a:pt x="1306011" y="879186"/>
                  </a:cubicBezTo>
                  <a:lnTo>
                    <a:pt x="1298715" y="864593"/>
                  </a:lnTo>
                  <a:lnTo>
                    <a:pt x="1291419" y="864593"/>
                  </a:lnTo>
                  <a:lnTo>
                    <a:pt x="1295067" y="857297"/>
                  </a:lnTo>
                  <a:lnTo>
                    <a:pt x="1287771" y="853649"/>
                  </a:lnTo>
                  <a:lnTo>
                    <a:pt x="1302363" y="857297"/>
                  </a:lnTo>
                  <a:cubicBezTo>
                    <a:pt x="1304795" y="857297"/>
                    <a:pt x="1307835" y="857297"/>
                    <a:pt x="1311483" y="857297"/>
                  </a:cubicBezTo>
                  <a:cubicBezTo>
                    <a:pt x="1315131" y="857297"/>
                    <a:pt x="1318171" y="856081"/>
                    <a:pt x="1320603" y="853649"/>
                  </a:cubicBezTo>
                  <a:cubicBezTo>
                    <a:pt x="1325467" y="853649"/>
                    <a:pt x="1329115" y="856081"/>
                    <a:pt x="1331547" y="860945"/>
                  </a:cubicBezTo>
                  <a:cubicBezTo>
                    <a:pt x="1336412" y="868241"/>
                    <a:pt x="1347356" y="874322"/>
                    <a:pt x="1364380" y="879186"/>
                  </a:cubicBezTo>
                  <a:lnTo>
                    <a:pt x="1364380" y="875538"/>
                  </a:lnTo>
                  <a:cubicBezTo>
                    <a:pt x="1364380" y="870674"/>
                    <a:pt x="1361948" y="866417"/>
                    <a:pt x="1357084" y="862769"/>
                  </a:cubicBezTo>
                  <a:cubicBezTo>
                    <a:pt x="1352220" y="859121"/>
                    <a:pt x="1347356" y="857297"/>
                    <a:pt x="1342492" y="857297"/>
                  </a:cubicBezTo>
                  <a:cubicBezTo>
                    <a:pt x="1340060" y="852433"/>
                    <a:pt x="1337628" y="850001"/>
                    <a:pt x="1335195" y="850001"/>
                  </a:cubicBezTo>
                  <a:cubicBezTo>
                    <a:pt x="1332763" y="842705"/>
                    <a:pt x="1329115" y="837841"/>
                    <a:pt x="1324251" y="835409"/>
                  </a:cubicBezTo>
                  <a:cubicBezTo>
                    <a:pt x="1319387" y="832977"/>
                    <a:pt x="1313915" y="831761"/>
                    <a:pt x="1307835" y="831761"/>
                  </a:cubicBezTo>
                  <a:cubicBezTo>
                    <a:pt x="1301755" y="831761"/>
                    <a:pt x="1297499" y="831761"/>
                    <a:pt x="1295067" y="831761"/>
                  </a:cubicBezTo>
                  <a:cubicBezTo>
                    <a:pt x="1290203" y="829329"/>
                    <a:pt x="1291419" y="826897"/>
                    <a:pt x="1298715" y="824465"/>
                  </a:cubicBezTo>
                  <a:cubicBezTo>
                    <a:pt x="1306011" y="819601"/>
                    <a:pt x="1304795" y="813520"/>
                    <a:pt x="1295067" y="806224"/>
                  </a:cubicBezTo>
                  <a:lnTo>
                    <a:pt x="1287771" y="806224"/>
                  </a:lnTo>
                  <a:lnTo>
                    <a:pt x="1280474" y="798928"/>
                  </a:lnTo>
                  <a:lnTo>
                    <a:pt x="1258586" y="784336"/>
                  </a:lnTo>
                  <a:cubicBezTo>
                    <a:pt x="1251290" y="781904"/>
                    <a:pt x="1245210" y="778864"/>
                    <a:pt x="1240346" y="775216"/>
                  </a:cubicBezTo>
                  <a:cubicBezTo>
                    <a:pt x="1235481" y="771568"/>
                    <a:pt x="1234265" y="769743"/>
                    <a:pt x="1236698" y="769743"/>
                  </a:cubicBezTo>
                  <a:cubicBezTo>
                    <a:pt x="1241562" y="774608"/>
                    <a:pt x="1243994" y="773392"/>
                    <a:pt x="1243994" y="766095"/>
                  </a:cubicBezTo>
                  <a:lnTo>
                    <a:pt x="1211161" y="755151"/>
                  </a:lnTo>
                  <a:cubicBezTo>
                    <a:pt x="1220889" y="755151"/>
                    <a:pt x="1225753" y="753935"/>
                    <a:pt x="1225753" y="751503"/>
                  </a:cubicBezTo>
                  <a:cubicBezTo>
                    <a:pt x="1225753" y="751503"/>
                    <a:pt x="1216025" y="744207"/>
                    <a:pt x="1196569" y="729615"/>
                  </a:cubicBezTo>
                  <a:cubicBezTo>
                    <a:pt x="1184408" y="727183"/>
                    <a:pt x="1175896" y="723535"/>
                    <a:pt x="1171032" y="718670"/>
                  </a:cubicBezTo>
                  <a:cubicBezTo>
                    <a:pt x="1166168" y="716239"/>
                    <a:pt x="1162520" y="712590"/>
                    <a:pt x="1160088" y="707726"/>
                  </a:cubicBezTo>
                  <a:cubicBezTo>
                    <a:pt x="1160088" y="700430"/>
                    <a:pt x="1152792" y="695566"/>
                    <a:pt x="1138200" y="693134"/>
                  </a:cubicBezTo>
                  <a:lnTo>
                    <a:pt x="1134552" y="685838"/>
                  </a:lnTo>
                  <a:cubicBezTo>
                    <a:pt x="1141848" y="688270"/>
                    <a:pt x="1146104" y="688270"/>
                    <a:pt x="1147320" y="685838"/>
                  </a:cubicBezTo>
                  <a:cubicBezTo>
                    <a:pt x="1148536" y="683406"/>
                    <a:pt x="1147928" y="680974"/>
                    <a:pt x="1145496" y="678542"/>
                  </a:cubicBezTo>
                  <a:lnTo>
                    <a:pt x="1138200" y="671246"/>
                  </a:lnTo>
                  <a:lnTo>
                    <a:pt x="1130903" y="667597"/>
                  </a:lnTo>
                  <a:cubicBezTo>
                    <a:pt x="1126039" y="667597"/>
                    <a:pt x="1123607" y="663949"/>
                    <a:pt x="1123607" y="656653"/>
                  </a:cubicBezTo>
                  <a:lnTo>
                    <a:pt x="1105367" y="645709"/>
                  </a:lnTo>
                  <a:lnTo>
                    <a:pt x="1101719" y="645709"/>
                  </a:lnTo>
                  <a:lnTo>
                    <a:pt x="1101719" y="642061"/>
                  </a:lnTo>
                  <a:lnTo>
                    <a:pt x="1134552" y="660301"/>
                  </a:lnTo>
                  <a:cubicBezTo>
                    <a:pt x="1136984" y="657869"/>
                    <a:pt x="1137591" y="655437"/>
                    <a:pt x="1136376" y="653005"/>
                  </a:cubicBezTo>
                  <a:cubicBezTo>
                    <a:pt x="1135159" y="650573"/>
                    <a:pt x="1133335" y="648141"/>
                    <a:pt x="1130903" y="645709"/>
                  </a:cubicBezTo>
                  <a:lnTo>
                    <a:pt x="1130903" y="642061"/>
                  </a:lnTo>
                  <a:cubicBezTo>
                    <a:pt x="1126039" y="632333"/>
                    <a:pt x="1121175" y="627469"/>
                    <a:pt x="1116311" y="627469"/>
                  </a:cubicBezTo>
                  <a:cubicBezTo>
                    <a:pt x="1109015" y="625037"/>
                    <a:pt x="1106583" y="621388"/>
                    <a:pt x="1109015" y="616525"/>
                  </a:cubicBezTo>
                  <a:cubicBezTo>
                    <a:pt x="1104151" y="616525"/>
                    <a:pt x="1098679" y="612876"/>
                    <a:pt x="1092599" y="605580"/>
                  </a:cubicBezTo>
                  <a:cubicBezTo>
                    <a:pt x="1086518" y="598284"/>
                    <a:pt x="1081046" y="594636"/>
                    <a:pt x="1076182" y="594636"/>
                  </a:cubicBezTo>
                  <a:cubicBezTo>
                    <a:pt x="1073750" y="589772"/>
                    <a:pt x="1071318" y="587340"/>
                    <a:pt x="1068886" y="587340"/>
                  </a:cubicBezTo>
                  <a:lnTo>
                    <a:pt x="1061590" y="583692"/>
                  </a:lnTo>
                  <a:lnTo>
                    <a:pt x="1049082" y="574311"/>
                  </a:lnTo>
                  <a:lnTo>
                    <a:pt x="1061590" y="576396"/>
                  </a:lnTo>
                  <a:cubicBezTo>
                    <a:pt x="1066454" y="578828"/>
                    <a:pt x="1070102" y="579436"/>
                    <a:pt x="1072534" y="578220"/>
                  </a:cubicBezTo>
                  <a:cubicBezTo>
                    <a:pt x="1074966" y="577004"/>
                    <a:pt x="1076182" y="575179"/>
                    <a:pt x="1076182" y="572748"/>
                  </a:cubicBezTo>
                  <a:lnTo>
                    <a:pt x="1072534" y="572748"/>
                  </a:lnTo>
                  <a:lnTo>
                    <a:pt x="1050646" y="565451"/>
                  </a:lnTo>
                  <a:lnTo>
                    <a:pt x="1039702" y="554507"/>
                  </a:lnTo>
                  <a:cubicBezTo>
                    <a:pt x="1042134" y="552075"/>
                    <a:pt x="1043958" y="549643"/>
                    <a:pt x="1045174" y="547211"/>
                  </a:cubicBezTo>
                  <a:cubicBezTo>
                    <a:pt x="1046389" y="544779"/>
                    <a:pt x="1045782" y="543563"/>
                    <a:pt x="1043350" y="543563"/>
                  </a:cubicBezTo>
                  <a:cubicBezTo>
                    <a:pt x="1038486" y="536267"/>
                    <a:pt x="1033621" y="535051"/>
                    <a:pt x="1028757" y="539915"/>
                  </a:cubicBezTo>
                  <a:cubicBezTo>
                    <a:pt x="1023893" y="537483"/>
                    <a:pt x="1020245" y="533835"/>
                    <a:pt x="1017813" y="528971"/>
                  </a:cubicBezTo>
                  <a:lnTo>
                    <a:pt x="1003221" y="518026"/>
                  </a:lnTo>
                  <a:lnTo>
                    <a:pt x="1003221" y="525323"/>
                  </a:lnTo>
                  <a:cubicBezTo>
                    <a:pt x="1003221" y="522890"/>
                    <a:pt x="1002005" y="520458"/>
                    <a:pt x="999573" y="518026"/>
                  </a:cubicBezTo>
                  <a:cubicBezTo>
                    <a:pt x="997140" y="515594"/>
                    <a:pt x="995925" y="516810"/>
                    <a:pt x="995925" y="521675"/>
                  </a:cubicBezTo>
                  <a:cubicBezTo>
                    <a:pt x="991061" y="524106"/>
                    <a:pt x="987413" y="522890"/>
                    <a:pt x="984980" y="518026"/>
                  </a:cubicBezTo>
                  <a:lnTo>
                    <a:pt x="952148" y="499786"/>
                  </a:lnTo>
                  <a:cubicBezTo>
                    <a:pt x="947284" y="494922"/>
                    <a:pt x="937555" y="490058"/>
                    <a:pt x="922963" y="485194"/>
                  </a:cubicBezTo>
                  <a:lnTo>
                    <a:pt x="904723" y="485194"/>
                  </a:lnTo>
                  <a:lnTo>
                    <a:pt x="897592" y="474498"/>
                  </a:lnTo>
                  <a:lnTo>
                    <a:pt x="903811" y="474705"/>
                  </a:lnTo>
                  <a:cubicBezTo>
                    <a:pt x="910499" y="476225"/>
                    <a:pt x="919315" y="479114"/>
                    <a:pt x="930259" y="483370"/>
                  </a:cubicBezTo>
                  <a:cubicBezTo>
                    <a:pt x="952148" y="491882"/>
                    <a:pt x="971604" y="499786"/>
                    <a:pt x="988628" y="507082"/>
                  </a:cubicBezTo>
                  <a:lnTo>
                    <a:pt x="1010517" y="510730"/>
                  </a:lnTo>
                  <a:cubicBezTo>
                    <a:pt x="1012949" y="510730"/>
                    <a:pt x="1012341" y="509514"/>
                    <a:pt x="1008693" y="507082"/>
                  </a:cubicBezTo>
                  <a:cubicBezTo>
                    <a:pt x="1005045" y="504650"/>
                    <a:pt x="1002005" y="502218"/>
                    <a:pt x="999573" y="499786"/>
                  </a:cubicBezTo>
                  <a:lnTo>
                    <a:pt x="981332" y="496138"/>
                  </a:lnTo>
                  <a:cubicBezTo>
                    <a:pt x="978900" y="491274"/>
                    <a:pt x="972820" y="487626"/>
                    <a:pt x="963092" y="485194"/>
                  </a:cubicBezTo>
                  <a:lnTo>
                    <a:pt x="955796" y="485194"/>
                  </a:lnTo>
                  <a:cubicBezTo>
                    <a:pt x="955796" y="485194"/>
                    <a:pt x="955796" y="483978"/>
                    <a:pt x="955796" y="481546"/>
                  </a:cubicBezTo>
                  <a:cubicBezTo>
                    <a:pt x="955796" y="479113"/>
                    <a:pt x="955796" y="477898"/>
                    <a:pt x="955796" y="477898"/>
                  </a:cubicBezTo>
                  <a:lnTo>
                    <a:pt x="959444" y="477898"/>
                  </a:lnTo>
                  <a:cubicBezTo>
                    <a:pt x="978900" y="490058"/>
                    <a:pt x="995925" y="493706"/>
                    <a:pt x="1010517" y="488842"/>
                  </a:cubicBezTo>
                  <a:lnTo>
                    <a:pt x="1017813" y="488842"/>
                  </a:lnTo>
                  <a:cubicBezTo>
                    <a:pt x="1017813" y="491274"/>
                    <a:pt x="1020245" y="493706"/>
                    <a:pt x="1025109" y="496138"/>
                  </a:cubicBezTo>
                  <a:cubicBezTo>
                    <a:pt x="1029973" y="498570"/>
                    <a:pt x="1034837" y="498570"/>
                    <a:pt x="1039702" y="496138"/>
                  </a:cubicBezTo>
                  <a:cubicBezTo>
                    <a:pt x="1034837" y="488842"/>
                    <a:pt x="1029973" y="487626"/>
                    <a:pt x="1025109" y="492490"/>
                  </a:cubicBezTo>
                  <a:cubicBezTo>
                    <a:pt x="1020245" y="490058"/>
                    <a:pt x="1019029" y="487626"/>
                    <a:pt x="1021461" y="485194"/>
                  </a:cubicBezTo>
                  <a:lnTo>
                    <a:pt x="1017813" y="485194"/>
                  </a:lnTo>
                  <a:cubicBezTo>
                    <a:pt x="966740" y="458441"/>
                    <a:pt x="935123" y="445065"/>
                    <a:pt x="922963" y="445065"/>
                  </a:cubicBezTo>
                  <a:cubicBezTo>
                    <a:pt x="922963" y="442633"/>
                    <a:pt x="919923" y="439593"/>
                    <a:pt x="913843" y="435945"/>
                  </a:cubicBezTo>
                  <a:cubicBezTo>
                    <a:pt x="907763" y="432297"/>
                    <a:pt x="903507" y="430473"/>
                    <a:pt x="901074" y="430473"/>
                  </a:cubicBezTo>
                  <a:cubicBezTo>
                    <a:pt x="891346" y="428040"/>
                    <a:pt x="885266" y="424392"/>
                    <a:pt x="882834" y="419528"/>
                  </a:cubicBezTo>
                  <a:lnTo>
                    <a:pt x="879186" y="415880"/>
                  </a:lnTo>
                  <a:cubicBezTo>
                    <a:pt x="871890" y="420744"/>
                    <a:pt x="868242" y="420744"/>
                    <a:pt x="868242" y="415880"/>
                  </a:cubicBezTo>
                  <a:lnTo>
                    <a:pt x="860946" y="412232"/>
                  </a:lnTo>
                  <a:lnTo>
                    <a:pt x="850001" y="408584"/>
                  </a:lnTo>
                  <a:cubicBezTo>
                    <a:pt x="847569" y="406152"/>
                    <a:pt x="842705" y="402504"/>
                    <a:pt x="835409" y="397640"/>
                  </a:cubicBezTo>
                  <a:lnTo>
                    <a:pt x="846353" y="404936"/>
                  </a:lnTo>
                  <a:lnTo>
                    <a:pt x="882834" y="408584"/>
                  </a:lnTo>
                  <a:cubicBezTo>
                    <a:pt x="887698" y="415880"/>
                    <a:pt x="894994" y="420744"/>
                    <a:pt x="904723" y="423176"/>
                  </a:cubicBezTo>
                  <a:cubicBezTo>
                    <a:pt x="919315" y="425609"/>
                    <a:pt x="925395" y="430473"/>
                    <a:pt x="922963" y="437769"/>
                  </a:cubicBezTo>
                  <a:lnTo>
                    <a:pt x="930259" y="437769"/>
                  </a:lnTo>
                  <a:cubicBezTo>
                    <a:pt x="932691" y="432905"/>
                    <a:pt x="935731" y="431688"/>
                    <a:pt x="939379" y="434121"/>
                  </a:cubicBezTo>
                  <a:cubicBezTo>
                    <a:pt x="943027" y="436553"/>
                    <a:pt x="947284" y="437769"/>
                    <a:pt x="952148" y="437769"/>
                  </a:cubicBezTo>
                  <a:cubicBezTo>
                    <a:pt x="974036" y="449929"/>
                    <a:pt x="1005653" y="460873"/>
                    <a:pt x="1046998" y="470601"/>
                  </a:cubicBezTo>
                  <a:cubicBezTo>
                    <a:pt x="1046998" y="460873"/>
                    <a:pt x="1028757" y="451145"/>
                    <a:pt x="992276" y="441417"/>
                  </a:cubicBezTo>
                  <a:cubicBezTo>
                    <a:pt x="970388" y="434121"/>
                    <a:pt x="954580" y="426824"/>
                    <a:pt x="944851" y="419528"/>
                  </a:cubicBezTo>
                  <a:lnTo>
                    <a:pt x="1025109" y="441417"/>
                  </a:lnTo>
                  <a:cubicBezTo>
                    <a:pt x="1025109" y="436553"/>
                    <a:pt x="1022677" y="434121"/>
                    <a:pt x="1017813" y="434121"/>
                  </a:cubicBezTo>
                  <a:lnTo>
                    <a:pt x="1010517" y="430473"/>
                  </a:lnTo>
                  <a:cubicBezTo>
                    <a:pt x="1008085" y="423176"/>
                    <a:pt x="989844" y="415880"/>
                    <a:pt x="955796" y="408584"/>
                  </a:cubicBezTo>
                  <a:cubicBezTo>
                    <a:pt x="943636" y="406152"/>
                    <a:pt x="936339" y="401288"/>
                    <a:pt x="933907" y="393992"/>
                  </a:cubicBezTo>
                  <a:lnTo>
                    <a:pt x="963092" y="404936"/>
                  </a:lnTo>
                  <a:cubicBezTo>
                    <a:pt x="982548" y="417096"/>
                    <a:pt x="993492" y="419528"/>
                    <a:pt x="995925" y="412232"/>
                  </a:cubicBezTo>
                  <a:lnTo>
                    <a:pt x="974036" y="404936"/>
                  </a:lnTo>
                  <a:cubicBezTo>
                    <a:pt x="966740" y="404936"/>
                    <a:pt x="963092" y="401288"/>
                    <a:pt x="963092" y="393992"/>
                  </a:cubicBezTo>
                  <a:cubicBezTo>
                    <a:pt x="960660" y="393992"/>
                    <a:pt x="959444" y="393992"/>
                    <a:pt x="959444" y="393992"/>
                  </a:cubicBezTo>
                  <a:cubicBezTo>
                    <a:pt x="949715" y="391560"/>
                    <a:pt x="942419" y="386696"/>
                    <a:pt x="937555" y="379399"/>
                  </a:cubicBezTo>
                  <a:lnTo>
                    <a:pt x="904723" y="375751"/>
                  </a:lnTo>
                  <a:cubicBezTo>
                    <a:pt x="882834" y="368455"/>
                    <a:pt x="859730" y="359943"/>
                    <a:pt x="835409" y="350215"/>
                  </a:cubicBezTo>
                  <a:lnTo>
                    <a:pt x="831761" y="346567"/>
                  </a:lnTo>
                  <a:lnTo>
                    <a:pt x="897426" y="361159"/>
                  </a:lnTo>
                  <a:cubicBezTo>
                    <a:pt x="943636" y="375751"/>
                    <a:pt x="966740" y="380615"/>
                    <a:pt x="966740" y="375751"/>
                  </a:cubicBezTo>
                  <a:cubicBezTo>
                    <a:pt x="969172" y="375751"/>
                    <a:pt x="970996" y="375143"/>
                    <a:pt x="972212" y="373927"/>
                  </a:cubicBezTo>
                  <a:cubicBezTo>
                    <a:pt x="973428" y="372711"/>
                    <a:pt x="972820" y="372103"/>
                    <a:pt x="970388" y="372103"/>
                  </a:cubicBezTo>
                  <a:lnTo>
                    <a:pt x="974036" y="372103"/>
                  </a:lnTo>
                  <a:cubicBezTo>
                    <a:pt x="981332" y="374536"/>
                    <a:pt x="986196" y="373319"/>
                    <a:pt x="988628" y="368455"/>
                  </a:cubicBezTo>
                  <a:cubicBezTo>
                    <a:pt x="986196" y="361159"/>
                    <a:pt x="980724" y="356295"/>
                    <a:pt x="972212" y="353863"/>
                  </a:cubicBezTo>
                  <a:cubicBezTo>
                    <a:pt x="963700" y="351431"/>
                    <a:pt x="955796" y="350215"/>
                    <a:pt x="948500" y="350215"/>
                  </a:cubicBezTo>
                  <a:cubicBezTo>
                    <a:pt x="948500" y="345351"/>
                    <a:pt x="950932" y="342919"/>
                    <a:pt x="955796" y="342919"/>
                  </a:cubicBezTo>
                  <a:lnTo>
                    <a:pt x="937555" y="339271"/>
                  </a:lnTo>
                  <a:cubicBezTo>
                    <a:pt x="937555" y="339271"/>
                    <a:pt x="936947" y="337447"/>
                    <a:pt x="935731" y="333798"/>
                  </a:cubicBezTo>
                  <a:cubicBezTo>
                    <a:pt x="934515" y="330150"/>
                    <a:pt x="932691" y="327111"/>
                    <a:pt x="930259" y="324678"/>
                  </a:cubicBezTo>
                  <a:cubicBezTo>
                    <a:pt x="925395" y="324678"/>
                    <a:pt x="922963" y="324678"/>
                    <a:pt x="922963" y="324678"/>
                  </a:cubicBezTo>
                  <a:lnTo>
                    <a:pt x="901074" y="321030"/>
                  </a:lnTo>
                  <a:cubicBezTo>
                    <a:pt x="896211" y="321030"/>
                    <a:pt x="894994" y="318598"/>
                    <a:pt x="897426" y="313734"/>
                  </a:cubicBezTo>
                  <a:lnTo>
                    <a:pt x="893778" y="321030"/>
                  </a:lnTo>
                  <a:lnTo>
                    <a:pt x="890130" y="310086"/>
                  </a:lnTo>
                  <a:cubicBezTo>
                    <a:pt x="885266" y="310086"/>
                    <a:pt x="882834" y="312518"/>
                    <a:pt x="882834" y="317382"/>
                  </a:cubicBezTo>
                  <a:cubicBezTo>
                    <a:pt x="882834" y="322246"/>
                    <a:pt x="881618" y="321030"/>
                    <a:pt x="879186" y="313734"/>
                  </a:cubicBezTo>
                  <a:cubicBezTo>
                    <a:pt x="879186" y="311302"/>
                    <a:pt x="877362" y="308262"/>
                    <a:pt x="873714" y="304614"/>
                  </a:cubicBezTo>
                  <a:cubicBezTo>
                    <a:pt x="870066" y="300966"/>
                    <a:pt x="867026" y="297926"/>
                    <a:pt x="864594" y="295494"/>
                  </a:cubicBezTo>
                  <a:lnTo>
                    <a:pt x="859161" y="293553"/>
                  </a:lnTo>
                  <a:lnTo>
                    <a:pt x="860034" y="293670"/>
                  </a:lnTo>
                  <a:cubicBezTo>
                    <a:pt x="864290" y="293670"/>
                    <a:pt x="868242" y="293062"/>
                    <a:pt x="871890" y="291846"/>
                  </a:cubicBezTo>
                  <a:lnTo>
                    <a:pt x="864594" y="288197"/>
                  </a:lnTo>
                  <a:cubicBezTo>
                    <a:pt x="867026" y="283334"/>
                    <a:pt x="870674" y="281510"/>
                    <a:pt x="875538" y="282725"/>
                  </a:cubicBezTo>
                  <a:cubicBezTo>
                    <a:pt x="880402" y="283942"/>
                    <a:pt x="882834" y="284549"/>
                    <a:pt x="882834" y="284549"/>
                  </a:cubicBezTo>
                  <a:lnTo>
                    <a:pt x="882834" y="280901"/>
                  </a:lnTo>
                  <a:lnTo>
                    <a:pt x="868242" y="277253"/>
                  </a:lnTo>
                  <a:lnTo>
                    <a:pt x="860946" y="273605"/>
                  </a:lnTo>
                  <a:cubicBezTo>
                    <a:pt x="858514" y="271173"/>
                    <a:pt x="857298" y="269957"/>
                    <a:pt x="857298" y="269957"/>
                  </a:cubicBezTo>
                  <a:cubicBezTo>
                    <a:pt x="857298" y="269957"/>
                    <a:pt x="855474" y="269349"/>
                    <a:pt x="851825" y="268133"/>
                  </a:cubicBezTo>
                  <a:cubicBezTo>
                    <a:pt x="848177" y="266917"/>
                    <a:pt x="846353" y="267525"/>
                    <a:pt x="846353" y="269957"/>
                  </a:cubicBezTo>
                  <a:lnTo>
                    <a:pt x="846353" y="266309"/>
                  </a:lnTo>
                  <a:cubicBezTo>
                    <a:pt x="843921" y="256581"/>
                    <a:pt x="839057" y="251717"/>
                    <a:pt x="831761" y="251717"/>
                  </a:cubicBezTo>
                  <a:lnTo>
                    <a:pt x="828113" y="248069"/>
                  </a:lnTo>
                  <a:lnTo>
                    <a:pt x="820817" y="248069"/>
                  </a:lnTo>
                  <a:cubicBezTo>
                    <a:pt x="823249" y="252933"/>
                    <a:pt x="826897" y="255365"/>
                    <a:pt x="831761" y="255365"/>
                  </a:cubicBezTo>
                  <a:cubicBezTo>
                    <a:pt x="834193" y="265093"/>
                    <a:pt x="834193" y="271173"/>
                    <a:pt x="831761" y="273605"/>
                  </a:cubicBezTo>
                  <a:cubicBezTo>
                    <a:pt x="824465" y="271173"/>
                    <a:pt x="819601" y="266309"/>
                    <a:pt x="817169" y="259013"/>
                  </a:cubicBezTo>
                  <a:lnTo>
                    <a:pt x="809873" y="259013"/>
                  </a:lnTo>
                  <a:cubicBezTo>
                    <a:pt x="805009" y="251717"/>
                    <a:pt x="802576" y="250501"/>
                    <a:pt x="802576" y="255365"/>
                  </a:cubicBezTo>
                  <a:cubicBezTo>
                    <a:pt x="797712" y="255365"/>
                    <a:pt x="796496" y="252933"/>
                    <a:pt x="798928" y="248069"/>
                  </a:cubicBezTo>
                  <a:cubicBezTo>
                    <a:pt x="801361" y="245637"/>
                    <a:pt x="801361" y="244421"/>
                    <a:pt x="798928" y="244421"/>
                  </a:cubicBezTo>
                  <a:cubicBezTo>
                    <a:pt x="801361" y="241989"/>
                    <a:pt x="801361" y="240165"/>
                    <a:pt x="798928" y="238949"/>
                  </a:cubicBezTo>
                  <a:cubicBezTo>
                    <a:pt x="796496" y="237733"/>
                    <a:pt x="794064" y="238341"/>
                    <a:pt x="791632" y="240773"/>
                  </a:cubicBezTo>
                  <a:cubicBezTo>
                    <a:pt x="789200" y="240773"/>
                    <a:pt x="786768" y="241381"/>
                    <a:pt x="784336" y="242597"/>
                  </a:cubicBezTo>
                  <a:cubicBezTo>
                    <a:pt x="781904" y="243813"/>
                    <a:pt x="779472" y="241989"/>
                    <a:pt x="777040" y="237124"/>
                  </a:cubicBezTo>
                  <a:cubicBezTo>
                    <a:pt x="760016" y="237124"/>
                    <a:pt x="749071" y="239557"/>
                    <a:pt x="744207" y="244421"/>
                  </a:cubicBezTo>
                  <a:lnTo>
                    <a:pt x="729615" y="244421"/>
                  </a:lnTo>
                  <a:lnTo>
                    <a:pt x="736911" y="248069"/>
                  </a:lnTo>
                  <a:cubicBezTo>
                    <a:pt x="741775" y="245637"/>
                    <a:pt x="747247" y="243813"/>
                    <a:pt x="753327" y="242597"/>
                  </a:cubicBezTo>
                  <a:cubicBezTo>
                    <a:pt x="759408" y="241381"/>
                    <a:pt x="764880" y="241989"/>
                    <a:pt x="769744" y="244421"/>
                  </a:cubicBezTo>
                  <a:cubicBezTo>
                    <a:pt x="774608" y="246853"/>
                    <a:pt x="770960" y="246853"/>
                    <a:pt x="758800" y="244421"/>
                  </a:cubicBezTo>
                  <a:lnTo>
                    <a:pt x="751503" y="244421"/>
                  </a:lnTo>
                  <a:cubicBezTo>
                    <a:pt x="747855" y="248069"/>
                    <a:pt x="746944" y="251717"/>
                    <a:pt x="748768" y="255365"/>
                  </a:cubicBezTo>
                  <a:lnTo>
                    <a:pt x="749315" y="256095"/>
                  </a:lnTo>
                  <a:lnTo>
                    <a:pt x="747855" y="255365"/>
                  </a:lnTo>
                  <a:lnTo>
                    <a:pt x="707727" y="259013"/>
                  </a:lnTo>
                  <a:lnTo>
                    <a:pt x="634765" y="302790"/>
                  </a:lnTo>
                  <a:lnTo>
                    <a:pt x="634765" y="310086"/>
                  </a:lnTo>
                  <a:cubicBezTo>
                    <a:pt x="632333" y="307654"/>
                    <a:pt x="625645" y="310086"/>
                    <a:pt x="614701" y="317382"/>
                  </a:cubicBezTo>
                  <a:cubicBezTo>
                    <a:pt x="603757" y="324678"/>
                    <a:pt x="597068" y="330759"/>
                    <a:pt x="594636" y="335622"/>
                  </a:cubicBezTo>
                  <a:lnTo>
                    <a:pt x="605581" y="346567"/>
                  </a:lnTo>
                  <a:lnTo>
                    <a:pt x="609229" y="346567"/>
                  </a:lnTo>
                  <a:cubicBezTo>
                    <a:pt x="616525" y="346567"/>
                    <a:pt x="622605" y="339271"/>
                    <a:pt x="627469" y="324678"/>
                  </a:cubicBezTo>
                  <a:cubicBezTo>
                    <a:pt x="639629" y="312518"/>
                    <a:pt x="639629" y="316166"/>
                    <a:pt x="627469" y="335622"/>
                  </a:cubicBezTo>
                  <a:lnTo>
                    <a:pt x="620173" y="353863"/>
                  </a:lnTo>
                  <a:cubicBezTo>
                    <a:pt x="620173" y="368455"/>
                    <a:pt x="622605" y="376967"/>
                    <a:pt x="627469" y="379399"/>
                  </a:cubicBezTo>
                  <a:cubicBezTo>
                    <a:pt x="629901" y="376967"/>
                    <a:pt x="632941" y="375751"/>
                    <a:pt x="636589" y="375751"/>
                  </a:cubicBezTo>
                  <a:cubicBezTo>
                    <a:pt x="640237" y="375751"/>
                    <a:pt x="639629" y="376967"/>
                    <a:pt x="634765" y="379399"/>
                  </a:cubicBezTo>
                  <a:lnTo>
                    <a:pt x="663950" y="393992"/>
                  </a:lnTo>
                  <a:cubicBezTo>
                    <a:pt x="680974" y="401288"/>
                    <a:pt x="688270" y="408584"/>
                    <a:pt x="685838" y="415880"/>
                  </a:cubicBezTo>
                  <a:cubicBezTo>
                    <a:pt x="685838" y="423176"/>
                    <a:pt x="678542" y="421961"/>
                    <a:pt x="663950" y="412232"/>
                  </a:cubicBezTo>
                  <a:lnTo>
                    <a:pt x="660302" y="408584"/>
                  </a:lnTo>
                  <a:lnTo>
                    <a:pt x="654830" y="403112"/>
                  </a:lnTo>
                  <a:cubicBezTo>
                    <a:pt x="651181" y="401896"/>
                    <a:pt x="648141" y="400072"/>
                    <a:pt x="645709" y="397640"/>
                  </a:cubicBezTo>
                  <a:cubicBezTo>
                    <a:pt x="650573" y="404936"/>
                    <a:pt x="655438" y="408584"/>
                    <a:pt x="660302" y="408584"/>
                  </a:cubicBezTo>
                  <a:cubicBezTo>
                    <a:pt x="657870" y="415880"/>
                    <a:pt x="661518" y="419528"/>
                    <a:pt x="671246" y="419528"/>
                  </a:cubicBezTo>
                  <a:lnTo>
                    <a:pt x="674894" y="430473"/>
                  </a:lnTo>
                  <a:cubicBezTo>
                    <a:pt x="674894" y="435336"/>
                    <a:pt x="677326" y="437769"/>
                    <a:pt x="682190" y="437769"/>
                  </a:cubicBezTo>
                  <a:lnTo>
                    <a:pt x="696782" y="441417"/>
                  </a:lnTo>
                  <a:lnTo>
                    <a:pt x="700430" y="456009"/>
                  </a:lnTo>
                  <a:cubicBezTo>
                    <a:pt x="707727" y="465737"/>
                    <a:pt x="713807" y="470601"/>
                    <a:pt x="718671" y="470601"/>
                  </a:cubicBezTo>
                  <a:lnTo>
                    <a:pt x="722319" y="474250"/>
                  </a:lnTo>
                  <a:cubicBezTo>
                    <a:pt x="722319" y="476682"/>
                    <a:pt x="723535" y="479113"/>
                    <a:pt x="725967" y="481546"/>
                  </a:cubicBezTo>
                  <a:cubicBezTo>
                    <a:pt x="728399" y="483978"/>
                    <a:pt x="730831" y="486410"/>
                    <a:pt x="733263" y="488842"/>
                  </a:cubicBezTo>
                  <a:lnTo>
                    <a:pt x="751503" y="514378"/>
                  </a:lnTo>
                  <a:cubicBezTo>
                    <a:pt x="751503" y="524106"/>
                    <a:pt x="753936" y="530186"/>
                    <a:pt x="758800" y="532619"/>
                  </a:cubicBezTo>
                  <a:cubicBezTo>
                    <a:pt x="763664" y="532619"/>
                    <a:pt x="767312" y="536267"/>
                    <a:pt x="769744" y="543563"/>
                  </a:cubicBezTo>
                  <a:cubicBezTo>
                    <a:pt x="774608" y="548427"/>
                    <a:pt x="773392" y="550859"/>
                    <a:pt x="766096" y="550859"/>
                  </a:cubicBezTo>
                  <a:cubicBezTo>
                    <a:pt x="761232" y="553291"/>
                    <a:pt x="760016" y="558155"/>
                    <a:pt x="762448" y="565451"/>
                  </a:cubicBezTo>
                  <a:cubicBezTo>
                    <a:pt x="762448" y="570315"/>
                    <a:pt x="758800" y="576396"/>
                    <a:pt x="751503" y="583692"/>
                  </a:cubicBezTo>
                  <a:cubicBezTo>
                    <a:pt x="749071" y="586124"/>
                    <a:pt x="747855" y="587948"/>
                    <a:pt x="747855" y="589164"/>
                  </a:cubicBezTo>
                  <a:cubicBezTo>
                    <a:pt x="747855" y="590380"/>
                    <a:pt x="749071" y="592204"/>
                    <a:pt x="751503" y="594636"/>
                  </a:cubicBezTo>
                  <a:lnTo>
                    <a:pt x="751503" y="605580"/>
                  </a:lnTo>
                  <a:cubicBezTo>
                    <a:pt x="751503" y="608012"/>
                    <a:pt x="750287" y="609228"/>
                    <a:pt x="747855" y="609228"/>
                  </a:cubicBezTo>
                  <a:cubicBezTo>
                    <a:pt x="745423" y="609228"/>
                    <a:pt x="739343" y="608012"/>
                    <a:pt x="729615" y="605580"/>
                  </a:cubicBezTo>
                  <a:lnTo>
                    <a:pt x="711375" y="598284"/>
                  </a:lnTo>
                  <a:cubicBezTo>
                    <a:pt x="706511" y="595852"/>
                    <a:pt x="705903" y="598284"/>
                    <a:pt x="709551" y="605580"/>
                  </a:cubicBezTo>
                  <a:cubicBezTo>
                    <a:pt x="713199" y="612876"/>
                    <a:pt x="717455" y="616525"/>
                    <a:pt x="722319" y="616525"/>
                  </a:cubicBezTo>
                  <a:cubicBezTo>
                    <a:pt x="722319" y="621388"/>
                    <a:pt x="722319" y="629901"/>
                    <a:pt x="722319" y="642061"/>
                  </a:cubicBezTo>
                  <a:lnTo>
                    <a:pt x="729615" y="656653"/>
                  </a:lnTo>
                  <a:cubicBezTo>
                    <a:pt x="736911" y="651789"/>
                    <a:pt x="741775" y="650573"/>
                    <a:pt x="744207" y="653005"/>
                  </a:cubicBezTo>
                  <a:cubicBezTo>
                    <a:pt x="746639" y="655437"/>
                    <a:pt x="744207" y="659085"/>
                    <a:pt x="736911" y="663949"/>
                  </a:cubicBezTo>
                  <a:cubicBezTo>
                    <a:pt x="732047" y="668813"/>
                    <a:pt x="732047" y="677325"/>
                    <a:pt x="736911" y="689486"/>
                  </a:cubicBezTo>
                  <a:lnTo>
                    <a:pt x="733263" y="696782"/>
                  </a:lnTo>
                  <a:cubicBezTo>
                    <a:pt x="730831" y="696782"/>
                    <a:pt x="729007" y="697998"/>
                    <a:pt x="727791" y="700430"/>
                  </a:cubicBezTo>
                  <a:cubicBezTo>
                    <a:pt x="726575" y="702862"/>
                    <a:pt x="727183" y="706510"/>
                    <a:pt x="729615" y="711374"/>
                  </a:cubicBezTo>
                  <a:cubicBezTo>
                    <a:pt x="734479" y="716239"/>
                    <a:pt x="735695" y="721102"/>
                    <a:pt x="733263" y="725967"/>
                  </a:cubicBezTo>
                  <a:cubicBezTo>
                    <a:pt x="728399" y="725967"/>
                    <a:pt x="727183" y="729615"/>
                    <a:pt x="729615" y="736911"/>
                  </a:cubicBezTo>
                  <a:cubicBezTo>
                    <a:pt x="732047" y="741775"/>
                    <a:pt x="736911" y="745423"/>
                    <a:pt x="744207" y="747855"/>
                  </a:cubicBezTo>
                  <a:cubicBezTo>
                    <a:pt x="751503" y="750287"/>
                    <a:pt x="756368" y="751503"/>
                    <a:pt x="758800" y="751503"/>
                  </a:cubicBezTo>
                  <a:lnTo>
                    <a:pt x="755152" y="758799"/>
                  </a:lnTo>
                  <a:cubicBezTo>
                    <a:pt x="750287" y="761231"/>
                    <a:pt x="740559" y="761231"/>
                    <a:pt x="725967" y="758799"/>
                  </a:cubicBezTo>
                  <a:lnTo>
                    <a:pt x="715023" y="755151"/>
                  </a:lnTo>
                  <a:lnTo>
                    <a:pt x="693134" y="751503"/>
                  </a:lnTo>
                  <a:cubicBezTo>
                    <a:pt x="690702" y="746639"/>
                    <a:pt x="684622" y="741775"/>
                    <a:pt x="674894" y="736911"/>
                  </a:cubicBezTo>
                  <a:cubicBezTo>
                    <a:pt x="672462" y="734479"/>
                    <a:pt x="670638" y="735087"/>
                    <a:pt x="669422" y="738735"/>
                  </a:cubicBezTo>
                  <a:cubicBezTo>
                    <a:pt x="668206" y="742383"/>
                    <a:pt x="668814" y="745423"/>
                    <a:pt x="671246" y="747855"/>
                  </a:cubicBezTo>
                  <a:lnTo>
                    <a:pt x="671246" y="751503"/>
                  </a:lnTo>
                  <a:cubicBezTo>
                    <a:pt x="668814" y="753935"/>
                    <a:pt x="674894" y="760015"/>
                    <a:pt x="689486" y="769743"/>
                  </a:cubicBezTo>
                  <a:lnTo>
                    <a:pt x="693134" y="769743"/>
                  </a:lnTo>
                  <a:cubicBezTo>
                    <a:pt x="693134" y="774608"/>
                    <a:pt x="685838" y="777040"/>
                    <a:pt x="671246" y="777040"/>
                  </a:cubicBezTo>
                  <a:cubicBezTo>
                    <a:pt x="666382" y="774608"/>
                    <a:pt x="662734" y="773392"/>
                    <a:pt x="660302" y="773392"/>
                  </a:cubicBezTo>
                  <a:cubicBezTo>
                    <a:pt x="657870" y="773392"/>
                    <a:pt x="656654" y="774608"/>
                    <a:pt x="656654" y="777040"/>
                  </a:cubicBezTo>
                  <a:lnTo>
                    <a:pt x="634765" y="769743"/>
                  </a:lnTo>
                  <a:cubicBezTo>
                    <a:pt x="627469" y="767312"/>
                    <a:pt x="622605" y="767919"/>
                    <a:pt x="620173" y="771568"/>
                  </a:cubicBezTo>
                  <a:cubicBezTo>
                    <a:pt x="617741" y="775216"/>
                    <a:pt x="616525" y="778256"/>
                    <a:pt x="616525" y="780688"/>
                  </a:cubicBezTo>
                  <a:cubicBezTo>
                    <a:pt x="604364" y="787984"/>
                    <a:pt x="595852" y="790416"/>
                    <a:pt x="590988" y="787984"/>
                  </a:cubicBezTo>
                  <a:cubicBezTo>
                    <a:pt x="608013" y="797712"/>
                    <a:pt x="616525" y="800144"/>
                    <a:pt x="616525" y="795280"/>
                  </a:cubicBezTo>
                  <a:lnTo>
                    <a:pt x="620173" y="795280"/>
                  </a:lnTo>
                  <a:cubicBezTo>
                    <a:pt x="622605" y="792848"/>
                    <a:pt x="624429" y="792240"/>
                    <a:pt x="625645" y="793456"/>
                  </a:cubicBezTo>
                  <a:cubicBezTo>
                    <a:pt x="626861" y="794672"/>
                    <a:pt x="627469" y="796496"/>
                    <a:pt x="627469" y="798928"/>
                  </a:cubicBezTo>
                  <a:cubicBezTo>
                    <a:pt x="625037" y="803792"/>
                    <a:pt x="625645" y="807440"/>
                    <a:pt x="629293" y="809872"/>
                  </a:cubicBezTo>
                  <a:cubicBezTo>
                    <a:pt x="632941" y="812304"/>
                    <a:pt x="637197" y="814737"/>
                    <a:pt x="642061" y="817168"/>
                  </a:cubicBezTo>
                  <a:cubicBezTo>
                    <a:pt x="644493" y="817168"/>
                    <a:pt x="644493" y="819601"/>
                    <a:pt x="642061" y="824465"/>
                  </a:cubicBezTo>
                  <a:cubicBezTo>
                    <a:pt x="642061" y="826897"/>
                    <a:pt x="642061" y="828113"/>
                    <a:pt x="642061" y="828113"/>
                  </a:cubicBezTo>
                  <a:cubicBezTo>
                    <a:pt x="632333" y="828113"/>
                    <a:pt x="620173" y="820816"/>
                    <a:pt x="605581" y="806224"/>
                  </a:cubicBezTo>
                  <a:cubicBezTo>
                    <a:pt x="595852" y="801360"/>
                    <a:pt x="589164" y="798320"/>
                    <a:pt x="585516" y="797104"/>
                  </a:cubicBezTo>
                  <a:cubicBezTo>
                    <a:pt x="581868" y="795888"/>
                    <a:pt x="581260" y="797712"/>
                    <a:pt x="583692" y="802576"/>
                  </a:cubicBezTo>
                  <a:lnTo>
                    <a:pt x="583692" y="809872"/>
                  </a:lnTo>
                  <a:lnTo>
                    <a:pt x="590988" y="809872"/>
                  </a:lnTo>
                  <a:cubicBezTo>
                    <a:pt x="595852" y="812304"/>
                    <a:pt x="597068" y="814128"/>
                    <a:pt x="594636" y="815344"/>
                  </a:cubicBezTo>
                  <a:cubicBezTo>
                    <a:pt x="592204" y="816561"/>
                    <a:pt x="589772" y="817168"/>
                    <a:pt x="587340" y="817168"/>
                  </a:cubicBezTo>
                  <a:cubicBezTo>
                    <a:pt x="584908" y="817168"/>
                    <a:pt x="581260" y="817168"/>
                    <a:pt x="576396" y="817168"/>
                  </a:cubicBezTo>
                  <a:cubicBezTo>
                    <a:pt x="571532" y="817168"/>
                    <a:pt x="566668" y="814737"/>
                    <a:pt x="561804" y="809872"/>
                  </a:cubicBezTo>
                  <a:lnTo>
                    <a:pt x="554507" y="806224"/>
                  </a:lnTo>
                  <a:cubicBezTo>
                    <a:pt x="552075" y="806224"/>
                    <a:pt x="550859" y="807440"/>
                    <a:pt x="550859" y="809872"/>
                  </a:cubicBezTo>
                  <a:cubicBezTo>
                    <a:pt x="550859" y="812304"/>
                    <a:pt x="553291" y="814737"/>
                    <a:pt x="558156" y="817168"/>
                  </a:cubicBezTo>
                  <a:cubicBezTo>
                    <a:pt x="560588" y="817168"/>
                    <a:pt x="559372" y="819601"/>
                    <a:pt x="554507" y="824465"/>
                  </a:cubicBezTo>
                  <a:lnTo>
                    <a:pt x="543563" y="820816"/>
                  </a:lnTo>
                  <a:lnTo>
                    <a:pt x="521675" y="813520"/>
                  </a:lnTo>
                  <a:lnTo>
                    <a:pt x="528971" y="817168"/>
                  </a:lnTo>
                  <a:cubicBezTo>
                    <a:pt x="533835" y="817168"/>
                    <a:pt x="535051" y="819601"/>
                    <a:pt x="532619" y="824465"/>
                  </a:cubicBezTo>
                  <a:lnTo>
                    <a:pt x="554507" y="831761"/>
                  </a:lnTo>
                  <a:cubicBezTo>
                    <a:pt x="559372" y="826897"/>
                    <a:pt x="561804" y="826897"/>
                    <a:pt x="561804" y="831761"/>
                  </a:cubicBezTo>
                  <a:lnTo>
                    <a:pt x="565452" y="831761"/>
                  </a:lnTo>
                  <a:cubicBezTo>
                    <a:pt x="572748" y="831761"/>
                    <a:pt x="571532" y="834193"/>
                    <a:pt x="561804" y="839057"/>
                  </a:cubicBezTo>
                  <a:lnTo>
                    <a:pt x="558156" y="839057"/>
                  </a:lnTo>
                  <a:cubicBezTo>
                    <a:pt x="543563" y="839057"/>
                    <a:pt x="521675" y="828113"/>
                    <a:pt x="492490" y="806224"/>
                  </a:cubicBezTo>
                  <a:cubicBezTo>
                    <a:pt x="487626" y="801360"/>
                    <a:pt x="484586" y="798928"/>
                    <a:pt x="483370" y="798928"/>
                  </a:cubicBezTo>
                  <a:cubicBezTo>
                    <a:pt x="482154" y="798928"/>
                    <a:pt x="479114" y="800144"/>
                    <a:pt x="474250" y="802576"/>
                  </a:cubicBezTo>
                  <a:cubicBezTo>
                    <a:pt x="435337" y="787984"/>
                    <a:pt x="412233" y="779472"/>
                    <a:pt x="404936" y="777040"/>
                  </a:cubicBezTo>
                  <a:cubicBezTo>
                    <a:pt x="395208" y="769743"/>
                    <a:pt x="376968" y="752719"/>
                    <a:pt x="350215" y="725967"/>
                  </a:cubicBezTo>
                  <a:cubicBezTo>
                    <a:pt x="331975" y="702254"/>
                    <a:pt x="319891" y="686750"/>
                    <a:pt x="313963" y="679454"/>
                  </a:cubicBezTo>
                  <a:lnTo>
                    <a:pt x="310425" y="675292"/>
                  </a:lnTo>
                  <a:lnTo>
                    <a:pt x="314646" y="673070"/>
                  </a:lnTo>
                  <a:cubicBezTo>
                    <a:pt x="316471" y="670638"/>
                    <a:pt x="316167" y="666381"/>
                    <a:pt x="313734" y="660301"/>
                  </a:cubicBezTo>
                  <a:lnTo>
                    <a:pt x="306438" y="653005"/>
                  </a:lnTo>
                  <a:cubicBezTo>
                    <a:pt x="313734" y="650573"/>
                    <a:pt x="316167" y="651789"/>
                    <a:pt x="313734" y="656653"/>
                  </a:cubicBezTo>
                  <a:lnTo>
                    <a:pt x="321031" y="656653"/>
                  </a:lnTo>
                  <a:lnTo>
                    <a:pt x="321031" y="649357"/>
                  </a:lnTo>
                  <a:cubicBezTo>
                    <a:pt x="318599" y="649357"/>
                    <a:pt x="316167" y="647533"/>
                    <a:pt x="313734" y="643885"/>
                  </a:cubicBezTo>
                  <a:cubicBezTo>
                    <a:pt x="311302" y="640237"/>
                    <a:pt x="311302" y="635981"/>
                    <a:pt x="313734" y="631117"/>
                  </a:cubicBezTo>
                  <a:lnTo>
                    <a:pt x="306438" y="631117"/>
                  </a:lnTo>
                  <a:cubicBezTo>
                    <a:pt x="299142" y="628685"/>
                    <a:pt x="294886" y="625645"/>
                    <a:pt x="293670" y="621997"/>
                  </a:cubicBezTo>
                  <a:cubicBezTo>
                    <a:pt x="292454" y="618349"/>
                    <a:pt x="290630" y="615308"/>
                    <a:pt x="288198" y="612876"/>
                  </a:cubicBezTo>
                  <a:lnTo>
                    <a:pt x="295494" y="616525"/>
                  </a:lnTo>
                  <a:lnTo>
                    <a:pt x="302790" y="616525"/>
                  </a:lnTo>
                  <a:cubicBezTo>
                    <a:pt x="305222" y="611660"/>
                    <a:pt x="304006" y="608620"/>
                    <a:pt x="299142" y="607404"/>
                  </a:cubicBezTo>
                  <a:cubicBezTo>
                    <a:pt x="294278" y="606188"/>
                    <a:pt x="290630" y="608012"/>
                    <a:pt x="288198" y="612876"/>
                  </a:cubicBezTo>
                  <a:cubicBezTo>
                    <a:pt x="285766" y="612876"/>
                    <a:pt x="283942" y="611052"/>
                    <a:pt x="282726" y="607404"/>
                  </a:cubicBezTo>
                  <a:cubicBezTo>
                    <a:pt x="281510" y="603756"/>
                    <a:pt x="279686" y="600716"/>
                    <a:pt x="277254" y="598284"/>
                  </a:cubicBezTo>
                  <a:cubicBezTo>
                    <a:pt x="269958" y="598284"/>
                    <a:pt x="262661" y="597068"/>
                    <a:pt x="255365" y="594636"/>
                  </a:cubicBezTo>
                  <a:cubicBezTo>
                    <a:pt x="248069" y="592204"/>
                    <a:pt x="243205" y="586124"/>
                    <a:pt x="240773" y="576396"/>
                  </a:cubicBezTo>
                  <a:cubicBezTo>
                    <a:pt x="235909" y="564235"/>
                    <a:pt x="229829" y="558155"/>
                    <a:pt x="222533" y="558155"/>
                  </a:cubicBezTo>
                  <a:cubicBezTo>
                    <a:pt x="217669" y="555723"/>
                    <a:pt x="215236" y="552075"/>
                    <a:pt x="215236" y="547211"/>
                  </a:cubicBezTo>
                  <a:cubicBezTo>
                    <a:pt x="220101" y="542347"/>
                    <a:pt x="218885" y="535051"/>
                    <a:pt x="211588" y="525323"/>
                  </a:cubicBezTo>
                  <a:lnTo>
                    <a:pt x="200644" y="510730"/>
                  </a:lnTo>
                  <a:cubicBezTo>
                    <a:pt x="193348" y="508298"/>
                    <a:pt x="192132" y="503434"/>
                    <a:pt x="196996" y="496138"/>
                  </a:cubicBezTo>
                  <a:lnTo>
                    <a:pt x="178756" y="474250"/>
                  </a:lnTo>
                  <a:cubicBezTo>
                    <a:pt x="176324" y="459657"/>
                    <a:pt x="170244" y="445065"/>
                    <a:pt x="160515" y="430473"/>
                  </a:cubicBezTo>
                  <a:lnTo>
                    <a:pt x="142275" y="393992"/>
                  </a:lnTo>
                  <a:cubicBezTo>
                    <a:pt x="139843" y="384263"/>
                    <a:pt x="137411" y="378184"/>
                    <a:pt x="134979" y="375751"/>
                  </a:cubicBezTo>
                  <a:cubicBezTo>
                    <a:pt x="134979" y="373319"/>
                    <a:pt x="129507" y="361159"/>
                    <a:pt x="118563" y="339271"/>
                  </a:cubicBezTo>
                  <a:cubicBezTo>
                    <a:pt x="107618" y="317382"/>
                    <a:pt x="94850" y="294278"/>
                    <a:pt x="80258" y="269957"/>
                  </a:cubicBezTo>
                  <a:cubicBezTo>
                    <a:pt x="53505" y="218884"/>
                    <a:pt x="37697" y="187268"/>
                    <a:pt x="32833" y="175107"/>
                  </a:cubicBezTo>
                  <a:lnTo>
                    <a:pt x="29185" y="164163"/>
                  </a:lnTo>
                  <a:lnTo>
                    <a:pt x="36481" y="164163"/>
                  </a:lnTo>
                  <a:cubicBezTo>
                    <a:pt x="41345" y="164163"/>
                    <a:pt x="41345" y="160515"/>
                    <a:pt x="36481" y="153219"/>
                  </a:cubicBezTo>
                  <a:cubicBezTo>
                    <a:pt x="31617" y="153219"/>
                    <a:pt x="29185" y="150787"/>
                    <a:pt x="29185" y="145923"/>
                  </a:cubicBezTo>
                  <a:cubicBezTo>
                    <a:pt x="29185" y="141059"/>
                    <a:pt x="25537" y="137410"/>
                    <a:pt x="18241" y="134978"/>
                  </a:cubicBezTo>
                  <a:cubicBezTo>
                    <a:pt x="13376" y="134978"/>
                    <a:pt x="12160" y="133762"/>
                    <a:pt x="14592" y="131330"/>
                  </a:cubicBezTo>
                  <a:cubicBezTo>
                    <a:pt x="9728" y="126466"/>
                    <a:pt x="8512" y="121602"/>
                    <a:pt x="10944" y="116738"/>
                  </a:cubicBezTo>
                  <a:cubicBezTo>
                    <a:pt x="15809" y="114306"/>
                    <a:pt x="19457" y="111874"/>
                    <a:pt x="21889" y="109442"/>
                  </a:cubicBezTo>
                  <a:cubicBezTo>
                    <a:pt x="21889" y="104578"/>
                    <a:pt x="19457" y="100930"/>
                    <a:pt x="14592" y="98498"/>
                  </a:cubicBezTo>
                  <a:lnTo>
                    <a:pt x="0" y="94850"/>
                  </a:lnTo>
                  <a:cubicBezTo>
                    <a:pt x="2432" y="87554"/>
                    <a:pt x="6080" y="85122"/>
                    <a:pt x="10944" y="87554"/>
                  </a:cubicBezTo>
                  <a:cubicBezTo>
                    <a:pt x="13376" y="94850"/>
                    <a:pt x="15809" y="94850"/>
                    <a:pt x="18241" y="87554"/>
                  </a:cubicBezTo>
                  <a:lnTo>
                    <a:pt x="18241" y="83905"/>
                  </a:lnTo>
                  <a:cubicBezTo>
                    <a:pt x="13376" y="83905"/>
                    <a:pt x="14592" y="82689"/>
                    <a:pt x="21889" y="80257"/>
                  </a:cubicBezTo>
                  <a:cubicBezTo>
                    <a:pt x="26753" y="80257"/>
                    <a:pt x="29185" y="81473"/>
                    <a:pt x="29185" y="83905"/>
                  </a:cubicBezTo>
                  <a:lnTo>
                    <a:pt x="32833" y="87554"/>
                  </a:lnTo>
                  <a:lnTo>
                    <a:pt x="36481" y="98498"/>
                  </a:lnTo>
                  <a:lnTo>
                    <a:pt x="40129" y="87554"/>
                  </a:lnTo>
                  <a:lnTo>
                    <a:pt x="36481" y="83905"/>
                  </a:lnTo>
                  <a:cubicBezTo>
                    <a:pt x="31617" y="81473"/>
                    <a:pt x="29185" y="77825"/>
                    <a:pt x="29185" y="72961"/>
                  </a:cubicBezTo>
                  <a:lnTo>
                    <a:pt x="29185" y="65665"/>
                  </a:lnTo>
                  <a:cubicBezTo>
                    <a:pt x="21889" y="63233"/>
                    <a:pt x="18241" y="59585"/>
                    <a:pt x="18241" y="54721"/>
                  </a:cubicBezTo>
                  <a:cubicBezTo>
                    <a:pt x="15809" y="49857"/>
                    <a:pt x="17024" y="47425"/>
                    <a:pt x="21889" y="47425"/>
                  </a:cubicBezTo>
                  <a:cubicBezTo>
                    <a:pt x="19457" y="52289"/>
                    <a:pt x="23105" y="54721"/>
                    <a:pt x="32833" y="54721"/>
                  </a:cubicBezTo>
                  <a:lnTo>
                    <a:pt x="47425" y="62017"/>
                  </a:lnTo>
                  <a:cubicBezTo>
                    <a:pt x="47425" y="64449"/>
                    <a:pt x="51681" y="68097"/>
                    <a:pt x="60193" y="72961"/>
                  </a:cubicBezTo>
                  <a:cubicBezTo>
                    <a:pt x="68705" y="77825"/>
                    <a:pt x="75394" y="81473"/>
                    <a:pt x="80258" y="83905"/>
                  </a:cubicBezTo>
                  <a:cubicBezTo>
                    <a:pt x="85122" y="93634"/>
                    <a:pt x="96066" y="102146"/>
                    <a:pt x="113090" y="109442"/>
                  </a:cubicBezTo>
                  <a:lnTo>
                    <a:pt x="149571" y="142275"/>
                  </a:lnTo>
                  <a:cubicBezTo>
                    <a:pt x="156867" y="144707"/>
                    <a:pt x="166595" y="148963"/>
                    <a:pt x="178756" y="155043"/>
                  </a:cubicBezTo>
                  <a:cubicBezTo>
                    <a:pt x="190916" y="161123"/>
                    <a:pt x="201860" y="166595"/>
                    <a:pt x="211588" y="171459"/>
                  </a:cubicBezTo>
                  <a:cubicBezTo>
                    <a:pt x="216452" y="178755"/>
                    <a:pt x="223141" y="184835"/>
                    <a:pt x="231653" y="189700"/>
                  </a:cubicBezTo>
                  <a:cubicBezTo>
                    <a:pt x="240165" y="194564"/>
                    <a:pt x="249285" y="198212"/>
                    <a:pt x="259013" y="200644"/>
                  </a:cubicBezTo>
                  <a:cubicBezTo>
                    <a:pt x="268742" y="207940"/>
                    <a:pt x="278470" y="213412"/>
                    <a:pt x="288198" y="217060"/>
                  </a:cubicBezTo>
                  <a:cubicBezTo>
                    <a:pt x="297926" y="220708"/>
                    <a:pt x="305222" y="223748"/>
                    <a:pt x="310086" y="226180"/>
                  </a:cubicBezTo>
                  <a:lnTo>
                    <a:pt x="350215" y="266309"/>
                  </a:lnTo>
                  <a:cubicBezTo>
                    <a:pt x="359944" y="266309"/>
                    <a:pt x="368456" y="261445"/>
                    <a:pt x="375752" y="251717"/>
                  </a:cubicBezTo>
                  <a:cubicBezTo>
                    <a:pt x="387912" y="249285"/>
                    <a:pt x="401896" y="244421"/>
                    <a:pt x="417705" y="237124"/>
                  </a:cubicBezTo>
                  <a:cubicBezTo>
                    <a:pt x="433513" y="229828"/>
                    <a:pt x="446281" y="222532"/>
                    <a:pt x="456009" y="215236"/>
                  </a:cubicBezTo>
                  <a:cubicBezTo>
                    <a:pt x="458441" y="210372"/>
                    <a:pt x="469386" y="204292"/>
                    <a:pt x="488842" y="196996"/>
                  </a:cubicBezTo>
                  <a:lnTo>
                    <a:pt x="503434" y="182403"/>
                  </a:lnTo>
                  <a:cubicBezTo>
                    <a:pt x="505866" y="179971"/>
                    <a:pt x="508907" y="176931"/>
                    <a:pt x="512555" y="173283"/>
                  </a:cubicBezTo>
                  <a:cubicBezTo>
                    <a:pt x="516203" y="169635"/>
                    <a:pt x="520459" y="167811"/>
                    <a:pt x="525323" y="167811"/>
                  </a:cubicBezTo>
                  <a:lnTo>
                    <a:pt x="532619" y="164163"/>
                  </a:lnTo>
                  <a:cubicBezTo>
                    <a:pt x="537483" y="154435"/>
                    <a:pt x="544779" y="148355"/>
                    <a:pt x="554507" y="145923"/>
                  </a:cubicBezTo>
                  <a:cubicBezTo>
                    <a:pt x="559372" y="148355"/>
                    <a:pt x="565452" y="144707"/>
                    <a:pt x="572748" y="134978"/>
                  </a:cubicBezTo>
                  <a:cubicBezTo>
                    <a:pt x="572748" y="132547"/>
                    <a:pt x="576396" y="128898"/>
                    <a:pt x="583692" y="124034"/>
                  </a:cubicBezTo>
                  <a:cubicBezTo>
                    <a:pt x="588556" y="119170"/>
                    <a:pt x="592204" y="117954"/>
                    <a:pt x="594636" y="120386"/>
                  </a:cubicBezTo>
                  <a:cubicBezTo>
                    <a:pt x="592204" y="125250"/>
                    <a:pt x="591596" y="128290"/>
                    <a:pt x="592812" y="129506"/>
                  </a:cubicBezTo>
                  <a:cubicBezTo>
                    <a:pt x="594028" y="130723"/>
                    <a:pt x="593420" y="131330"/>
                    <a:pt x="590988" y="131330"/>
                  </a:cubicBezTo>
                  <a:lnTo>
                    <a:pt x="598284" y="131330"/>
                  </a:lnTo>
                  <a:cubicBezTo>
                    <a:pt x="598284" y="133762"/>
                    <a:pt x="600716" y="133154"/>
                    <a:pt x="605581" y="129506"/>
                  </a:cubicBezTo>
                  <a:cubicBezTo>
                    <a:pt x="610445" y="125858"/>
                    <a:pt x="612877" y="121602"/>
                    <a:pt x="612877" y="116738"/>
                  </a:cubicBezTo>
                  <a:lnTo>
                    <a:pt x="605581" y="116738"/>
                  </a:lnTo>
                  <a:lnTo>
                    <a:pt x="609229" y="105794"/>
                  </a:lnTo>
                  <a:cubicBezTo>
                    <a:pt x="614093" y="105794"/>
                    <a:pt x="616525" y="103362"/>
                    <a:pt x="616525" y="98498"/>
                  </a:cubicBezTo>
                  <a:cubicBezTo>
                    <a:pt x="616525" y="91202"/>
                    <a:pt x="618957" y="92418"/>
                    <a:pt x="623821" y="102146"/>
                  </a:cubicBezTo>
                  <a:lnTo>
                    <a:pt x="623821" y="94850"/>
                  </a:lnTo>
                  <a:cubicBezTo>
                    <a:pt x="628685" y="94850"/>
                    <a:pt x="632333" y="91202"/>
                    <a:pt x="634765" y="83905"/>
                  </a:cubicBezTo>
                  <a:cubicBezTo>
                    <a:pt x="639629" y="83905"/>
                    <a:pt x="644493" y="84513"/>
                    <a:pt x="649357" y="85729"/>
                  </a:cubicBezTo>
                  <a:cubicBezTo>
                    <a:pt x="654222" y="86946"/>
                    <a:pt x="656654" y="89985"/>
                    <a:pt x="656654" y="94850"/>
                  </a:cubicBezTo>
                  <a:cubicBezTo>
                    <a:pt x="654222" y="99714"/>
                    <a:pt x="650573" y="103362"/>
                    <a:pt x="645709" y="105794"/>
                  </a:cubicBezTo>
                  <a:lnTo>
                    <a:pt x="634765" y="109442"/>
                  </a:lnTo>
                  <a:lnTo>
                    <a:pt x="642061" y="113090"/>
                  </a:lnTo>
                  <a:cubicBezTo>
                    <a:pt x="646925" y="113090"/>
                    <a:pt x="655438" y="109442"/>
                    <a:pt x="667598" y="102146"/>
                  </a:cubicBezTo>
                  <a:cubicBezTo>
                    <a:pt x="679758" y="94850"/>
                    <a:pt x="696782" y="87554"/>
                    <a:pt x="718671" y="80257"/>
                  </a:cubicBezTo>
                  <a:cubicBezTo>
                    <a:pt x="724751" y="75393"/>
                    <a:pt x="730527" y="71441"/>
                    <a:pt x="735999" y="68401"/>
                  </a:cubicBezTo>
                  <a:lnTo>
                    <a:pt x="740478" y="66557"/>
                  </a:lnTo>
                  <a:lnTo>
                    <a:pt x="733719" y="68173"/>
                  </a:lnTo>
                  <a:cubicBezTo>
                    <a:pt x="725511" y="69541"/>
                    <a:pt x="724143" y="67489"/>
                    <a:pt x="729615" y="62017"/>
                  </a:cubicBezTo>
                  <a:lnTo>
                    <a:pt x="729615" y="54721"/>
                  </a:lnTo>
                  <a:cubicBezTo>
                    <a:pt x="724751" y="54721"/>
                    <a:pt x="725967" y="49857"/>
                    <a:pt x="733263" y="40129"/>
                  </a:cubicBezTo>
                  <a:cubicBezTo>
                    <a:pt x="735695" y="36481"/>
                    <a:pt x="739647" y="34352"/>
                    <a:pt x="745119" y="33744"/>
                  </a:cubicBezTo>
                  <a:lnTo>
                    <a:pt x="759697" y="35646"/>
                  </a:lnTo>
                  <a:lnTo>
                    <a:pt x="758800" y="40129"/>
                  </a:lnTo>
                  <a:lnTo>
                    <a:pt x="751503" y="43777"/>
                  </a:lnTo>
                  <a:lnTo>
                    <a:pt x="744207" y="51073"/>
                  </a:lnTo>
                  <a:lnTo>
                    <a:pt x="751503" y="51073"/>
                  </a:lnTo>
                  <a:cubicBezTo>
                    <a:pt x="751503" y="53505"/>
                    <a:pt x="751503" y="55937"/>
                    <a:pt x="751503" y="58369"/>
                  </a:cubicBezTo>
                  <a:cubicBezTo>
                    <a:pt x="751503" y="59585"/>
                    <a:pt x="750895" y="60801"/>
                    <a:pt x="749679" y="62017"/>
                  </a:cubicBezTo>
                  <a:lnTo>
                    <a:pt x="746733" y="63981"/>
                  </a:lnTo>
                  <a:lnTo>
                    <a:pt x="751503" y="62017"/>
                  </a:lnTo>
                  <a:lnTo>
                    <a:pt x="777040" y="51073"/>
                  </a:lnTo>
                  <a:cubicBezTo>
                    <a:pt x="777040" y="48641"/>
                    <a:pt x="775824" y="48033"/>
                    <a:pt x="773392" y="49249"/>
                  </a:cubicBezTo>
                  <a:cubicBezTo>
                    <a:pt x="770960" y="50465"/>
                    <a:pt x="767312" y="49857"/>
                    <a:pt x="762448" y="47425"/>
                  </a:cubicBezTo>
                  <a:lnTo>
                    <a:pt x="762448" y="43777"/>
                  </a:lnTo>
                  <a:cubicBezTo>
                    <a:pt x="764880" y="41345"/>
                    <a:pt x="764880" y="38912"/>
                    <a:pt x="762448" y="36481"/>
                  </a:cubicBezTo>
                  <a:lnTo>
                    <a:pt x="760106" y="35700"/>
                  </a:lnTo>
                  <a:lnTo>
                    <a:pt x="766096" y="36481"/>
                  </a:lnTo>
                  <a:cubicBezTo>
                    <a:pt x="766096" y="34048"/>
                    <a:pt x="767920" y="32224"/>
                    <a:pt x="771568" y="31008"/>
                  </a:cubicBezTo>
                  <a:cubicBezTo>
                    <a:pt x="775216" y="29792"/>
                    <a:pt x="777040" y="26752"/>
                    <a:pt x="777040" y="21888"/>
                  </a:cubicBezTo>
                  <a:lnTo>
                    <a:pt x="791632" y="18240"/>
                  </a:lnTo>
                  <a:lnTo>
                    <a:pt x="809873" y="14592"/>
                  </a:lnTo>
                  <a:cubicBezTo>
                    <a:pt x="809873" y="12160"/>
                    <a:pt x="812305" y="10944"/>
                    <a:pt x="817169" y="10944"/>
                  </a:cubicBezTo>
                  <a:lnTo>
                    <a:pt x="850001" y="3648"/>
                  </a:lnTo>
                  <a:lnTo>
                    <a:pt x="860946" y="3648"/>
                  </a:lnTo>
                  <a:cubicBezTo>
                    <a:pt x="870674" y="3648"/>
                    <a:pt x="877970" y="3648"/>
                    <a:pt x="882834" y="3648"/>
                  </a:cubicBezTo>
                  <a:cubicBezTo>
                    <a:pt x="887698" y="3648"/>
                    <a:pt x="891346" y="2432"/>
                    <a:pt x="893778" y="0"/>
                  </a:cubicBezTo>
                  <a:close/>
                  <a:moveTo>
                    <a:pt x="609229" y="134978"/>
                  </a:moveTo>
                  <a:cubicBezTo>
                    <a:pt x="599500" y="139843"/>
                    <a:pt x="599500" y="141059"/>
                    <a:pt x="609229" y="138627"/>
                  </a:cubicBezTo>
                  <a:lnTo>
                    <a:pt x="616525" y="134978"/>
                  </a:lnTo>
                  <a:lnTo>
                    <a:pt x="609229" y="134978"/>
                  </a:lnTo>
                  <a:close/>
                  <a:moveTo>
                    <a:pt x="700430" y="248069"/>
                  </a:moveTo>
                  <a:cubicBezTo>
                    <a:pt x="697998" y="248069"/>
                    <a:pt x="693134" y="250501"/>
                    <a:pt x="685838" y="255365"/>
                  </a:cubicBezTo>
                  <a:cubicBezTo>
                    <a:pt x="680974" y="257797"/>
                    <a:pt x="673070" y="262661"/>
                    <a:pt x="662126" y="269957"/>
                  </a:cubicBezTo>
                  <a:cubicBezTo>
                    <a:pt x="651181" y="277253"/>
                    <a:pt x="649357" y="279686"/>
                    <a:pt x="656654" y="277253"/>
                  </a:cubicBezTo>
                  <a:lnTo>
                    <a:pt x="674894" y="269957"/>
                  </a:lnTo>
                  <a:cubicBezTo>
                    <a:pt x="679758" y="267525"/>
                    <a:pt x="684622" y="264485"/>
                    <a:pt x="689486" y="260837"/>
                  </a:cubicBezTo>
                  <a:cubicBezTo>
                    <a:pt x="694350" y="257189"/>
                    <a:pt x="696782" y="256581"/>
                    <a:pt x="696782" y="259013"/>
                  </a:cubicBezTo>
                  <a:cubicBezTo>
                    <a:pt x="696782" y="254149"/>
                    <a:pt x="700430" y="251717"/>
                    <a:pt x="707727" y="251717"/>
                  </a:cubicBezTo>
                  <a:cubicBezTo>
                    <a:pt x="705295" y="249285"/>
                    <a:pt x="702862" y="248069"/>
                    <a:pt x="700430" y="248069"/>
                  </a:cubicBezTo>
                  <a:close/>
                  <a:moveTo>
                    <a:pt x="642517" y="760167"/>
                  </a:moveTo>
                  <a:cubicBezTo>
                    <a:pt x="642213" y="760471"/>
                    <a:pt x="642061" y="761231"/>
                    <a:pt x="642061" y="762447"/>
                  </a:cubicBezTo>
                  <a:lnTo>
                    <a:pt x="642061" y="766095"/>
                  </a:lnTo>
                  <a:lnTo>
                    <a:pt x="649357" y="766095"/>
                  </a:lnTo>
                  <a:cubicBezTo>
                    <a:pt x="646925" y="763664"/>
                    <a:pt x="645101" y="761839"/>
                    <a:pt x="643885" y="760623"/>
                  </a:cubicBezTo>
                  <a:cubicBezTo>
                    <a:pt x="643277" y="760015"/>
                    <a:pt x="642821" y="759863"/>
                    <a:pt x="642517" y="760167"/>
                  </a:cubicBezTo>
                  <a:close/>
                  <a:moveTo>
                    <a:pt x="507083" y="774304"/>
                  </a:moveTo>
                  <a:cubicBezTo>
                    <a:pt x="505866" y="773695"/>
                    <a:pt x="504650" y="774608"/>
                    <a:pt x="503434" y="777040"/>
                  </a:cubicBezTo>
                  <a:cubicBezTo>
                    <a:pt x="498570" y="777040"/>
                    <a:pt x="497354" y="778256"/>
                    <a:pt x="499786" y="780688"/>
                  </a:cubicBezTo>
                  <a:cubicBezTo>
                    <a:pt x="502218" y="783120"/>
                    <a:pt x="505866" y="783120"/>
                    <a:pt x="510731" y="780688"/>
                  </a:cubicBezTo>
                  <a:cubicBezTo>
                    <a:pt x="509514" y="777040"/>
                    <a:pt x="508298" y="774912"/>
                    <a:pt x="507083" y="774304"/>
                  </a:cubicBezTo>
                  <a:close/>
                  <a:moveTo>
                    <a:pt x="1054750" y="533987"/>
                  </a:moveTo>
                  <a:cubicBezTo>
                    <a:pt x="1053230" y="534291"/>
                    <a:pt x="1051862" y="535051"/>
                    <a:pt x="1050646" y="536267"/>
                  </a:cubicBezTo>
                  <a:cubicBezTo>
                    <a:pt x="1057942" y="543563"/>
                    <a:pt x="1062806" y="544779"/>
                    <a:pt x="1065238" y="539915"/>
                  </a:cubicBezTo>
                  <a:cubicBezTo>
                    <a:pt x="1065238" y="537483"/>
                    <a:pt x="1063414" y="535659"/>
                    <a:pt x="1059766" y="534443"/>
                  </a:cubicBezTo>
                  <a:cubicBezTo>
                    <a:pt x="1057942" y="533835"/>
                    <a:pt x="1056270" y="533683"/>
                    <a:pt x="1054750" y="533987"/>
                  </a:cubicBezTo>
                  <a:close/>
                  <a:moveTo>
                    <a:pt x="1056118" y="547211"/>
                  </a:moveTo>
                  <a:cubicBezTo>
                    <a:pt x="1052470" y="547211"/>
                    <a:pt x="1049430" y="548427"/>
                    <a:pt x="1046998" y="550859"/>
                  </a:cubicBezTo>
                  <a:lnTo>
                    <a:pt x="1050646" y="558155"/>
                  </a:lnTo>
                  <a:lnTo>
                    <a:pt x="1054294" y="554507"/>
                  </a:lnTo>
                  <a:lnTo>
                    <a:pt x="1061590" y="554507"/>
                  </a:lnTo>
                  <a:cubicBezTo>
                    <a:pt x="1061590" y="549643"/>
                    <a:pt x="1059766" y="547211"/>
                    <a:pt x="1056118" y="547211"/>
                  </a:cubicBezTo>
                  <a:close/>
                  <a:moveTo>
                    <a:pt x="1364380" y="860945"/>
                  </a:moveTo>
                  <a:cubicBezTo>
                    <a:pt x="1361948" y="860945"/>
                    <a:pt x="1361948" y="863377"/>
                    <a:pt x="1364380" y="868241"/>
                  </a:cubicBezTo>
                  <a:cubicBezTo>
                    <a:pt x="1366812" y="875538"/>
                    <a:pt x="1368636" y="877970"/>
                    <a:pt x="1369852" y="875538"/>
                  </a:cubicBezTo>
                  <a:cubicBezTo>
                    <a:pt x="1371068" y="873106"/>
                    <a:pt x="1371676" y="869458"/>
                    <a:pt x="1371676" y="864593"/>
                  </a:cubicBezTo>
                  <a:lnTo>
                    <a:pt x="1364380" y="860945"/>
                  </a:lnTo>
                  <a:close/>
                  <a:moveTo>
                    <a:pt x="1429134" y="177387"/>
                  </a:moveTo>
                  <a:cubicBezTo>
                    <a:pt x="1428525" y="177691"/>
                    <a:pt x="1428829" y="178755"/>
                    <a:pt x="1430045" y="180579"/>
                  </a:cubicBezTo>
                  <a:cubicBezTo>
                    <a:pt x="1432478" y="184227"/>
                    <a:pt x="1437341" y="187268"/>
                    <a:pt x="1444638" y="189700"/>
                  </a:cubicBezTo>
                  <a:cubicBezTo>
                    <a:pt x="1432478" y="184835"/>
                    <a:pt x="1430045" y="184835"/>
                    <a:pt x="1437341" y="189700"/>
                  </a:cubicBezTo>
                  <a:lnTo>
                    <a:pt x="1470174" y="215236"/>
                  </a:lnTo>
                  <a:cubicBezTo>
                    <a:pt x="1475038" y="220100"/>
                    <a:pt x="1479903" y="224964"/>
                    <a:pt x="1484766" y="229828"/>
                  </a:cubicBezTo>
                  <a:cubicBezTo>
                    <a:pt x="1489631" y="234693"/>
                    <a:pt x="1494495" y="238341"/>
                    <a:pt x="1499359" y="240773"/>
                  </a:cubicBezTo>
                  <a:lnTo>
                    <a:pt x="1510303" y="244421"/>
                  </a:lnTo>
                  <a:cubicBezTo>
                    <a:pt x="1517599" y="254149"/>
                    <a:pt x="1523680" y="259013"/>
                    <a:pt x="1528543" y="259013"/>
                  </a:cubicBezTo>
                  <a:cubicBezTo>
                    <a:pt x="1528543" y="254149"/>
                    <a:pt x="1526111" y="251717"/>
                    <a:pt x="1521247" y="251717"/>
                  </a:cubicBezTo>
                  <a:cubicBezTo>
                    <a:pt x="1523680" y="246853"/>
                    <a:pt x="1522463" y="244421"/>
                    <a:pt x="1517599" y="244421"/>
                  </a:cubicBezTo>
                  <a:lnTo>
                    <a:pt x="1517599" y="240773"/>
                  </a:lnTo>
                  <a:cubicBezTo>
                    <a:pt x="1510303" y="231044"/>
                    <a:pt x="1506655" y="228612"/>
                    <a:pt x="1506655" y="233476"/>
                  </a:cubicBezTo>
                  <a:cubicBezTo>
                    <a:pt x="1501791" y="233476"/>
                    <a:pt x="1498751" y="232260"/>
                    <a:pt x="1497535" y="229828"/>
                  </a:cubicBezTo>
                  <a:cubicBezTo>
                    <a:pt x="1496319" y="227396"/>
                    <a:pt x="1495711" y="224964"/>
                    <a:pt x="1495711" y="222532"/>
                  </a:cubicBezTo>
                  <a:lnTo>
                    <a:pt x="1499359" y="222532"/>
                  </a:lnTo>
                  <a:cubicBezTo>
                    <a:pt x="1499359" y="227396"/>
                    <a:pt x="1500575" y="229828"/>
                    <a:pt x="1503007" y="229828"/>
                  </a:cubicBezTo>
                  <a:cubicBezTo>
                    <a:pt x="1505439" y="229828"/>
                    <a:pt x="1506655" y="228612"/>
                    <a:pt x="1506655" y="226180"/>
                  </a:cubicBezTo>
                  <a:lnTo>
                    <a:pt x="1459230" y="189700"/>
                  </a:lnTo>
                  <a:cubicBezTo>
                    <a:pt x="1449502" y="189700"/>
                    <a:pt x="1440990" y="186051"/>
                    <a:pt x="1433693" y="178755"/>
                  </a:cubicBezTo>
                  <a:cubicBezTo>
                    <a:pt x="1431261" y="177539"/>
                    <a:pt x="1429741" y="177083"/>
                    <a:pt x="1429134" y="1773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02EA32A8-954C-4435-8A80-265DD943E60B}"/>
                </a:ext>
              </a:extLst>
            </p:cNvPr>
            <p:cNvSpPr txBox="1"/>
            <p:nvPr/>
          </p:nvSpPr>
          <p:spPr>
            <a:xfrm>
              <a:off x="2514165" y="3391013"/>
              <a:ext cx="1470435" cy="1077206"/>
            </a:xfrm>
            <a:custGeom>
              <a:avLst/>
              <a:gdLst/>
              <a:ahLst/>
              <a:cxnLst/>
              <a:rect l="l" t="t" r="r" b="b"/>
              <a:pathLst>
                <a:path w="1470435" h="1077206">
                  <a:moveTo>
                    <a:pt x="750516" y="0"/>
                  </a:moveTo>
                  <a:lnTo>
                    <a:pt x="755413" y="1632"/>
                  </a:lnTo>
                  <a:cubicBezTo>
                    <a:pt x="756629" y="2848"/>
                    <a:pt x="757237" y="4672"/>
                    <a:pt x="757237" y="7104"/>
                  </a:cubicBezTo>
                  <a:cubicBezTo>
                    <a:pt x="757237" y="11968"/>
                    <a:pt x="758453" y="16832"/>
                    <a:pt x="760885" y="21696"/>
                  </a:cubicBezTo>
                  <a:cubicBezTo>
                    <a:pt x="760885" y="31424"/>
                    <a:pt x="762709" y="39936"/>
                    <a:pt x="766357" y="47233"/>
                  </a:cubicBezTo>
                  <a:cubicBezTo>
                    <a:pt x="770005" y="54529"/>
                    <a:pt x="773045" y="61825"/>
                    <a:pt x="775477" y="69121"/>
                  </a:cubicBezTo>
                  <a:lnTo>
                    <a:pt x="779125" y="80065"/>
                  </a:lnTo>
                  <a:cubicBezTo>
                    <a:pt x="776693" y="89794"/>
                    <a:pt x="777909" y="97090"/>
                    <a:pt x="782773" y="101954"/>
                  </a:cubicBezTo>
                  <a:lnTo>
                    <a:pt x="793717" y="134786"/>
                  </a:lnTo>
                  <a:cubicBezTo>
                    <a:pt x="793717" y="142083"/>
                    <a:pt x="794933" y="146339"/>
                    <a:pt x="797366" y="147555"/>
                  </a:cubicBezTo>
                  <a:cubicBezTo>
                    <a:pt x="799798" y="148771"/>
                    <a:pt x="802229" y="149379"/>
                    <a:pt x="804662" y="149379"/>
                  </a:cubicBezTo>
                  <a:lnTo>
                    <a:pt x="815606" y="185860"/>
                  </a:lnTo>
                  <a:cubicBezTo>
                    <a:pt x="818038" y="185860"/>
                    <a:pt x="819254" y="183427"/>
                    <a:pt x="819254" y="178563"/>
                  </a:cubicBezTo>
                  <a:cubicBezTo>
                    <a:pt x="819254" y="173699"/>
                    <a:pt x="815606" y="160323"/>
                    <a:pt x="808310" y="138435"/>
                  </a:cubicBezTo>
                  <a:lnTo>
                    <a:pt x="801014" y="109250"/>
                  </a:lnTo>
                  <a:cubicBezTo>
                    <a:pt x="803446" y="104386"/>
                    <a:pt x="802229" y="100738"/>
                    <a:pt x="797366" y="98306"/>
                  </a:cubicBezTo>
                  <a:lnTo>
                    <a:pt x="801014" y="91009"/>
                  </a:lnTo>
                  <a:lnTo>
                    <a:pt x="808310" y="109250"/>
                  </a:lnTo>
                  <a:lnTo>
                    <a:pt x="816417" y="124112"/>
                  </a:lnTo>
                  <a:lnTo>
                    <a:pt x="826550" y="127490"/>
                  </a:lnTo>
                  <a:cubicBezTo>
                    <a:pt x="826550" y="134786"/>
                    <a:pt x="828982" y="138435"/>
                    <a:pt x="833846" y="138435"/>
                  </a:cubicBezTo>
                  <a:cubicBezTo>
                    <a:pt x="832630" y="140867"/>
                    <a:pt x="830806" y="142387"/>
                    <a:pt x="828374" y="142995"/>
                  </a:cubicBezTo>
                  <a:lnTo>
                    <a:pt x="826620" y="142819"/>
                  </a:lnTo>
                  <a:lnTo>
                    <a:pt x="830198" y="149379"/>
                  </a:lnTo>
                  <a:lnTo>
                    <a:pt x="826550" y="156675"/>
                  </a:lnTo>
                  <a:lnTo>
                    <a:pt x="833846" y="156675"/>
                  </a:lnTo>
                  <a:cubicBezTo>
                    <a:pt x="838710" y="159107"/>
                    <a:pt x="839926" y="163971"/>
                    <a:pt x="837494" y="171267"/>
                  </a:cubicBezTo>
                  <a:lnTo>
                    <a:pt x="841142" y="171267"/>
                  </a:lnTo>
                  <a:cubicBezTo>
                    <a:pt x="843574" y="163971"/>
                    <a:pt x="846006" y="165187"/>
                    <a:pt x="848439" y="174915"/>
                  </a:cubicBezTo>
                  <a:cubicBezTo>
                    <a:pt x="848439" y="179779"/>
                    <a:pt x="853303" y="187075"/>
                    <a:pt x="863031" y="196804"/>
                  </a:cubicBezTo>
                  <a:cubicBezTo>
                    <a:pt x="865463" y="201668"/>
                    <a:pt x="865463" y="206532"/>
                    <a:pt x="863031" y="211396"/>
                  </a:cubicBezTo>
                  <a:cubicBezTo>
                    <a:pt x="855735" y="211396"/>
                    <a:pt x="853303" y="216260"/>
                    <a:pt x="855735" y="225988"/>
                  </a:cubicBezTo>
                  <a:lnTo>
                    <a:pt x="863031" y="218692"/>
                  </a:lnTo>
                  <a:cubicBezTo>
                    <a:pt x="865463" y="223556"/>
                    <a:pt x="867895" y="227204"/>
                    <a:pt x="870327" y="229636"/>
                  </a:cubicBezTo>
                  <a:lnTo>
                    <a:pt x="895863" y="273413"/>
                  </a:lnTo>
                  <a:cubicBezTo>
                    <a:pt x="912888" y="302598"/>
                    <a:pt x="926264" y="317190"/>
                    <a:pt x="935992" y="317190"/>
                  </a:cubicBezTo>
                  <a:cubicBezTo>
                    <a:pt x="940856" y="319622"/>
                    <a:pt x="943288" y="323270"/>
                    <a:pt x="943288" y="328134"/>
                  </a:cubicBezTo>
                  <a:cubicBezTo>
                    <a:pt x="945721" y="337862"/>
                    <a:pt x="953017" y="347591"/>
                    <a:pt x="965177" y="357319"/>
                  </a:cubicBezTo>
                  <a:cubicBezTo>
                    <a:pt x="960313" y="359751"/>
                    <a:pt x="961529" y="364615"/>
                    <a:pt x="968825" y="371911"/>
                  </a:cubicBezTo>
                  <a:cubicBezTo>
                    <a:pt x="971257" y="379207"/>
                    <a:pt x="973689" y="382855"/>
                    <a:pt x="976121" y="382855"/>
                  </a:cubicBezTo>
                  <a:cubicBezTo>
                    <a:pt x="976121" y="387720"/>
                    <a:pt x="977337" y="390760"/>
                    <a:pt x="979769" y="391976"/>
                  </a:cubicBezTo>
                  <a:cubicBezTo>
                    <a:pt x="982201" y="393192"/>
                    <a:pt x="984633" y="395016"/>
                    <a:pt x="987065" y="397448"/>
                  </a:cubicBezTo>
                  <a:cubicBezTo>
                    <a:pt x="994361" y="399880"/>
                    <a:pt x="999226" y="404744"/>
                    <a:pt x="1001658" y="412040"/>
                  </a:cubicBezTo>
                  <a:lnTo>
                    <a:pt x="1001658" y="415688"/>
                  </a:lnTo>
                  <a:cubicBezTo>
                    <a:pt x="1001658" y="415688"/>
                    <a:pt x="1003482" y="418120"/>
                    <a:pt x="1007130" y="422984"/>
                  </a:cubicBezTo>
                  <a:cubicBezTo>
                    <a:pt x="1010778" y="427849"/>
                    <a:pt x="1013818" y="431497"/>
                    <a:pt x="1016250" y="433928"/>
                  </a:cubicBezTo>
                  <a:lnTo>
                    <a:pt x="1030842" y="463113"/>
                  </a:lnTo>
                  <a:lnTo>
                    <a:pt x="1045434" y="466761"/>
                  </a:lnTo>
                  <a:cubicBezTo>
                    <a:pt x="1043002" y="471625"/>
                    <a:pt x="1044219" y="474057"/>
                    <a:pt x="1049083" y="474057"/>
                  </a:cubicBezTo>
                  <a:cubicBezTo>
                    <a:pt x="1051515" y="474057"/>
                    <a:pt x="1053947" y="475273"/>
                    <a:pt x="1056379" y="477705"/>
                  </a:cubicBezTo>
                  <a:cubicBezTo>
                    <a:pt x="1058811" y="480137"/>
                    <a:pt x="1058811" y="482570"/>
                    <a:pt x="1056379" y="485001"/>
                  </a:cubicBezTo>
                  <a:lnTo>
                    <a:pt x="1067323" y="488650"/>
                  </a:lnTo>
                  <a:lnTo>
                    <a:pt x="1074619" y="488650"/>
                  </a:lnTo>
                  <a:cubicBezTo>
                    <a:pt x="1072187" y="483786"/>
                    <a:pt x="1073403" y="481353"/>
                    <a:pt x="1078267" y="481353"/>
                  </a:cubicBezTo>
                  <a:lnTo>
                    <a:pt x="1081915" y="485001"/>
                  </a:lnTo>
                  <a:lnTo>
                    <a:pt x="1081915" y="492298"/>
                  </a:lnTo>
                  <a:cubicBezTo>
                    <a:pt x="1079483" y="499594"/>
                    <a:pt x="1078875" y="505674"/>
                    <a:pt x="1080091" y="510538"/>
                  </a:cubicBezTo>
                  <a:cubicBezTo>
                    <a:pt x="1081307" y="515402"/>
                    <a:pt x="1083131" y="519050"/>
                    <a:pt x="1085563" y="521482"/>
                  </a:cubicBezTo>
                  <a:cubicBezTo>
                    <a:pt x="1097723" y="523914"/>
                    <a:pt x="1100156" y="522698"/>
                    <a:pt x="1092859" y="517834"/>
                  </a:cubicBezTo>
                  <a:cubicBezTo>
                    <a:pt x="1097723" y="512970"/>
                    <a:pt x="1101372" y="514186"/>
                    <a:pt x="1103804" y="521482"/>
                  </a:cubicBezTo>
                  <a:cubicBezTo>
                    <a:pt x="1106236" y="521482"/>
                    <a:pt x="1108668" y="519050"/>
                    <a:pt x="1111100" y="514186"/>
                  </a:cubicBezTo>
                  <a:cubicBezTo>
                    <a:pt x="1111100" y="506890"/>
                    <a:pt x="1113532" y="505674"/>
                    <a:pt x="1118396" y="510538"/>
                  </a:cubicBezTo>
                  <a:cubicBezTo>
                    <a:pt x="1118396" y="515402"/>
                    <a:pt x="1114748" y="519050"/>
                    <a:pt x="1107452" y="521482"/>
                  </a:cubicBezTo>
                  <a:cubicBezTo>
                    <a:pt x="1107452" y="523914"/>
                    <a:pt x="1105020" y="526346"/>
                    <a:pt x="1100156" y="528778"/>
                  </a:cubicBezTo>
                  <a:cubicBezTo>
                    <a:pt x="1100156" y="531211"/>
                    <a:pt x="1102588" y="534859"/>
                    <a:pt x="1107452" y="539723"/>
                  </a:cubicBezTo>
                  <a:cubicBezTo>
                    <a:pt x="1112316" y="544587"/>
                    <a:pt x="1117180" y="548235"/>
                    <a:pt x="1122044" y="550667"/>
                  </a:cubicBezTo>
                  <a:cubicBezTo>
                    <a:pt x="1124476" y="550667"/>
                    <a:pt x="1128732" y="551883"/>
                    <a:pt x="1134812" y="554315"/>
                  </a:cubicBezTo>
                  <a:cubicBezTo>
                    <a:pt x="1140893" y="556747"/>
                    <a:pt x="1143933" y="555531"/>
                    <a:pt x="1143933" y="550667"/>
                  </a:cubicBezTo>
                  <a:lnTo>
                    <a:pt x="1162173" y="550667"/>
                  </a:lnTo>
                  <a:cubicBezTo>
                    <a:pt x="1167037" y="550667"/>
                    <a:pt x="1167037" y="548235"/>
                    <a:pt x="1162173" y="543371"/>
                  </a:cubicBezTo>
                  <a:lnTo>
                    <a:pt x="1158525" y="532426"/>
                  </a:lnTo>
                  <a:lnTo>
                    <a:pt x="1165821" y="532426"/>
                  </a:lnTo>
                  <a:cubicBezTo>
                    <a:pt x="1163389" y="537291"/>
                    <a:pt x="1164605" y="540331"/>
                    <a:pt x="1169469" y="541547"/>
                  </a:cubicBezTo>
                  <a:cubicBezTo>
                    <a:pt x="1174333" y="542763"/>
                    <a:pt x="1177981" y="540939"/>
                    <a:pt x="1180413" y="536074"/>
                  </a:cubicBezTo>
                  <a:cubicBezTo>
                    <a:pt x="1175549" y="536074"/>
                    <a:pt x="1173117" y="533643"/>
                    <a:pt x="1173117" y="528778"/>
                  </a:cubicBezTo>
                  <a:cubicBezTo>
                    <a:pt x="1170685" y="528778"/>
                    <a:pt x="1168861" y="527562"/>
                    <a:pt x="1167645" y="525130"/>
                  </a:cubicBezTo>
                  <a:cubicBezTo>
                    <a:pt x="1166429" y="522698"/>
                    <a:pt x="1163389" y="522698"/>
                    <a:pt x="1158525" y="525130"/>
                  </a:cubicBezTo>
                  <a:lnTo>
                    <a:pt x="1162173" y="521482"/>
                  </a:lnTo>
                  <a:lnTo>
                    <a:pt x="1151229" y="499594"/>
                  </a:lnTo>
                  <a:cubicBezTo>
                    <a:pt x="1148797" y="497162"/>
                    <a:pt x="1145148" y="494730"/>
                    <a:pt x="1140285" y="492298"/>
                  </a:cubicBezTo>
                  <a:lnTo>
                    <a:pt x="1140285" y="485001"/>
                  </a:lnTo>
                  <a:cubicBezTo>
                    <a:pt x="1142717" y="482570"/>
                    <a:pt x="1144541" y="481961"/>
                    <a:pt x="1145757" y="483177"/>
                  </a:cubicBezTo>
                  <a:cubicBezTo>
                    <a:pt x="1146972" y="484394"/>
                    <a:pt x="1150013" y="488650"/>
                    <a:pt x="1154877" y="495946"/>
                  </a:cubicBezTo>
                  <a:cubicBezTo>
                    <a:pt x="1154877" y="495946"/>
                    <a:pt x="1156093" y="498986"/>
                    <a:pt x="1158525" y="505066"/>
                  </a:cubicBezTo>
                  <a:cubicBezTo>
                    <a:pt x="1160957" y="511146"/>
                    <a:pt x="1164605" y="514186"/>
                    <a:pt x="1169469" y="514186"/>
                  </a:cubicBezTo>
                  <a:lnTo>
                    <a:pt x="1184061" y="521482"/>
                  </a:lnTo>
                  <a:cubicBezTo>
                    <a:pt x="1201086" y="540939"/>
                    <a:pt x="1212030" y="550667"/>
                    <a:pt x="1216894" y="550667"/>
                  </a:cubicBezTo>
                  <a:cubicBezTo>
                    <a:pt x="1221758" y="550667"/>
                    <a:pt x="1222974" y="548235"/>
                    <a:pt x="1220542" y="543371"/>
                  </a:cubicBezTo>
                  <a:lnTo>
                    <a:pt x="1224190" y="550667"/>
                  </a:lnTo>
                  <a:cubicBezTo>
                    <a:pt x="1233918" y="557963"/>
                    <a:pt x="1246079" y="560395"/>
                    <a:pt x="1260671" y="557963"/>
                  </a:cubicBezTo>
                  <a:cubicBezTo>
                    <a:pt x="1270399" y="553099"/>
                    <a:pt x="1275263" y="555531"/>
                    <a:pt x="1275263" y="565259"/>
                  </a:cubicBezTo>
                  <a:cubicBezTo>
                    <a:pt x="1280127" y="565259"/>
                    <a:pt x="1280127" y="562827"/>
                    <a:pt x="1275263" y="557963"/>
                  </a:cubicBezTo>
                  <a:cubicBezTo>
                    <a:pt x="1277695" y="555531"/>
                    <a:pt x="1279519" y="555531"/>
                    <a:pt x="1280735" y="557963"/>
                  </a:cubicBezTo>
                  <a:cubicBezTo>
                    <a:pt x="1281951" y="560395"/>
                    <a:pt x="1284991" y="564043"/>
                    <a:pt x="1289856" y="568907"/>
                  </a:cubicBezTo>
                  <a:cubicBezTo>
                    <a:pt x="1292288" y="576203"/>
                    <a:pt x="1298368" y="579851"/>
                    <a:pt x="1308096" y="579851"/>
                  </a:cubicBezTo>
                  <a:cubicBezTo>
                    <a:pt x="1305664" y="570123"/>
                    <a:pt x="1300800" y="564043"/>
                    <a:pt x="1293504" y="561611"/>
                  </a:cubicBezTo>
                  <a:lnTo>
                    <a:pt x="1293504" y="554315"/>
                  </a:lnTo>
                  <a:cubicBezTo>
                    <a:pt x="1305664" y="556747"/>
                    <a:pt x="1314176" y="561611"/>
                    <a:pt x="1319040" y="568907"/>
                  </a:cubicBezTo>
                  <a:cubicBezTo>
                    <a:pt x="1321472" y="573771"/>
                    <a:pt x="1325728" y="578027"/>
                    <a:pt x="1331808" y="581675"/>
                  </a:cubicBezTo>
                  <a:cubicBezTo>
                    <a:pt x="1337889" y="585324"/>
                    <a:pt x="1340929" y="588364"/>
                    <a:pt x="1340929" y="590796"/>
                  </a:cubicBezTo>
                  <a:cubicBezTo>
                    <a:pt x="1345793" y="590796"/>
                    <a:pt x="1349441" y="594444"/>
                    <a:pt x="1351873" y="601740"/>
                  </a:cubicBezTo>
                  <a:lnTo>
                    <a:pt x="1355521" y="609036"/>
                  </a:lnTo>
                  <a:lnTo>
                    <a:pt x="1359169" y="601740"/>
                  </a:lnTo>
                  <a:cubicBezTo>
                    <a:pt x="1354305" y="596876"/>
                    <a:pt x="1354305" y="594444"/>
                    <a:pt x="1359169" y="594444"/>
                  </a:cubicBezTo>
                  <a:cubicBezTo>
                    <a:pt x="1364033" y="594444"/>
                    <a:pt x="1369505" y="598092"/>
                    <a:pt x="1375585" y="605388"/>
                  </a:cubicBezTo>
                  <a:cubicBezTo>
                    <a:pt x="1381665" y="612684"/>
                    <a:pt x="1385922" y="619980"/>
                    <a:pt x="1388354" y="627276"/>
                  </a:cubicBezTo>
                  <a:lnTo>
                    <a:pt x="1402946" y="630924"/>
                  </a:lnTo>
                  <a:cubicBezTo>
                    <a:pt x="1405378" y="626061"/>
                    <a:pt x="1404162" y="622413"/>
                    <a:pt x="1399298" y="619980"/>
                  </a:cubicBezTo>
                  <a:lnTo>
                    <a:pt x="1392002" y="619980"/>
                  </a:lnTo>
                  <a:cubicBezTo>
                    <a:pt x="1392002" y="617548"/>
                    <a:pt x="1395650" y="616940"/>
                    <a:pt x="1402946" y="618156"/>
                  </a:cubicBezTo>
                  <a:cubicBezTo>
                    <a:pt x="1410242" y="619372"/>
                    <a:pt x="1413890" y="621196"/>
                    <a:pt x="1413890" y="623628"/>
                  </a:cubicBezTo>
                  <a:cubicBezTo>
                    <a:pt x="1418754" y="626061"/>
                    <a:pt x="1417538" y="628493"/>
                    <a:pt x="1410242" y="630924"/>
                  </a:cubicBezTo>
                  <a:cubicBezTo>
                    <a:pt x="1405378" y="630924"/>
                    <a:pt x="1404162" y="635789"/>
                    <a:pt x="1406594" y="645517"/>
                  </a:cubicBezTo>
                  <a:cubicBezTo>
                    <a:pt x="1411458" y="647949"/>
                    <a:pt x="1415714" y="648557"/>
                    <a:pt x="1419362" y="647341"/>
                  </a:cubicBezTo>
                  <a:cubicBezTo>
                    <a:pt x="1423010" y="646125"/>
                    <a:pt x="1424834" y="643085"/>
                    <a:pt x="1424834" y="638221"/>
                  </a:cubicBezTo>
                  <a:lnTo>
                    <a:pt x="1446723" y="667405"/>
                  </a:lnTo>
                  <a:lnTo>
                    <a:pt x="1446723" y="671053"/>
                  </a:lnTo>
                  <a:cubicBezTo>
                    <a:pt x="1446723" y="675917"/>
                    <a:pt x="1447939" y="680782"/>
                    <a:pt x="1450371" y="685646"/>
                  </a:cubicBezTo>
                  <a:cubicBezTo>
                    <a:pt x="1452803" y="690510"/>
                    <a:pt x="1455235" y="692942"/>
                    <a:pt x="1457667" y="692942"/>
                  </a:cubicBezTo>
                  <a:lnTo>
                    <a:pt x="1454019" y="700238"/>
                  </a:lnTo>
                  <a:cubicBezTo>
                    <a:pt x="1454019" y="702670"/>
                    <a:pt x="1454019" y="706318"/>
                    <a:pt x="1454019" y="711182"/>
                  </a:cubicBezTo>
                  <a:cubicBezTo>
                    <a:pt x="1454019" y="716046"/>
                    <a:pt x="1455235" y="720910"/>
                    <a:pt x="1457667" y="725775"/>
                  </a:cubicBezTo>
                  <a:lnTo>
                    <a:pt x="1461315" y="736719"/>
                  </a:lnTo>
                  <a:cubicBezTo>
                    <a:pt x="1458883" y="744015"/>
                    <a:pt x="1456451" y="748879"/>
                    <a:pt x="1454019" y="751311"/>
                  </a:cubicBezTo>
                  <a:lnTo>
                    <a:pt x="1461315" y="787792"/>
                  </a:lnTo>
                  <a:lnTo>
                    <a:pt x="1457667" y="795088"/>
                  </a:lnTo>
                  <a:cubicBezTo>
                    <a:pt x="1462531" y="802384"/>
                    <a:pt x="1463747" y="810896"/>
                    <a:pt x="1461315" y="820625"/>
                  </a:cubicBezTo>
                  <a:cubicBezTo>
                    <a:pt x="1456451" y="820625"/>
                    <a:pt x="1454019" y="821840"/>
                    <a:pt x="1454019" y="824273"/>
                  </a:cubicBezTo>
                  <a:cubicBezTo>
                    <a:pt x="1454019" y="826705"/>
                    <a:pt x="1455235" y="830353"/>
                    <a:pt x="1457667" y="835217"/>
                  </a:cubicBezTo>
                  <a:cubicBezTo>
                    <a:pt x="1455235" y="840081"/>
                    <a:pt x="1456451" y="844945"/>
                    <a:pt x="1461315" y="849809"/>
                  </a:cubicBezTo>
                  <a:cubicBezTo>
                    <a:pt x="1458883" y="852241"/>
                    <a:pt x="1456451" y="858929"/>
                    <a:pt x="1454019" y="869874"/>
                  </a:cubicBezTo>
                  <a:cubicBezTo>
                    <a:pt x="1451587" y="880818"/>
                    <a:pt x="1449155" y="885074"/>
                    <a:pt x="1446723" y="882642"/>
                  </a:cubicBezTo>
                  <a:cubicBezTo>
                    <a:pt x="1446723" y="885074"/>
                    <a:pt x="1444291" y="888722"/>
                    <a:pt x="1439427" y="893586"/>
                  </a:cubicBezTo>
                  <a:cubicBezTo>
                    <a:pt x="1434562" y="898450"/>
                    <a:pt x="1430914" y="902098"/>
                    <a:pt x="1428482" y="904530"/>
                  </a:cubicBezTo>
                  <a:cubicBezTo>
                    <a:pt x="1435779" y="906962"/>
                    <a:pt x="1440643" y="905746"/>
                    <a:pt x="1443075" y="900882"/>
                  </a:cubicBezTo>
                  <a:cubicBezTo>
                    <a:pt x="1445507" y="900882"/>
                    <a:pt x="1447939" y="900274"/>
                    <a:pt x="1450371" y="899058"/>
                  </a:cubicBezTo>
                  <a:cubicBezTo>
                    <a:pt x="1452803" y="897842"/>
                    <a:pt x="1454019" y="897234"/>
                    <a:pt x="1454019" y="897234"/>
                  </a:cubicBezTo>
                  <a:lnTo>
                    <a:pt x="1461315" y="900882"/>
                  </a:lnTo>
                  <a:lnTo>
                    <a:pt x="1468611" y="897234"/>
                  </a:lnTo>
                  <a:cubicBezTo>
                    <a:pt x="1473475" y="897234"/>
                    <a:pt x="1468611" y="905746"/>
                    <a:pt x="1454019" y="922771"/>
                  </a:cubicBezTo>
                  <a:cubicBezTo>
                    <a:pt x="1451587" y="932499"/>
                    <a:pt x="1444291" y="939795"/>
                    <a:pt x="1432130" y="944659"/>
                  </a:cubicBezTo>
                  <a:cubicBezTo>
                    <a:pt x="1419970" y="949523"/>
                    <a:pt x="1411458" y="951955"/>
                    <a:pt x="1406594" y="951955"/>
                  </a:cubicBezTo>
                  <a:cubicBezTo>
                    <a:pt x="1401730" y="951955"/>
                    <a:pt x="1397474" y="953171"/>
                    <a:pt x="1393826" y="955603"/>
                  </a:cubicBezTo>
                  <a:cubicBezTo>
                    <a:pt x="1390178" y="958035"/>
                    <a:pt x="1388354" y="960468"/>
                    <a:pt x="1388354" y="962899"/>
                  </a:cubicBezTo>
                  <a:lnTo>
                    <a:pt x="1384705" y="970196"/>
                  </a:lnTo>
                  <a:cubicBezTo>
                    <a:pt x="1389570" y="970196"/>
                    <a:pt x="1383489" y="972628"/>
                    <a:pt x="1366465" y="977492"/>
                  </a:cubicBezTo>
                  <a:cubicBezTo>
                    <a:pt x="1364033" y="977492"/>
                    <a:pt x="1359777" y="981748"/>
                    <a:pt x="1353697" y="990260"/>
                  </a:cubicBezTo>
                  <a:cubicBezTo>
                    <a:pt x="1347617" y="998772"/>
                    <a:pt x="1345793" y="1004244"/>
                    <a:pt x="1348225" y="1006676"/>
                  </a:cubicBezTo>
                  <a:cubicBezTo>
                    <a:pt x="1348225" y="1011541"/>
                    <a:pt x="1348225" y="1017013"/>
                    <a:pt x="1348225" y="1023093"/>
                  </a:cubicBezTo>
                  <a:cubicBezTo>
                    <a:pt x="1348225" y="1029173"/>
                    <a:pt x="1348225" y="1032213"/>
                    <a:pt x="1348225" y="1032213"/>
                  </a:cubicBezTo>
                  <a:cubicBezTo>
                    <a:pt x="1343361" y="1032213"/>
                    <a:pt x="1340929" y="1033429"/>
                    <a:pt x="1340929" y="1035861"/>
                  </a:cubicBezTo>
                  <a:cubicBezTo>
                    <a:pt x="1345793" y="1035861"/>
                    <a:pt x="1347009" y="1037077"/>
                    <a:pt x="1344577" y="1039509"/>
                  </a:cubicBezTo>
                  <a:cubicBezTo>
                    <a:pt x="1342145" y="1041941"/>
                    <a:pt x="1339713" y="1043157"/>
                    <a:pt x="1337281" y="1043157"/>
                  </a:cubicBezTo>
                  <a:lnTo>
                    <a:pt x="1337281" y="1054101"/>
                  </a:lnTo>
                  <a:cubicBezTo>
                    <a:pt x="1332416" y="1056534"/>
                    <a:pt x="1322080" y="1059573"/>
                    <a:pt x="1306272" y="1063221"/>
                  </a:cubicBezTo>
                  <a:cubicBezTo>
                    <a:pt x="1290463" y="1066870"/>
                    <a:pt x="1274047" y="1067478"/>
                    <a:pt x="1257023" y="1065046"/>
                  </a:cubicBezTo>
                  <a:cubicBezTo>
                    <a:pt x="1188925" y="1072342"/>
                    <a:pt x="1151229" y="1074774"/>
                    <a:pt x="1143933" y="1072342"/>
                  </a:cubicBezTo>
                  <a:cubicBezTo>
                    <a:pt x="1136636" y="1074774"/>
                    <a:pt x="1128124" y="1075990"/>
                    <a:pt x="1118396" y="1075990"/>
                  </a:cubicBezTo>
                  <a:cubicBezTo>
                    <a:pt x="1108668" y="1075990"/>
                    <a:pt x="1100156" y="1074774"/>
                    <a:pt x="1092859" y="1072342"/>
                  </a:cubicBezTo>
                  <a:lnTo>
                    <a:pt x="1085563" y="1072342"/>
                  </a:lnTo>
                  <a:cubicBezTo>
                    <a:pt x="1083131" y="1077206"/>
                    <a:pt x="1080699" y="1078422"/>
                    <a:pt x="1078267" y="1075990"/>
                  </a:cubicBezTo>
                  <a:lnTo>
                    <a:pt x="1063675" y="1072342"/>
                  </a:lnTo>
                  <a:lnTo>
                    <a:pt x="1056379" y="1072342"/>
                  </a:lnTo>
                  <a:cubicBezTo>
                    <a:pt x="1056379" y="1069910"/>
                    <a:pt x="1055771" y="1068086"/>
                    <a:pt x="1054555" y="1066870"/>
                  </a:cubicBezTo>
                  <a:cubicBezTo>
                    <a:pt x="1053339" y="1065654"/>
                    <a:pt x="1052731" y="1066262"/>
                    <a:pt x="1052731" y="1068694"/>
                  </a:cubicBezTo>
                  <a:lnTo>
                    <a:pt x="1038138" y="1065046"/>
                  </a:lnTo>
                  <a:cubicBezTo>
                    <a:pt x="1035706" y="1067478"/>
                    <a:pt x="1033274" y="1068694"/>
                    <a:pt x="1030842" y="1068694"/>
                  </a:cubicBezTo>
                  <a:cubicBezTo>
                    <a:pt x="1028410" y="1068694"/>
                    <a:pt x="1028410" y="1067478"/>
                    <a:pt x="1030842" y="1065046"/>
                  </a:cubicBezTo>
                  <a:lnTo>
                    <a:pt x="1023546" y="1061397"/>
                  </a:lnTo>
                  <a:lnTo>
                    <a:pt x="1019898" y="1068694"/>
                  </a:lnTo>
                  <a:cubicBezTo>
                    <a:pt x="1010170" y="1063830"/>
                    <a:pt x="987065" y="1060182"/>
                    <a:pt x="950585" y="1057749"/>
                  </a:cubicBezTo>
                  <a:lnTo>
                    <a:pt x="753589" y="1003028"/>
                  </a:lnTo>
                  <a:lnTo>
                    <a:pt x="655090" y="962899"/>
                  </a:lnTo>
                  <a:lnTo>
                    <a:pt x="614962" y="937363"/>
                  </a:lnTo>
                  <a:cubicBezTo>
                    <a:pt x="612530" y="942227"/>
                    <a:pt x="610098" y="942227"/>
                    <a:pt x="607666" y="937363"/>
                  </a:cubicBezTo>
                  <a:lnTo>
                    <a:pt x="600369" y="933715"/>
                  </a:lnTo>
                  <a:cubicBezTo>
                    <a:pt x="597937" y="933715"/>
                    <a:pt x="591857" y="930067"/>
                    <a:pt x="582129" y="922771"/>
                  </a:cubicBezTo>
                  <a:lnTo>
                    <a:pt x="574833" y="922771"/>
                  </a:lnTo>
                  <a:cubicBezTo>
                    <a:pt x="572401" y="915475"/>
                    <a:pt x="569969" y="910610"/>
                    <a:pt x="567537" y="908178"/>
                  </a:cubicBezTo>
                  <a:lnTo>
                    <a:pt x="560241" y="908178"/>
                  </a:lnTo>
                  <a:lnTo>
                    <a:pt x="552944" y="897234"/>
                  </a:lnTo>
                  <a:lnTo>
                    <a:pt x="545648" y="897234"/>
                  </a:lnTo>
                  <a:lnTo>
                    <a:pt x="531056" y="897234"/>
                  </a:lnTo>
                  <a:cubicBezTo>
                    <a:pt x="523760" y="889938"/>
                    <a:pt x="517680" y="885074"/>
                    <a:pt x="512816" y="882642"/>
                  </a:cubicBezTo>
                  <a:cubicBezTo>
                    <a:pt x="500655" y="875346"/>
                    <a:pt x="489711" y="870481"/>
                    <a:pt x="479983" y="868050"/>
                  </a:cubicBezTo>
                  <a:cubicBezTo>
                    <a:pt x="460526" y="855889"/>
                    <a:pt x="441070" y="840081"/>
                    <a:pt x="421614" y="820625"/>
                  </a:cubicBezTo>
                  <a:lnTo>
                    <a:pt x="407021" y="816977"/>
                  </a:lnTo>
                  <a:lnTo>
                    <a:pt x="407021" y="809680"/>
                  </a:lnTo>
                  <a:cubicBezTo>
                    <a:pt x="409453" y="804816"/>
                    <a:pt x="409453" y="800560"/>
                    <a:pt x="407021" y="796912"/>
                  </a:cubicBezTo>
                  <a:cubicBezTo>
                    <a:pt x="404589" y="793264"/>
                    <a:pt x="402157" y="791440"/>
                    <a:pt x="399725" y="791440"/>
                  </a:cubicBezTo>
                  <a:cubicBezTo>
                    <a:pt x="385133" y="786576"/>
                    <a:pt x="376621" y="779280"/>
                    <a:pt x="374189" y="769552"/>
                  </a:cubicBezTo>
                  <a:cubicBezTo>
                    <a:pt x="364461" y="767119"/>
                    <a:pt x="357164" y="763471"/>
                    <a:pt x="352300" y="758607"/>
                  </a:cubicBezTo>
                  <a:lnTo>
                    <a:pt x="330412" y="736719"/>
                  </a:lnTo>
                  <a:cubicBezTo>
                    <a:pt x="327980" y="736719"/>
                    <a:pt x="323116" y="733071"/>
                    <a:pt x="315820" y="725775"/>
                  </a:cubicBezTo>
                  <a:cubicBezTo>
                    <a:pt x="308523" y="723342"/>
                    <a:pt x="303659" y="720910"/>
                    <a:pt x="301227" y="718478"/>
                  </a:cubicBezTo>
                  <a:cubicBezTo>
                    <a:pt x="298795" y="716046"/>
                    <a:pt x="296363" y="713614"/>
                    <a:pt x="293931" y="711182"/>
                  </a:cubicBezTo>
                  <a:cubicBezTo>
                    <a:pt x="289067" y="701454"/>
                    <a:pt x="284203" y="695374"/>
                    <a:pt x="279339" y="692942"/>
                  </a:cubicBezTo>
                  <a:lnTo>
                    <a:pt x="268395" y="674701"/>
                  </a:lnTo>
                  <a:cubicBezTo>
                    <a:pt x="256234" y="657677"/>
                    <a:pt x="246506" y="649165"/>
                    <a:pt x="239210" y="649165"/>
                  </a:cubicBezTo>
                  <a:lnTo>
                    <a:pt x="228266" y="630924"/>
                  </a:lnTo>
                  <a:cubicBezTo>
                    <a:pt x="228266" y="618764"/>
                    <a:pt x="225834" y="612684"/>
                    <a:pt x="220970" y="612684"/>
                  </a:cubicBezTo>
                  <a:cubicBezTo>
                    <a:pt x="211241" y="605388"/>
                    <a:pt x="205161" y="596876"/>
                    <a:pt x="202729" y="587148"/>
                  </a:cubicBezTo>
                  <a:cubicBezTo>
                    <a:pt x="195433" y="570123"/>
                    <a:pt x="185705" y="559179"/>
                    <a:pt x="173545" y="554315"/>
                  </a:cubicBezTo>
                  <a:lnTo>
                    <a:pt x="126120" y="470409"/>
                  </a:lnTo>
                  <a:cubicBezTo>
                    <a:pt x="121255" y="463113"/>
                    <a:pt x="117607" y="454601"/>
                    <a:pt x="115175" y="444873"/>
                  </a:cubicBezTo>
                  <a:cubicBezTo>
                    <a:pt x="112744" y="435145"/>
                    <a:pt x="109095" y="429064"/>
                    <a:pt x="104231" y="426632"/>
                  </a:cubicBezTo>
                  <a:lnTo>
                    <a:pt x="93287" y="393800"/>
                  </a:lnTo>
                  <a:lnTo>
                    <a:pt x="78695" y="364615"/>
                  </a:lnTo>
                  <a:cubicBezTo>
                    <a:pt x="71399" y="359751"/>
                    <a:pt x="67750" y="353671"/>
                    <a:pt x="67750" y="346375"/>
                  </a:cubicBezTo>
                  <a:cubicBezTo>
                    <a:pt x="65318" y="329350"/>
                    <a:pt x="61670" y="317190"/>
                    <a:pt x="56806" y="309894"/>
                  </a:cubicBezTo>
                  <a:cubicBezTo>
                    <a:pt x="56806" y="300166"/>
                    <a:pt x="54374" y="291654"/>
                    <a:pt x="49510" y="284358"/>
                  </a:cubicBezTo>
                  <a:lnTo>
                    <a:pt x="53158" y="280710"/>
                  </a:lnTo>
                  <a:lnTo>
                    <a:pt x="45862" y="273413"/>
                  </a:lnTo>
                  <a:cubicBezTo>
                    <a:pt x="48294" y="266117"/>
                    <a:pt x="47078" y="262469"/>
                    <a:pt x="42214" y="262469"/>
                  </a:cubicBezTo>
                  <a:lnTo>
                    <a:pt x="34918" y="255173"/>
                  </a:lnTo>
                  <a:lnTo>
                    <a:pt x="20325" y="229636"/>
                  </a:lnTo>
                  <a:cubicBezTo>
                    <a:pt x="17893" y="224772"/>
                    <a:pt x="15461" y="218692"/>
                    <a:pt x="13029" y="211396"/>
                  </a:cubicBezTo>
                  <a:cubicBezTo>
                    <a:pt x="10597" y="204100"/>
                    <a:pt x="10597" y="201668"/>
                    <a:pt x="13029" y="204100"/>
                  </a:cubicBezTo>
                  <a:lnTo>
                    <a:pt x="13029" y="196804"/>
                  </a:lnTo>
                  <a:cubicBezTo>
                    <a:pt x="15461" y="191940"/>
                    <a:pt x="19110" y="190723"/>
                    <a:pt x="23974" y="193156"/>
                  </a:cubicBezTo>
                  <a:lnTo>
                    <a:pt x="16677" y="160323"/>
                  </a:lnTo>
                  <a:cubicBezTo>
                    <a:pt x="19110" y="155459"/>
                    <a:pt x="18501" y="152419"/>
                    <a:pt x="14853" y="151203"/>
                  </a:cubicBezTo>
                  <a:cubicBezTo>
                    <a:pt x="11205" y="149987"/>
                    <a:pt x="9381" y="148163"/>
                    <a:pt x="9381" y="145731"/>
                  </a:cubicBezTo>
                  <a:cubicBezTo>
                    <a:pt x="4517" y="140867"/>
                    <a:pt x="1477" y="136002"/>
                    <a:pt x="261" y="131138"/>
                  </a:cubicBezTo>
                  <a:cubicBezTo>
                    <a:pt x="-955" y="126274"/>
                    <a:pt x="2085" y="122626"/>
                    <a:pt x="9381" y="120194"/>
                  </a:cubicBezTo>
                  <a:lnTo>
                    <a:pt x="9381" y="116546"/>
                  </a:lnTo>
                  <a:lnTo>
                    <a:pt x="9381" y="101954"/>
                  </a:lnTo>
                  <a:cubicBezTo>
                    <a:pt x="16677" y="97090"/>
                    <a:pt x="22757" y="95873"/>
                    <a:pt x="27622" y="98306"/>
                  </a:cubicBezTo>
                  <a:cubicBezTo>
                    <a:pt x="30054" y="98306"/>
                    <a:pt x="33702" y="97698"/>
                    <a:pt x="38566" y="96482"/>
                  </a:cubicBezTo>
                  <a:cubicBezTo>
                    <a:pt x="43430" y="95266"/>
                    <a:pt x="47078" y="95873"/>
                    <a:pt x="49510" y="98306"/>
                  </a:cubicBezTo>
                  <a:cubicBezTo>
                    <a:pt x="51942" y="100738"/>
                    <a:pt x="54982" y="103778"/>
                    <a:pt x="58630" y="107426"/>
                  </a:cubicBezTo>
                  <a:cubicBezTo>
                    <a:pt x="62278" y="111074"/>
                    <a:pt x="64102" y="114114"/>
                    <a:pt x="64102" y="116546"/>
                  </a:cubicBezTo>
                  <a:lnTo>
                    <a:pt x="71399" y="120194"/>
                  </a:lnTo>
                  <a:lnTo>
                    <a:pt x="82343" y="120194"/>
                  </a:lnTo>
                  <a:cubicBezTo>
                    <a:pt x="82343" y="115330"/>
                    <a:pt x="84775" y="114114"/>
                    <a:pt x="89639" y="116546"/>
                  </a:cubicBezTo>
                  <a:cubicBezTo>
                    <a:pt x="89639" y="116546"/>
                    <a:pt x="91463" y="116546"/>
                    <a:pt x="95111" y="116546"/>
                  </a:cubicBezTo>
                  <a:cubicBezTo>
                    <a:pt x="98759" y="116546"/>
                    <a:pt x="101799" y="112898"/>
                    <a:pt x="104231" y="105602"/>
                  </a:cubicBezTo>
                  <a:cubicBezTo>
                    <a:pt x="113959" y="95873"/>
                    <a:pt x="120040" y="92225"/>
                    <a:pt x="122472" y="94658"/>
                  </a:cubicBezTo>
                  <a:cubicBezTo>
                    <a:pt x="122472" y="92225"/>
                    <a:pt x="123688" y="90401"/>
                    <a:pt x="126120" y="89185"/>
                  </a:cubicBezTo>
                  <a:cubicBezTo>
                    <a:pt x="128552" y="87969"/>
                    <a:pt x="130984" y="86146"/>
                    <a:pt x="133416" y="83713"/>
                  </a:cubicBezTo>
                  <a:lnTo>
                    <a:pt x="140712" y="76417"/>
                  </a:lnTo>
                  <a:cubicBezTo>
                    <a:pt x="145576" y="73985"/>
                    <a:pt x="148616" y="71553"/>
                    <a:pt x="149832" y="69121"/>
                  </a:cubicBezTo>
                  <a:cubicBezTo>
                    <a:pt x="151048" y="66689"/>
                    <a:pt x="150440" y="61825"/>
                    <a:pt x="148008" y="54529"/>
                  </a:cubicBezTo>
                  <a:lnTo>
                    <a:pt x="151656" y="43584"/>
                  </a:lnTo>
                  <a:lnTo>
                    <a:pt x="169897" y="54529"/>
                  </a:lnTo>
                  <a:lnTo>
                    <a:pt x="191785" y="61825"/>
                  </a:lnTo>
                  <a:cubicBezTo>
                    <a:pt x="194217" y="66689"/>
                    <a:pt x="197865" y="69121"/>
                    <a:pt x="202729" y="69121"/>
                  </a:cubicBezTo>
                  <a:cubicBezTo>
                    <a:pt x="207593" y="69121"/>
                    <a:pt x="211241" y="69121"/>
                    <a:pt x="213674" y="69121"/>
                  </a:cubicBezTo>
                  <a:cubicBezTo>
                    <a:pt x="213674" y="64257"/>
                    <a:pt x="216106" y="61217"/>
                    <a:pt x="220970" y="60001"/>
                  </a:cubicBezTo>
                  <a:cubicBezTo>
                    <a:pt x="225834" y="58785"/>
                    <a:pt x="229482" y="61825"/>
                    <a:pt x="231914" y="69121"/>
                  </a:cubicBezTo>
                  <a:lnTo>
                    <a:pt x="239210" y="69121"/>
                  </a:lnTo>
                  <a:lnTo>
                    <a:pt x="257450" y="54529"/>
                  </a:lnTo>
                  <a:lnTo>
                    <a:pt x="261098" y="69121"/>
                  </a:lnTo>
                  <a:cubicBezTo>
                    <a:pt x="265963" y="69121"/>
                    <a:pt x="270827" y="71553"/>
                    <a:pt x="275691" y="76417"/>
                  </a:cubicBezTo>
                  <a:lnTo>
                    <a:pt x="315820" y="94658"/>
                  </a:lnTo>
                  <a:lnTo>
                    <a:pt x="323116" y="94658"/>
                  </a:lnTo>
                  <a:cubicBezTo>
                    <a:pt x="320684" y="99521"/>
                    <a:pt x="325548" y="104386"/>
                    <a:pt x="337708" y="109250"/>
                  </a:cubicBezTo>
                  <a:cubicBezTo>
                    <a:pt x="386349" y="116546"/>
                    <a:pt x="410670" y="117762"/>
                    <a:pt x="410670" y="112898"/>
                  </a:cubicBezTo>
                  <a:lnTo>
                    <a:pt x="425262" y="116546"/>
                  </a:lnTo>
                  <a:cubicBezTo>
                    <a:pt x="425262" y="121410"/>
                    <a:pt x="430126" y="123842"/>
                    <a:pt x="439854" y="123842"/>
                  </a:cubicBezTo>
                  <a:lnTo>
                    <a:pt x="450798" y="127490"/>
                  </a:lnTo>
                  <a:lnTo>
                    <a:pt x="454446" y="149379"/>
                  </a:lnTo>
                  <a:cubicBezTo>
                    <a:pt x="459311" y="149379"/>
                    <a:pt x="461743" y="150595"/>
                    <a:pt x="461743" y="153027"/>
                  </a:cubicBezTo>
                  <a:cubicBezTo>
                    <a:pt x="459311" y="157891"/>
                    <a:pt x="469039" y="157891"/>
                    <a:pt x="490927" y="153027"/>
                  </a:cubicBezTo>
                  <a:cubicBezTo>
                    <a:pt x="490927" y="150595"/>
                    <a:pt x="492143" y="149379"/>
                    <a:pt x="494575" y="149379"/>
                  </a:cubicBezTo>
                  <a:cubicBezTo>
                    <a:pt x="497007" y="149379"/>
                    <a:pt x="500047" y="148771"/>
                    <a:pt x="503695" y="147555"/>
                  </a:cubicBezTo>
                  <a:cubicBezTo>
                    <a:pt x="507344" y="146339"/>
                    <a:pt x="510384" y="146946"/>
                    <a:pt x="512816" y="149379"/>
                  </a:cubicBezTo>
                  <a:lnTo>
                    <a:pt x="527408" y="149379"/>
                  </a:lnTo>
                  <a:lnTo>
                    <a:pt x="523760" y="156675"/>
                  </a:lnTo>
                  <a:lnTo>
                    <a:pt x="531056" y="156675"/>
                  </a:lnTo>
                  <a:cubicBezTo>
                    <a:pt x="535920" y="159107"/>
                    <a:pt x="535920" y="161539"/>
                    <a:pt x="531056" y="163971"/>
                  </a:cubicBezTo>
                  <a:lnTo>
                    <a:pt x="527408" y="174915"/>
                  </a:lnTo>
                  <a:cubicBezTo>
                    <a:pt x="527408" y="174915"/>
                    <a:pt x="528016" y="175523"/>
                    <a:pt x="529232" y="176739"/>
                  </a:cubicBezTo>
                  <a:cubicBezTo>
                    <a:pt x="530448" y="177955"/>
                    <a:pt x="532272" y="177347"/>
                    <a:pt x="534704" y="174915"/>
                  </a:cubicBezTo>
                  <a:cubicBezTo>
                    <a:pt x="534704" y="172483"/>
                    <a:pt x="536528" y="170051"/>
                    <a:pt x="540176" y="167619"/>
                  </a:cubicBezTo>
                  <a:cubicBezTo>
                    <a:pt x="543824" y="165187"/>
                    <a:pt x="544432" y="166403"/>
                    <a:pt x="542000" y="171267"/>
                  </a:cubicBezTo>
                  <a:lnTo>
                    <a:pt x="556593" y="174915"/>
                  </a:lnTo>
                  <a:lnTo>
                    <a:pt x="563889" y="182211"/>
                  </a:lnTo>
                  <a:cubicBezTo>
                    <a:pt x="566321" y="187075"/>
                    <a:pt x="568753" y="190723"/>
                    <a:pt x="571185" y="193156"/>
                  </a:cubicBezTo>
                  <a:lnTo>
                    <a:pt x="571185" y="200452"/>
                  </a:lnTo>
                  <a:lnTo>
                    <a:pt x="567537" y="215044"/>
                  </a:lnTo>
                  <a:cubicBezTo>
                    <a:pt x="565105" y="212612"/>
                    <a:pt x="560241" y="212612"/>
                    <a:pt x="552944" y="215044"/>
                  </a:cubicBezTo>
                  <a:cubicBezTo>
                    <a:pt x="552944" y="217476"/>
                    <a:pt x="554768" y="219908"/>
                    <a:pt x="558417" y="222340"/>
                  </a:cubicBezTo>
                  <a:cubicBezTo>
                    <a:pt x="562065" y="224772"/>
                    <a:pt x="565105" y="224772"/>
                    <a:pt x="567537" y="222340"/>
                  </a:cubicBezTo>
                  <a:cubicBezTo>
                    <a:pt x="569969" y="217476"/>
                    <a:pt x="571793" y="216260"/>
                    <a:pt x="573009" y="218692"/>
                  </a:cubicBezTo>
                  <a:cubicBezTo>
                    <a:pt x="574225" y="221124"/>
                    <a:pt x="577265" y="224772"/>
                    <a:pt x="582129" y="229636"/>
                  </a:cubicBezTo>
                  <a:cubicBezTo>
                    <a:pt x="586993" y="232068"/>
                    <a:pt x="589425" y="234500"/>
                    <a:pt x="589425" y="236933"/>
                  </a:cubicBezTo>
                  <a:cubicBezTo>
                    <a:pt x="589425" y="239364"/>
                    <a:pt x="586993" y="240581"/>
                    <a:pt x="582129" y="240581"/>
                  </a:cubicBezTo>
                  <a:cubicBezTo>
                    <a:pt x="582129" y="243013"/>
                    <a:pt x="580913" y="245445"/>
                    <a:pt x="578481" y="247877"/>
                  </a:cubicBezTo>
                  <a:cubicBezTo>
                    <a:pt x="576049" y="250309"/>
                    <a:pt x="576049" y="252741"/>
                    <a:pt x="578481" y="255173"/>
                  </a:cubicBezTo>
                  <a:lnTo>
                    <a:pt x="589425" y="255173"/>
                  </a:lnTo>
                  <a:cubicBezTo>
                    <a:pt x="584561" y="257605"/>
                    <a:pt x="579697" y="258821"/>
                    <a:pt x="574833" y="258821"/>
                  </a:cubicBezTo>
                  <a:cubicBezTo>
                    <a:pt x="572401" y="261253"/>
                    <a:pt x="568753" y="265509"/>
                    <a:pt x="563889" y="271589"/>
                  </a:cubicBezTo>
                  <a:cubicBezTo>
                    <a:pt x="559025" y="277669"/>
                    <a:pt x="556593" y="283141"/>
                    <a:pt x="556593" y="288006"/>
                  </a:cubicBezTo>
                  <a:cubicBezTo>
                    <a:pt x="554160" y="292870"/>
                    <a:pt x="550512" y="295302"/>
                    <a:pt x="545648" y="295302"/>
                  </a:cubicBezTo>
                  <a:lnTo>
                    <a:pt x="545648" y="306246"/>
                  </a:lnTo>
                  <a:lnTo>
                    <a:pt x="531056" y="320838"/>
                  </a:lnTo>
                  <a:lnTo>
                    <a:pt x="527408" y="335431"/>
                  </a:lnTo>
                  <a:lnTo>
                    <a:pt x="527408" y="342727"/>
                  </a:lnTo>
                  <a:cubicBezTo>
                    <a:pt x="529840" y="342727"/>
                    <a:pt x="531664" y="347591"/>
                    <a:pt x="532880" y="357319"/>
                  </a:cubicBezTo>
                  <a:cubicBezTo>
                    <a:pt x="534096" y="367047"/>
                    <a:pt x="535920" y="373127"/>
                    <a:pt x="538352" y="375559"/>
                  </a:cubicBezTo>
                  <a:cubicBezTo>
                    <a:pt x="540784" y="382855"/>
                    <a:pt x="545648" y="391976"/>
                    <a:pt x="552944" y="402920"/>
                  </a:cubicBezTo>
                  <a:cubicBezTo>
                    <a:pt x="560241" y="413864"/>
                    <a:pt x="568753" y="426632"/>
                    <a:pt x="578481" y="441225"/>
                  </a:cubicBezTo>
                  <a:cubicBezTo>
                    <a:pt x="602801" y="465545"/>
                    <a:pt x="638066" y="488650"/>
                    <a:pt x="684275" y="510538"/>
                  </a:cubicBezTo>
                  <a:lnTo>
                    <a:pt x="804662" y="543371"/>
                  </a:lnTo>
                  <a:lnTo>
                    <a:pt x="815606" y="547019"/>
                  </a:lnTo>
                  <a:lnTo>
                    <a:pt x="811958" y="514186"/>
                  </a:lnTo>
                  <a:lnTo>
                    <a:pt x="804662" y="503242"/>
                  </a:lnTo>
                  <a:lnTo>
                    <a:pt x="811958" y="492298"/>
                  </a:lnTo>
                  <a:cubicBezTo>
                    <a:pt x="807094" y="489866"/>
                    <a:pt x="804662" y="486218"/>
                    <a:pt x="804662" y="481353"/>
                  </a:cubicBezTo>
                  <a:lnTo>
                    <a:pt x="804662" y="477705"/>
                  </a:lnTo>
                  <a:cubicBezTo>
                    <a:pt x="804662" y="463113"/>
                    <a:pt x="799798" y="440009"/>
                    <a:pt x="790069" y="408392"/>
                  </a:cubicBezTo>
                  <a:lnTo>
                    <a:pt x="775477" y="350023"/>
                  </a:lnTo>
                  <a:lnTo>
                    <a:pt x="764533" y="295302"/>
                  </a:lnTo>
                  <a:cubicBezTo>
                    <a:pt x="757237" y="273413"/>
                    <a:pt x="753589" y="260037"/>
                    <a:pt x="753589" y="255173"/>
                  </a:cubicBezTo>
                  <a:lnTo>
                    <a:pt x="749941" y="247877"/>
                  </a:lnTo>
                  <a:cubicBezTo>
                    <a:pt x="745076" y="247877"/>
                    <a:pt x="742036" y="244837"/>
                    <a:pt x="740820" y="238757"/>
                  </a:cubicBezTo>
                  <a:cubicBezTo>
                    <a:pt x="739604" y="232676"/>
                    <a:pt x="740212" y="224772"/>
                    <a:pt x="742644" y="215044"/>
                  </a:cubicBezTo>
                  <a:lnTo>
                    <a:pt x="738996" y="200452"/>
                  </a:lnTo>
                  <a:lnTo>
                    <a:pt x="731700" y="200452"/>
                  </a:lnTo>
                  <a:cubicBezTo>
                    <a:pt x="734132" y="200452"/>
                    <a:pt x="735956" y="199844"/>
                    <a:pt x="737172" y="198628"/>
                  </a:cubicBezTo>
                  <a:cubicBezTo>
                    <a:pt x="738388" y="197412"/>
                    <a:pt x="737780" y="193156"/>
                    <a:pt x="735348" y="185860"/>
                  </a:cubicBezTo>
                  <a:cubicBezTo>
                    <a:pt x="737780" y="180995"/>
                    <a:pt x="737780" y="176739"/>
                    <a:pt x="735348" y="173091"/>
                  </a:cubicBezTo>
                  <a:cubicBezTo>
                    <a:pt x="732916" y="169443"/>
                    <a:pt x="732916" y="165187"/>
                    <a:pt x="735348" y="160323"/>
                  </a:cubicBezTo>
                  <a:lnTo>
                    <a:pt x="731700" y="142083"/>
                  </a:lnTo>
                  <a:cubicBezTo>
                    <a:pt x="731700" y="142083"/>
                    <a:pt x="731700" y="139650"/>
                    <a:pt x="731700" y="134786"/>
                  </a:cubicBezTo>
                  <a:cubicBezTo>
                    <a:pt x="731700" y="129922"/>
                    <a:pt x="731700" y="126274"/>
                    <a:pt x="731700" y="123842"/>
                  </a:cubicBezTo>
                  <a:lnTo>
                    <a:pt x="728052" y="116546"/>
                  </a:lnTo>
                  <a:lnTo>
                    <a:pt x="724404" y="109250"/>
                  </a:lnTo>
                  <a:cubicBezTo>
                    <a:pt x="724404" y="109250"/>
                    <a:pt x="724404" y="106818"/>
                    <a:pt x="724404" y="101954"/>
                  </a:cubicBezTo>
                  <a:lnTo>
                    <a:pt x="728052" y="94658"/>
                  </a:lnTo>
                  <a:lnTo>
                    <a:pt x="717108" y="54529"/>
                  </a:lnTo>
                  <a:cubicBezTo>
                    <a:pt x="724404" y="52097"/>
                    <a:pt x="728660" y="53921"/>
                    <a:pt x="729876" y="60001"/>
                  </a:cubicBezTo>
                  <a:cubicBezTo>
                    <a:pt x="731092" y="66081"/>
                    <a:pt x="731700" y="70337"/>
                    <a:pt x="731700" y="72769"/>
                  </a:cubicBezTo>
                  <a:lnTo>
                    <a:pt x="731700" y="87361"/>
                  </a:lnTo>
                  <a:cubicBezTo>
                    <a:pt x="736564" y="89794"/>
                    <a:pt x="738996" y="93442"/>
                    <a:pt x="738996" y="98306"/>
                  </a:cubicBezTo>
                  <a:cubicBezTo>
                    <a:pt x="736564" y="103170"/>
                    <a:pt x="736564" y="108034"/>
                    <a:pt x="738996" y="112898"/>
                  </a:cubicBezTo>
                  <a:cubicBezTo>
                    <a:pt x="738996" y="117762"/>
                    <a:pt x="741428" y="120194"/>
                    <a:pt x="746292" y="120194"/>
                  </a:cubicBezTo>
                  <a:cubicBezTo>
                    <a:pt x="743860" y="125058"/>
                    <a:pt x="743860" y="133570"/>
                    <a:pt x="746292" y="145731"/>
                  </a:cubicBezTo>
                  <a:lnTo>
                    <a:pt x="760885" y="160323"/>
                  </a:lnTo>
                  <a:lnTo>
                    <a:pt x="760885" y="171267"/>
                  </a:lnTo>
                  <a:cubicBezTo>
                    <a:pt x="760885" y="173699"/>
                    <a:pt x="761493" y="173091"/>
                    <a:pt x="762709" y="169443"/>
                  </a:cubicBezTo>
                  <a:cubicBezTo>
                    <a:pt x="763925" y="165795"/>
                    <a:pt x="763317" y="160323"/>
                    <a:pt x="760885" y="153027"/>
                  </a:cubicBezTo>
                  <a:cubicBezTo>
                    <a:pt x="758453" y="150595"/>
                    <a:pt x="757845" y="148771"/>
                    <a:pt x="759061" y="147555"/>
                  </a:cubicBezTo>
                  <a:cubicBezTo>
                    <a:pt x="760277" y="146339"/>
                    <a:pt x="762101" y="144515"/>
                    <a:pt x="764533" y="142083"/>
                  </a:cubicBezTo>
                  <a:lnTo>
                    <a:pt x="760885" y="123842"/>
                  </a:lnTo>
                  <a:lnTo>
                    <a:pt x="753589" y="87361"/>
                  </a:lnTo>
                  <a:lnTo>
                    <a:pt x="738996" y="36288"/>
                  </a:lnTo>
                  <a:lnTo>
                    <a:pt x="746292" y="36288"/>
                  </a:lnTo>
                  <a:lnTo>
                    <a:pt x="746292" y="39936"/>
                  </a:lnTo>
                  <a:lnTo>
                    <a:pt x="753589" y="39936"/>
                  </a:lnTo>
                  <a:lnTo>
                    <a:pt x="749941" y="47233"/>
                  </a:lnTo>
                  <a:lnTo>
                    <a:pt x="760885" y="58177"/>
                  </a:lnTo>
                  <a:lnTo>
                    <a:pt x="771829" y="112898"/>
                  </a:lnTo>
                  <a:cubicBezTo>
                    <a:pt x="769397" y="117762"/>
                    <a:pt x="770613" y="120194"/>
                    <a:pt x="775477" y="120194"/>
                  </a:cubicBezTo>
                  <a:lnTo>
                    <a:pt x="779125" y="145731"/>
                  </a:lnTo>
                  <a:cubicBezTo>
                    <a:pt x="776693" y="148163"/>
                    <a:pt x="776693" y="153027"/>
                    <a:pt x="779125" y="160323"/>
                  </a:cubicBezTo>
                  <a:cubicBezTo>
                    <a:pt x="781557" y="160323"/>
                    <a:pt x="783381" y="158499"/>
                    <a:pt x="784597" y="154851"/>
                  </a:cubicBezTo>
                  <a:cubicBezTo>
                    <a:pt x="785813" y="151203"/>
                    <a:pt x="786421" y="146946"/>
                    <a:pt x="786421" y="142083"/>
                  </a:cubicBezTo>
                  <a:lnTo>
                    <a:pt x="779125" y="116546"/>
                  </a:lnTo>
                  <a:cubicBezTo>
                    <a:pt x="774261" y="94658"/>
                    <a:pt x="768181" y="72769"/>
                    <a:pt x="760885" y="50881"/>
                  </a:cubicBezTo>
                  <a:cubicBezTo>
                    <a:pt x="755413" y="21696"/>
                    <a:pt x="751993" y="4824"/>
                    <a:pt x="750625" y="264"/>
                  </a:cubicBezTo>
                  <a:lnTo>
                    <a:pt x="750516" y="0"/>
                  </a:lnTo>
                  <a:close/>
                  <a:moveTo>
                    <a:pt x="764533" y="160323"/>
                  </a:moveTo>
                  <a:cubicBezTo>
                    <a:pt x="764533" y="165187"/>
                    <a:pt x="765141" y="169443"/>
                    <a:pt x="766357" y="173091"/>
                  </a:cubicBezTo>
                  <a:cubicBezTo>
                    <a:pt x="767573" y="176739"/>
                    <a:pt x="768181" y="177347"/>
                    <a:pt x="768181" y="174915"/>
                  </a:cubicBezTo>
                  <a:lnTo>
                    <a:pt x="771829" y="163971"/>
                  </a:lnTo>
                  <a:lnTo>
                    <a:pt x="764533" y="160323"/>
                  </a:lnTo>
                  <a:close/>
                  <a:moveTo>
                    <a:pt x="870327" y="236933"/>
                  </a:moveTo>
                  <a:cubicBezTo>
                    <a:pt x="875191" y="251525"/>
                    <a:pt x="880055" y="258821"/>
                    <a:pt x="884919" y="258821"/>
                  </a:cubicBezTo>
                  <a:lnTo>
                    <a:pt x="873975" y="244229"/>
                  </a:lnTo>
                  <a:lnTo>
                    <a:pt x="870327" y="236933"/>
                  </a:lnTo>
                  <a:close/>
                  <a:moveTo>
                    <a:pt x="556593" y="236933"/>
                  </a:moveTo>
                  <a:cubicBezTo>
                    <a:pt x="555377" y="238148"/>
                    <a:pt x="554160" y="241797"/>
                    <a:pt x="552944" y="247877"/>
                  </a:cubicBezTo>
                  <a:lnTo>
                    <a:pt x="548080" y="256389"/>
                  </a:lnTo>
                  <a:lnTo>
                    <a:pt x="545648" y="258821"/>
                  </a:lnTo>
                  <a:lnTo>
                    <a:pt x="534705" y="277061"/>
                  </a:lnTo>
                  <a:lnTo>
                    <a:pt x="523760" y="288006"/>
                  </a:lnTo>
                  <a:lnTo>
                    <a:pt x="523760" y="295302"/>
                  </a:lnTo>
                  <a:lnTo>
                    <a:pt x="534705" y="277061"/>
                  </a:lnTo>
                  <a:lnTo>
                    <a:pt x="538352" y="273413"/>
                  </a:lnTo>
                  <a:lnTo>
                    <a:pt x="548080" y="256389"/>
                  </a:lnTo>
                  <a:lnTo>
                    <a:pt x="552944" y="251525"/>
                  </a:lnTo>
                  <a:cubicBezTo>
                    <a:pt x="557809" y="249093"/>
                    <a:pt x="560241" y="245445"/>
                    <a:pt x="560241" y="240581"/>
                  </a:cubicBezTo>
                  <a:cubicBezTo>
                    <a:pt x="559025" y="236933"/>
                    <a:pt x="557809" y="235716"/>
                    <a:pt x="556593" y="236933"/>
                  </a:cubicBezTo>
                  <a:close/>
                  <a:moveTo>
                    <a:pt x="1427570" y="756327"/>
                  </a:moveTo>
                  <a:cubicBezTo>
                    <a:pt x="1425746" y="756631"/>
                    <a:pt x="1423618" y="757391"/>
                    <a:pt x="1421186" y="758607"/>
                  </a:cubicBezTo>
                  <a:cubicBezTo>
                    <a:pt x="1416322" y="758607"/>
                    <a:pt x="1415106" y="759823"/>
                    <a:pt x="1417538" y="762255"/>
                  </a:cubicBezTo>
                  <a:lnTo>
                    <a:pt x="1417538" y="769552"/>
                  </a:lnTo>
                  <a:cubicBezTo>
                    <a:pt x="1424834" y="771984"/>
                    <a:pt x="1428482" y="770767"/>
                    <a:pt x="1428482" y="765903"/>
                  </a:cubicBezTo>
                  <a:cubicBezTo>
                    <a:pt x="1435779" y="768335"/>
                    <a:pt x="1440643" y="767119"/>
                    <a:pt x="1443075" y="762255"/>
                  </a:cubicBezTo>
                  <a:cubicBezTo>
                    <a:pt x="1438211" y="759823"/>
                    <a:pt x="1434562" y="757999"/>
                    <a:pt x="1432130" y="756783"/>
                  </a:cubicBezTo>
                  <a:cubicBezTo>
                    <a:pt x="1430914" y="756175"/>
                    <a:pt x="1429394" y="756023"/>
                    <a:pt x="1427570" y="756327"/>
                  </a:cubicBezTo>
                  <a:close/>
                  <a:moveTo>
                    <a:pt x="1450371" y="758607"/>
                  </a:moveTo>
                  <a:lnTo>
                    <a:pt x="1450371" y="762255"/>
                  </a:lnTo>
                  <a:cubicBezTo>
                    <a:pt x="1447939" y="767119"/>
                    <a:pt x="1444291" y="770767"/>
                    <a:pt x="1439427" y="773200"/>
                  </a:cubicBezTo>
                  <a:lnTo>
                    <a:pt x="1428482" y="791440"/>
                  </a:lnTo>
                  <a:cubicBezTo>
                    <a:pt x="1423618" y="789008"/>
                    <a:pt x="1417538" y="789008"/>
                    <a:pt x="1410242" y="791440"/>
                  </a:cubicBezTo>
                  <a:lnTo>
                    <a:pt x="1413890" y="806032"/>
                  </a:lnTo>
                  <a:cubicBezTo>
                    <a:pt x="1416322" y="808464"/>
                    <a:pt x="1419970" y="812112"/>
                    <a:pt x="1424834" y="816977"/>
                  </a:cubicBezTo>
                  <a:cubicBezTo>
                    <a:pt x="1429698" y="821840"/>
                    <a:pt x="1434562" y="823057"/>
                    <a:pt x="1439427" y="820625"/>
                  </a:cubicBezTo>
                  <a:lnTo>
                    <a:pt x="1446723" y="798736"/>
                  </a:lnTo>
                  <a:cubicBezTo>
                    <a:pt x="1451587" y="791440"/>
                    <a:pt x="1450371" y="787792"/>
                    <a:pt x="1443075" y="787792"/>
                  </a:cubicBezTo>
                  <a:lnTo>
                    <a:pt x="1446723" y="769552"/>
                  </a:lnTo>
                  <a:cubicBezTo>
                    <a:pt x="1451587" y="769552"/>
                    <a:pt x="1454019" y="768335"/>
                    <a:pt x="1454019" y="765903"/>
                  </a:cubicBezTo>
                  <a:cubicBezTo>
                    <a:pt x="1454019" y="763471"/>
                    <a:pt x="1452803" y="761039"/>
                    <a:pt x="1450371" y="758607"/>
                  </a:cubicBezTo>
                  <a:close/>
                  <a:moveTo>
                    <a:pt x="1421186" y="889938"/>
                  </a:moveTo>
                  <a:cubicBezTo>
                    <a:pt x="1418754" y="889938"/>
                    <a:pt x="1416322" y="891154"/>
                    <a:pt x="1413890" y="893586"/>
                  </a:cubicBezTo>
                  <a:cubicBezTo>
                    <a:pt x="1411458" y="896018"/>
                    <a:pt x="1410242" y="898450"/>
                    <a:pt x="1410242" y="900882"/>
                  </a:cubicBezTo>
                  <a:lnTo>
                    <a:pt x="1421186" y="897234"/>
                  </a:lnTo>
                  <a:lnTo>
                    <a:pt x="1421186" y="889938"/>
                  </a:lnTo>
                  <a:close/>
                  <a:moveTo>
                    <a:pt x="651443" y="944203"/>
                  </a:moveTo>
                  <a:cubicBezTo>
                    <a:pt x="650227" y="943899"/>
                    <a:pt x="650227" y="944659"/>
                    <a:pt x="651442" y="946483"/>
                  </a:cubicBezTo>
                  <a:cubicBezTo>
                    <a:pt x="653874" y="950131"/>
                    <a:pt x="658739" y="951955"/>
                    <a:pt x="666035" y="951955"/>
                  </a:cubicBezTo>
                  <a:cubicBezTo>
                    <a:pt x="687923" y="968980"/>
                    <a:pt x="730484" y="986612"/>
                    <a:pt x="793717" y="1004852"/>
                  </a:cubicBezTo>
                  <a:cubicBezTo>
                    <a:pt x="856951" y="1023093"/>
                    <a:pt x="920184" y="1035861"/>
                    <a:pt x="983417" y="1043157"/>
                  </a:cubicBezTo>
                  <a:cubicBezTo>
                    <a:pt x="998009" y="1050453"/>
                    <a:pt x="1012602" y="1051669"/>
                    <a:pt x="1027194" y="1046805"/>
                  </a:cubicBezTo>
                  <a:cubicBezTo>
                    <a:pt x="1027194" y="1041941"/>
                    <a:pt x="1029018" y="1039509"/>
                    <a:pt x="1032666" y="1039509"/>
                  </a:cubicBezTo>
                  <a:cubicBezTo>
                    <a:pt x="1036314" y="1039509"/>
                    <a:pt x="1039354" y="1040725"/>
                    <a:pt x="1041786" y="1043157"/>
                  </a:cubicBezTo>
                  <a:cubicBezTo>
                    <a:pt x="1036922" y="1043157"/>
                    <a:pt x="1034490" y="1046805"/>
                    <a:pt x="1034490" y="1054101"/>
                  </a:cubicBezTo>
                  <a:lnTo>
                    <a:pt x="1041786" y="1054101"/>
                  </a:lnTo>
                  <a:lnTo>
                    <a:pt x="1049083" y="1046805"/>
                  </a:lnTo>
                  <a:cubicBezTo>
                    <a:pt x="1051515" y="1041941"/>
                    <a:pt x="1055163" y="1040725"/>
                    <a:pt x="1060027" y="1043157"/>
                  </a:cubicBezTo>
                  <a:cubicBezTo>
                    <a:pt x="1064891" y="1045589"/>
                    <a:pt x="1068539" y="1049237"/>
                    <a:pt x="1070971" y="1054101"/>
                  </a:cubicBezTo>
                  <a:cubicBezTo>
                    <a:pt x="1075835" y="1049237"/>
                    <a:pt x="1079483" y="1046197"/>
                    <a:pt x="1081915" y="1044981"/>
                  </a:cubicBezTo>
                  <a:cubicBezTo>
                    <a:pt x="1084347" y="1043765"/>
                    <a:pt x="1084347" y="1044373"/>
                    <a:pt x="1081915" y="1046805"/>
                  </a:cubicBezTo>
                  <a:cubicBezTo>
                    <a:pt x="1081915" y="1051669"/>
                    <a:pt x="1086171" y="1054101"/>
                    <a:pt x="1094684" y="1054101"/>
                  </a:cubicBezTo>
                  <a:cubicBezTo>
                    <a:pt x="1103196" y="1054101"/>
                    <a:pt x="1109884" y="1054101"/>
                    <a:pt x="1114748" y="1054101"/>
                  </a:cubicBezTo>
                  <a:cubicBezTo>
                    <a:pt x="1124476" y="1056534"/>
                    <a:pt x="1132988" y="1057141"/>
                    <a:pt x="1140285" y="1055925"/>
                  </a:cubicBezTo>
                  <a:cubicBezTo>
                    <a:pt x="1147581" y="1054710"/>
                    <a:pt x="1153661" y="1055317"/>
                    <a:pt x="1158525" y="1057749"/>
                  </a:cubicBezTo>
                  <a:cubicBezTo>
                    <a:pt x="1163389" y="1050453"/>
                    <a:pt x="1168253" y="1049237"/>
                    <a:pt x="1173117" y="1054101"/>
                  </a:cubicBezTo>
                  <a:cubicBezTo>
                    <a:pt x="1182845" y="1056534"/>
                    <a:pt x="1192573" y="1056534"/>
                    <a:pt x="1202302" y="1054101"/>
                  </a:cubicBezTo>
                  <a:lnTo>
                    <a:pt x="1235134" y="1043157"/>
                  </a:lnTo>
                  <a:lnTo>
                    <a:pt x="1246079" y="1046805"/>
                  </a:lnTo>
                  <a:lnTo>
                    <a:pt x="1249727" y="1046805"/>
                  </a:lnTo>
                  <a:cubicBezTo>
                    <a:pt x="1257023" y="1046805"/>
                    <a:pt x="1263711" y="1044373"/>
                    <a:pt x="1269791" y="1039509"/>
                  </a:cubicBezTo>
                  <a:cubicBezTo>
                    <a:pt x="1275871" y="1034645"/>
                    <a:pt x="1280127" y="1032213"/>
                    <a:pt x="1282559" y="1032213"/>
                  </a:cubicBezTo>
                  <a:lnTo>
                    <a:pt x="1289856" y="1024917"/>
                  </a:lnTo>
                  <a:lnTo>
                    <a:pt x="1293504" y="1013972"/>
                  </a:lnTo>
                  <a:cubicBezTo>
                    <a:pt x="1293504" y="1011541"/>
                    <a:pt x="1292288" y="1010324"/>
                    <a:pt x="1289856" y="1010324"/>
                  </a:cubicBezTo>
                  <a:cubicBezTo>
                    <a:pt x="1287423" y="1010324"/>
                    <a:pt x="1286207" y="1011541"/>
                    <a:pt x="1286207" y="1013972"/>
                  </a:cubicBezTo>
                  <a:lnTo>
                    <a:pt x="1271615" y="1010324"/>
                  </a:lnTo>
                  <a:cubicBezTo>
                    <a:pt x="1266751" y="1007893"/>
                    <a:pt x="1261887" y="1009109"/>
                    <a:pt x="1257023" y="1013972"/>
                  </a:cubicBezTo>
                  <a:lnTo>
                    <a:pt x="1249727" y="1010324"/>
                  </a:lnTo>
                  <a:lnTo>
                    <a:pt x="1246079" y="1021269"/>
                  </a:lnTo>
                  <a:lnTo>
                    <a:pt x="1224190" y="1010324"/>
                  </a:lnTo>
                  <a:cubicBezTo>
                    <a:pt x="1219326" y="1017621"/>
                    <a:pt x="1215678" y="1018837"/>
                    <a:pt x="1213246" y="1013972"/>
                  </a:cubicBezTo>
                  <a:cubicBezTo>
                    <a:pt x="1208382" y="1021269"/>
                    <a:pt x="1202302" y="1023701"/>
                    <a:pt x="1195006" y="1021269"/>
                  </a:cubicBezTo>
                  <a:lnTo>
                    <a:pt x="1187709" y="1021269"/>
                  </a:lnTo>
                  <a:cubicBezTo>
                    <a:pt x="1187709" y="1026133"/>
                    <a:pt x="1185277" y="1027349"/>
                    <a:pt x="1180413" y="1024917"/>
                  </a:cubicBezTo>
                  <a:lnTo>
                    <a:pt x="1173117" y="1024917"/>
                  </a:lnTo>
                  <a:cubicBezTo>
                    <a:pt x="1170685" y="1022485"/>
                    <a:pt x="1167037" y="1021877"/>
                    <a:pt x="1162173" y="1023093"/>
                  </a:cubicBezTo>
                  <a:cubicBezTo>
                    <a:pt x="1157309" y="1024309"/>
                    <a:pt x="1153661" y="1024917"/>
                    <a:pt x="1151229" y="1024917"/>
                  </a:cubicBezTo>
                  <a:lnTo>
                    <a:pt x="1136636" y="1021269"/>
                  </a:lnTo>
                  <a:cubicBezTo>
                    <a:pt x="1126908" y="1023701"/>
                    <a:pt x="1117180" y="1023701"/>
                    <a:pt x="1107452" y="1021269"/>
                  </a:cubicBezTo>
                  <a:lnTo>
                    <a:pt x="1089211" y="1024917"/>
                  </a:lnTo>
                  <a:cubicBezTo>
                    <a:pt x="1084347" y="1027349"/>
                    <a:pt x="1081307" y="1029173"/>
                    <a:pt x="1080091" y="1030389"/>
                  </a:cubicBezTo>
                  <a:cubicBezTo>
                    <a:pt x="1078875" y="1031605"/>
                    <a:pt x="1078267" y="1030997"/>
                    <a:pt x="1078267" y="1028565"/>
                  </a:cubicBezTo>
                  <a:cubicBezTo>
                    <a:pt x="1075835" y="1027349"/>
                    <a:pt x="1074315" y="1025525"/>
                    <a:pt x="1073707" y="1023093"/>
                  </a:cubicBezTo>
                  <a:lnTo>
                    <a:pt x="1074297" y="1017191"/>
                  </a:lnTo>
                  <a:lnTo>
                    <a:pt x="1072795" y="1017621"/>
                  </a:lnTo>
                  <a:cubicBezTo>
                    <a:pt x="1069147" y="1017621"/>
                    <a:pt x="1066107" y="1020053"/>
                    <a:pt x="1063675" y="1024917"/>
                  </a:cubicBezTo>
                  <a:cubicBezTo>
                    <a:pt x="1056379" y="1022485"/>
                    <a:pt x="1056379" y="1023701"/>
                    <a:pt x="1063675" y="1028565"/>
                  </a:cubicBezTo>
                  <a:lnTo>
                    <a:pt x="1067323" y="1035861"/>
                  </a:lnTo>
                  <a:lnTo>
                    <a:pt x="1056379" y="1039509"/>
                  </a:lnTo>
                  <a:lnTo>
                    <a:pt x="1030842" y="1032213"/>
                  </a:lnTo>
                  <a:cubicBezTo>
                    <a:pt x="1028410" y="1034645"/>
                    <a:pt x="1024762" y="1035861"/>
                    <a:pt x="1019898" y="1035861"/>
                  </a:cubicBezTo>
                  <a:lnTo>
                    <a:pt x="983417" y="1035861"/>
                  </a:lnTo>
                  <a:cubicBezTo>
                    <a:pt x="985849" y="1033429"/>
                    <a:pt x="982809" y="1029781"/>
                    <a:pt x="974297" y="1024917"/>
                  </a:cubicBezTo>
                  <a:cubicBezTo>
                    <a:pt x="965785" y="1020053"/>
                    <a:pt x="957881" y="1018837"/>
                    <a:pt x="950585" y="1021269"/>
                  </a:cubicBezTo>
                  <a:lnTo>
                    <a:pt x="921400" y="1010324"/>
                  </a:lnTo>
                  <a:cubicBezTo>
                    <a:pt x="901944" y="1005460"/>
                    <a:pt x="890999" y="1005460"/>
                    <a:pt x="888567" y="1010324"/>
                  </a:cubicBezTo>
                  <a:lnTo>
                    <a:pt x="881271" y="1006676"/>
                  </a:lnTo>
                  <a:cubicBezTo>
                    <a:pt x="883703" y="1004244"/>
                    <a:pt x="883703" y="1003028"/>
                    <a:pt x="881271" y="1003028"/>
                  </a:cubicBezTo>
                  <a:cubicBezTo>
                    <a:pt x="878839" y="1003028"/>
                    <a:pt x="876407" y="1004244"/>
                    <a:pt x="873975" y="1006676"/>
                  </a:cubicBezTo>
                  <a:lnTo>
                    <a:pt x="866679" y="1003028"/>
                  </a:lnTo>
                  <a:lnTo>
                    <a:pt x="855735" y="1003028"/>
                  </a:lnTo>
                  <a:lnTo>
                    <a:pt x="848439" y="1003028"/>
                  </a:lnTo>
                  <a:cubicBezTo>
                    <a:pt x="848439" y="1000596"/>
                    <a:pt x="846615" y="998772"/>
                    <a:pt x="842966" y="997556"/>
                  </a:cubicBezTo>
                  <a:cubicBezTo>
                    <a:pt x="839318" y="996340"/>
                    <a:pt x="837494" y="996948"/>
                    <a:pt x="837494" y="999380"/>
                  </a:cubicBezTo>
                  <a:lnTo>
                    <a:pt x="811958" y="992084"/>
                  </a:lnTo>
                  <a:lnTo>
                    <a:pt x="786421" y="984788"/>
                  </a:lnTo>
                  <a:lnTo>
                    <a:pt x="658739" y="948307"/>
                  </a:lnTo>
                  <a:cubicBezTo>
                    <a:pt x="655091" y="945875"/>
                    <a:pt x="652659" y="944507"/>
                    <a:pt x="651443" y="944203"/>
                  </a:cubicBezTo>
                  <a:close/>
                  <a:moveTo>
                    <a:pt x="713460" y="948307"/>
                  </a:moveTo>
                  <a:cubicBezTo>
                    <a:pt x="713460" y="950739"/>
                    <a:pt x="715892" y="953171"/>
                    <a:pt x="720756" y="955603"/>
                  </a:cubicBezTo>
                  <a:cubicBezTo>
                    <a:pt x="725620" y="958035"/>
                    <a:pt x="729268" y="956820"/>
                    <a:pt x="731700" y="951955"/>
                  </a:cubicBezTo>
                  <a:lnTo>
                    <a:pt x="735348" y="955603"/>
                  </a:lnTo>
                  <a:cubicBezTo>
                    <a:pt x="732916" y="960468"/>
                    <a:pt x="734132" y="962899"/>
                    <a:pt x="738996" y="962899"/>
                  </a:cubicBezTo>
                  <a:cubicBezTo>
                    <a:pt x="741428" y="962899"/>
                    <a:pt x="743860" y="961684"/>
                    <a:pt x="746292" y="959251"/>
                  </a:cubicBezTo>
                  <a:cubicBezTo>
                    <a:pt x="748724" y="956820"/>
                    <a:pt x="749941" y="954387"/>
                    <a:pt x="749941" y="951955"/>
                  </a:cubicBezTo>
                  <a:cubicBezTo>
                    <a:pt x="745076" y="951955"/>
                    <a:pt x="741428" y="951347"/>
                    <a:pt x="738996" y="950131"/>
                  </a:cubicBezTo>
                  <a:cubicBezTo>
                    <a:pt x="736564" y="948915"/>
                    <a:pt x="734132" y="948307"/>
                    <a:pt x="731700" y="948307"/>
                  </a:cubicBezTo>
                  <a:cubicBezTo>
                    <a:pt x="726836" y="948307"/>
                    <a:pt x="723188" y="948307"/>
                    <a:pt x="720756" y="948307"/>
                  </a:cubicBezTo>
                  <a:cubicBezTo>
                    <a:pt x="718324" y="948307"/>
                    <a:pt x="715892" y="948307"/>
                    <a:pt x="713460" y="948307"/>
                  </a:cubicBezTo>
                  <a:close/>
                  <a:moveTo>
                    <a:pt x="793717" y="962899"/>
                  </a:moveTo>
                  <a:cubicBezTo>
                    <a:pt x="788853" y="962899"/>
                    <a:pt x="785205" y="965332"/>
                    <a:pt x="782773" y="970196"/>
                  </a:cubicBezTo>
                  <a:lnTo>
                    <a:pt x="797366" y="973844"/>
                  </a:lnTo>
                  <a:cubicBezTo>
                    <a:pt x="799798" y="968980"/>
                    <a:pt x="798581" y="965332"/>
                    <a:pt x="793717" y="962899"/>
                  </a:cubicBezTo>
                  <a:close/>
                  <a:moveTo>
                    <a:pt x="811958" y="970196"/>
                  </a:moveTo>
                  <a:lnTo>
                    <a:pt x="811958" y="977492"/>
                  </a:lnTo>
                  <a:cubicBezTo>
                    <a:pt x="807094" y="975060"/>
                    <a:pt x="804662" y="975060"/>
                    <a:pt x="804662" y="977492"/>
                  </a:cubicBezTo>
                  <a:lnTo>
                    <a:pt x="815606" y="984788"/>
                  </a:lnTo>
                  <a:lnTo>
                    <a:pt x="817443" y="985418"/>
                  </a:lnTo>
                  <a:lnTo>
                    <a:pt x="819254" y="988436"/>
                  </a:lnTo>
                  <a:lnTo>
                    <a:pt x="820555" y="986485"/>
                  </a:lnTo>
                  <a:lnTo>
                    <a:pt x="823586" y="987524"/>
                  </a:lnTo>
                  <a:cubicBezTo>
                    <a:pt x="830426" y="989348"/>
                    <a:pt x="833846" y="988436"/>
                    <a:pt x="833846" y="984788"/>
                  </a:cubicBezTo>
                  <a:cubicBezTo>
                    <a:pt x="833846" y="979924"/>
                    <a:pt x="835062" y="977492"/>
                    <a:pt x="837494" y="977492"/>
                  </a:cubicBezTo>
                  <a:cubicBezTo>
                    <a:pt x="839926" y="977492"/>
                    <a:pt x="841142" y="979924"/>
                    <a:pt x="841142" y="984788"/>
                  </a:cubicBezTo>
                  <a:cubicBezTo>
                    <a:pt x="841142" y="989652"/>
                    <a:pt x="849654" y="994516"/>
                    <a:pt x="866679" y="999380"/>
                  </a:cubicBezTo>
                  <a:lnTo>
                    <a:pt x="873975" y="992084"/>
                  </a:lnTo>
                  <a:cubicBezTo>
                    <a:pt x="871543" y="989652"/>
                    <a:pt x="871543" y="987828"/>
                    <a:pt x="873975" y="986612"/>
                  </a:cubicBezTo>
                  <a:cubicBezTo>
                    <a:pt x="876407" y="985396"/>
                    <a:pt x="878839" y="986004"/>
                    <a:pt x="881271" y="988436"/>
                  </a:cubicBezTo>
                  <a:lnTo>
                    <a:pt x="895863" y="992084"/>
                  </a:lnTo>
                  <a:cubicBezTo>
                    <a:pt x="900727" y="989652"/>
                    <a:pt x="882487" y="984788"/>
                    <a:pt x="841142" y="977492"/>
                  </a:cubicBezTo>
                  <a:lnTo>
                    <a:pt x="811958" y="970196"/>
                  </a:lnTo>
                  <a:close/>
                  <a:moveTo>
                    <a:pt x="916840" y="994820"/>
                  </a:moveTo>
                  <a:cubicBezTo>
                    <a:pt x="915016" y="994212"/>
                    <a:pt x="912888" y="994516"/>
                    <a:pt x="910456" y="995732"/>
                  </a:cubicBezTo>
                  <a:cubicBezTo>
                    <a:pt x="908024" y="998164"/>
                    <a:pt x="908024" y="999988"/>
                    <a:pt x="910456" y="1001204"/>
                  </a:cubicBezTo>
                  <a:cubicBezTo>
                    <a:pt x="912888" y="1002420"/>
                    <a:pt x="916536" y="1003028"/>
                    <a:pt x="921400" y="1003028"/>
                  </a:cubicBezTo>
                  <a:cubicBezTo>
                    <a:pt x="921400" y="1003028"/>
                    <a:pt x="922008" y="1002420"/>
                    <a:pt x="923224" y="1001204"/>
                  </a:cubicBezTo>
                  <a:cubicBezTo>
                    <a:pt x="924440" y="999988"/>
                    <a:pt x="923832" y="999380"/>
                    <a:pt x="921400" y="999380"/>
                  </a:cubicBezTo>
                  <a:cubicBezTo>
                    <a:pt x="920184" y="996948"/>
                    <a:pt x="918664" y="995428"/>
                    <a:pt x="916840" y="994820"/>
                  </a:cubicBezTo>
                  <a:close/>
                  <a:moveTo>
                    <a:pt x="817690" y="126448"/>
                  </a:moveTo>
                  <a:lnTo>
                    <a:pt x="822473" y="135216"/>
                  </a:lnTo>
                  <a:lnTo>
                    <a:pt x="821078" y="130682"/>
                  </a:lnTo>
                  <a:lnTo>
                    <a:pt x="817690" y="1264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392" name="文本框 391">
            <a:extLst>
              <a:ext uri="{FF2B5EF4-FFF2-40B4-BE49-F238E27FC236}">
                <a16:creationId xmlns:a16="http://schemas.microsoft.com/office/drawing/2014/main" id="{F9EB4161-6A07-B2BE-3AAD-096986C711C9}"/>
              </a:ext>
            </a:extLst>
          </p:cNvPr>
          <p:cNvSpPr txBox="1"/>
          <p:nvPr/>
        </p:nvSpPr>
        <p:spPr>
          <a:xfrm>
            <a:off x="7877250" y="167391"/>
            <a:ext cx="425789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3900" dirty="0"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4F09D97-7D14-6C55-4CF0-9B27CC16B682}"/>
              </a:ext>
            </a:extLst>
          </p:cNvPr>
          <p:cNvGrpSpPr/>
          <p:nvPr/>
        </p:nvGrpSpPr>
        <p:grpSpPr>
          <a:xfrm>
            <a:off x="2827858" y="4087903"/>
            <a:ext cx="3747459" cy="677340"/>
            <a:chOff x="2035411" y="2661461"/>
            <a:chExt cx="3747459" cy="67734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223E14D-5B7E-E7CE-3D77-1AB737CEDAB5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E8C8D58-D82C-6E85-93B3-A5215A121E56}"/>
                </a:ext>
              </a:extLst>
            </p:cNvPr>
            <p:cNvSpPr txBox="1"/>
            <p:nvPr/>
          </p:nvSpPr>
          <p:spPr>
            <a:xfrm>
              <a:off x="3193448" y="2824662"/>
              <a:ext cx="18413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17CFF43-6EC0-7016-04CA-DC62E81EADC7}"/>
              </a:ext>
            </a:extLst>
          </p:cNvPr>
          <p:cNvSpPr txBox="1"/>
          <p:nvPr/>
        </p:nvSpPr>
        <p:spPr>
          <a:xfrm>
            <a:off x="1153153" y="4876963"/>
            <a:ext cx="550148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1" dirty="0">
                <a:solidFill>
                  <a:srgbClr val="EDEDED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91533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6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CCD5E17E-A7B5-85A2-0969-2340A3A2B629}"/>
              </a:ext>
            </a:extLst>
          </p:cNvPr>
          <p:cNvSpPr>
            <a:spLocks/>
          </p:cNvSpPr>
          <p:nvPr/>
        </p:nvSpPr>
        <p:spPr bwMode="auto">
          <a:xfrm>
            <a:off x="2340582" y="2672923"/>
            <a:ext cx="1440160" cy="129846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0F6F9C7-2A19-C7DD-2D95-0B463143035D}"/>
              </a:ext>
            </a:extLst>
          </p:cNvPr>
          <p:cNvGrpSpPr/>
          <p:nvPr/>
        </p:nvGrpSpPr>
        <p:grpSpPr>
          <a:xfrm>
            <a:off x="2666849" y="3036005"/>
            <a:ext cx="749281" cy="667593"/>
            <a:chOff x="2753619" y="3769519"/>
            <a:chExt cx="422275" cy="376238"/>
          </a:xfrm>
          <a:solidFill>
            <a:schemeClr val="bg1"/>
          </a:solidFill>
        </p:grpSpPr>
        <p:sp>
          <p:nvSpPr>
            <p:cNvPr id="6" name="AutoShape 20">
              <a:extLst>
                <a:ext uri="{FF2B5EF4-FFF2-40B4-BE49-F238E27FC236}">
                  <a16:creationId xmlns:a16="http://schemas.microsoft.com/office/drawing/2014/main" id="{B372B863-D5ED-E192-35EC-B74D19670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3619" y="3845719"/>
              <a:ext cx="303212" cy="300038"/>
            </a:xfrm>
            <a:custGeom>
              <a:avLst/>
              <a:gdLst>
                <a:gd name="T0" fmla="*/ 10800 w 21600"/>
                <a:gd name="T1" fmla="+- 0 10800 188"/>
                <a:gd name="T2" fmla="*/ 10800 h 21224"/>
                <a:gd name="T3" fmla="*/ 10800 w 21600"/>
                <a:gd name="T4" fmla="+- 0 10800 188"/>
                <a:gd name="T5" fmla="*/ 10800 h 21224"/>
                <a:gd name="T6" fmla="*/ 10800 w 21600"/>
                <a:gd name="T7" fmla="+- 0 10800 188"/>
                <a:gd name="T8" fmla="*/ 10800 h 21224"/>
                <a:gd name="T9" fmla="*/ 10800 w 21600"/>
                <a:gd name="T10" fmla="+- 0 10800 188"/>
                <a:gd name="T11" fmla="*/ 10800 h 21224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224">
                  <a:moveTo>
                    <a:pt x="18550" y="16075"/>
                  </a:moveTo>
                  <a:cubicBezTo>
                    <a:pt x="18042" y="15567"/>
                    <a:pt x="18042" y="15567"/>
                    <a:pt x="18042" y="15567"/>
                  </a:cubicBezTo>
                  <a:cubicBezTo>
                    <a:pt x="17534" y="14804"/>
                    <a:pt x="17280" y="13788"/>
                    <a:pt x="17534" y="12771"/>
                  </a:cubicBezTo>
                  <a:cubicBezTo>
                    <a:pt x="17534" y="12771"/>
                    <a:pt x="17534" y="12771"/>
                    <a:pt x="17534" y="12771"/>
                  </a:cubicBezTo>
                  <a:cubicBezTo>
                    <a:pt x="17788" y="12009"/>
                    <a:pt x="18804" y="11247"/>
                    <a:pt x="19567" y="10993"/>
                  </a:cubicBezTo>
                  <a:cubicBezTo>
                    <a:pt x="20329" y="10739"/>
                    <a:pt x="20329" y="10739"/>
                    <a:pt x="20329" y="10739"/>
                  </a:cubicBezTo>
                  <a:cubicBezTo>
                    <a:pt x="21091" y="10739"/>
                    <a:pt x="21599" y="9976"/>
                    <a:pt x="21599" y="9214"/>
                  </a:cubicBezTo>
                  <a:cubicBezTo>
                    <a:pt x="21599" y="8706"/>
                    <a:pt x="21345" y="8197"/>
                    <a:pt x="21345" y="7689"/>
                  </a:cubicBezTo>
                  <a:cubicBezTo>
                    <a:pt x="21091" y="6927"/>
                    <a:pt x="20329" y="6419"/>
                    <a:pt x="19567" y="6673"/>
                  </a:cubicBezTo>
                  <a:cubicBezTo>
                    <a:pt x="18804" y="6673"/>
                    <a:pt x="18804" y="6673"/>
                    <a:pt x="18804" y="6673"/>
                  </a:cubicBezTo>
                  <a:cubicBezTo>
                    <a:pt x="17788" y="6927"/>
                    <a:pt x="16771" y="6673"/>
                    <a:pt x="16263" y="5910"/>
                  </a:cubicBezTo>
                  <a:cubicBezTo>
                    <a:pt x="16263" y="5910"/>
                    <a:pt x="16263" y="5910"/>
                    <a:pt x="16263" y="5910"/>
                  </a:cubicBezTo>
                  <a:cubicBezTo>
                    <a:pt x="15501" y="5148"/>
                    <a:pt x="15247" y="4131"/>
                    <a:pt x="15501" y="3115"/>
                  </a:cubicBezTo>
                  <a:cubicBezTo>
                    <a:pt x="15755" y="2353"/>
                    <a:pt x="15755" y="2353"/>
                    <a:pt x="15755" y="2353"/>
                  </a:cubicBezTo>
                  <a:cubicBezTo>
                    <a:pt x="16009" y="1590"/>
                    <a:pt x="15755" y="828"/>
                    <a:pt x="14992" y="574"/>
                  </a:cubicBezTo>
                  <a:cubicBezTo>
                    <a:pt x="14738" y="320"/>
                    <a:pt x="14484" y="320"/>
                    <a:pt x="14230" y="320"/>
                  </a:cubicBezTo>
                  <a:cubicBezTo>
                    <a:pt x="13976" y="66"/>
                    <a:pt x="13722" y="66"/>
                    <a:pt x="13468" y="66"/>
                  </a:cubicBezTo>
                  <a:cubicBezTo>
                    <a:pt x="12705" y="-188"/>
                    <a:pt x="11943" y="320"/>
                    <a:pt x="11689" y="1082"/>
                  </a:cubicBezTo>
                  <a:cubicBezTo>
                    <a:pt x="11435" y="1590"/>
                    <a:pt x="11435" y="1590"/>
                    <a:pt x="11435" y="1590"/>
                  </a:cubicBezTo>
                  <a:cubicBezTo>
                    <a:pt x="11181" y="2607"/>
                    <a:pt x="10418" y="3369"/>
                    <a:pt x="9402" y="3623"/>
                  </a:cubicBezTo>
                  <a:cubicBezTo>
                    <a:pt x="9402" y="3623"/>
                    <a:pt x="9402" y="3623"/>
                    <a:pt x="9402" y="3623"/>
                  </a:cubicBezTo>
                  <a:cubicBezTo>
                    <a:pt x="8385" y="3877"/>
                    <a:pt x="7369" y="3369"/>
                    <a:pt x="6607" y="2607"/>
                  </a:cubicBezTo>
                  <a:cubicBezTo>
                    <a:pt x="6352" y="2099"/>
                    <a:pt x="6352" y="2099"/>
                    <a:pt x="6352" y="2099"/>
                  </a:cubicBezTo>
                  <a:cubicBezTo>
                    <a:pt x="5590" y="1590"/>
                    <a:pt x="4828" y="1336"/>
                    <a:pt x="4065" y="1844"/>
                  </a:cubicBezTo>
                  <a:cubicBezTo>
                    <a:pt x="3811" y="2353"/>
                    <a:pt x="3303" y="2607"/>
                    <a:pt x="3049" y="2861"/>
                  </a:cubicBezTo>
                  <a:cubicBezTo>
                    <a:pt x="2541" y="3369"/>
                    <a:pt x="2541" y="4386"/>
                    <a:pt x="3049" y="4894"/>
                  </a:cubicBezTo>
                  <a:cubicBezTo>
                    <a:pt x="3557" y="5402"/>
                    <a:pt x="3557" y="5402"/>
                    <a:pt x="3557" y="5402"/>
                  </a:cubicBezTo>
                  <a:cubicBezTo>
                    <a:pt x="4065" y="6164"/>
                    <a:pt x="4320" y="7435"/>
                    <a:pt x="4065" y="8197"/>
                  </a:cubicBezTo>
                  <a:cubicBezTo>
                    <a:pt x="3811" y="9214"/>
                    <a:pt x="2795" y="9976"/>
                    <a:pt x="1778" y="10230"/>
                  </a:cubicBezTo>
                  <a:cubicBezTo>
                    <a:pt x="1270" y="10230"/>
                    <a:pt x="1270" y="10230"/>
                    <a:pt x="1270" y="10230"/>
                  </a:cubicBezTo>
                  <a:cubicBezTo>
                    <a:pt x="508" y="10484"/>
                    <a:pt x="0" y="11247"/>
                    <a:pt x="0" y="12009"/>
                  </a:cubicBezTo>
                  <a:cubicBezTo>
                    <a:pt x="0" y="12517"/>
                    <a:pt x="254" y="13026"/>
                    <a:pt x="254" y="13534"/>
                  </a:cubicBezTo>
                  <a:cubicBezTo>
                    <a:pt x="508" y="14296"/>
                    <a:pt x="1270" y="14804"/>
                    <a:pt x="2032" y="14550"/>
                  </a:cubicBezTo>
                  <a:cubicBezTo>
                    <a:pt x="2795" y="14296"/>
                    <a:pt x="2795" y="14296"/>
                    <a:pt x="2795" y="14296"/>
                  </a:cubicBezTo>
                  <a:cubicBezTo>
                    <a:pt x="3811" y="14296"/>
                    <a:pt x="4828" y="14550"/>
                    <a:pt x="5336" y="15313"/>
                  </a:cubicBezTo>
                  <a:cubicBezTo>
                    <a:pt x="5336" y="15313"/>
                    <a:pt x="5336" y="15313"/>
                    <a:pt x="5336" y="15313"/>
                  </a:cubicBezTo>
                  <a:cubicBezTo>
                    <a:pt x="6098" y="16075"/>
                    <a:pt x="6352" y="17091"/>
                    <a:pt x="6098" y="18108"/>
                  </a:cubicBezTo>
                  <a:cubicBezTo>
                    <a:pt x="5844" y="18616"/>
                    <a:pt x="5844" y="18616"/>
                    <a:pt x="5844" y="18616"/>
                  </a:cubicBezTo>
                  <a:cubicBezTo>
                    <a:pt x="5590" y="19379"/>
                    <a:pt x="5844" y="20395"/>
                    <a:pt x="6607" y="20649"/>
                  </a:cubicBezTo>
                  <a:cubicBezTo>
                    <a:pt x="6861" y="20649"/>
                    <a:pt x="7115" y="20903"/>
                    <a:pt x="7369" y="20903"/>
                  </a:cubicBezTo>
                  <a:cubicBezTo>
                    <a:pt x="7623" y="20903"/>
                    <a:pt x="7877" y="21157"/>
                    <a:pt x="8131" y="21157"/>
                  </a:cubicBezTo>
                  <a:cubicBezTo>
                    <a:pt x="8894" y="21412"/>
                    <a:pt x="9656" y="20903"/>
                    <a:pt x="9910" y="20141"/>
                  </a:cubicBezTo>
                  <a:cubicBezTo>
                    <a:pt x="10164" y="19379"/>
                    <a:pt x="10164" y="19379"/>
                    <a:pt x="10164" y="19379"/>
                  </a:cubicBezTo>
                  <a:cubicBezTo>
                    <a:pt x="10418" y="18362"/>
                    <a:pt x="11181" y="17854"/>
                    <a:pt x="12197" y="17600"/>
                  </a:cubicBezTo>
                  <a:cubicBezTo>
                    <a:pt x="12197" y="17600"/>
                    <a:pt x="12197" y="17600"/>
                    <a:pt x="12197" y="17600"/>
                  </a:cubicBezTo>
                  <a:cubicBezTo>
                    <a:pt x="13214" y="17346"/>
                    <a:pt x="14230" y="17600"/>
                    <a:pt x="14992" y="18362"/>
                  </a:cubicBezTo>
                  <a:cubicBezTo>
                    <a:pt x="15247" y="18870"/>
                    <a:pt x="15247" y="18870"/>
                    <a:pt x="15247" y="18870"/>
                  </a:cubicBezTo>
                  <a:cubicBezTo>
                    <a:pt x="16009" y="19633"/>
                    <a:pt x="16771" y="19633"/>
                    <a:pt x="17534" y="19124"/>
                  </a:cubicBezTo>
                  <a:cubicBezTo>
                    <a:pt x="17788" y="18870"/>
                    <a:pt x="18296" y="18616"/>
                    <a:pt x="18550" y="18108"/>
                  </a:cubicBezTo>
                  <a:cubicBezTo>
                    <a:pt x="19058" y="17600"/>
                    <a:pt x="19058" y="16837"/>
                    <a:pt x="18550" y="16075"/>
                  </a:cubicBezTo>
                  <a:close/>
                  <a:moveTo>
                    <a:pt x="9656" y="14042"/>
                  </a:moveTo>
                  <a:cubicBezTo>
                    <a:pt x="7623" y="13280"/>
                    <a:pt x="6607" y="11247"/>
                    <a:pt x="7369" y="9468"/>
                  </a:cubicBezTo>
                  <a:cubicBezTo>
                    <a:pt x="7877" y="7435"/>
                    <a:pt x="10164" y="6419"/>
                    <a:pt x="11943" y="7181"/>
                  </a:cubicBezTo>
                  <a:cubicBezTo>
                    <a:pt x="13976" y="7689"/>
                    <a:pt x="14992" y="9722"/>
                    <a:pt x="14230" y="11755"/>
                  </a:cubicBezTo>
                  <a:cubicBezTo>
                    <a:pt x="13722" y="13534"/>
                    <a:pt x="11435" y="14804"/>
                    <a:pt x="9656" y="1404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7" name="AutoShape 21">
              <a:extLst>
                <a:ext uri="{FF2B5EF4-FFF2-40B4-BE49-F238E27FC236}">
                  <a16:creationId xmlns:a16="http://schemas.microsoft.com/office/drawing/2014/main" id="{100C6E64-E135-FB7F-ED61-71813715D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1269" y="3769519"/>
              <a:ext cx="174625" cy="190500"/>
            </a:xfrm>
            <a:custGeom>
              <a:avLst/>
              <a:gdLst>
                <a:gd name="T0" fmla="+- 0 10805 263"/>
                <a:gd name="T1" fmla="*/ T0 w 21084"/>
                <a:gd name="T2" fmla="*/ 10800 h 21600"/>
                <a:gd name="T3" fmla="+- 0 10805 263"/>
                <a:gd name="T4" fmla="*/ T3 w 21084"/>
                <a:gd name="T5" fmla="*/ 10800 h 21600"/>
                <a:gd name="T6" fmla="+- 0 10805 263"/>
                <a:gd name="T7" fmla="*/ T6 w 21084"/>
                <a:gd name="T8" fmla="*/ 10800 h 21600"/>
                <a:gd name="T9" fmla="+- 0 10805 263"/>
                <a:gd name="T10" fmla="*/ T9 w 210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84" h="21600">
                  <a:moveTo>
                    <a:pt x="20041" y="13856"/>
                  </a:moveTo>
                  <a:cubicBezTo>
                    <a:pt x="19609" y="13856"/>
                    <a:pt x="19609" y="13856"/>
                    <a:pt x="19609" y="13856"/>
                  </a:cubicBezTo>
                  <a:cubicBezTo>
                    <a:pt x="18744" y="13041"/>
                    <a:pt x="17881" y="12226"/>
                    <a:pt x="17881" y="11411"/>
                  </a:cubicBezTo>
                  <a:cubicBezTo>
                    <a:pt x="17881" y="11003"/>
                    <a:pt x="17881" y="11003"/>
                    <a:pt x="17881" y="11003"/>
                  </a:cubicBezTo>
                  <a:cubicBezTo>
                    <a:pt x="18313" y="10188"/>
                    <a:pt x="18744" y="9373"/>
                    <a:pt x="19609" y="8966"/>
                  </a:cubicBezTo>
                  <a:cubicBezTo>
                    <a:pt x="20473" y="8558"/>
                    <a:pt x="20473" y="8558"/>
                    <a:pt x="20473" y="8558"/>
                  </a:cubicBezTo>
                  <a:cubicBezTo>
                    <a:pt x="20905" y="8150"/>
                    <a:pt x="21337" y="7335"/>
                    <a:pt x="20905" y="6520"/>
                  </a:cubicBezTo>
                  <a:cubicBezTo>
                    <a:pt x="20905" y="6113"/>
                    <a:pt x="20473" y="5705"/>
                    <a:pt x="20473" y="5298"/>
                  </a:cubicBezTo>
                  <a:cubicBezTo>
                    <a:pt x="20041" y="4483"/>
                    <a:pt x="18744" y="4483"/>
                    <a:pt x="18313" y="4890"/>
                  </a:cubicBezTo>
                  <a:cubicBezTo>
                    <a:pt x="17449" y="4890"/>
                    <a:pt x="17449" y="4890"/>
                    <a:pt x="17449" y="4890"/>
                  </a:cubicBezTo>
                  <a:cubicBezTo>
                    <a:pt x="16585" y="5705"/>
                    <a:pt x="15289" y="5298"/>
                    <a:pt x="14425" y="4890"/>
                  </a:cubicBezTo>
                  <a:cubicBezTo>
                    <a:pt x="14425" y="4890"/>
                    <a:pt x="14425" y="4890"/>
                    <a:pt x="14425" y="4890"/>
                  </a:cubicBezTo>
                  <a:cubicBezTo>
                    <a:pt x="13561" y="4483"/>
                    <a:pt x="13129" y="3260"/>
                    <a:pt x="13129" y="2445"/>
                  </a:cubicBezTo>
                  <a:cubicBezTo>
                    <a:pt x="13129" y="1630"/>
                    <a:pt x="13129" y="1630"/>
                    <a:pt x="13129" y="1630"/>
                  </a:cubicBezTo>
                  <a:cubicBezTo>
                    <a:pt x="13129" y="815"/>
                    <a:pt x="12696" y="407"/>
                    <a:pt x="11833" y="407"/>
                  </a:cubicBezTo>
                  <a:cubicBezTo>
                    <a:pt x="11400" y="0"/>
                    <a:pt x="11400" y="0"/>
                    <a:pt x="10969" y="0"/>
                  </a:cubicBezTo>
                  <a:cubicBezTo>
                    <a:pt x="10537" y="0"/>
                    <a:pt x="10537" y="0"/>
                    <a:pt x="10104" y="0"/>
                  </a:cubicBezTo>
                  <a:cubicBezTo>
                    <a:pt x="9240" y="0"/>
                    <a:pt x="8809" y="815"/>
                    <a:pt x="8809" y="1630"/>
                  </a:cubicBezTo>
                  <a:cubicBezTo>
                    <a:pt x="8809" y="2445"/>
                    <a:pt x="8809" y="2445"/>
                    <a:pt x="8809" y="2445"/>
                  </a:cubicBezTo>
                  <a:cubicBezTo>
                    <a:pt x="8809" y="3260"/>
                    <a:pt x="7945" y="4075"/>
                    <a:pt x="7081" y="4483"/>
                  </a:cubicBezTo>
                  <a:cubicBezTo>
                    <a:pt x="7081" y="4483"/>
                    <a:pt x="7081" y="4483"/>
                    <a:pt x="7081" y="4483"/>
                  </a:cubicBezTo>
                  <a:cubicBezTo>
                    <a:pt x="6216" y="5298"/>
                    <a:pt x="4920" y="5298"/>
                    <a:pt x="4056" y="4483"/>
                  </a:cubicBezTo>
                  <a:cubicBezTo>
                    <a:pt x="3624" y="4075"/>
                    <a:pt x="3624" y="4075"/>
                    <a:pt x="3624" y="4075"/>
                  </a:cubicBezTo>
                  <a:cubicBezTo>
                    <a:pt x="2760" y="3667"/>
                    <a:pt x="1896" y="4075"/>
                    <a:pt x="1464" y="4483"/>
                  </a:cubicBezTo>
                  <a:cubicBezTo>
                    <a:pt x="1032" y="4890"/>
                    <a:pt x="600" y="5298"/>
                    <a:pt x="600" y="5705"/>
                  </a:cubicBezTo>
                  <a:cubicBezTo>
                    <a:pt x="168" y="6520"/>
                    <a:pt x="168" y="7335"/>
                    <a:pt x="1032" y="7743"/>
                  </a:cubicBezTo>
                  <a:cubicBezTo>
                    <a:pt x="1464" y="8150"/>
                    <a:pt x="1464" y="8150"/>
                    <a:pt x="1464" y="8150"/>
                  </a:cubicBezTo>
                  <a:cubicBezTo>
                    <a:pt x="2760" y="8558"/>
                    <a:pt x="3192" y="9781"/>
                    <a:pt x="3192" y="10596"/>
                  </a:cubicBezTo>
                  <a:cubicBezTo>
                    <a:pt x="3192" y="11818"/>
                    <a:pt x="2328" y="12633"/>
                    <a:pt x="1464" y="13041"/>
                  </a:cubicBezTo>
                  <a:cubicBezTo>
                    <a:pt x="1032" y="13449"/>
                    <a:pt x="1032" y="13449"/>
                    <a:pt x="1032" y="13449"/>
                  </a:cubicBezTo>
                  <a:cubicBezTo>
                    <a:pt x="168" y="13856"/>
                    <a:pt x="-263" y="14671"/>
                    <a:pt x="168" y="15486"/>
                  </a:cubicBezTo>
                  <a:cubicBezTo>
                    <a:pt x="168" y="15894"/>
                    <a:pt x="600" y="16301"/>
                    <a:pt x="1032" y="16709"/>
                  </a:cubicBezTo>
                  <a:cubicBezTo>
                    <a:pt x="1464" y="17116"/>
                    <a:pt x="2328" y="17524"/>
                    <a:pt x="2760" y="17116"/>
                  </a:cubicBezTo>
                  <a:cubicBezTo>
                    <a:pt x="3624" y="16709"/>
                    <a:pt x="3624" y="16709"/>
                    <a:pt x="3624" y="16709"/>
                  </a:cubicBezTo>
                  <a:cubicBezTo>
                    <a:pt x="4488" y="16301"/>
                    <a:pt x="5785" y="16301"/>
                    <a:pt x="6648" y="17116"/>
                  </a:cubicBezTo>
                  <a:cubicBezTo>
                    <a:pt x="6648" y="17116"/>
                    <a:pt x="6648" y="17116"/>
                    <a:pt x="6648" y="17116"/>
                  </a:cubicBezTo>
                  <a:cubicBezTo>
                    <a:pt x="7512" y="17524"/>
                    <a:pt x="7945" y="18339"/>
                    <a:pt x="7945" y="19562"/>
                  </a:cubicBezTo>
                  <a:cubicBezTo>
                    <a:pt x="7945" y="19969"/>
                    <a:pt x="7945" y="19969"/>
                    <a:pt x="7945" y="19969"/>
                  </a:cubicBezTo>
                  <a:cubicBezTo>
                    <a:pt x="7945" y="20784"/>
                    <a:pt x="8376" y="21600"/>
                    <a:pt x="9240" y="21600"/>
                  </a:cubicBezTo>
                  <a:cubicBezTo>
                    <a:pt x="9673" y="21600"/>
                    <a:pt x="10104" y="21600"/>
                    <a:pt x="10104" y="21600"/>
                  </a:cubicBezTo>
                  <a:cubicBezTo>
                    <a:pt x="10537" y="21600"/>
                    <a:pt x="10537" y="21600"/>
                    <a:pt x="10969" y="21600"/>
                  </a:cubicBezTo>
                  <a:cubicBezTo>
                    <a:pt x="11833" y="21600"/>
                    <a:pt x="12264" y="21192"/>
                    <a:pt x="12696" y="20377"/>
                  </a:cubicBezTo>
                  <a:cubicBezTo>
                    <a:pt x="12696" y="19562"/>
                    <a:pt x="12696" y="19562"/>
                    <a:pt x="12696" y="19562"/>
                  </a:cubicBezTo>
                  <a:cubicBezTo>
                    <a:pt x="12696" y="18747"/>
                    <a:pt x="13129" y="17524"/>
                    <a:pt x="13992" y="17116"/>
                  </a:cubicBezTo>
                  <a:cubicBezTo>
                    <a:pt x="13992" y="17116"/>
                    <a:pt x="13992" y="17116"/>
                    <a:pt x="13992" y="17116"/>
                  </a:cubicBezTo>
                  <a:cubicBezTo>
                    <a:pt x="14857" y="16709"/>
                    <a:pt x="16153" y="16709"/>
                    <a:pt x="17016" y="17116"/>
                  </a:cubicBezTo>
                  <a:cubicBezTo>
                    <a:pt x="17881" y="17524"/>
                    <a:pt x="17881" y="17524"/>
                    <a:pt x="17881" y="17524"/>
                  </a:cubicBezTo>
                  <a:cubicBezTo>
                    <a:pt x="18313" y="17932"/>
                    <a:pt x="19177" y="17932"/>
                    <a:pt x="20041" y="17116"/>
                  </a:cubicBezTo>
                  <a:cubicBezTo>
                    <a:pt x="20041" y="16709"/>
                    <a:pt x="20473" y="16301"/>
                    <a:pt x="20473" y="15894"/>
                  </a:cubicBezTo>
                  <a:cubicBezTo>
                    <a:pt x="20905" y="15486"/>
                    <a:pt x="20905" y="14671"/>
                    <a:pt x="20041" y="13856"/>
                  </a:cubicBezTo>
                  <a:close/>
                  <a:moveTo>
                    <a:pt x="10537" y="13856"/>
                  </a:moveTo>
                  <a:cubicBezTo>
                    <a:pt x="8809" y="13856"/>
                    <a:pt x="7081" y="12633"/>
                    <a:pt x="7512" y="11003"/>
                  </a:cubicBezTo>
                  <a:cubicBezTo>
                    <a:pt x="7512" y="8966"/>
                    <a:pt x="8809" y="7743"/>
                    <a:pt x="10537" y="7743"/>
                  </a:cubicBezTo>
                  <a:cubicBezTo>
                    <a:pt x="12696" y="8150"/>
                    <a:pt x="13992" y="9373"/>
                    <a:pt x="13992" y="11003"/>
                  </a:cubicBezTo>
                  <a:cubicBezTo>
                    <a:pt x="13561" y="12633"/>
                    <a:pt x="12264" y="14264"/>
                    <a:pt x="10537" y="1385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</p:grpSp>
      <p:sp>
        <p:nvSpPr>
          <p:cNvPr id="8" name="Freeform 5">
            <a:extLst>
              <a:ext uri="{FF2B5EF4-FFF2-40B4-BE49-F238E27FC236}">
                <a16:creationId xmlns:a16="http://schemas.microsoft.com/office/drawing/2014/main" id="{A115ECA2-BDDC-B515-5A8C-6429E8446397}"/>
              </a:ext>
            </a:extLst>
          </p:cNvPr>
          <p:cNvSpPr>
            <a:spLocks/>
          </p:cNvSpPr>
          <p:nvPr/>
        </p:nvSpPr>
        <p:spPr bwMode="auto">
          <a:xfrm>
            <a:off x="3564476" y="3579091"/>
            <a:ext cx="1607574" cy="144941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9" name="Group 26">
            <a:extLst>
              <a:ext uri="{FF2B5EF4-FFF2-40B4-BE49-F238E27FC236}">
                <a16:creationId xmlns:a16="http://schemas.microsoft.com/office/drawing/2014/main" id="{3079D327-6799-C435-8ED5-EE358B6C75EA}"/>
              </a:ext>
            </a:extLst>
          </p:cNvPr>
          <p:cNvGrpSpPr>
            <a:grpSpLocks/>
          </p:cNvGrpSpPr>
          <p:nvPr/>
        </p:nvGrpSpPr>
        <p:grpSpPr bwMode="auto">
          <a:xfrm>
            <a:off x="4022004" y="3968421"/>
            <a:ext cx="702769" cy="690662"/>
            <a:chOff x="0" y="0"/>
            <a:chExt cx="391587" cy="385335"/>
          </a:xfrm>
          <a:solidFill>
            <a:schemeClr val="bg1"/>
          </a:solidFill>
        </p:grpSpPr>
        <p:sp>
          <p:nvSpPr>
            <p:cNvPr id="10" name="AutoShape 27">
              <a:extLst>
                <a:ext uri="{FF2B5EF4-FFF2-40B4-BE49-F238E27FC236}">
                  <a16:creationId xmlns:a16="http://schemas.microsoft.com/office/drawing/2014/main" id="{25CB46DB-FAFB-5C98-FB6E-864997AEA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57" y="200127"/>
              <a:ext cx="77730" cy="128659"/>
            </a:xfrm>
            <a:custGeom>
              <a:avLst/>
              <a:gdLst>
                <a:gd name="T0" fmla="+- 0 11098 597"/>
                <a:gd name="T1" fmla="*/ T0 w 21003"/>
                <a:gd name="T2" fmla="*/ 10800 h 21600"/>
                <a:gd name="T3" fmla="+- 0 11098 597"/>
                <a:gd name="T4" fmla="*/ T3 w 21003"/>
                <a:gd name="T5" fmla="*/ 10800 h 21600"/>
                <a:gd name="T6" fmla="+- 0 11098 597"/>
                <a:gd name="T7" fmla="*/ T6 w 21003"/>
                <a:gd name="T8" fmla="*/ 10800 h 21600"/>
                <a:gd name="T9" fmla="+- 0 11098 597"/>
                <a:gd name="T10" fmla="*/ T9 w 2100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03" h="21600">
                  <a:moveTo>
                    <a:pt x="5293" y="2399"/>
                  </a:moveTo>
                  <a:cubicBezTo>
                    <a:pt x="5293" y="2399"/>
                    <a:pt x="5293" y="2999"/>
                    <a:pt x="5293" y="2999"/>
                  </a:cubicBezTo>
                  <a:cubicBezTo>
                    <a:pt x="5293" y="2999"/>
                    <a:pt x="5293" y="2999"/>
                    <a:pt x="5293" y="2999"/>
                  </a:cubicBezTo>
                  <a:cubicBezTo>
                    <a:pt x="5293" y="2999"/>
                    <a:pt x="5293" y="3599"/>
                    <a:pt x="5293" y="3599"/>
                  </a:cubicBezTo>
                  <a:cubicBezTo>
                    <a:pt x="5293" y="4199"/>
                    <a:pt x="5293" y="4199"/>
                    <a:pt x="5293" y="4799"/>
                  </a:cubicBezTo>
                  <a:cubicBezTo>
                    <a:pt x="5293" y="4799"/>
                    <a:pt x="5293" y="5399"/>
                    <a:pt x="5293" y="5399"/>
                  </a:cubicBezTo>
                  <a:cubicBezTo>
                    <a:pt x="5293" y="5999"/>
                    <a:pt x="5293" y="6599"/>
                    <a:pt x="5293" y="6599"/>
                  </a:cubicBezTo>
                  <a:cubicBezTo>
                    <a:pt x="5293" y="7199"/>
                    <a:pt x="4312" y="7199"/>
                    <a:pt x="4312" y="7799"/>
                  </a:cubicBezTo>
                  <a:cubicBezTo>
                    <a:pt x="4312" y="7799"/>
                    <a:pt x="4312" y="8399"/>
                    <a:pt x="4312" y="8399"/>
                  </a:cubicBezTo>
                  <a:cubicBezTo>
                    <a:pt x="4312" y="8999"/>
                    <a:pt x="4312" y="8999"/>
                    <a:pt x="4312" y="9599"/>
                  </a:cubicBezTo>
                  <a:cubicBezTo>
                    <a:pt x="4312" y="9599"/>
                    <a:pt x="4312" y="10200"/>
                    <a:pt x="3330" y="10800"/>
                  </a:cubicBezTo>
                  <a:cubicBezTo>
                    <a:pt x="3330" y="10800"/>
                    <a:pt x="3330" y="11399"/>
                    <a:pt x="3330" y="11399"/>
                  </a:cubicBezTo>
                  <a:cubicBezTo>
                    <a:pt x="3330" y="11999"/>
                    <a:pt x="3330" y="11999"/>
                    <a:pt x="3330" y="12600"/>
                  </a:cubicBezTo>
                  <a:cubicBezTo>
                    <a:pt x="3330" y="12600"/>
                    <a:pt x="2348" y="13199"/>
                    <a:pt x="2348" y="13199"/>
                  </a:cubicBezTo>
                  <a:cubicBezTo>
                    <a:pt x="2348" y="13799"/>
                    <a:pt x="2348" y="13799"/>
                    <a:pt x="2348" y="14399"/>
                  </a:cubicBezTo>
                  <a:cubicBezTo>
                    <a:pt x="2348" y="14399"/>
                    <a:pt x="1366" y="15000"/>
                    <a:pt x="1366" y="15000"/>
                  </a:cubicBezTo>
                  <a:cubicBezTo>
                    <a:pt x="1366" y="15599"/>
                    <a:pt x="1366" y="15599"/>
                    <a:pt x="1366" y="16199"/>
                  </a:cubicBezTo>
                  <a:cubicBezTo>
                    <a:pt x="1366" y="16199"/>
                    <a:pt x="384" y="16799"/>
                    <a:pt x="384" y="16799"/>
                  </a:cubicBezTo>
                  <a:cubicBezTo>
                    <a:pt x="384" y="16799"/>
                    <a:pt x="384" y="17400"/>
                    <a:pt x="384" y="17400"/>
                  </a:cubicBezTo>
                  <a:cubicBezTo>
                    <a:pt x="-597" y="18599"/>
                    <a:pt x="384" y="20400"/>
                    <a:pt x="2348" y="21000"/>
                  </a:cubicBezTo>
                  <a:cubicBezTo>
                    <a:pt x="2348" y="21000"/>
                    <a:pt x="2348" y="21000"/>
                    <a:pt x="3330" y="21000"/>
                  </a:cubicBezTo>
                  <a:cubicBezTo>
                    <a:pt x="3330" y="21000"/>
                    <a:pt x="4312" y="21600"/>
                    <a:pt x="4312" y="21600"/>
                  </a:cubicBezTo>
                  <a:cubicBezTo>
                    <a:pt x="6275" y="21600"/>
                    <a:pt x="7257" y="21000"/>
                    <a:pt x="7257" y="20400"/>
                  </a:cubicBezTo>
                  <a:cubicBezTo>
                    <a:pt x="15112" y="15599"/>
                    <a:pt x="19039" y="9599"/>
                    <a:pt x="21002" y="2999"/>
                  </a:cubicBezTo>
                  <a:cubicBezTo>
                    <a:pt x="21002" y="2399"/>
                    <a:pt x="20021" y="1799"/>
                    <a:pt x="20021" y="1199"/>
                  </a:cubicBezTo>
                  <a:cubicBezTo>
                    <a:pt x="19039" y="599"/>
                    <a:pt x="18057" y="0"/>
                    <a:pt x="17075" y="0"/>
                  </a:cubicBezTo>
                  <a:cubicBezTo>
                    <a:pt x="9221" y="0"/>
                    <a:pt x="9221" y="0"/>
                    <a:pt x="9221" y="0"/>
                  </a:cubicBezTo>
                  <a:cubicBezTo>
                    <a:pt x="7257" y="0"/>
                    <a:pt x="6275" y="1199"/>
                    <a:pt x="5293" y="23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11" name="AutoShape 28">
              <a:extLst>
                <a:ext uri="{FF2B5EF4-FFF2-40B4-BE49-F238E27FC236}">
                  <a16:creationId xmlns:a16="http://schemas.microsoft.com/office/drawing/2014/main" id="{61BD5AE6-18B9-906F-CCAA-FA17BF5DE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" y="200127"/>
              <a:ext cx="77730" cy="127071"/>
            </a:xfrm>
            <a:custGeom>
              <a:avLst/>
              <a:gdLst>
                <a:gd name="T0" fmla="+- 0 11087 575"/>
                <a:gd name="T1" fmla="*/ T0 w 21025"/>
                <a:gd name="T2" fmla="*/ 10624 h 21249"/>
                <a:gd name="T3" fmla="+- 0 11087 575"/>
                <a:gd name="T4" fmla="*/ T3 w 21025"/>
                <a:gd name="T5" fmla="*/ 10624 h 21249"/>
                <a:gd name="T6" fmla="+- 0 11087 575"/>
                <a:gd name="T7" fmla="*/ T6 w 21025"/>
                <a:gd name="T8" fmla="*/ 10624 h 21249"/>
                <a:gd name="T9" fmla="+- 0 11087 575"/>
                <a:gd name="T10" fmla="*/ T9 w 21025"/>
                <a:gd name="T11" fmla="*/ 10624 h 21249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25" h="21249">
                  <a:moveTo>
                    <a:pt x="19061" y="15000"/>
                  </a:moveTo>
                  <a:cubicBezTo>
                    <a:pt x="19061" y="15000"/>
                    <a:pt x="19061" y="14399"/>
                    <a:pt x="18079" y="14399"/>
                  </a:cubicBezTo>
                  <a:cubicBezTo>
                    <a:pt x="18079" y="13799"/>
                    <a:pt x="18079" y="13799"/>
                    <a:pt x="18079" y="13199"/>
                  </a:cubicBezTo>
                  <a:cubicBezTo>
                    <a:pt x="18079" y="13199"/>
                    <a:pt x="18079" y="12600"/>
                    <a:pt x="18079" y="12600"/>
                  </a:cubicBezTo>
                  <a:cubicBezTo>
                    <a:pt x="17097" y="11999"/>
                    <a:pt x="17097" y="11999"/>
                    <a:pt x="17097" y="11399"/>
                  </a:cubicBezTo>
                  <a:cubicBezTo>
                    <a:pt x="17097" y="11399"/>
                    <a:pt x="17097" y="10800"/>
                    <a:pt x="17097" y="10800"/>
                  </a:cubicBezTo>
                  <a:cubicBezTo>
                    <a:pt x="17097" y="10200"/>
                    <a:pt x="17097" y="9599"/>
                    <a:pt x="16115" y="9599"/>
                  </a:cubicBezTo>
                  <a:cubicBezTo>
                    <a:pt x="16115" y="8999"/>
                    <a:pt x="16115" y="8999"/>
                    <a:pt x="16115" y="8399"/>
                  </a:cubicBezTo>
                  <a:cubicBezTo>
                    <a:pt x="16115" y="8399"/>
                    <a:pt x="16115" y="7799"/>
                    <a:pt x="16115" y="7799"/>
                  </a:cubicBezTo>
                  <a:cubicBezTo>
                    <a:pt x="16115" y="7199"/>
                    <a:pt x="16115" y="7199"/>
                    <a:pt x="16115" y="6599"/>
                  </a:cubicBezTo>
                  <a:cubicBezTo>
                    <a:pt x="16115" y="6599"/>
                    <a:pt x="15134" y="5999"/>
                    <a:pt x="15134" y="5399"/>
                  </a:cubicBezTo>
                  <a:cubicBezTo>
                    <a:pt x="15134" y="5399"/>
                    <a:pt x="15134" y="4799"/>
                    <a:pt x="15134" y="4799"/>
                  </a:cubicBezTo>
                  <a:cubicBezTo>
                    <a:pt x="15134" y="4199"/>
                    <a:pt x="15134" y="4199"/>
                    <a:pt x="15134" y="3599"/>
                  </a:cubicBezTo>
                  <a:cubicBezTo>
                    <a:pt x="15134" y="3599"/>
                    <a:pt x="15134" y="2999"/>
                    <a:pt x="15134" y="2999"/>
                  </a:cubicBezTo>
                  <a:cubicBezTo>
                    <a:pt x="15134" y="2999"/>
                    <a:pt x="15134" y="2999"/>
                    <a:pt x="15134" y="2999"/>
                  </a:cubicBezTo>
                  <a:cubicBezTo>
                    <a:pt x="15134" y="2999"/>
                    <a:pt x="15134" y="2399"/>
                    <a:pt x="15134" y="2399"/>
                  </a:cubicBezTo>
                  <a:cubicBezTo>
                    <a:pt x="15134" y="1199"/>
                    <a:pt x="13170" y="0"/>
                    <a:pt x="11206" y="0"/>
                  </a:cubicBezTo>
                  <a:cubicBezTo>
                    <a:pt x="4334" y="0"/>
                    <a:pt x="4334" y="0"/>
                    <a:pt x="4334" y="0"/>
                  </a:cubicBezTo>
                  <a:cubicBezTo>
                    <a:pt x="2370" y="0"/>
                    <a:pt x="1388" y="599"/>
                    <a:pt x="1388" y="1199"/>
                  </a:cubicBezTo>
                  <a:cubicBezTo>
                    <a:pt x="406" y="1799"/>
                    <a:pt x="-575" y="2399"/>
                    <a:pt x="406" y="2999"/>
                  </a:cubicBezTo>
                  <a:cubicBezTo>
                    <a:pt x="1388" y="9599"/>
                    <a:pt x="6297" y="15599"/>
                    <a:pt x="13170" y="20400"/>
                  </a:cubicBezTo>
                  <a:cubicBezTo>
                    <a:pt x="14152" y="21000"/>
                    <a:pt x="16115" y="21600"/>
                    <a:pt x="18079" y="21000"/>
                  </a:cubicBezTo>
                  <a:cubicBezTo>
                    <a:pt x="18079" y="21000"/>
                    <a:pt x="18079" y="21000"/>
                    <a:pt x="19061" y="21000"/>
                  </a:cubicBezTo>
                  <a:cubicBezTo>
                    <a:pt x="20043" y="20400"/>
                    <a:pt x="21024" y="18599"/>
                    <a:pt x="21024" y="17400"/>
                  </a:cubicBezTo>
                  <a:cubicBezTo>
                    <a:pt x="20043" y="17400"/>
                    <a:pt x="20043" y="17400"/>
                    <a:pt x="20043" y="17400"/>
                  </a:cubicBezTo>
                  <a:cubicBezTo>
                    <a:pt x="20043" y="16799"/>
                    <a:pt x="20043" y="16199"/>
                    <a:pt x="19061" y="16199"/>
                  </a:cubicBezTo>
                  <a:cubicBezTo>
                    <a:pt x="19061" y="15599"/>
                    <a:pt x="19061" y="15599"/>
                    <a:pt x="19061" y="150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12" name="AutoShape 29">
              <a:extLst>
                <a:ext uri="{FF2B5EF4-FFF2-40B4-BE49-F238E27FC236}">
                  <a16:creationId xmlns:a16="http://schemas.microsoft.com/office/drawing/2014/main" id="{FDE8B840-ED63-32F3-8C09-EDE15F3D9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86" y="200127"/>
              <a:ext cx="114217" cy="10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900" y="0"/>
                  </a:moveTo>
                  <a:cubicBezTo>
                    <a:pt x="2025" y="0"/>
                    <a:pt x="2025" y="0"/>
                    <a:pt x="2025" y="0"/>
                  </a:cubicBezTo>
                  <a:cubicBezTo>
                    <a:pt x="675" y="0"/>
                    <a:pt x="0" y="1439"/>
                    <a:pt x="0" y="2879"/>
                  </a:cubicBezTo>
                  <a:cubicBezTo>
                    <a:pt x="0" y="16559"/>
                    <a:pt x="0" y="16559"/>
                    <a:pt x="0" y="16559"/>
                  </a:cubicBezTo>
                  <a:cubicBezTo>
                    <a:pt x="0" y="18000"/>
                    <a:pt x="675" y="19440"/>
                    <a:pt x="2025" y="19440"/>
                  </a:cubicBezTo>
                  <a:cubicBezTo>
                    <a:pt x="2025" y="19440"/>
                    <a:pt x="2700" y="19440"/>
                    <a:pt x="2700" y="19440"/>
                  </a:cubicBezTo>
                  <a:cubicBezTo>
                    <a:pt x="2700" y="19440"/>
                    <a:pt x="2700" y="19440"/>
                    <a:pt x="2700" y="19440"/>
                  </a:cubicBezTo>
                  <a:cubicBezTo>
                    <a:pt x="3375" y="19440"/>
                    <a:pt x="4725" y="19440"/>
                    <a:pt x="5400" y="19440"/>
                  </a:cubicBezTo>
                  <a:cubicBezTo>
                    <a:pt x="5400" y="19440"/>
                    <a:pt x="5400" y="19440"/>
                    <a:pt x="5400" y="19440"/>
                  </a:cubicBezTo>
                  <a:cubicBezTo>
                    <a:pt x="6075" y="19440"/>
                    <a:pt x="7425" y="20160"/>
                    <a:pt x="8100" y="20160"/>
                  </a:cubicBezTo>
                  <a:cubicBezTo>
                    <a:pt x="8100" y="20160"/>
                    <a:pt x="8775" y="20160"/>
                    <a:pt x="8775" y="20160"/>
                  </a:cubicBezTo>
                  <a:cubicBezTo>
                    <a:pt x="9450" y="20160"/>
                    <a:pt x="10125" y="20879"/>
                    <a:pt x="10800" y="20879"/>
                  </a:cubicBezTo>
                  <a:cubicBezTo>
                    <a:pt x="11475" y="20879"/>
                    <a:pt x="11475" y="20879"/>
                    <a:pt x="11475" y="20879"/>
                  </a:cubicBezTo>
                  <a:cubicBezTo>
                    <a:pt x="12150" y="20879"/>
                    <a:pt x="12150" y="20879"/>
                    <a:pt x="12150" y="20879"/>
                  </a:cubicBezTo>
                  <a:cubicBezTo>
                    <a:pt x="12150" y="20879"/>
                    <a:pt x="12825" y="20879"/>
                    <a:pt x="12825" y="20879"/>
                  </a:cubicBezTo>
                  <a:cubicBezTo>
                    <a:pt x="13500" y="21600"/>
                    <a:pt x="14175" y="21600"/>
                    <a:pt x="14175" y="21600"/>
                  </a:cubicBezTo>
                  <a:cubicBezTo>
                    <a:pt x="14850" y="21600"/>
                    <a:pt x="14850" y="21600"/>
                    <a:pt x="15525" y="21600"/>
                  </a:cubicBezTo>
                  <a:cubicBezTo>
                    <a:pt x="16200" y="21600"/>
                    <a:pt x="17550" y="20879"/>
                    <a:pt x="17550" y="20160"/>
                  </a:cubicBezTo>
                  <a:cubicBezTo>
                    <a:pt x="17550" y="20160"/>
                    <a:pt x="17550" y="19440"/>
                    <a:pt x="17550" y="19440"/>
                  </a:cubicBezTo>
                  <a:cubicBezTo>
                    <a:pt x="18225" y="18720"/>
                    <a:pt x="18225" y="18720"/>
                    <a:pt x="18225" y="18000"/>
                  </a:cubicBezTo>
                  <a:cubicBezTo>
                    <a:pt x="18225" y="18000"/>
                    <a:pt x="18225" y="18000"/>
                    <a:pt x="18225" y="18000"/>
                  </a:cubicBezTo>
                  <a:cubicBezTo>
                    <a:pt x="19575" y="14399"/>
                    <a:pt x="20250" y="10800"/>
                    <a:pt x="20925" y="7199"/>
                  </a:cubicBezTo>
                  <a:cubicBezTo>
                    <a:pt x="20925" y="7199"/>
                    <a:pt x="20925" y="7199"/>
                    <a:pt x="20925" y="7199"/>
                  </a:cubicBezTo>
                  <a:cubicBezTo>
                    <a:pt x="20925" y="6479"/>
                    <a:pt x="20925" y="5759"/>
                    <a:pt x="20925" y="5039"/>
                  </a:cubicBezTo>
                  <a:cubicBezTo>
                    <a:pt x="20925" y="5039"/>
                    <a:pt x="20925" y="5039"/>
                    <a:pt x="20925" y="4319"/>
                  </a:cubicBezTo>
                  <a:cubicBezTo>
                    <a:pt x="20925" y="4319"/>
                    <a:pt x="20925" y="3599"/>
                    <a:pt x="21600" y="3599"/>
                  </a:cubicBezTo>
                  <a:cubicBezTo>
                    <a:pt x="21600" y="2159"/>
                    <a:pt x="20925" y="1439"/>
                    <a:pt x="20250" y="1439"/>
                  </a:cubicBezTo>
                  <a:cubicBezTo>
                    <a:pt x="20250" y="719"/>
                    <a:pt x="19575" y="0"/>
                    <a:pt x="189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13" name="AutoShape 30">
              <a:extLst>
                <a:ext uri="{FF2B5EF4-FFF2-40B4-BE49-F238E27FC236}">
                  <a16:creationId xmlns:a16="http://schemas.microsoft.com/office/drawing/2014/main" id="{BDDA5AA1-DF38-653F-1D21-6222B14D7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9" y="200127"/>
              <a:ext cx="114217" cy="10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6559"/>
                  </a:moveTo>
                  <a:cubicBezTo>
                    <a:pt x="21600" y="2879"/>
                    <a:pt x="21600" y="2879"/>
                    <a:pt x="21600" y="2879"/>
                  </a:cubicBezTo>
                  <a:cubicBezTo>
                    <a:pt x="21600" y="1439"/>
                    <a:pt x="20250" y="0"/>
                    <a:pt x="18900" y="0"/>
                  </a:cubicBezTo>
                  <a:cubicBezTo>
                    <a:pt x="2700" y="0"/>
                    <a:pt x="2700" y="0"/>
                    <a:pt x="2700" y="0"/>
                  </a:cubicBezTo>
                  <a:cubicBezTo>
                    <a:pt x="2025" y="0"/>
                    <a:pt x="675" y="719"/>
                    <a:pt x="675" y="1439"/>
                  </a:cubicBezTo>
                  <a:cubicBezTo>
                    <a:pt x="0" y="1439"/>
                    <a:pt x="0" y="2159"/>
                    <a:pt x="0" y="3599"/>
                  </a:cubicBezTo>
                  <a:cubicBezTo>
                    <a:pt x="0" y="3599"/>
                    <a:pt x="0" y="4319"/>
                    <a:pt x="0" y="4319"/>
                  </a:cubicBezTo>
                  <a:cubicBezTo>
                    <a:pt x="0" y="4319"/>
                    <a:pt x="0" y="5039"/>
                    <a:pt x="0" y="5039"/>
                  </a:cubicBezTo>
                  <a:cubicBezTo>
                    <a:pt x="0" y="5759"/>
                    <a:pt x="0" y="6479"/>
                    <a:pt x="0" y="7199"/>
                  </a:cubicBezTo>
                  <a:cubicBezTo>
                    <a:pt x="0" y="7199"/>
                    <a:pt x="0" y="7199"/>
                    <a:pt x="0" y="7199"/>
                  </a:cubicBezTo>
                  <a:cubicBezTo>
                    <a:pt x="675" y="10800"/>
                    <a:pt x="1350" y="14399"/>
                    <a:pt x="2700" y="18000"/>
                  </a:cubicBezTo>
                  <a:cubicBezTo>
                    <a:pt x="2700" y="18000"/>
                    <a:pt x="2700" y="18000"/>
                    <a:pt x="2700" y="18000"/>
                  </a:cubicBezTo>
                  <a:cubicBezTo>
                    <a:pt x="2700" y="18720"/>
                    <a:pt x="3375" y="18720"/>
                    <a:pt x="3375" y="19440"/>
                  </a:cubicBezTo>
                  <a:cubicBezTo>
                    <a:pt x="3375" y="19440"/>
                    <a:pt x="3375" y="20160"/>
                    <a:pt x="3375" y="20160"/>
                  </a:cubicBezTo>
                  <a:cubicBezTo>
                    <a:pt x="4050" y="20879"/>
                    <a:pt x="4725" y="21600"/>
                    <a:pt x="6075" y="21600"/>
                  </a:cubicBezTo>
                  <a:cubicBezTo>
                    <a:pt x="6075" y="21600"/>
                    <a:pt x="6075" y="21600"/>
                    <a:pt x="6075" y="21600"/>
                  </a:cubicBezTo>
                  <a:cubicBezTo>
                    <a:pt x="6075" y="21600"/>
                    <a:pt x="6075" y="21600"/>
                    <a:pt x="6750" y="21600"/>
                  </a:cubicBezTo>
                  <a:cubicBezTo>
                    <a:pt x="7425" y="21600"/>
                    <a:pt x="8100" y="21600"/>
                    <a:pt x="8100" y="20879"/>
                  </a:cubicBezTo>
                  <a:cubicBezTo>
                    <a:pt x="8775" y="20879"/>
                    <a:pt x="8775" y="20879"/>
                    <a:pt x="8775" y="20879"/>
                  </a:cubicBezTo>
                  <a:cubicBezTo>
                    <a:pt x="8775" y="20879"/>
                    <a:pt x="8775" y="20879"/>
                    <a:pt x="9450" y="20879"/>
                  </a:cubicBezTo>
                  <a:cubicBezTo>
                    <a:pt x="9450" y="20879"/>
                    <a:pt x="10125" y="20879"/>
                    <a:pt x="10125" y="20879"/>
                  </a:cubicBezTo>
                  <a:cubicBezTo>
                    <a:pt x="10800" y="20879"/>
                    <a:pt x="11475" y="20160"/>
                    <a:pt x="12150" y="20160"/>
                  </a:cubicBezTo>
                  <a:cubicBezTo>
                    <a:pt x="12150" y="20160"/>
                    <a:pt x="12825" y="20160"/>
                    <a:pt x="12825" y="20160"/>
                  </a:cubicBezTo>
                  <a:cubicBezTo>
                    <a:pt x="14175" y="20160"/>
                    <a:pt x="14850" y="19440"/>
                    <a:pt x="15525" y="19440"/>
                  </a:cubicBezTo>
                  <a:cubicBezTo>
                    <a:pt x="15525" y="19440"/>
                    <a:pt x="15525" y="19440"/>
                    <a:pt x="15525" y="19440"/>
                  </a:cubicBezTo>
                  <a:cubicBezTo>
                    <a:pt x="16875" y="19440"/>
                    <a:pt x="17550" y="19440"/>
                    <a:pt x="18225" y="19440"/>
                  </a:cubicBezTo>
                  <a:cubicBezTo>
                    <a:pt x="18225" y="19440"/>
                    <a:pt x="18225" y="19440"/>
                    <a:pt x="18225" y="19440"/>
                  </a:cubicBezTo>
                  <a:cubicBezTo>
                    <a:pt x="18900" y="19440"/>
                    <a:pt x="18900" y="19440"/>
                    <a:pt x="18900" y="19440"/>
                  </a:cubicBezTo>
                  <a:cubicBezTo>
                    <a:pt x="20250" y="19440"/>
                    <a:pt x="21600" y="18000"/>
                    <a:pt x="21600" y="1655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14" name="AutoShape 31">
              <a:extLst>
                <a:ext uri="{FF2B5EF4-FFF2-40B4-BE49-F238E27FC236}">
                  <a16:creationId xmlns:a16="http://schemas.microsoft.com/office/drawing/2014/main" id="{399095AF-F566-44A9-1069-A0E0847FD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91" y="314491"/>
              <a:ext cx="76145" cy="714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42" y="20520"/>
                  </a:moveTo>
                  <a:cubicBezTo>
                    <a:pt x="20571" y="19440"/>
                    <a:pt x="21600" y="18360"/>
                    <a:pt x="21600" y="17280"/>
                  </a:cubicBezTo>
                  <a:cubicBezTo>
                    <a:pt x="21600" y="4320"/>
                    <a:pt x="21600" y="4320"/>
                    <a:pt x="21600" y="4320"/>
                  </a:cubicBezTo>
                  <a:cubicBezTo>
                    <a:pt x="21600" y="3240"/>
                    <a:pt x="20571" y="1080"/>
                    <a:pt x="19542" y="1080"/>
                  </a:cubicBezTo>
                  <a:cubicBezTo>
                    <a:pt x="19542" y="0"/>
                    <a:pt x="18514" y="0"/>
                    <a:pt x="17485" y="0"/>
                  </a:cubicBezTo>
                  <a:cubicBezTo>
                    <a:pt x="15428" y="0"/>
                    <a:pt x="14399" y="0"/>
                    <a:pt x="13371" y="0"/>
                  </a:cubicBezTo>
                  <a:cubicBezTo>
                    <a:pt x="13371" y="0"/>
                    <a:pt x="13371" y="0"/>
                    <a:pt x="13371" y="0"/>
                  </a:cubicBezTo>
                  <a:cubicBezTo>
                    <a:pt x="12342" y="0"/>
                    <a:pt x="10285" y="0"/>
                    <a:pt x="9257" y="1080"/>
                  </a:cubicBezTo>
                  <a:cubicBezTo>
                    <a:pt x="9257" y="1080"/>
                    <a:pt x="8228" y="1080"/>
                    <a:pt x="8228" y="1080"/>
                  </a:cubicBezTo>
                  <a:cubicBezTo>
                    <a:pt x="7199" y="1080"/>
                    <a:pt x="6171" y="1080"/>
                    <a:pt x="5142" y="1080"/>
                  </a:cubicBezTo>
                  <a:cubicBezTo>
                    <a:pt x="5142" y="1080"/>
                    <a:pt x="4114" y="2160"/>
                    <a:pt x="4114" y="2160"/>
                  </a:cubicBezTo>
                  <a:cubicBezTo>
                    <a:pt x="4114" y="2160"/>
                    <a:pt x="3085" y="2160"/>
                    <a:pt x="3085" y="2160"/>
                  </a:cubicBezTo>
                  <a:cubicBezTo>
                    <a:pt x="2057" y="2160"/>
                    <a:pt x="1028" y="3240"/>
                    <a:pt x="0" y="4320"/>
                  </a:cubicBezTo>
                  <a:cubicBezTo>
                    <a:pt x="0" y="6480"/>
                    <a:pt x="0" y="7560"/>
                    <a:pt x="1028" y="8640"/>
                  </a:cubicBezTo>
                  <a:cubicBezTo>
                    <a:pt x="1028" y="8640"/>
                    <a:pt x="1028" y="8640"/>
                    <a:pt x="1028" y="8640"/>
                  </a:cubicBezTo>
                  <a:cubicBezTo>
                    <a:pt x="1028" y="9720"/>
                    <a:pt x="2057" y="9720"/>
                    <a:pt x="2057" y="10800"/>
                  </a:cubicBezTo>
                  <a:cubicBezTo>
                    <a:pt x="2057" y="10800"/>
                    <a:pt x="2057" y="10800"/>
                    <a:pt x="3085" y="10800"/>
                  </a:cubicBezTo>
                  <a:cubicBezTo>
                    <a:pt x="3085" y="11880"/>
                    <a:pt x="4114" y="11880"/>
                    <a:pt x="4114" y="12960"/>
                  </a:cubicBezTo>
                  <a:cubicBezTo>
                    <a:pt x="4114" y="12960"/>
                    <a:pt x="5142" y="12960"/>
                    <a:pt x="5142" y="14040"/>
                  </a:cubicBezTo>
                  <a:cubicBezTo>
                    <a:pt x="5142" y="14040"/>
                    <a:pt x="5142" y="14040"/>
                    <a:pt x="6171" y="15120"/>
                  </a:cubicBezTo>
                  <a:cubicBezTo>
                    <a:pt x="6171" y="15120"/>
                    <a:pt x="6171" y="15120"/>
                    <a:pt x="7199" y="15120"/>
                  </a:cubicBezTo>
                  <a:cubicBezTo>
                    <a:pt x="7199" y="16199"/>
                    <a:pt x="7199" y="16199"/>
                    <a:pt x="7199" y="16199"/>
                  </a:cubicBezTo>
                  <a:cubicBezTo>
                    <a:pt x="8228" y="16199"/>
                    <a:pt x="8228" y="16199"/>
                    <a:pt x="9257" y="17280"/>
                  </a:cubicBezTo>
                  <a:cubicBezTo>
                    <a:pt x="9257" y="17280"/>
                    <a:pt x="9257" y="17280"/>
                    <a:pt x="9257" y="17280"/>
                  </a:cubicBezTo>
                  <a:cubicBezTo>
                    <a:pt x="10285" y="17280"/>
                    <a:pt x="10285" y="18360"/>
                    <a:pt x="10285" y="18360"/>
                  </a:cubicBezTo>
                  <a:cubicBezTo>
                    <a:pt x="11314" y="18360"/>
                    <a:pt x="11314" y="18360"/>
                    <a:pt x="11314" y="18360"/>
                  </a:cubicBezTo>
                  <a:cubicBezTo>
                    <a:pt x="11314" y="19440"/>
                    <a:pt x="12342" y="19440"/>
                    <a:pt x="12342" y="19440"/>
                  </a:cubicBezTo>
                  <a:cubicBezTo>
                    <a:pt x="12342" y="19440"/>
                    <a:pt x="12342" y="19440"/>
                    <a:pt x="13371" y="19440"/>
                  </a:cubicBezTo>
                  <a:cubicBezTo>
                    <a:pt x="13371" y="19440"/>
                    <a:pt x="14399" y="20520"/>
                    <a:pt x="14399" y="20520"/>
                  </a:cubicBezTo>
                  <a:cubicBezTo>
                    <a:pt x="14399" y="20520"/>
                    <a:pt x="14399" y="20520"/>
                    <a:pt x="14399" y="20520"/>
                  </a:cubicBezTo>
                  <a:cubicBezTo>
                    <a:pt x="15428" y="20520"/>
                    <a:pt x="15428" y="20520"/>
                    <a:pt x="16457" y="21599"/>
                  </a:cubicBezTo>
                  <a:cubicBezTo>
                    <a:pt x="17485" y="21599"/>
                    <a:pt x="18514" y="21599"/>
                    <a:pt x="19542" y="2052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15" name="AutoShape 32">
              <a:extLst>
                <a:ext uri="{FF2B5EF4-FFF2-40B4-BE49-F238E27FC236}">
                  <a16:creationId xmlns:a16="http://schemas.microsoft.com/office/drawing/2014/main" id="{307509BD-78DD-A01C-3561-7340E6343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86" y="314491"/>
              <a:ext cx="71385" cy="714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320"/>
                  </a:moveTo>
                  <a:cubicBezTo>
                    <a:pt x="20520" y="3240"/>
                    <a:pt x="19440" y="2160"/>
                    <a:pt x="18360" y="2160"/>
                  </a:cubicBezTo>
                  <a:cubicBezTo>
                    <a:pt x="18360" y="2160"/>
                    <a:pt x="18360" y="2160"/>
                    <a:pt x="17280" y="2160"/>
                  </a:cubicBezTo>
                  <a:cubicBezTo>
                    <a:pt x="17280" y="2160"/>
                    <a:pt x="17280" y="2160"/>
                    <a:pt x="16199" y="1080"/>
                  </a:cubicBezTo>
                  <a:cubicBezTo>
                    <a:pt x="15120" y="1080"/>
                    <a:pt x="14040" y="1080"/>
                    <a:pt x="12960" y="1080"/>
                  </a:cubicBezTo>
                  <a:cubicBezTo>
                    <a:pt x="12960" y="1080"/>
                    <a:pt x="12960" y="1080"/>
                    <a:pt x="11880" y="1080"/>
                  </a:cubicBezTo>
                  <a:cubicBezTo>
                    <a:pt x="10800" y="0"/>
                    <a:pt x="9720" y="0"/>
                    <a:pt x="8640" y="0"/>
                  </a:cubicBezTo>
                  <a:cubicBezTo>
                    <a:pt x="7560" y="0"/>
                    <a:pt x="7560" y="0"/>
                    <a:pt x="7560" y="0"/>
                  </a:cubicBezTo>
                  <a:cubicBezTo>
                    <a:pt x="6480" y="0"/>
                    <a:pt x="5400" y="0"/>
                    <a:pt x="3240" y="0"/>
                  </a:cubicBezTo>
                  <a:cubicBezTo>
                    <a:pt x="2160" y="0"/>
                    <a:pt x="2160" y="0"/>
                    <a:pt x="1080" y="1080"/>
                  </a:cubicBezTo>
                  <a:cubicBezTo>
                    <a:pt x="0" y="1080"/>
                    <a:pt x="0" y="3240"/>
                    <a:pt x="0" y="4320"/>
                  </a:cubicBezTo>
                  <a:cubicBezTo>
                    <a:pt x="0" y="17280"/>
                    <a:pt x="0" y="17280"/>
                    <a:pt x="0" y="17280"/>
                  </a:cubicBezTo>
                  <a:cubicBezTo>
                    <a:pt x="0" y="18360"/>
                    <a:pt x="0" y="19440"/>
                    <a:pt x="1080" y="20520"/>
                  </a:cubicBezTo>
                  <a:cubicBezTo>
                    <a:pt x="2160" y="21599"/>
                    <a:pt x="3240" y="21599"/>
                    <a:pt x="5400" y="21599"/>
                  </a:cubicBezTo>
                  <a:cubicBezTo>
                    <a:pt x="5400" y="20520"/>
                    <a:pt x="6480" y="20520"/>
                    <a:pt x="6480" y="20520"/>
                  </a:cubicBezTo>
                  <a:cubicBezTo>
                    <a:pt x="6480" y="20520"/>
                    <a:pt x="6480" y="20520"/>
                    <a:pt x="6480" y="20520"/>
                  </a:cubicBezTo>
                  <a:cubicBezTo>
                    <a:pt x="7560" y="20520"/>
                    <a:pt x="7560" y="19440"/>
                    <a:pt x="8640" y="19440"/>
                  </a:cubicBezTo>
                  <a:cubicBezTo>
                    <a:pt x="8640" y="19440"/>
                    <a:pt x="8640" y="19440"/>
                    <a:pt x="8640" y="19440"/>
                  </a:cubicBezTo>
                  <a:cubicBezTo>
                    <a:pt x="8640" y="19440"/>
                    <a:pt x="9720" y="19440"/>
                    <a:pt x="9720" y="18360"/>
                  </a:cubicBezTo>
                  <a:cubicBezTo>
                    <a:pt x="10800" y="18360"/>
                    <a:pt x="10800" y="18360"/>
                    <a:pt x="10800" y="18360"/>
                  </a:cubicBezTo>
                  <a:cubicBezTo>
                    <a:pt x="10800" y="18360"/>
                    <a:pt x="11880" y="17280"/>
                    <a:pt x="11880" y="17280"/>
                  </a:cubicBezTo>
                  <a:cubicBezTo>
                    <a:pt x="11880" y="17280"/>
                    <a:pt x="11880" y="17280"/>
                    <a:pt x="12960" y="17280"/>
                  </a:cubicBezTo>
                  <a:cubicBezTo>
                    <a:pt x="12960" y="16199"/>
                    <a:pt x="12960" y="16199"/>
                    <a:pt x="14040" y="16199"/>
                  </a:cubicBezTo>
                  <a:cubicBezTo>
                    <a:pt x="14040" y="16199"/>
                    <a:pt x="14040" y="16199"/>
                    <a:pt x="15120" y="15120"/>
                  </a:cubicBezTo>
                  <a:cubicBezTo>
                    <a:pt x="15120" y="15120"/>
                    <a:pt x="15120" y="15120"/>
                    <a:pt x="15120" y="15120"/>
                  </a:cubicBezTo>
                  <a:cubicBezTo>
                    <a:pt x="16199" y="14040"/>
                    <a:pt x="16199" y="14040"/>
                    <a:pt x="16199" y="14040"/>
                  </a:cubicBezTo>
                  <a:cubicBezTo>
                    <a:pt x="17280" y="12960"/>
                    <a:pt x="17280" y="12960"/>
                    <a:pt x="17280" y="12960"/>
                  </a:cubicBezTo>
                  <a:cubicBezTo>
                    <a:pt x="18360" y="11880"/>
                    <a:pt x="18360" y="11880"/>
                    <a:pt x="19440" y="10800"/>
                  </a:cubicBezTo>
                  <a:cubicBezTo>
                    <a:pt x="19440" y="10800"/>
                    <a:pt x="19440" y="10800"/>
                    <a:pt x="19440" y="10800"/>
                  </a:cubicBezTo>
                  <a:cubicBezTo>
                    <a:pt x="19440" y="9720"/>
                    <a:pt x="20520" y="9720"/>
                    <a:pt x="20520" y="8640"/>
                  </a:cubicBezTo>
                  <a:cubicBezTo>
                    <a:pt x="20520" y="8640"/>
                    <a:pt x="20520" y="8640"/>
                    <a:pt x="20520" y="8640"/>
                  </a:cubicBezTo>
                  <a:cubicBezTo>
                    <a:pt x="21599" y="7560"/>
                    <a:pt x="21599" y="6480"/>
                    <a:pt x="21599" y="432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16" name="AutoShape 33">
              <a:extLst>
                <a:ext uri="{FF2B5EF4-FFF2-40B4-BE49-F238E27FC236}">
                  <a16:creationId xmlns:a16="http://schemas.microsoft.com/office/drawing/2014/main" id="{5A7C2DD0-30E3-0196-978F-2B937BEF0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57" y="60350"/>
              <a:ext cx="77730" cy="125483"/>
            </a:xfrm>
            <a:custGeom>
              <a:avLst/>
              <a:gdLst>
                <a:gd name="T0" fmla="+- 0 11098 597"/>
                <a:gd name="T1" fmla="*/ T0 w 21003"/>
                <a:gd name="T2" fmla="*/ 10800 h 21600"/>
                <a:gd name="T3" fmla="+- 0 11098 597"/>
                <a:gd name="T4" fmla="*/ T3 w 21003"/>
                <a:gd name="T5" fmla="*/ 10800 h 21600"/>
                <a:gd name="T6" fmla="+- 0 11098 597"/>
                <a:gd name="T7" fmla="*/ T6 w 21003"/>
                <a:gd name="T8" fmla="*/ 10800 h 21600"/>
                <a:gd name="T9" fmla="+- 0 11098 597"/>
                <a:gd name="T10" fmla="*/ T9 w 2100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03" h="21600">
                  <a:moveTo>
                    <a:pt x="5293" y="19131"/>
                  </a:moveTo>
                  <a:cubicBezTo>
                    <a:pt x="5293" y="19131"/>
                    <a:pt x="5293" y="19131"/>
                    <a:pt x="5293" y="18514"/>
                  </a:cubicBezTo>
                  <a:cubicBezTo>
                    <a:pt x="5293" y="18514"/>
                    <a:pt x="5293" y="18514"/>
                    <a:pt x="5293" y="18514"/>
                  </a:cubicBezTo>
                  <a:cubicBezTo>
                    <a:pt x="5293" y="18514"/>
                    <a:pt x="5293" y="17897"/>
                    <a:pt x="5293" y="17897"/>
                  </a:cubicBezTo>
                  <a:cubicBezTo>
                    <a:pt x="5293" y="17280"/>
                    <a:pt x="5293" y="17280"/>
                    <a:pt x="5293" y="16662"/>
                  </a:cubicBezTo>
                  <a:cubicBezTo>
                    <a:pt x="5293" y="16662"/>
                    <a:pt x="5293" y="16045"/>
                    <a:pt x="5293" y="16045"/>
                  </a:cubicBezTo>
                  <a:cubicBezTo>
                    <a:pt x="5293" y="15428"/>
                    <a:pt x="5293" y="15428"/>
                    <a:pt x="5293" y="14811"/>
                  </a:cubicBezTo>
                  <a:cubicBezTo>
                    <a:pt x="5293" y="14811"/>
                    <a:pt x="4312" y="14194"/>
                    <a:pt x="4312" y="14194"/>
                  </a:cubicBezTo>
                  <a:cubicBezTo>
                    <a:pt x="4312" y="13577"/>
                    <a:pt x="4312" y="12960"/>
                    <a:pt x="4312" y="12960"/>
                  </a:cubicBezTo>
                  <a:cubicBezTo>
                    <a:pt x="4312" y="12342"/>
                    <a:pt x="4312" y="12342"/>
                    <a:pt x="4312" y="11725"/>
                  </a:cubicBezTo>
                  <a:cubicBezTo>
                    <a:pt x="4312" y="11725"/>
                    <a:pt x="4312" y="11108"/>
                    <a:pt x="3330" y="11108"/>
                  </a:cubicBezTo>
                  <a:cubicBezTo>
                    <a:pt x="3330" y="10491"/>
                    <a:pt x="3330" y="10491"/>
                    <a:pt x="3330" y="9874"/>
                  </a:cubicBezTo>
                  <a:cubicBezTo>
                    <a:pt x="3330" y="9874"/>
                    <a:pt x="3330" y="9257"/>
                    <a:pt x="3330" y="9257"/>
                  </a:cubicBezTo>
                  <a:cubicBezTo>
                    <a:pt x="3330" y="8640"/>
                    <a:pt x="2348" y="8640"/>
                    <a:pt x="2348" y="8022"/>
                  </a:cubicBezTo>
                  <a:cubicBezTo>
                    <a:pt x="2348" y="8022"/>
                    <a:pt x="2348" y="7405"/>
                    <a:pt x="2348" y="7405"/>
                  </a:cubicBezTo>
                  <a:cubicBezTo>
                    <a:pt x="2348" y="6788"/>
                    <a:pt x="1366" y="6788"/>
                    <a:pt x="1366" y="6171"/>
                  </a:cubicBezTo>
                  <a:cubicBezTo>
                    <a:pt x="1366" y="6171"/>
                    <a:pt x="1366" y="5554"/>
                    <a:pt x="1366" y="5554"/>
                  </a:cubicBezTo>
                  <a:cubicBezTo>
                    <a:pt x="1366" y="4937"/>
                    <a:pt x="384" y="4937"/>
                    <a:pt x="384" y="4320"/>
                  </a:cubicBezTo>
                  <a:cubicBezTo>
                    <a:pt x="384" y="4320"/>
                    <a:pt x="384" y="3702"/>
                    <a:pt x="384" y="3702"/>
                  </a:cubicBezTo>
                  <a:cubicBezTo>
                    <a:pt x="-597" y="2468"/>
                    <a:pt x="384" y="1234"/>
                    <a:pt x="2348" y="617"/>
                  </a:cubicBezTo>
                  <a:cubicBezTo>
                    <a:pt x="2348" y="617"/>
                    <a:pt x="2348" y="0"/>
                    <a:pt x="3330" y="0"/>
                  </a:cubicBezTo>
                  <a:cubicBezTo>
                    <a:pt x="3330" y="0"/>
                    <a:pt x="4312" y="0"/>
                    <a:pt x="4312" y="0"/>
                  </a:cubicBezTo>
                  <a:cubicBezTo>
                    <a:pt x="6275" y="0"/>
                    <a:pt x="7257" y="0"/>
                    <a:pt x="7257" y="617"/>
                  </a:cubicBezTo>
                  <a:cubicBezTo>
                    <a:pt x="15112" y="5554"/>
                    <a:pt x="19039" y="12342"/>
                    <a:pt x="21002" y="18514"/>
                  </a:cubicBezTo>
                  <a:cubicBezTo>
                    <a:pt x="21002" y="19748"/>
                    <a:pt x="20021" y="20365"/>
                    <a:pt x="20021" y="20982"/>
                  </a:cubicBezTo>
                  <a:cubicBezTo>
                    <a:pt x="19039" y="20982"/>
                    <a:pt x="18057" y="21599"/>
                    <a:pt x="17075" y="21599"/>
                  </a:cubicBezTo>
                  <a:cubicBezTo>
                    <a:pt x="9221" y="21599"/>
                    <a:pt x="9221" y="21599"/>
                    <a:pt x="9221" y="21599"/>
                  </a:cubicBezTo>
                  <a:cubicBezTo>
                    <a:pt x="7257" y="21599"/>
                    <a:pt x="6275" y="20365"/>
                    <a:pt x="5293" y="191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18" name="AutoShape 34">
              <a:extLst>
                <a:ext uri="{FF2B5EF4-FFF2-40B4-BE49-F238E27FC236}">
                  <a16:creationId xmlns:a16="http://schemas.microsoft.com/office/drawing/2014/main" id="{686B5C38-8B26-002E-E1C1-7205D8A19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" y="57173"/>
              <a:ext cx="77730" cy="128659"/>
            </a:xfrm>
            <a:custGeom>
              <a:avLst/>
              <a:gdLst>
                <a:gd name="T0" fmla="+- 0 11087 575"/>
                <a:gd name="T1" fmla="*/ T0 w 21025"/>
                <a:gd name="T2" fmla="+- 0 10975 351"/>
                <a:gd name="T3" fmla="*/ 10975 h 21249"/>
                <a:gd name="T4" fmla="+- 0 11087 575"/>
                <a:gd name="T5" fmla="*/ T4 w 21025"/>
                <a:gd name="T6" fmla="+- 0 10975 351"/>
                <a:gd name="T7" fmla="*/ 10975 h 21249"/>
                <a:gd name="T8" fmla="+- 0 11087 575"/>
                <a:gd name="T9" fmla="*/ T8 w 21025"/>
                <a:gd name="T10" fmla="+- 0 10975 351"/>
                <a:gd name="T11" fmla="*/ 10975 h 21249"/>
                <a:gd name="T12" fmla="+- 0 11087 575"/>
                <a:gd name="T13" fmla="*/ T12 w 21025"/>
                <a:gd name="T14" fmla="+- 0 10975 351"/>
                <a:gd name="T15" fmla="*/ 10975 h 2124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25" h="21249">
                  <a:moveTo>
                    <a:pt x="19061" y="6248"/>
                  </a:moveTo>
                  <a:cubicBezTo>
                    <a:pt x="19061" y="6248"/>
                    <a:pt x="19061" y="6848"/>
                    <a:pt x="18079" y="7448"/>
                  </a:cubicBezTo>
                  <a:cubicBezTo>
                    <a:pt x="18079" y="7448"/>
                    <a:pt x="18079" y="7448"/>
                    <a:pt x="18079" y="8048"/>
                  </a:cubicBezTo>
                  <a:cubicBezTo>
                    <a:pt x="18079" y="8048"/>
                    <a:pt x="18079" y="8648"/>
                    <a:pt x="18079" y="9248"/>
                  </a:cubicBezTo>
                  <a:cubicBezTo>
                    <a:pt x="17097" y="9248"/>
                    <a:pt x="17097" y="9848"/>
                    <a:pt x="17097" y="9848"/>
                  </a:cubicBezTo>
                  <a:cubicBezTo>
                    <a:pt x="17097" y="10449"/>
                    <a:pt x="17097" y="10449"/>
                    <a:pt x="17097" y="11048"/>
                  </a:cubicBezTo>
                  <a:cubicBezTo>
                    <a:pt x="17097" y="11048"/>
                    <a:pt x="17097" y="11648"/>
                    <a:pt x="16115" y="11648"/>
                  </a:cubicBezTo>
                  <a:cubicBezTo>
                    <a:pt x="16115" y="12248"/>
                    <a:pt x="16115" y="12248"/>
                    <a:pt x="16115" y="12849"/>
                  </a:cubicBezTo>
                  <a:cubicBezTo>
                    <a:pt x="16115" y="12849"/>
                    <a:pt x="16115" y="13448"/>
                    <a:pt x="16115" y="14048"/>
                  </a:cubicBezTo>
                  <a:cubicBezTo>
                    <a:pt x="16115" y="14048"/>
                    <a:pt x="16115" y="14648"/>
                    <a:pt x="16115" y="14648"/>
                  </a:cubicBezTo>
                  <a:cubicBezTo>
                    <a:pt x="16115" y="15249"/>
                    <a:pt x="15134" y="15249"/>
                    <a:pt x="15134" y="15849"/>
                  </a:cubicBezTo>
                  <a:cubicBezTo>
                    <a:pt x="15134" y="15849"/>
                    <a:pt x="15134" y="16448"/>
                    <a:pt x="15134" y="16448"/>
                  </a:cubicBezTo>
                  <a:cubicBezTo>
                    <a:pt x="15134" y="17049"/>
                    <a:pt x="15134" y="17049"/>
                    <a:pt x="15134" y="17648"/>
                  </a:cubicBezTo>
                  <a:cubicBezTo>
                    <a:pt x="15134" y="17648"/>
                    <a:pt x="15134" y="18248"/>
                    <a:pt x="15134" y="18248"/>
                  </a:cubicBezTo>
                  <a:cubicBezTo>
                    <a:pt x="15134" y="18248"/>
                    <a:pt x="15134" y="18248"/>
                    <a:pt x="15134" y="18248"/>
                  </a:cubicBezTo>
                  <a:cubicBezTo>
                    <a:pt x="15134" y="18848"/>
                    <a:pt x="15134" y="18848"/>
                    <a:pt x="15134" y="18848"/>
                  </a:cubicBezTo>
                  <a:cubicBezTo>
                    <a:pt x="15134" y="20049"/>
                    <a:pt x="13170" y="21249"/>
                    <a:pt x="11206" y="21249"/>
                  </a:cubicBezTo>
                  <a:cubicBezTo>
                    <a:pt x="4334" y="21249"/>
                    <a:pt x="4334" y="21249"/>
                    <a:pt x="4334" y="21249"/>
                  </a:cubicBezTo>
                  <a:cubicBezTo>
                    <a:pt x="2370" y="21249"/>
                    <a:pt x="1388" y="20649"/>
                    <a:pt x="1388" y="20649"/>
                  </a:cubicBezTo>
                  <a:cubicBezTo>
                    <a:pt x="406" y="20049"/>
                    <a:pt x="-575" y="19448"/>
                    <a:pt x="406" y="18248"/>
                  </a:cubicBezTo>
                  <a:cubicBezTo>
                    <a:pt x="1388" y="12248"/>
                    <a:pt x="6297" y="5648"/>
                    <a:pt x="13170" y="848"/>
                  </a:cubicBezTo>
                  <a:cubicBezTo>
                    <a:pt x="14152" y="248"/>
                    <a:pt x="16115" y="-351"/>
                    <a:pt x="18079" y="248"/>
                  </a:cubicBezTo>
                  <a:cubicBezTo>
                    <a:pt x="18079" y="248"/>
                    <a:pt x="18079" y="848"/>
                    <a:pt x="19061" y="848"/>
                  </a:cubicBezTo>
                  <a:cubicBezTo>
                    <a:pt x="20043" y="1448"/>
                    <a:pt x="21024" y="2648"/>
                    <a:pt x="21024" y="3848"/>
                  </a:cubicBezTo>
                  <a:cubicBezTo>
                    <a:pt x="20043" y="3848"/>
                    <a:pt x="20043" y="3848"/>
                    <a:pt x="20043" y="4448"/>
                  </a:cubicBezTo>
                  <a:cubicBezTo>
                    <a:pt x="20043" y="4448"/>
                    <a:pt x="20043" y="5048"/>
                    <a:pt x="19061" y="5648"/>
                  </a:cubicBezTo>
                  <a:cubicBezTo>
                    <a:pt x="19061" y="5648"/>
                    <a:pt x="19061" y="5648"/>
                    <a:pt x="19061" y="624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19" name="AutoShape 35">
              <a:extLst>
                <a:ext uri="{FF2B5EF4-FFF2-40B4-BE49-F238E27FC236}">
                  <a16:creationId xmlns:a16="http://schemas.microsoft.com/office/drawing/2014/main" id="{8F470CF5-D121-8E76-3FC8-7EDEBB0A5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86" y="77822"/>
              <a:ext cx="114217" cy="10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900" y="21600"/>
                  </a:moveTo>
                  <a:cubicBezTo>
                    <a:pt x="2025" y="21600"/>
                    <a:pt x="2025" y="21600"/>
                    <a:pt x="2025" y="21600"/>
                  </a:cubicBezTo>
                  <a:cubicBezTo>
                    <a:pt x="675" y="21600"/>
                    <a:pt x="0" y="20160"/>
                    <a:pt x="0" y="18720"/>
                  </a:cubicBezTo>
                  <a:cubicBezTo>
                    <a:pt x="0" y="5039"/>
                    <a:pt x="0" y="5039"/>
                    <a:pt x="0" y="5039"/>
                  </a:cubicBezTo>
                  <a:cubicBezTo>
                    <a:pt x="0" y="3599"/>
                    <a:pt x="675" y="2879"/>
                    <a:pt x="2025" y="2159"/>
                  </a:cubicBezTo>
                  <a:cubicBezTo>
                    <a:pt x="2025" y="2159"/>
                    <a:pt x="2700" y="2159"/>
                    <a:pt x="2700" y="2159"/>
                  </a:cubicBezTo>
                  <a:cubicBezTo>
                    <a:pt x="2700" y="2159"/>
                    <a:pt x="2700" y="2159"/>
                    <a:pt x="2700" y="2159"/>
                  </a:cubicBezTo>
                  <a:cubicBezTo>
                    <a:pt x="3375" y="2159"/>
                    <a:pt x="4725" y="2159"/>
                    <a:pt x="5400" y="2159"/>
                  </a:cubicBezTo>
                  <a:cubicBezTo>
                    <a:pt x="5400" y="2159"/>
                    <a:pt x="5400" y="2159"/>
                    <a:pt x="5400" y="2159"/>
                  </a:cubicBezTo>
                  <a:cubicBezTo>
                    <a:pt x="6075" y="2159"/>
                    <a:pt x="7425" y="2159"/>
                    <a:pt x="8100" y="1439"/>
                  </a:cubicBezTo>
                  <a:cubicBezTo>
                    <a:pt x="8100" y="1439"/>
                    <a:pt x="8775" y="1439"/>
                    <a:pt x="8775" y="1439"/>
                  </a:cubicBezTo>
                  <a:cubicBezTo>
                    <a:pt x="9450" y="1439"/>
                    <a:pt x="10125" y="1439"/>
                    <a:pt x="10800" y="1439"/>
                  </a:cubicBezTo>
                  <a:cubicBezTo>
                    <a:pt x="11475" y="719"/>
                    <a:pt x="11475" y="719"/>
                    <a:pt x="11475" y="719"/>
                  </a:cubicBezTo>
                  <a:cubicBezTo>
                    <a:pt x="12150" y="719"/>
                    <a:pt x="12150" y="719"/>
                    <a:pt x="12150" y="719"/>
                  </a:cubicBezTo>
                  <a:cubicBezTo>
                    <a:pt x="12150" y="719"/>
                    <a:pt x="12825" y="719"/>
                    <a:pt x="12825" y="719"/>
                  </a:cubicBezTo>
                  <a:cubicBezTo>
                    <a:pt x="13500" y="719"/>
                    <a:pt x="14175" y="0"/>
                    <a:pt x="14175" y="0"/>
                  </a:cubicBezTo>
                  <a:cubicBezTo>
                    <a:pt x="14850" y="0"/>
                    <a:pt x="14850" y="0"/>
                    <a:pt x="15525" y="0"/>
                  </a:cubicBezTo>
                  <a:cubicBezTo>
                    <a:pt x="16200" y="0"/>
                    <a:pt x="17550" y="719"/>
                    <a:pt x="17550" y="1439"/>
                  </a:cubicBezTo>
                  <a:cubicBezTo>
                    <a:pt x="17550" y="2159"/>
                    <a:pt x="17550" y="2159"/>
                    <a:pt x="17550" y="2159"/>
                  </a:cubicBezTo>
                  <a:cubicBezTo>
                    <a:pt x="18225" y="2879"/>
                    <a:pt x="18225" y="3599"/>
                    <a:pt x="18225" y="3599"/>
                  </a:cubicBezTo>
                  <a:cubicBezTo>
                    <a:pt x="18225" y="3599"/>
                    <a:pt x="18225" y="3599"/>
                    <a:pt x="18225" y="4319"/>
                  </a:cubicBezTo>
                  <a:cubicBezTo>
                    <a:pt x="19575" y="7199"/>
                    <a:pt x="20250" y="10800"/>
                    <a:pt x="20925" y="14399"/>
                  </a:cubicBezTo>
                  <a:cubicBezTo>
                    <a:pt x="20925" y="14399"/>
                    <a:pt x="20925" y="14399"/>
                    <a:pt x="20925" y="15119"/>
                  </a:cubicBezTo>
                  <a:cubicBezTo>
                    <a:pt x="20925" y="15119"/>
                    <a:pt x="20925" y="15839"/>
                    <a:pt x="20925" y="16559"/>
                  </a:cubicBezTo>
                  <a:cubicBezTo>
                    <a:pt x="20925" y="16559"/>
                    <a:pt x="20925" y="17279"/>
                    <a:pt x="20925" y="17279"/>
                  </a:cubicBezTo>
                  <a:cubicBezTo>
                    <a:pt x="20925" y="18000"/>
                    <a:pt x="20925" y="18000"/>
                    <a:pt x="21600" y="18720"/>
                  </a:cubicBezTo>
                  <a:cubicBezTo>
                    <a:pt x="21600" y="19440"/>
                    <a:pt x="20925" y="20160"/>
                    <a:pt x="20250" y="20879"/>
                  </a:cubicBezTo>
                  <a:cubicBezTo>
                    <a:pt x="20250" y="20879"/>
                    <a:pt x="19575" y="21600"/>
                    <a:pt x="1890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20" name="AutoShape 36">
              <a:extLst>
                <a:ext uri="{FF2B5EF4-FFF2-40B4-BE49-F238E27FC236}">
                  <a16:creationId xmlns:a16="http://schemas.microsoft.com/office/drawing/2014/main" id="{91E45327-6AD5-38CD-D49C-7036DAB16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19" y="77822"/>
              <a:ext cx="114217" cy="1080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5039"/>
                  </a:moveTo>
                  <a:cubicBezTo>
                    <a:pt x="21600" y="18720"/>
                    <a:pt x="21600" y="18720"/>
                    <a:pt x="21600" y="18720"/>
                  </a:cubicBezTo>
                  <a:cubicBezTo>
                    <a:pt x="21600" y="20160"/>
                    <a:pt x="20250" y="21600"/>
                    <a:pt x="18900" y="21600"/>
                  </a:cubicBezTo>
                  <a:cubicBezTo>
                    <a:pt x="2700" y="21600"/>
                    <a:pt x="2700" y="21600"/>
                    <a:pt x="2700" y="21600"/>
                  </a:cubicBezTo>
                  <a:cubicBezTo>
                    <a:pt x="2025" y="21600"/>
                    <a:pt x="675" y="20879"/>
                    <a:pt x="675" y="20879"/>
                  </a:cubicBezTo>
                  <a:cubicBezTo>
                    <a:pt x="0" y="20160"/>
                    <a:pt x="0" y="19440"/>
                    <a:pt x="0" y="18720"/>
                  </a:cubicBezTo>
                  <a:cubicBezTo>
                    <a:pt x="0" y="18000"/>
                    <a:pt x="0" y="18000"/>
                    <a:pt x="0" y="17279"/>
                  </a:cubicBezTo>
                  <a:cubicBezTo>
                    <a:pt x="0" y="17279"/>
                    <a:pt x="0" y="16559"/>
                    <a:pt x="0" y="16559"/>
                  </a:cubicBezTo>
                  <a:cubicBezTo>
                    <a:pt x="0" y="15839"/>
                    <a:pt x="0" y="15119"/>
                    <a:pt x="0" y="15119"/>
                  </a:cubicBezTo>
                  <a:cubicBezTo>
                    <a:pt x="0" y="14399"/>
                    <a:pt x="0" y="14399"/>
                    <a:pt x="0" y="14399"/>
                  </a:cubicBezTo>
                  <a:cubicBezTo>
                    <a:pt x="675" y="10800"/>
                    <a:pt x="1350" y="7199"/>
                    <a:pt x="2700" y="3599"/>
                  </a:cubicBezTo>
                  <a:cubicBezTo>
                    <a:pt x="2700" y="3599"/>
                    <a:pt x="2700" y="3599"/>
                    <a:pt x="2700" y="3599"/>
                  </a:cubicBezTo>
                  <a:cubicBezTo>
                    <a:pt x="2700" y="3599"/>
                    <a:pt x="3375" y="2879"/>
                    <a:pt x="3375" y="2159"/>
                  </a:cubicBezTo>
                  <a:cubicBezTo>
                    <a:pt x="3375" y="2159"/>
                    <a:pt x="3375" y="2159"/>
                    <a:pt x="3375" y="1439"/>
                  </a:cubicBezTo>
                  <a:cubicBezTo>
                    <a:pt x="4050" y="719"/>
                    <a:pt x="4725" y="0"/>
                    <a:pt x="6075" y="0"/>
                  </a:cubicBezTo>
                  <a:cubicBezTo>
                    <a:pt x="6075" y="0"/>
                    <a:pt x="6075" y="0"/>
                    <a:pt x="6075" y="0"/>
                  </a:cubicBezTo>
                  <a:cubicBezTo>
                    <a:pt x="6075" y="0"/>
                    <a:pt x="6075" y="0"/>
                    <a:pt x="6750" y="0"/>
                  </a:cubicBezTo>
                  <a:cubicBezTo>
                    <a:pt x="7425" y="0"/>
                    <a:pt x="8100" y="719"/>
                    <a:pt x="8100" y="719"/>
                  </a:cubicBezTo>
                  <a:cubicBezTo>
                    <a:pt x="8775" y="719"/>
                    <a:pt x="8775" y="719"/>
                    <a:pt x="8775" y="719"/>
                  </a:cubicBezTo>
                  <a:cubicBezTo>
                    <a:pt x="8775" y="719"/>
                    <a:pt x="8775" y="719"/>
                    <a:pt x="9450" y="719"/>
                  </a:cubicBezTo>
                  <a:cubicBezTo>
                    <a:pt x="9450" y="719"/>
                    <a:pt x="10125" y="719"/>
                    <a:pt x="10125" y="1439"/>
                  </a:cubicBezTo>
                  <a:cubicBezTo>
                    <a:pt x="10800" y="1439"/>
                    <a:pt x="11475" y="1439"/>
                    <a:pt x="12150" y="1439"/>
                  </a:cubicBezTo>
                  <a:cubicBezTo>
                    <a:pt x="12150" y="1439"/>
                    <a:pt x="12825" y="1439"/>
                    <a:pt x="12825" y="1439"/>
                  </a:cubicBezTo>
                  <a:cubicBezTo>
                    <a:pt x="14175" y="2159"/>
                    <a:pt x="14850" y="2159"/>
                    <a:pt x="15525" y="2159"/>
                  </a:cubicBezTo>
                  <a:cubicBezTo>
                    <a:pt x="15525" y="2159"/>
                    <a:pt x="15525" y="2159"/>
                    <a:pt x="15525" y="2159"/>
                  </a:cubicBezTo>
                  <a:cubicBezTo>
                    <a:pt x="16875" y="2159"/>
                    <a:pt x="17550" y="2159"/>
                    <a:pt x="18225" y="2159"/>
                  </a:cubicBezTo>
                  <a:cubicBezTo>
                    <a:pt x="18225" y="2159"/>
                    <a:pt x="18225" y="2159"/>
                    <a:pt x="18225" y="2159"/>
                  </a:cubicBezTo>
                  <a:cubicBezTo>
                    <a:pt x="18900" y="2159"/>
                    <a:pt x="18900" y="2159"/>
                    <a:pt x="18900" y="2159"/>
                  </a:cubicBezTo>
                  <a:cubicBezTo>
                    <a:pt x="20250" y="2879"/>
                    <a:pt x="21600" y="3599"/>
                    <a:pt x="21600" y="503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21" name="AutoShape 37">
              <a:extLst>
                <a:ext uri="{FF2B5EF4-FFF2-40B4-BE49-F238E27FC236}">
                  <a16:creationId xmlns:a16="http://schemas.microsoft.com/office/drawing/2014/main" id="{B7620BE0-7BDE-AB3A-CBCE-9426FB5E8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91" y="-9"/>
              <a:ext cx="76145" cy="74654"/>
            </a:xfrm>
            <a:custGeom>
              <a:avLst/>
              <a:gdLst>
                <a:gd name="T0" fmla="*/ 10800 w 21600"/>
                <a:gd name="T1" fmla="+- 0 11085 571"/>
                <a:gd name="T2" fmla="*/ 11085 h 21029"/>
                <a:gd name="T3" fmla="*/ 10800 w 21600"/>
                <a:gd name="T4" fmla="+- 0 11085 571"/>
                <a:gd name="T5" fmla="*/ 11085 h 21029"/>
                <a:gd name="T6" fmla="*/ 10800 w 21600"/>
                <a:gd name="T7" fmla="+- 0 11085 571"/>
                <a:gd name="T8" fmla="*/ 11085 h 21029"/>
                <a:gd name="T9" fmla="*/ 10800 w 21600"/>
                <a:gd name="T10" fmla="+- 0 11085 571"/>
                <a:gd name="T11" fmla="*/ 11085 h 21029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029">
                  <a:moveTo>
                    <a:pt x="19542" y="457"/>
                  </a:moveTo>
                  <a:cubicBezTo>
                    <a:pt x="20571" y="1486"/>
                    <a:pt x="21600" y="2514"/>
                    <a:pt x="21600" y="3543"/>
                  </a:cubicBezTo>
                  <a:cubicBezTo>
                    <a:pt x="21600" y="16914"/>
                    <a:pt x="21600" y="16914"/>
                    <a:pt x="21600" y="16914"/>
                  </a:cubicBezTo>
                  <a:cubicBezTo>
                    <a:pt x="21600" y="17943"/>
                    <a:pt x="20571" y="18971"/>
                    <a:pt x="19542" y="20000"/>
                  </a:cubicBezTo>
                  <a:cubicBezTo>
                    <a:pt x="19542" y="20000"/>
                    <a:pt x="18514" y="21029"/>
                    <a:pt x="17485" y="21029"/>
                  </a:cubicBezTo>
                  <a:cubicBezTo>
                    <a:pt x="15428" y="21029"/>
                    <a:pt x="14399" y="20000"/>
                    <a:pt x="13371" y="20000"/>
                  </a:cubicBezTo>
                  <a:cubicBezTo>
                    <a:pt x="13371" y="20000"/>
                    <a:pt x="13371" y="20000"/>
                    <a:pt x="13371" y="20000"/>
                  </a:cubicBezTo>
                  <a:cubicBezTo>
                    <a:pt x="12342" y="20000"/>
                    <a:pt x="10285" y="20000"/>
                    <a:pt x="9257" y="20000"/>
                  </a:cubicBezTo>
                  <a:cubicBezTo>
                    <a:pt x="9257" y="20000"/>
                    <a:pt x="8228" y="20000"/>
                    <a:pt x="8228" y="18971"/>
                  </a:cubicBezTo>
                  <a:cubicBezTo>
                    <a:pt x="7199" y="18971"/>
                    <a:pt x="6171" y="18971"/>
                    <a:pt x="5142" y="18971"/>
                  </a:cubicBezTo>
                  <a:cubicBezTo>
                    <a:pt x="5142" y="18971"/>
                    <a:pt x="4114" y="18971"/>
                    <a:pt x="4114" y="18971"/>
                  </a:cubicBezTo>
                  <a:cubicBezTo>
                    <a:pt x="4114" y="17943"/>
                    <a:pt x="3085" y="17943"/>
                    <a:pt x="3085" y="17943"/>
                  </a:cubicBezTo>
                  <a:cubicBezTo>
                    <a:pt x="2057" y="17943"/>
                    <a:pt x="1028" y="16914"/>
                    <a:pt x="0" y="15886"/>
                  </a:cubicBezTo>
                  <a:cubicBezTo>
                    <a:pt x="0" y="14857"/>
                    <a:pt x="0" y="12800"/>
                    <a:pt x="1028" y="11771"/>
                  </a:cubicBezTo>
                  <a:cubicBezTo>
                    <a:pt x="1028" y="11771"/>
                    <a:pt x="1028" y="11771"/>
                    <a:pt x="1028" y="11771"/>
                  </a:cubicBezTo>
                  <a:cubicBezTo>
                    <a:pt x="1028" y="10743"/>
                    <a:pt x="2057" y="10743"/>
                    <a:pt x="2057" y="10743"/>
                  </a:cubicBezTo>
                  <a:cubicBezTo>
                    <a:pt x="2057" y="9714"/>
                    <a:pt x="2057" y="9714"/>
                    <a:pt x="3085" y="9714"/>
                  </a:cubicBezTo>
                  <a:cubicBezTo>
                    <a:pt x="3085" y="8686"/>
                    <a:pt x="4114" y="8686"/>
                    <a:pt x="4114" y="7657"/>
                  </a:cubicBezTo>
                  <a:cubicBezTo>
                    <a:pt x="4114" y="7657"/>
                    <a:pt x="5142" y="7657"/>
                    <a:pt x="5142" y="7657"/>
                  </a:cubicBezTo>
                  <a:cubicBezTo>
                    <a:pt x="5142" y="6629"/>
                    <a:pt x="5142" y="6629"/>
                    <a:pt x="6171" y="6629"/>
                  </a:cubicBezTo>
                  <a:cubicBezTo>
                    <a:pt x="6171" y="5600"/>
                    <a:pt x="6171" y="5600"/>
                    <a:pt x="7199" y="5600"/>
                  </a:cubicBezTo>
                  <a:cubicBezTo>
                    <a:pt x="7199" y="5600"/>
                    <a:pt x="7199" y="5600"/>
                    <a:pt x="7199" y="4571"/>
                  </a:cubicBezTo>
                  <a:cubicBezTo>
                    <a:pt x="8228" y="4571"/>
                    <a:pt x="8228" y="4571"/>
                    <a:pt x="9257" y="4571"/>
                  </a:cubicBezTo>
                  <a:cubicBezTo>
                    <a:pt x="9257" y="3543"/>
                    <a:pt x="9257" y="3543"/>
                    <a:pt x="9257" y="3543"/>
                  </a:cubicBezTo>
                  <a:cubicBezTo>
                    <a:pt x="10285" y="3543"/>
                    <a:pt x="10285" y="3543"/>
                    <a:pt x="10285" y="2514"/>
                  </a:cubicBezTo>
                  <a:cubicBezTo>
                    <a:pt x="11314" y="2514"/>
                    <a:pt x="11314" y="2514"/>
                    <a:pt x="11314" y="2514"/>
                  </a:cubicBezTo>
                  <a:cubicBezTo>
                    <a:pt x="11314" y="2514"/>
                    <a:pt x="12342" y="1486"/>
                    <a:pt x="12342" y="1486"/>
                  </a:cubicBezTo>
                  <a:cubicBezTo>
                    <a:pt x="12342" y="1486"/>
                    <a:pt x="12342" y="1486"/>
                    <a:pt x="13371" y="1486"/>
                  </a:cubicBezTo>
                  <a:cubicBezTo>
                    <a:pt x="13371" y="1486"/>
                    <a:pt x="14399" y="1486"/>
                    <a:pt x="14399" y="457"/>
                  </a:cubicBezTo>
                  <a:cubicBezTo>
                    <a:pt x="14399" y="457"/>
                    <a:pt x="14399" y="457"/>
                    <a:pt x="14399" y="457"/>
                  </a:cubicBezTo>
                  <a:cubicBezTo>
                    <a:pt x="15428" y="457"/>
                    <a:pt x="15428" y="457"/>
                    <a:pt x="16457" y="457"/>
                  </a:cubicBezTo>
                  <a:cubicBezTo>
                    <a:pt x="17485" y="-571"/>
                    <a:pt x="18514" y="457"/>
                    <a:pt x="19542" y="45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22" name="AutoShape 38">
              <a:extLst>
                <a:ext uri="{FF2B5EF4-FFF2-40B4-BE49-F238E27FC236}">
                  <a16:creationId xmlns:a16="http://schemas.microsoft.com/office/drawing/2014/main" id="{457A54E3-2821-A12B-1C1D-493052232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86" y="-9"/>
              <a:ext cx="71385" cy="74654"/>
            </a:xfrm>
            <a:custGeom>
              <a:avLst/>
              <a:gdLst>
                <a:gd name="T0" fmla="*/ 10800 w 21600"/>
                <a:gd name="T1" fmla="+- 0 11085 571"/>
                <a:gd name="T2" fmla="*/ 11085 h 21029"/>
                <a:gd name="T3" fmla="*/ 10800 w 21600"/>
                <a:gd name="T4" fmla="+- 0 11085 571"/>
                <a:gd name="T5" fmla="*/ 11085 h 21029"/>
                <a:gd name="T6" fmla="*/ 10800 w 21600"/>
                <a:gd name="T7" fmla="+- 0 11085 571"/>
                <a:gd name="T8" fmla="*/ 11085 h 21029"/>
                <a:gd name="T9" fmla="*/ 10800 w 21600"/>
                <a:gd name="T10" fmla="+- 0 11085 571"/>
                <a:gd name="T11" fmla="*/ 11085 h 21029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029">
                  <a:moveTo>
                    <a:pt x="21599" y="15886"/>
                  </a:moveTo>
                  <a:cubicBezTo>
                    <a:pt x="20520" y="16914"/>
                    <a:pt x="19440" y="17943"/>
                    <a:pt x="18360" y="17943"/>
                  </a:cubicBezTo>
                  <a:cubicBezTo>
                    <a:pt x="18360" y="17943"/>
                    <a:pt x="18360" y="17943"/>
                    <a:pt x="17280" y="18971"/>
                  </a:cubicBezTo>
                  <a:cubicBezTo>
                    <a:pt x="17280" y="18971"/>
                    <a:pt x="17280" y="18971"/>
                    <a:pt x="16199" y="18971"/>
                  </a:cubicBezTo>
                  <a:cubicBezTo>
                    <a:pt x="15120" y="18971"/>
                    <a:pt x="14040" y="18971"/>
                    <a:pt x="12960" y="18971"/>
                  </a:cubicBezTo>
                  <a:cubicBezTo>
                    <a:pt x="12960" y="20000"/>
                    <a:pt x="12960" y="20000"/>
                    <a:pt x="11880" y="20000"/>
                  </a:cubicBezTo>
                  <a:cubicBezTo>
                    <a:pt x="10800" y="20000"/>
                    <a:pt x="9720" y="20000"/>
                    <a:pt x="8640" y="20000"/>
                  </a:cubicBezTo>
                  <a:cubicBezTo>
                    <a:pt x="7560" y="20000"/>
                    <a:pt x="7560" y="20000"/>
                    <a:pt x="7560" y="20000"/>
                  </a:cubicBezTo>
                  <a:cubicBezTo>
                    <a:pt x="6480" y="20000"/>
                    <a:pt x="5400" y="21029"/>
                    <a:pt x="3240" y="21029"/>
                  </a:cubicBezTo>
                  <a:cubicBezTo>
                    <a:pt x="2160" y="21029"/>
                    <a:pt x="2160" y="20000"/>
                    <a:pt x="1080" y="20000"/>
                  </a:cubicBezTo>
                  <a:cubicBezTo>
                    <a:pt x="0" y="18971"/>
                    <a:pt x="0" y="17943"/>
                    <a:pt x="0" y="16914"/>
                  </a:cubicBezTo>
                  <a:cubicBezTo>
                    <a:pt x="0" y="3543"/>
                    <a:pt x="0" y="3543"/>
                    <a:pt x="0" y="3543"/>
                  </a:cubicBezTo>
                  <a:cubicBezTo>
                    <a:pt x="0" y="2514"/>
                    <a:pt x="0" y="1486"/>
                    <a:pt x="1080" y="457"/>
                  </a:cubicBezTo>
                  <a:cubicBezTo>
                    <a:pt x="2160" y="457"/>
                    <a:pt x="3240" y="-571"/>
                    <a:pt x="5400" y="457"/>
                  </a:cubicBezTo>
                  <a:cubicBezTo>
                    <a:pt x="5400" y="457"/>
                    <a:pt x="6480" y="457"/>
                    <a:pt x="6480" y="457"/>
                  </a:cubicBezTo>
                  <a:cubicBezTo>
                    <a:pt x="6480" y="457"/>
                    <a:pt x="6480" y="457"/>
                    <a:pt x="6480" y="457"/>
                  </a:cubicBezTo>
                  <a:cubicBezTo>
                    <a:pt x="7560" y="1486"/>
                    <a:pt x="7560" y="1486"/>
                    <a:pt x="8640" y="1486"/>
                  </a:cubicBezTo>
                  <a:cubicBezTo>
                    <a:pt x="8640" y="1486"/>
                    <a:pt x="8640" y="1486"/>
                    <a:pt x="8640" y="1486"/>
                  </a:cubicBezTo>
                  <a:cubicBezTo>
                    <a:pt x="8640" y="1486"/>
                    <a:pt x="9720" y="2514"/>
                    <a:pt x="9720" y="2514"/>
                  </a:cubicBezTo>
                  <a:cubicBezTo>
                    <a:pt x="10800" y="2514"/>
                    <a:pt x="10800" y="2514"/>
                    <a:pt x="10800" y="2514"/>
                  </a:cubicBezTo>
                  <a:cubicBezTo>
                    <a:pt x="10800" y="3543"/>
                    <a:pt x="11880" y="3543"/>
                    <a:pt x="11880" y="3543"/>
                  </a:cubicBezTo>
                  <a:cubicBezTo>
                    <a:pt x="11880" y="3543"/>
                    <a:pt x="11880" y="3543"/>
                    <a:pt x="12960" y="4571"/>
                  </a:cubicBezTo>
                  <a:cubicBezTo>
                    <a:pt x="12960" y="4571"/>
                    <a:pt x="12960" y="4571"/>
                    <a:pt x="14040" y="4571"/>
                  </a:cubicBezTo>
                  <a:cubicBezTo>
                    <a:pt x="14040" y="5600"/>
                    <a:pt x="14040" y="5600"/>
                    <a:pt x="15120" y="5600"/>
                  </a:cubicBezTo>
                  <a:cubicBezTo>
                    <a:pt x="15120" y="5600"/>
                    <a:pt x="15120" y="5600"/>
                    <a:pt x="15120" y="6629"/>
                  </a:cubicBezTo>
                  <a:cubicBezTo>
                    <a:pt x="16199" y="6629"/>
                    <a:pt x="16199" y="6629"/>
                    <a:pt x="16199" y="7657"/>
                  </a:cubicBezTo>
                  <a:cubicBezTo>
                    <a:pt x="17280" y="7657"/>
                    <a:pt x="17280" y="7657"/>
                    <a:pt x="17280" y="7657"/>
                  </a:cubicBezTo>
                  <a:cubicBezTo>
                    <a:pt x="18360" y="8686"/>
                    <a:pt x="18360" y="8686"/>
                    <a:pt x="19440" y="9714"/>
                  </a:cubicBezTo>
                  <a:cubicBezTo>
                    <a:pt x="19440" y="9714"/>
                    <a:pt x="19440" y="10743"/>
                    <a:pt x="19440" y="10743"/>
                  </a:cubicBezTo>
                  <a:cubicBezTo>
                    <a:pt x="19440" y="10743"/>
                    <a:pt x="20520" y="11771"/>
                    <a:pt x="20520" y="11771"/>
                  </a:cubicBezTo>
                  <a:cubicBezTo>
                    <a:pt x="20520" y="11771"/>
                    <a:pt x="20520" y="11771"/>
                    <a:pt x="20520" y="11771"/>
                  </a:cubicBezTo>
                  <a:cubicBezTo>
                    <a:pt x="21599" y="12800"/>
                    <a:pt x="21599" y="14857"/>
                    <a:pt x="21599" y="1588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23" name="AutoShape 39">
              <a:extLst>
                <a:ext uri="{FF2B5EF4-FFF2-40B4-BE49-F238E27FC236}">
                  <a16:creationId xmlns:a16="http://schemas.microsoft.com/office/drawing/2014/main" id="{A498B855-8F49-E2A1-6CA6-F45EC1FA3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60" y="12698"/>
              <a:ext cx="47590" cy="39710"/>
            </a:xfrm>
            <a:custGeom>
              <a:avLst/>
              <a:gdLst>
                <a:gd name="T0" fmla="*/ 10800 w 21600"/>
                <a:gd name="T1" fmla="*/ 10253 h 20506"/>
                <a:gd name="T2" fmla="*/ 10800 w 21600"/>
                <a:gd name="T3" fmla="*/ 10253 h 20506"/>
                <a:gd name="T4" fmla="*/ 10800 w 21600"/>
                <a:gd name="T5" fmla="*/ 10253 h 20506"/>
                <a:gd name="T6" fmla="*/ 10800 w 21600"/>
                <a:gd name="T7" fmla="*/ 10253 h 20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0506">
                  <a:moveTo>
                    <a:pt x="13292" y="10800"/>
                  </a:moveTo>
                  <a:cubicBezTo>
                    <a:pt x="13292" y="10800"/>
                    <a:pt x="13292" y="10800"/>
                    <a:pt x="13292" y="10800"/>
                  </a:cubicBezTo>
                  <a:cubicBezTo>
                    <a:pt x="14953" y="8999"/>
                    <a:pt x="14953" y="8999"/>
                    <a:pt x="16615" y="7199"/>
                  </a:cubicBezTo>
                  <a:cubicBezTo>
                    <a:pt x="16615" y="7199"/>
                    <a:pt x="18276" y="5400"/>
                    <a:pt x="21600" y="1800"/>
                  </a:cubicBezTo>
                  <a:cubicBezTo>
                    <a:pt x="21600" y="1800"/>
                    <a:pt x="21600" y="0"/>
                    <a:pt x="21600" y="0"/>
                  </a:cubicBezTo>
                  <a:cubicBezTo>
                    <a:pt x="21600" y="0"/>
                    <a:pt x="19938" y="0"/>
                    <a:pt x="19938" y="0"/>
                  </a:cubicBezTo>
                  <a:cubicBezTo>
                    <a:pt x="13292" y="3599"/>
                    <a:pt x="6646" y="7199"/>
                    <a:pt x="1661" y="12599"/>
                  </a:cubicBezTo>
                  <a:cubicBezTo>
                    <a:pt x="0" y="14399"/>
                    <a:pt x="0" y="14399"/>
                    <a:pt x="0" y="16199"/>
                  </a:cubicBezTo>
                  <a:cubicBezTo>
                    <a:pt x="0" y="17999"/>
                    <a:pt x="0" y="17999"/>
                    <a:pt x="1661" y="19799"/>
                  </a:cubicBezTo>
                  <a:cubicBezTo>
                    <a:pt x="4984" y="21599"/>
                    <a:pt x="8307" y="19799"/>
                    <a:pt x="9969" y="16199"/>
                  </a:cubicBezTo>
                  <a:cubicBezTo>
                    <a:pt x="11630" y="14399"/>
                    <a:pt x="11630" y="14399"/>
                    <a:pt x="13292" y="12599"/>
                  </a:cubicBezTo>
                  <a:cubicBezTo>
                    <a:pt x="13292" y="12599"/>
                    <a:pt x="13292" y="12599"/>
                    <a:pt x="13292" y="12599"/>
                  </a:cubicBezTo>
                  <a:cubicBezTo>
                    <a:pt x="13292" y="12599"/>
                    <a:pt x="13292" y="12599"/>
                    <a:pt x="13292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24" name="AutoShape 40">
              <a:extLst>
                <a:ext uri="{FF2B5EF4-FFF2-40B4-BE49-F238E27FC236}">
                  <a16:creationId xmlns:a16="http://schemas.microsoft.com/office/drawing/2014/main" id="{9EFAC867-8AA5-0798-4CBE-F317C6CD1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112" y="12698"/>
              <a:ext cx="47590" cy="39710"/>
            </a:xfrm>
            <a:custGeom>
              <a:avLst/>
              <a:gdLst>
                <a:gd name="T0" fmla="*/ 10800 w 21600"/>
                <a:gd name="T1" fmla="*/ 10253 h 20506"/>
                <a:gd name="T2" fmla="*/ 10800 w 21600"/>
                <a:gd name="T3" fmla="*/ 10253 h 20506"/>
                <a:gd name="T4" fmla="*/ 10800 w 21600"/>
                <a:gd name="T5" fmla="*/ 10253 h 20506"/>
                <a:gd name="T6" fmla="*/ 10800 w 21600"/>
                <a:gd name="T7" fmla="*/ 10253 h 20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0506">
                  <a:moveTo>
                    <a:pt x="8307" y="10800"/>
                  </a:moveTo>
                  <a:cubicBezTo>
                    <a:pt x="8307" y="10800"/>
                    <a:pt x="8307" y="10800"/>
                    <a:pt x="8307" y="10800"/>
                  </a:cubicBezTo>
                  <a:cubicBezTo>
                    <a:pt x="6646" y="8999"/>
                    <a:pt x="6646" y="8999"/>
                    <a:pt x="4984" y="7199"/>
                  </a:cubicBezTo>
                  <a:cubicBezTo>
                    <a:pt x="4984" y="7199"/>
                    <a:pt x="3323" y="5400"/>
                    <a:pt x="0" y="1800"/>
                  </a:cubicBezTo>
                  <a:cubicBezTo>
                    <a:pt x="0" y="1800"/>
                    <a:pt x="0" y="0"/>
                    <a:pt x="0" y="0"/>
                  </a:cubicBezTo>
                  <a:cubicBezTo>
                    <a:pt x="1661" y="0"/>
                    <a:pt x="1661" y="0"/>
                    <a:pt x="1661" y="0"/>
                  </a:cubicBezTo>
                  <a:cubicBezTo>
                    <a:pt x="8307" y="3599"/>
                    <a:pt x="14953" y="7199"/>
                    <a:pt x="19938" y="12599"/>
                  </a:cubicBezTo>
                  <a:cubicBezTo>
                    <a:pt x="21600" y="14399"/>
                    <a:pt x="21600" y="14399"/>
                    <a:pt x="21600" y="16199"/>
                  </a:cubicBezTo>
                  <a:cubicBezTo>
                    <a:pt x="21600" y="17999"/>
                    <a:pt x="21600" y="17999"/>
                    <a:pt x="19938" y="19799"/>
                  </a:cubicBezTo>
                  <a:cubicBezTo>
                    <a:pt x="16615" y="21599"/>
                    <a:pt x="13292" y="19799"/>
                    <a:pt x="11630" y="16199"/>
                  </a:cubicBezTo>
                  <a:cubicBezTo>
                    <a:pt x="9969" y="14399"/>
                    <a:pt x="9969" y="14399"/>
                    <a:pt x="8307" y="12599"/>
                  </a:cubicBezTo>
                  <a:cubicBezTo>
                    <a:pt x="8307" y="12599"/>
                    <a:pt x="8307" y="12599"/>
                    <a:pt x="8307" y="12599"/>
                  </a:cubicBezTo>
                  <a:cubicBezTo>
                    <a:pt x="8307" y="12599"/>
                    <a:pt x="8307" y="12599"/>
                    <a:pt x="8307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25" name="AutoShape 41">
              <a:extLst>
                <a:ext uri="{FF2B5EF4-FFF2-40B4-BE49-F238E27FC236}">
                  <a16:creationId xmlns:a16="http://schemas.microsoft.com/office/drawing/2014/main" id="{B2F1E776-B74D-6B7E-027B-8B7F6ACF5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60" y="335140"/>
              <a:ext cx="47590" cy="36532"/>
            </a:xfrm>
            <a:custGeom>
              <a:avLst/>
              <a:gdLst>
                <a:gd name="T0" fmla="*/ 10800 w 21600"/>
                <a:gd name="T1" fmla="+- 0 11375 1150"/>
                <a:gd name="T2" fmla="*/ 11375 h 20450"/>
                <a:gd name="T3" fmla="*/ 10800 w 21600"/>
                <a:gd name="T4" fmla="+- 0 11375 1150"/>
                <a:gd name="T5" fmla="*/ 11375 h 20450"/>
                <a:gd name="T6" fmla="*/ 10800 w 21600"/>
                <a:gd name="T7" fmla="+- 0 11375 1150"/>
                <a:gd name="T8" fmla="*/ 11375 h 20450"/>
                <a:gd name="T9" fmla="*/ 10800 w 21600"/>
                <a:gd name="T10" fmla="+- 0 11375 1150"/>
                <a:gd name="T11" fmla="*/ 11375 h 2045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0450">
                  <a:moveTo>
                    <a:pt x="13292" y="8668"/>
                  </a:moveTo>
                  <a:cubicBezTo>
                    <a:pt x="13292" y="8668"/>
                    <a:pt x="13292" y="8668"/>
                    <a:pt x="13292" y="10631"/>
                  </a:cubicBezTo>
                  <a:cubicBezTo>
                    <a:pt x="14953" y="10631"/>
                    <a:pt x="14953" y="12595"/>
                    <a:pt x="16615" y="12595"/>
                  </a:cubicBezTo>
                  <a:cubicBezTo>
                    <a:pt x="16615" y="12595"/>
                    <a:pt x="18276" y="16522"/>
                    <a:pt x="21600" y="18486"/>
                  </a:cubicBezTo>
                  <a:cubicBezTo>
                    <a:pt x="21600" y="20449"/>
                    <a:pt x="21600" y="20449"/>
                    <a:pt x="21600" y="20449"/>
                  </a:cubicBezTo>
                  <a:cubicBezTo>
                    <a:pt x="21600" y="20449"/>
                    <a:pt x="19938" y="20449"/>
                    <a:pt x="19938" y="20449"/>
                  </a:cubicBezTo>
                  <a:cubicBezTo>
                    <a:pt x="13292" y="16522"/>
                    <a:pt x="6646" y="12595"/>
                    <a:pt x="1661" y="6704"/>
                  </a:cubicBezTo>
                  <a:cubicBezTo>
                    <a:pt x="0" y="6704"/>
                    <a:pt x="0" y="4740"/>
                    <a:pt x="0" y="2777"/>
                  </a:cubicBezTo>
                  <a:cubicBezTo>
                    <a:pt x="0" y="2777"/>
                    <a:pt x="0" y="813"/>
                    <a:pt x="1661" y="813"/>
                  </a:cubicBezTo>
                  <a:cubicBezTo>
                    <a:pt x="4984" y="-1150"/>
                    <a:pt x="8307" y="813"/>
                    <a:pt x="9969" y="2777"/>
                  </a:cubicBezTo>
                  <a:cubicBezTo>
                    <a:pt x="11630" y="4740"/>
                    <a:pt x="11630" y="6704"/>
                    <a:pt x="13292" y="6704"/>
                  </a:cubicBezTo>
                  <a:cubicBezTo>
                    <a:pt x="13292" y="6704"/>
                    <a:pt x="13292" y="8668"/>
                    <a:pt x="13292" y="8668"/>
                  </a:cubicBezTo>
                  <a:cubicBezTo>
                    <a:pt x="13292" y="8668"/>
                    <a:pt x="13292" y="8668"/>
                    <a:pt x="13292" y="866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26" name="AutoShape 42">
              <a:extLst>
                <a:ext uri="{FF2B5EF4-FFF2-40B4-BE49-F238E27FC236}">
                  <a16:creationId xmlns:a16="http://schemas.microsoft.com/office/drawing/2014/main" id="{0AD19713-B3B1-3701-5066-6B2E535CB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112" y="335140"/>
              <a:ext cx="47590" cy="36532"/>
            </a:xfrm>
            <a:custGeom>
              <a:avLst/>
              <a:gdLst>
                <a:gd name="T0" fmla="*/ 10800 w 21600"/>
                <a:gd name="T1" fmla="+- 0 11375 1150"/>
                <a:gd name="T2" fmla="*/ 11375 h 20450"/>
                <a:gd name="T3" fmla="*/ 10800 w 21600"/>
                <a:gd name="T4" fmla="+- 0 11375 1150"/>
                <a:gd name="T5" fmla="*/ 11375 h 20450"/>
                <a:gd name="T6" fmla="*/ 10800 w 21600"/>
                <a:gd name="T7" fmla="+- 0 11375 1150"/>
                <a:gd name="T8" fmla="*/ 11375 h 20450"/>
                <a:gd name="T9" fmla="*/ 10800 w 21600"/>
                <a:gd name="T10" fmla="+- 0 11375 1150"/>
                <a:gd name="T11" fmla="*/ 11375 h 2045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0450">
                  <a:moveTo>
                    <a:pt x="8307" y="8668"/>
                  </a:moveTo>
                  <a:cubicBezTo>
                    <a:pt x="8307" y="8668"/>
                    <a:pt x="8307" y="8668"/>
                    <a:pt x="8307" y="10631"/>
                  </a:cubicBezTo>
                  <a:cubicBezTo>
                    <a:pt x="6646" y="10631"/>
                    <a:pt x="6646" y="12595"/>
                    <a:pt x="4984" y="12595"/>
                  </a:cubicBezTo>
                  <a:cubicBezTo>
                    <a:pt x="4984" y="12595"/>
                    <a:pt x="3323" y="16522"/>
                    <a:pt x="0" y="18486"/>
                  </a:cubicBezTo>
                  <a:cubicBezTo>
                    <a:pt x="0" y="20449"/>
                    <a:pt x="0" y="20449"/>
                    <a:pt x="0" y="20449"/>
                  </a:cubicBezTo>
                  <a:cubicBezTo>
                    <a:pt x="1661" y="20449"/>
                    <a:pt x="1661" y="20449"/>
                    <a:pt x="1661" y="20449"/>
                  </a:cubicBezTo>
                  <a:cubicBezTo>
                    <a:pt x="8307" y="16522"/>
                    <a:pt x="14953" y="12595"/>
                    <a:pt x="19938" y="6704"/>
                  </a:cubicBezTo>
                  <a:cubicBezTo>
                    <a:pt x="21600" y="6704"/>
                    <a:pt x="21600" y="4740"/>
                    <a:pt x="21600" y="2777"/>
                  </a:cubicBezTo>
                  <a:cubicBezTo>
                    <a:pt x="21600" y="2777"/>
                    <a:pt x="21600" y="813"/>
                    <a:pt x="19938" y="813"/>
                  </a:cubicBezTo>
                  <a:cubicBezTo>
                    <a:pt x="16615" y="-1150"/>
                    <a:pt x="13292" y="813"/>
                    <a:pt x="11630" y="2777"/>
                  </a:cubicBezTo>
                  <a:cubicBezTo>
                    <a:pt x="9969" y="4740"/>
                    <a:pt x="9969" y="6704"/>
                    <a:pt x="8307" y="6704"/>
                  </a:cubicBezTo>
                  <a:cubicBezTo>
                    <a:pt x="8307" y="6704"/>
                    <a:pt x="8307" y="8668"/>
                    <a:pt x="8307" y="8668"/>
                  </a:cubicBezTo>
                  <a:cubicBezTo>
                    <a:pt x="8307" y="8668"/>
                    <a:pt x="8307" y="8668"/>
                    <a:pt x="8307" y="866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</p:grpSp>
      <p:sp>
        <p:nvSpPr>
          <p:cNvPr id="27" name="Freeform 5">
            <a:extLst>
              <a:ext uri="{FF2B5EF4-FFF2-40B4-BE49-F238E27FC236}">
                <a16:creationId xmlns:a16="http://schemas.microsoft.com/office/drawing/2014/main" id="{C62D2A73-D01F-13A4-1D48-794AFDAAAFE5}"/>
              </a:ext>
            </a:extLst>
          </p:cNvPr>
          <p:cNvSpPr>
            <a:spLocks/>
          </p:cNvSpPr>
          <p:nvPr/>
        </p:nvSpPr>
        <p:spPr bwMode="auto">
          <a:xfrm>
            <a:off x="4538763" y="1694798"/>
            <a:ext cx="2169719" cy="19562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28" name="Group 48" descr="D:\51PPT模板网\51pptmoban.com\图片.jpg">
            <a:extLst>
              <a:ext uri="{FF2B5EF4-FFF2-40B4-BE49-F238E27FC236}">
                <a16:creationId xmlns:a16="http://schemas.microsoft.com/office/drawing/2014/main" id="{C305A319-D0C9-710D-1DF5-ED5468AD5EB0}"/>
              </a:ext>
            </a:extLst>
          </p:cNvPr>
          <p:cNvGrpSpPr>
            <a:grpSpLocks/>
          </p:cNvGrpSpPr>
          <p:nvPr/>
        </p:nvGrpSpPr>
        <p:grpSpPr bwMode="auto">
          <a:xfrm>
            <a:off x="5054899" y="2167526"/>
            <a:ext cx="1137447" cy="919960"/>
            <a:chOff x="0" y="-1"/>
            <a:chExt cx="363539" cy="293690"/>
          </a:xfrm>
          <a:solidFill>
            <a:schemeClr val="bg1"/>
          </a:solidFill>
        </p:grpSpPr>
        <p:sp>
          <p:nvSpPr>
            <p:cNvPr id="29" name="AutoShape 49">
              <a:extLst>
                <a:ext uri="{FF2B5EF4-FFF2-40B4-BE49-F238E27FC236}">
                  <a16:creationId xmlns:a16="http://schemas.microsoft.com/office/drawing/2014/main" id="{8F87A35C-3981-A172-2A6B-2897AFC51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155" y="150457"/>
              <a:ext cx="82614" cy="1428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04" y="0"/>
                  </a:moveTo>
                  <a:cubicBezTo>
                    <a:pt x="4695" y="0"/>
                    <a:pt x="4695" y="0"/>
                    <a:pt x="4695" y="0"/>
                  </a:cubicBezTo>
                  <a:cubicBezTo>
                    <a:pt x="1878" y="0"/>
                    <a:pt x="0" y="1080"/>
                    <a:pt x="0" y="2160"/>
                  </a:cubicBezTo>
                  <a:cubicBezTo>
                    <a:pt x="0" y="19440"/>
                    <a:pt x="0" y="19440"/>
                    <a:pt x="0" y="19440"/>
                  </a:cubicBezTo>
                  <a:cubicBezTo>
                    <a:pt x="0" y="20520"/>
                    <a:pt x="1878" y="21600"/>
                    <a:pt x="4695" y="21600"/>
                  </a:cubicBezTo>
                  <a:cubicBezTo>
                    <a:pt x="16904" y="21600"/>
                    <a:pt x="16904" y="21600"/>
                    <a:pt x="16904" y="21600"/>
                  </a:cubicBezTo>
                  <a:cubicBezTo>
                    <a:pt x="19721" y="21600"/>
                    <a:pt x="21599" y="20520"/>
                    <a:pt x="21599" y="19440"/>
                  </a:cubicBezTo>
                  <a:cubicBezTo>
                    <a:pt x="21599" y="2160"/>
                    <a:pt x="21599" y="2160"/>
                    <a:pt x="21599" y="2160"/>
                  </a:cubicBezTo>
                  <a:cubicBezTo>
                    <a:pt x="21599" y="1080"/>
                    <a:pt x="19721" y="0"/>
                    <a:pt x="169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30" name="AutoShape 50">
              <a:extLst>
                <a:ext uri="{FF2B5EF4-FFF2-40B4-BE49-F238E27FC236}">
                  <a16:creationId xmlns:a16="http://schemas.microsoft.com/office/drawing/2014/main" id="{0BFA345D-9F63-C923-0A7B-3751ECBE4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069" y="-300"/>
              <a:ext cx="77848" cy="293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909" y="21599"/>
                  </a:moveTo>
                  <a:cubicBezTo>
                    <a:pt x="17672" y="21599"/>
                    <a:pt x="17672" y="21599"/>
                    <a:pt x="17672" y="21599"/>
                  </a:cubicBezTo>
                  <a:cubicBezTo>
                    <a:pt x="19636" y="21599"/>
                    <a:pt x="21599" y="21073"/>
                    <a:pt x="21599" y="20546"/>
                  </a:cubicBezTo>
                  <a:cubicBezTo>
                    <a:pt x="21599" y="1053"/>
                    <a:pt x="21599" y="1053"/>
                    <a:pt x="21599" y="1053"/>
                  </a:cubicBezTo>
                  <a:cubicBezTo>
                    <a:pt x="21599" y="526"/>
                    <a:pt x="19636" y="0"/>
                    <a:pt x="17672" y="0"/>
                  </a:cubicBezTo>
                  <a:cubicBezTo>
                    <a:pt x="4909" y="0"/>
                    <a:pt x="4909" y="0"/>
                    <a:pt x="4909" y="0"/>
                  </a:cubicBezTo>
                  <a:cubicBezTo>
                    <a:pt x="1963" y="0"/>
                    <a:pt x="0" y="526"/>
                    <a:pt x="0" y="1053"/>
                  </a:cubicBezTo>
                  <a:cubicBezTo>
                    <a:pt x="0" y="12117"/>
                    <a:pt x="0" y="12117"/>
                    <a:pt x="0" y="12117"/>
                  </a:cubicBezTo>
                  <a:cubicBezTo>
                    <a:pt x="0" y="20546"/>
                    <a:pt x="0" y="20546"/>
                    <a:pt x="0" y="20546"/>
                  </a:cubicBezTo>
                  <a:cubicBezTo>
                    <a:pt x="0" y="21073"/>
                    <a:pt x="1963" y="21599"/>
                    <a:pt x="4909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31" name="AutoShape 51">
              <a:extLst>
                <a:ext uri="{FF2B5EF4-FFF2-40B4-BE49-F238E27FC236}">
                  <a16:creationId xmlns:a16="http://schemas.microsoft.com/office/drawing/2014/main" id="{036CEC19-0BEA-98FB-5739-5CC9625B3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98" y="82219"/>
              <a:ext cx="77848" cy="2110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672" y="0"/>
                  </a:moveTo>
                  <a:cubicBezTo>
                    <a:pt x="3927" y="0"/>
                    <a:pt x="3927" y="0"/>
                    <a:pt x="3927" y="0"/>
                  </a:cubicBezTo>
                  <a:cubicBezTo>
                    <a:pt x="1963" y="0"/>
                    <a:pt x="0" y="732"/>
                    <a:pt x="0" y="1830"/>
                  </a:cubicBezTo>
                  <a:cubicBezTo>
                    <a:pt x="0" y="15376"/>
                    <a:pt x="0" y="15376"/>
                    <a:pt x="0" y="15376"/>
                  </a:cubicBezTo>
                  <a:cubicBezTo>
                    <a:pt x="0" y="20135"/>
                    <a:pt x="0" y="20135"/>
                    <a:pt x="0" y="20135"/>
                  </a:cubicBezTo>
                  <a:cubicBezTo>
                    <a:pt x="0" y="20867"/>
                    <a:pt x="1963" y="21599"/>
                    <a:pt x="3927" y="21599"/>
                  </a:cubicBezTo>
                  <a:cubicBezTo>
                    <a:pt x="17672" y="21599"/>
                    <a:pt x="17672" y="21599"/>
                    <a:pt x="17672" y="21599"/>
                  </a:cubicBezTo>
                  <a:cubicBezTo>
                    <a:pt x="19636" y="21599"/>
                    <a:pt x="21599" y="20867"/>
                    <a:pt x="21599" y="20135"/>
                  </a:cubicBezTo>
                  <a:cubicBezTo>
                    <a:pt x="21599" y="8420"/>
                    <a:pt x="21599" y="8420"/>
                    <a:pt x="21599" y="8420"/>
                  </a:cubicBezTo>
                  <a:cubicBezTo>
                    <a:pt x="21599" y="1830"/>
                    <a:pt x="21599" y="1830"/>
                    <a:pt x="21599" y="1830"/>
                  </a:cubicBezTo>
                  <a:cubicBezTo>
                    <a:pt x="21599" y="732"/>
                    <a:pt x="19636" y="0"/>
                    <a:pt x="176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32" name="AutoShape 52">
              <a:extLst>
                <a:ext uri="{FF2B5EF4-FFF2-40B4-BE49-F238E27FC236}">
                  <a16:creationId xmlns:a16="http://schemas.microsoft.com/office/drawing/2014/main" id="{73A18F0A-0D52-F009-AAD0-85304CA19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" y="218694"/>
              <a:ext cx="82614" cy="745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04" y="0"/>
                  </a:moveTo>
                  <a:cubicBezTo>
                    <a:pt x="4695" y="0"/>
                    <a:pt x="4695" y="0"/>
                    <a:pt x="4695" y="0"/>
                  </a:cubicBezTo>
                  <a:cubicBezTo>
                    <a:pt x="1878" y="0"/>
                    <a:pt x="0" y="2057"/>
                    <a:pt x="0" y="4114"/>
                  </a:cubicBezTo>
                  <a:cubicBezTo>
                    <a:pt x="0" y="17485"/>
                    <a:pt x="0" y="17485"/>
                    <a:pt x="0" y="17485"/>
                  </a:cubicBezTo>
                  <a:cubicBezTo>
                    <a:pt x="0" y="19542"/>
                    <a:pt x="1878" y="21600"/>
                    <a:pt x="4695" y="21600"/>
                  </a:cubicBezTo>
                  <a:cubicBezTo>
                    <a:pt x="16904" y="21600"/>
                    <a:pt x="16904" y="21600"/>
                    <a:pt x="16904" y="21600"/>
                  </a:cubicBezTo>
                  <a:cubicBezTo>
                    <a:pt x="19721" y="21600"/>
                    <a:pt x="21599" y="19542"/>
                    <a:pt x="21599" y="17485"/>
                  </a:cubicBezTo>
                  <a:cubicBezTo>
                    <a:pt x="21599" y="4114"/>
                    <a:pt x="21599" y="4114"/>
                    <a:pt x="21599" y="4114"/>
                  </a:cubicBezTo>
                  <a:cubicBezTo>
                    <a:pt x="21599" y="2057"/>
                    <a:pt x="19721" y="0"/>
                    <a:pt x="1690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</p:grpSp>
      <p:sp>
        <p:nvSpPr>
          <p:cNvPr id="33" name="Freeform 5">
            <a:extLst>
              <a:ext uri="{FF2B5EF4-FFF2-40B4-BE49-F238E27FC236}">
                <a16:creationId xmlns:a16="http://schemas.microsoft.com/office/drawing/2014/main" id="{A65F80F8-8CF1-CE10-7303-FDD3CF23161C}"/>
              </a:ext>
            </a:extLst>
          </p:cNvPr>
          <p:cNvSpPr>
            <a:spLocks/>
          </p:cNvSpPr>
          <p:nvPr/>
        </p:nvSpPr>
        <p:spPr bwMode="auto">
          <a:xfrm>
            <a:off x="6444796" y="3036005"/>
            <a:ext cx="1607574" cy="144941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34" name="Group 57">
            <a:extLst>
              <a:ext uri="{FF2B5EF4-FFF2-40B4-BE49-F238E27FC236}">
                <a16:creationId xmlns:a16="http://schemas.microsoft.com/office/drawing/2014/main" id="{4AC4094C-F98F-4F70-686F-74359B40483B}"/>
              </a:ext>
            </a:extLst>
          </p:cNvPr>
          <p:cNvGrpSpPr>
            <a:grpSpLocks/>
          </p:cNvGrpSpPr>
          <p:nvPr/>
        </p:nvGrpSpPr>
        <p:grpSpPr bwMode="auto">
          <a:xfrm>
            <a:off x="6864449" y="3399557"/>
            <a:ext cx="786582" cy="669023"/>
            <a:chOff x="-1" y="0"/>
            <a:chExt cx="378673" cy="322264"/>
          </a:xfrm>
          <a:solidFill>
            <a:schemeClr val="bg1"/>
          </a:solidFill>
        </p:grpSpPr>
        <p:sp>
          <p:nvSpPr>
            <p:cNvPr id="35" name="AutoShape 58">
              <a:extLst>
                <a:ext uri="{FF2B5EF4-FFF2-40B4-BE49-F238E27FC236}">
                  <a16:creationId xmlns:a16="http://schemas.microsoft.com/office/drawing/2014/main" id="{7ABC60A4-AB5E-11F0-54FA-AB4B2D176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50" y="341"/>
              <a:ext cx="320629" cy="2366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9" y="21599"/>
                  </a:moveTo>
                  <a:cubicBezTo>
                    <a:pt x="20399" y="21599"/>
                    <a:pt x="20399" y="21599"/>
                    <a:pt x="20399" y="21599"/>
                  </a:cubicBezTo>
                  <a:cubicBezTo>
                    <a:pt x="21119" y="21599"/>
                    <a:pt x="21600" y="20618"/>
                    <a:pt x="21600" y="19636"/>
                  </a:cubicBezTo>
                  <a:cubicBezTo>
                    <a:pt x="21600" y="1963"/>
                    <a:pt x="21600" y="1963"/>
                    <a:pt x="21600" y="1963"/>
                  </a:cubicBezTo>
                  <a:cubicBezTo>
                    <a:pt x="21600" y="654"/>
                    <a:pt x="21119" y="0"/>
                    <a:pt x="20399" y="0"/>
                  </a:cubicBezTo>
                  <a:cubicBezTo>
                    <a:pt x="1439" y="0"/>
                    <a:pt x="1439" y="0"/>
                    <a:pt x="1439" y="0"/>
                  </a:cubicBezTo>
                  <a:cubicBezTo>
                    <a:pt x="719" y="0"/>
                    <a:pt x="0" y="654"/>
                    <a:pt x="0" y="1963"/>
                  </a:cubicBezTo>
                  <a:cubicBezTo>
                    <a:pt x="0" y="19636"/>
                    <a:pt x="0" y="19636"/>
                    <a:pt x="0" y="19636"/>
                  </a:cubicBezTo>
                  <a:cubicBezTo>
                    <a:pt x="0" y="20618"/>
                    <a:pt x="719" y="21599"/>
                    <a:pt x="1439" y="21599"/>
                  </a:cubicBezTo>
                  <a:close/>
                  <a:moveTo>
                    <a:pt x="1679" y="3272"/>
                  </a:moveTo>
                  <a:cubicBezTo>
                    <a:pt x="1679" y="2618"/>
                    <a:pt x="1919" y="1963"/>
                    <a:pt x="2399" y="1963"/>
                  </a:cubicBezTo>
                  <a:cubicBezTo>
                    <a:pt x="19199" y="1963"/>
                    <a:pt x="19199" y="1963"/>
                    <a:pt x="19199" y="1963"/>
                  </a:cubicBezTo>
                  <a:cubicBezTo>
                    <a:pt x="19679" y="1963"/>
                    <a:pt x="20159" y="2618"/>
                    <a:pt x="20159" y="3272"/>
                  </a:cubicBezTo>
                  <a:cubicBezTo>
                    <a:pt x="20159" y="18327"/>
                    <a:pt x="20159" y="18327"/>
                    <a:pt x="20159" y="18327"/>
                  </a:cubicBezTo>
                  <a:cubicBezTo>
                    <a:pt x="20159" y="18981"/>
                    <a:pt x="19679" y="19309"/>
                    <a:pt x="19199" y="19309"/>
                  </a:cubicBezTo>
                  <a:cubicBezTo>
                    <a:pt x="2399" y="19309"/>
                    <a:pt x="2399" y="19309"/>
                    <a:pt x="2399" y="19309"/>
                  </a:cubicBezTo>
                  <a:cubicBezTo>
                    <a:pt x="1919" y="19309"/>
                    <a:pt x="1679" y="18981"/>
                    <a:pt x="1679" y="18327"/>
                  </a:cubicBezTo>
                  <a:lnTo>
                    <a:pt x="1679" y="32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36" name="AutoShape 59">
              <a:extLst>
                <a:ext uri="{FF2B5EF4-FFF2-40B4-BE49-F238E27FC236}">
                  <a16:creationId xmlns:a16="http://schemas.microsoft.com/office/drawing/2014/main" id="{F313CAF2-B1EA-BF42-E19D-DA12A5892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" y="251275"/>
              <a:ext cx="377771" cy="71469"/>
            </a:xfrm>
            <a:custGeom>
              <a:avLst/>
              <a:gdLst>
                <a:gd name="T0" fmla="+- 0 10739 50"/>
                <a:gd name="T1" fmla="*/ T0 w 21379"/>
                <a:gd name="T2" fmla="*/ 10800 h 21600"/>
                <a:gd name="T3" fmla="+- 0 10739 50"/>
                <a:gd name="T4" fmla="*/ T3 w 21379"/>
                <a:gd name="T5" fmla="*/ 10800 h 21600"/>
                <a:gd name="T6" fmla="+- 0 10739 50"/>
                <a:gd name="T7" fmla="*/ T6 w 21379"/>
                <a:gd name="T8" fmla="*/ 10800 h 21600"/>
                <a:gd name="T9" fmla="+- 0 10739 50"/>
                <a:gd name="T10" fmla="*/ T9 w 213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9" h="21600">
                  <a:moveTo>
                    <a:pt x="21146" y="8640"/>
                  </a:moveTo>
                  <a:cubicBezTo>
                    <a:pt x="20338" y="2160"/>
                    <a:pt x="20338" y="2160"/>
                    <a:pt x="20338" y="2160"/>
                  </a:cubicBezTo>
                  <a:cubicBezTo>
                    <a:pt x="20136" y="1080"/>
                    <a:pt x="19733" y="0"/>
                    <a:pt x="19531" y="0"/>
                  </a:cubicBezTo>
                  <a:cubicBezTo>
                    <a:pt x="19329" y="0"/>
                    <a:pt x="19329" y="0"/>
                    <a:pt x="19329" y="0"/>
                  </a:cubicBezTo>
                  <a:cubicBezTo>
                    <a:pt x="1968" y="0"/>
                    <a:pt x="1968" y="0"/>
                    <a:pt x="1968" y="0"/>
                  </a:cubicBezTo>
                  <a:cubicBezTo>
                    <a:pt x="1968" y="0"/>
                    <a:pt x="1968" y="0"/>
                    <a:pt x="1968" y="0"/>
                  </a:cubicBezTo>
                  <a:cubicBezTo>
                    <a:pt x="1564" y="0"/>
                    <a:pt x="1161" y="1080"/>
                    <a:pt x="959" y="2160"/>
                  </a:cubicBezTo>
                  <a:cubicBezTo>
                    <a:pt x="151" y="8640"/>
                    <a:pt x="151" y="8640"/>
                    <a:pt x="151" y="8640"/>
                  </a:cubicBezTo>
                  <a:cubicBezTo>
                    <a:pt x="-50" y="10800"/>
                    <a:pt x="-50" y="14040"/>
                    <a:pt x="151" y="17280"/>
                  </a:cubicBezTo>
                  <a:cubicBezTo>
                    <a:pt x="353" y="19440"/>
                    <a:pt x="757" y="21599"/>
                    <a:pt x="1161" y="21599"/>
                  </a:cubicBezTo>
                  <a:cubicBezTo>
                    <a:pt x="20136" y="21599"/>
                    <a:pt x="20136" y="21599"/>
                    <a:pt x="20136" y="21599"/>
                  </a:cubicBezTo>
                  <a:cubicBezTo>
                    <a:pt x="20540" y="21599"/>
                    <a:pt x="20944" y="19440"/>
                    <a:pt x="21146" y="17280"/>
                  </a:cubicBezTo>
                  <a:cubicBezTo>
                    <a:pt x="21549" y="14040"/>
                    <a:pt x="21348" y="10800"/>
                    <a:pt x="21146" y="864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</p:grpSp>
      <p:sp>
        <p:nvSpPr>
          <p:cNvPr id="37" name="Freeform 5">
            <a:extLst>
              <a:ext uri="{FF2B5EF4-FFF2-40B4-BE49-F238E27FC236}">
                <a16:creationId xmlns:a16="http://schemas.microsoft.com/office/drawing/2014/main" id="{89E6E2A2-613B-3988-6D7D-A8F16FC26B9C}"/>
              </a:ext>
            </a:extLst>
          </p:cNvPr>
          <p:cNvSpPr>
            <a:spLocks/>
          </p:cNvSpPr>
          <p:nvPr/>
        </p:nvSpPr>
        <p:spPr bwMode="auto">
          <a:xfrm>
            <a:off x="7764338" y="2171931"/>
            <a:ext cx="1224136" cy="110369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38" name="Group 64">
            <a:extLst>
              <a:ext uri="{FF2B5EF4-FFF2-40B4-BE49-F238E27FC236}">
                <a16:creationId xmlns:a16="http://schemas.microsoft.com/office/drawing/2014/main" id="{883A27E3-D839-44EC-D9E2-59CC10BA460B}"/>
              </a:ext>
            </a:extLst>
          </p:cNvPr>
          <p:cNvGrpSpPr>
            <a:grpSpLocks/>
          </p:cNvGrpSpPr>
          <p:nvPr/>
        </p:nvGrpSpPr>
        <p:grpSpPr bwMode="auto">
          <a:xfrm>
            <a:off x="8158964" y="2505008"/>
            <a:ext cx="434883" cy="369778"/>
            <a:chOff x="-1" y="0"/>
            <a:chExt cx="434976" cy="369889"/>
          </a:xfrm>
          <a:solidFill>
            <a:schemeClr val="bg1"/>
          </a:solidFill>
        </p:grpSpPr>
        <p:sp>
          <p:nvSpPr>
            <p:cNvPr id="39" name="AutoShape 65">
              <a:extLst>
                <a:ext uri="{FF2B5EF4-FFF2-40B4-BE49-F238E27FC236}">
                  <a16:creationId xmlns:a16="http://schemas.microsoft.com/office/drawing/2014/main" id="{A102E8F4-23F8-8D6F-6357-0B021E33D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2" y="143143"/>
              <a:ext cx="346149" cy="1159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45" y="21599"/>
                  </a:moveTo>
                  <a:cubicBezTo>
                    <a:pt x="668" y="21599"/>
                    <a:pt x="668" y="21599"/>
                    <a:pt x="668" y="21599"/>
                  </a:cubicBezTo>
                  <a:cubicBezTo>
                    <a:pt x="890" y="21599"/>
                    <a:pt x="1113" y="20925"/>
                    <a:pt x="1113" y="20250"/>
                  </a:cubicBezTo>
                  <a:cubicBezTo>
                    <a:pt x="1113" y="17550"/>
                    <a:pt x="1113" y="17550"/>
                    <a:pt x="1113" y="17550"/>
                  </a:cubicBezTo>
                  <a:cubicBezTo>
                    <a:pt x="1113" y="14175"/>
                    <a:pt x="1781" y="12150"/>
                    <a:pt x="2894" y="12150"/>
                  </a:cubicBezTo>
                  <a:cubicBezTo>
                    <a:pt x="9575" y="12150"/>
                    <a:pt x="9575" y="12150"/>
                    <a:pt x="9575" y="12150"/>
                  </a:cubicBezTo>
                  <a:cubicBezTo>
                    <a:pt x="10020" y="12150"/>
                    <a:pt x="10465" y="12825"/>
                    <a:pt x="10465" y="14175"/>
                  </a:cubicBezTo>
                  <a:cubicBezTo>
                    <a:pt x="10465" y="20250"/>
                    <a:pt x="10465" y="20250"/>
                    <a:pt x="10465" y="20250"/>
                  </a:cubicBezTo>
                  <a:cubicBezTo>
                    <a:pt x="10465" y="20925"/>
                    <a:pt x="10688" y="21599"/>
                    <a:pt x="10911" y="21599"/>
                  </a:cubicBezTo>
                  <a:cubicBezTo>
                    <a:pt x="10911" y="21599"/>
                    <a:pt x="10911" y="21599"/>
                    <a:pt x="10911" y="21599"/>
                  </a:cubicBezTo>
                  <a:cubicBezTo>
                    <a:pt x="11134" y="21599"/>
                    <a:pt x="11356" y="20925"/>
                    <a:pt x="11356" y="20250"/>
                  </a:cubicBezTo>
                  <a:cubicBezTo>
                    <a:pt x="11356" y="14175"/>
                    <a:pt x="11356" y="14175"/>
                    <a:pt x="11356" y="14175"/>
                  </a:cubicBezTo>
                  <a:cubicBezTo>
                    <a:pt x="11356" y="12825"/>
                    <a:pt x="11579" y="12150"/>
                    <a:pt x="12024" y="12150"/>
                  </a:cubicBezTo>
                  <a:cubicBezTo>
                    <a:pt x="18927" y="12150"/>
                    <a:pt x="18927" y="12150"/>
                    <a:pt x="18927" y="12150"/>
                  </a:cubicBezTo>
                  <a:cubicBezTo>
                    <a:pt x="19818" y="12150"/>
                    <a:pt x="20709" y="14175"/>
                    <a:pt x="20709" y="17550"/>
                  </a:cubicBezTo>
                  <a:cubicBezTo>
                    <a:pt x="20709" y="20250"/>
                    <a:pt x="20709" y="20250"/>
                    <a:pt x="20709" y="20250"/>
                  </a:cubicBezTo>
                  <a:cubicBezTo>
                    <a:pt x="20709" y="20925"/>
                    <a:pt x="20931" y="21599"/>
                    <a:pt x="21154" y="21599"/>
                  </a:cubicBezTo>
                  <a:cubicBezTo>
                    <a:pt x="21154" y="21599"/>
                    <a:pt x="21154" y="21599"/>
                    <a:pt x="21154" y="21599"/>
                  </a:cubicBezTo>
                  <a:cubicBezTo>
                    <a:pt x="21599" y="21599"/>
                    <a:pt x="21599" y="20925"/>
                    <a:pt x="21599" y="20250"/>
                  </a:cubicBezTo>
                  <a:cubicBezTo>
                    <a:pt x="21599" y="17550"/>
                    <a:pt x="21599" y="17550"/>
                    <a:pt x="21599" y="17550"/>
                  </a:cubicBezTo>
                  <a:cubicBezTo>
                    <a:pt x="21599" y="12825"/>
                    <a:pt x="20486" y="8775"/>
                    <a:pt x="18927" y="8775"/>
                  </a:cubicBezTo>
                  <a:cubicBezTo>
                    <a:pt x="12024" y="8775"/>
                    <a:pt x="12024" y="8775"/>
                    <a:pt x="12024" y="8775"/>
                  </a:cubicBezTo>
                  <a:cubicBezTo>
                    <a:pt x="11579" y="8775"/>
                    <a:pt x="11356" y="8100"/>
                    <a:pt x="11356" y="6750"/>
                  </a:cubicBezTo>
                  <a:cubicBezTo>
                    <a:pt x="11356" y="1350"/>
                    <a:pt x="11356" y="1350"/>
                    <a:pt x="11356" y="1350"/>
                  </a:cubicBezTo>
                  <a:cubicBezTo>
                    <a:pt x="11356" y="675"/>
                    <a:pt x="11134" y="0"/>
                    <a:pt x="10911" y="0"/>
                  </a:cubicBezTo>
                  <a:cubicBezTo>
                    <a:pt x="10911" y="0"/>
                    <a:pt x="10911" y="0"/>
                    <a:pt x="10911" y="0"/>
                  </a:cubicBezTo>
                  <a:cubicBezTo>
                    <a:pt x="10688" y="0"/>
                    <a:pt x="10465" y="675"/>
                    <a:pt x="10465" y="1350"/>
                  </a:cubicBezTo>
                  <a:cubicBezTo>
                    <a:pt x="10465" y="6750"/>
                    <a:pt x="10465" y="6750"/>
                    <a:pt x="10465" y="6750"/>
                  </a:cubicBezTo>
                  <a:cubicBezTo>
                    <a:pt x="10465" y="8100"/>
                    <a:pt x="10020" y="8775"/>
                    <a:pt x="9575" y="8775"/>
                  </a:cubicBezTo>
                  <a:cubicBezTo>
                    <a:pt x="2894" y="8775"/>
                    <a:pt x="2894" y="8775"/>
                    <a:pt x="2894" y="8775"/>
                  </a:cubicBezTo>
                  <a:cubicBezTo>
                    <a:pt x="1336" y="8775"/>
                    <a:pt x="0" y="12825"/>
                    <a:pt x="0" y="17550"/>
                  </a:cubicBezTo>
                  <a:cubicBezTo>
                    <a:pt x="0" y="20250"/>
                    <a:pt x="0" y="20250"/>
                    <a:pt x="0" y="20250"/>
                  </a:cubicBezTo>
                  <a:cubicBezTo>
                    <a:pt x="0" y="20925"/>
                    <a:pt x="222" y="21599"/>
                    <a:pt x="445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40" name="AutoShape 66">
              <a:extLst>
                <a:ext uri="{FF2B5EF4-FFF2-40B4-BE49-F238E27FC236}">
                  <a16:creationId xmlns:a16="http://schemas.microsoft.com/office/drawing/2014/main" id="{633A80B0-B3E8-8CDE-3FC8-A1FC596FFA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212" y="225"/>
              <a:ext cx="142906" cy="1286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320" y="21600"/>
                  </a:moveTo>
                  <a:cubicBezTo>
                    <a:pt x="9720" y="21600"/>
                    <a:pt x="9720" y="21600"/>
                    <a:pt x="9720" y="21600"/>
                  </a:cubicBezTo>
                  <a:cubicBezTo>
                    <a:pt x="11880" y="21600"/>
                    <a:pt x="11880" y="21600"/>
                    <a:pt x="11880" y="21600"/>
                  </a:cubicBezTo>
                  <a:cubicBezTo>
                    <a:pt x="17280" y="21600"/>
                    <a:pt x="17280" y="21600"/>
                    <a:pt x="17280" y="21600"/>
                  </a:cubicBezTo>
                  <a:cubicBezTo>
                    <a:pt x="19440" y="21600"/>
                    <a:pt x="21600" y="19199"/>
                    <a:pt x="21600" y="16799"/>
                  </a:cubicBezTo>
                  <a:cubicBezTo>
                    <a:pt x="21600" y="4799"/>
                    <a:pt x="21600" y="4799"/>
                    <a:pt x="21600" y="4799"/>
                  </a:cubicBezTo>
                  <a:cubicBezTo>
                    <a:pt x="21600" y="1799"/>
                    <a:pt x="19440" y="0"/>
                    <a:pt x="17280" y="0"/>
                  </a:cubicBezTo>
                  <a:cubicBezTo>
                    <a:pt x="4320" y="0"/>
                    <a:pt x="4320" y="0"/>
                    <a:pt x="4320" y="0"/>
                  </a:cubicBezTo>
                  <a:cubicBezTo>
                    <a:pt x="2160" y="0"/>
                    <a:pt x="0" y="1799"/>
                    <a:pt x="0" y="4799"/>
                  </a:cubicBezTo>
                  <a:cubicBezTo>
                    <a:pt x="0" y="16799"/>
                    <a:pt x="0" y="16799"/>
                    <a:pt x="0" y="16799"/>
                  </a:cubicBezTo>
                  <a:cubicBezTo>
                    <a:pt x="0" y="19199"/>
                    <a:pt x="2160" y="21600"/>
                    <a:pt x="432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41" name="AutoShape 67">
              <a:extLst>
                <a:ext uri="{FF2B5EF4-FFF2-40B4-BE49-F238E27FC236}">
                  <a16:creationId xmlns:a16="http://schemas.microsoft.com/office/drawing/2014/main" id="{30433F50-CF8D-66C0-F3DB-DBC878F3E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" y="273357"/>
              <a:ext cx="103209" cy="96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131" y="0"/>
                  </a:moveTo>
                  <a:cubicBezTo>
                    <a:pt x="4468" y="0"/>
                    <a:pt x="4468" y="0"/>
                    <a:pt x="4468" y="0"/>
                  </a:cubicBezTo>
                  <a:cubicBezTo>
                    <a:pt x="1489" y="0"/>
                    <a:pt x="0" y="2400"/>
                    <a:pt x="0" y="4800"/>
                  </a:cubicBezTo>
                  <a:cubicBezTo>
                    <a:pt x="0" y="16799"/>
                    <a:pt x="0" y="16799"/>
                    <a:pt x="0" y="16799"/>
                  </a:cubicBezTo>
                  <a:cubicBezTo>
                    <a:pt x="0" y="19200"/>
                    <a:pt x="1489" y="21599"/>
                    <a:pt x="4468" y="21599"/>
                  </a:cubicBezTo>
                  <a:cubicBezTo>
                    <a:pt x="17131" y="21599"/>
                    <a:pt x="17131" y="21599"/>
                    <a:pt x="17131" y="21599"/>
                  </a:cubicBezTo>
                  <a:cubicBezTo>
                    <a:pt x="20110" y="21599"/>
                    <a:pt x="21599" y="19200"/>
                    <a:pt x="21599" y="16799"/>
                  </a:cubicBezTo>
                  <a:cubicBezTo>
                    <a:pt x="21599" y="4800"/>
                    <a:pt x="21599" y="4800"/>
                    <a:pt x="21599" y="4800"/>
                  </a:cubicBezTo>
                  <a:cubicBezTo>
                    <a:pt x="21599" y="2400"/>
                    <a:pt x="20110" y="0"/>
                    <a:pt x="1713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42" name="AutoShape 68">
              <a:extLst>
                <a:ext uri="{FF2B5EF4-FFF2-40B4-BE49-F238E27FC236}">
                  <a16:creationId xmlns:a16="http://schemas.microsoft.com/office/drawing/2014/main" id="{EA24136A-FFF9-863D-02F8-95F367152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78" y="273357"/>
              <a:ext cx="106386" cy="96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279" y="0"/>
                  </a:moveTo>
                  <a:cubicBezTo>
                    <a:pt x="4319" y="0"/>
                    <a:pt x="4319" y="0"/>
                    <a:pt x="4319" y="0"/>
                  </a:cubicBezTo>
                  <a:cubicBezTo>
                    <a:pt x="2159" y="0"/>
                    <a:pt x="0" y="2400"/>
                    <a:pt x="0" y="4800"/>
                  </a:cubicBezTo>
                  <a:cubicBezTo>
                    <a:pt x="0" y="16799"/>
                    <a:pt x="0" y="16799"/>
                    <a:pt x="0" y="16799"/>
                  </a:cubicBezTo>
                  <a:cubicBezTo>
                    <a:pt x="0" y="19200"/>
                    <a:pt x="2159" y="21599"/>
                    <a:pt x="4319" y="21599"/>
                  </a:cubicBezTo>
                  <a:cubicBezTo>
                    <a:pt x="17279" y="21599"/>
                    <a:pt x="17279" y="21599"/>
                    <a:pt x="17279" y="21599"/>
                  </a:cubicBezTo>
                  <a:cubicBezTo>
                    <a:pt x="19439" y="21599"/>
                    <a:pt x="21600" y="19200"/>
                    <a:pt x="21600" y="16799"/>
                  </a:cubicBezTo>
                  <a:cubicBezTo>
                    <a:pt x="21600" y="4800"/>
                    <a:pt x="21600" y="4800"/>
                    <a:pt x="21600" y="4800"/>
                  </a:cubicBezTo>
                  <a:cubicBezTo>
                    <a:pt x="21600" y="2400"/>
                    <a:pt x="19439" y="0"/>
                    <a:pt x="1727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  <p:sp>
          <p:nvSpPr>
            <p:cNvPr id="43" name="AutoShape 69">
              <a:extLst>
                <a:ext uri="{FF2B5EF4-FFF2-40B4-BE49-F238E27FC236}">
                  <a16:creationId xmlns:a16="http://schemas.microsoft.com/office/drawing/2014/main" id="{FD01F605-8F64-2FD5-E613-11E6D29FD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226" y="273357"/>
              <a:ext cx="107973" cy="968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279" y="0"/>
                  </a:moveTo>
                  <a:cubicBezTo>
                    <a:pt x="4319" y="0"/>
                    <a:pt x="4319" y="0"/>
                    <a:pt x="4319" y="0"/>
                  </a:cubicBezTo>
                  <a:cubicBezTo>
                    <a:pt x="2159" y="0"/>
                    <a:pt x="0" y="2400"/>
                    <a:pt x="0" y="4800"/>
                  </a:cubicBezTo>
                  <a:cubicBezTo>
                    <a:pt x="0" y="16799"/>
                    <a:pt x="0" y="16799"/>
                    <a:pt x="0" y="16799"/>
                  </a:cubicBezTo>
                  <a:cubicBezTo>
                    <a:pt x="0" y="19200"/>
                    <a:pt x="2159" y="21599"/>
                    <a:pt x="4319" y="21599"/>
                  </a:cubicBezTo>
                  <a:cubicBezTo>
                    <a:pt x="17279" y="21599"/>
                    <a:pt x="17279" y="21599"/>
                    <a:pt x="17279" y="21599"/>
                  </a:cubicBezTo>
                  <a:cubicBezTo>
                    <a:pt x="19440" y="21599"/>
                    <a:pt x="21600" y="19200"/>
                    <a:pt x="21600" y="16799"/>
                  </a:cubicBezTo>
                  <a:cubicBezTo>
                    <a:pt x="21600" y="4800"/>
                    <a:pt x="21600" y="4800"/>
                    <a:pt x="21600" y="4800"/>
                  </a:cubicBezTo>
                  <a:cubicBezTo>
                    <a:pt x="21600" y="2400"/>
                    <a:pt x="19440" y="0"/>
                    <a:pt x="1727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dirty="0">
                <a:solidFill>
                  <a:srgbClr val="224642"/>
                </a:solidFill>
                <a:latin typeface="微软雅黑" pitchFamily="34" charset="-122"/>
                <a:ea typeface="微软雅黑" pitchFamily="34" charset="-122"/>
                <a:cs typeface="Calibri" charset="0"/>
              </a:endParaRPr>
            </a:p>
          </p:txBody>
        </p:sp>
      </p:grpSp>
      <p:sp>
        <p:nvSpPr>
          <p:cNvPr id="44" name="Freeform 5">
            <a:extLst>
              <a:ext uri="{FF2B5EF4-FFF2-40B4-BE49-F238E27FC236}">
                <a16:creationId xmlns:a16="http://schemas.microsoft.com/office/drawing/2014/main" id="{B7C37DC4-3F15-1F5C-8B39-9726C9B2636E}"/>
              </a:ext>
            </a:extLst>
          </p:cNvPr>
          <p:cNvSpPr>
            <a:spLocks/>
          </p:cNvSpPr>
          <p:nvPr/>
        </p:nvSpPr>
        <p:spPr bwMode="auto">
          <a:xfrm>
            <a:off x="8196386" y="3454170"/>
            <a:ext cx="841187" cy="75842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5" name="AutoShape 12" descr="D:\51PPT模板网\51pptmoban.com\图片.jpg">
            <a:extLst>
              <a:ext uri="{FF2B5EF4-FFF2-40B4-BE49-F238E27FC236}">
                <a16:creationId xmlns:a16="http://schemas.microsoft.com/office/drawing/2014/main" id="{6AAAB807-EBE1-1F90-6737-9374BA261AAC}"/>
              </a:ext>
            </a:extLst>
          </p:cNvPr>
          <p:cNvSpPr>
            <a:spLocks/>
          </p:cNvSpPr>
          <p:nvPr/>
        </p:nvSpPr>
        <p:spPr bwMode="auto">
          <a:xfrm>
            <a:off x="8448021" y="3659803"/>
            <a:ext cx="347160" cy="3471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88" y="2579"/>
                </a:moveTo>
                <a:cubicBezTo>
                  <a:pt x="20420" y="2579"/>
                  <a:pt x="20793" y="2736"/>
                  <a:pt x="21115" y="3053"/>
                </a:cubicBezTo>
                <a:cubicBezTo>
                  <a:pt x="21438" y="3371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8" y="20797"/>
                  <a:pt x="21115" y="21115"/>
                </a:cubicBezTo>
                <a:cubicBezTo>
                  <a:pt x="20793" y="21438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8"/>
                  <a:pt x="484" y="21115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1"/>
                  <a:pt x="484" y="3053"/>
                </a:cubicBezTo>
                <a:cubicBezTo>
                  <a:pt x="806" y="2736"/>
                  <a:pt x="1180" y="2579"/>
                  <a:pt x="1612" y="2579"/>
                </a:cubicBezTo>
                <a:lnTo>
                  <a:pt x="2151" y="2579"/>
                </a:lnTo>
                <a:lnTo>
                  <a:pt x="2151" y="2401"/>
                </a:lnTo>
                <a:cubicBezTo>
                  <a:pt x="2151" y="2116"/>
                  <a:pt x="2197" y="1828"/>
                  <a:pt x="2288" y="1541"/>
                </a:cubicBezTo>
                <a:cubicBezTo>
                  <a:pt x="2380" y="1249"/>
                  <a:pt x="2531" y="990"/>
                  <a:pt x="2738" y="766"/>
                </a:cubicBezTo>
                <a:cubicBezTo>
                  <a:pt x="2943" y="541"/>
                  <a:pt x="3216" y="360"/>
                  <a:pt x="3556" y="212"/>
                </a:cubicBezTo>
                <a:cubicBezTo>
                  <a:pt x="3895" y="74"/>
                  <a:pt x="4309" y="0"/>
                  <a:pt x="4797" y="0"/>
                </a:cubicBezTo>
                <a:cubicBezTo>
                  <a:pt x="5283" y="0"/>
                  <a:pt x="5697" y="74"/>
                  <a:pt x="6038" y="212"/>
                </a:cubicBezTo>
                <a:cubicBezTo>
                  <a:pt x="6378" y="360"/>
                  <a:pt x="6651" y="541"/>
                  <a:pt x="6858" y="766"/>
                </a:cubicBezTo>
                <a:cubicBezTo>
                  <a:pt x="7062" y="990"/>
                  <a:pt x="7215" y="1256"/>
                  <a:pt x="7312" y="1545"/>
                </a:cubicBezTo>
                <a:cubicBezTo>
                  <a:pt x="7411" y="1839"/>
                  <a:pt x="7456" y="2125"/>
                  <a:pt x="7456" y="2401"/>
                </a:cubicBezTo>
                <a:lnTo>
                  <a:pt x="7456" y="2579"/>
                </a:lnTo>
                <a:lnTo>
                  <a:pt x="8133" y="2579"/>
                </a:lnTo>
                <a:lnTo>
                  <a:pt x="8133" y="2401"/>
                </a:lnTo>
                <a:cubicBezTo>
                  <a:pt x="8133" y="2116"/>
                  <a:pt x="8179" y="1828"/>
                  <a:pt x="8268" y="1541"/>
                </a:cubicBezTo>
                <a:cubicBezTo>
                  <a:pt x="8363" y="1249"/>
                  <a:pt x="8511" y="990"/>
                  <a:pt x="8718" y="766"/>
                </a:cubicBezTo>
                <a:cubicBezTo>
                  <a:pt x="8925" y="540"/>
                  <a:pt x="9198" y="360"/>
                  <a:pt x="9539" y="212"/>
                </a:cubicBezTo>
                <a:cubicBezTo>
                  <a:pt x="9878" y="74"/>
                  <a:pt x="10292" y="0"/>
                  <a:pt x="10780" y="0"/>
                </a:cubicBezTo>
                <a:cubicBezTo>
                  <a:pt x="11266" y="0"/>
                  <a:pt x="11677" y="74"/>
                  <a:pt x="12020" y="212"/>
                </a:cubicBezTo>
                <a:cubicBezTo>
                  <a:pt x="12361" y="360"/>
                  <a:pt x="12636" y="541"/>
                  <a:pt x="12852" y="766"/>
                </a:cubicBezTo>
                <a:cubicBezTo>
                  <a:pt x="13068" y="990"/>
                  <a:pt x="13226" y="1256"/>
                  <a:pt x="13321" y="1545"/>
                </a:cubicBezTo>
                <a:cubicBezTo>
                  <a:pt x="13417" y="1839"/>
                  <a:pt x="13468" y="2125"/>
                  <a:pt x="13468" y="2401"/>
                </a:cubicBezTo>
                <a:lnTo>
                  <a:pt x="13468" y="2579"/>
                </a:lnTo>
                <a:lnTo>
                  <a:pt x="14143" y="2579"/>
                </a:lnTo>
                <a:lnTo>
                  <a:pt x="14143" y="2401"/>
                </a:lnTo>
                <a:cubicBezTo>
                  <a:pt x="14143" y="2116"/>
                  <a:pt x="14192" y="1828"/>
                  <a:pt x="14287" y="1541"/>
                </a:cubicBezTo>
                <a:cubicBezTo>
                  <a:pt x="14385" y="1249"/>
                  <a:pt x="14534" y="990"/>
                  <a:pt x="14742" y="766"/>
                </a:cubicBezTo>
                <a:cubicBezTo>
                  <a:pt x="14949" y="540"/>
                  <a:pt x="15219" y="360"/>
                  <a:pt x="15556" y="212"/>
                </a:cubicBezTo>
                <a:cubicBezTo>
                  <a:pt x="15889" y="74"/>
                  <a:pt x="16304" y="0"/>
                  <a:pt x="16803" y="0"/>
                </a:cubicBezTo>
                <a:cubicBezTo>
                  <a:pt x="17289" y="0"/>
                  <a:pt x="17703" y="74"/>
                  <a:pt x="18044" y="212"/>
                </a:cubicBezTo>
                <a:cubicBezTo>
                  <a:pt x="18383" y="360"/>
                  <a:pt x="18657" y="540"/>
                  <a:pt x="18864" y="766"/>
                </a:cubicBezTo>
                <a:cubicBezTo>
                  <a:pt x="19069" y="990"/>
                  <a:pt x="19218" y="1256"/>
                  <a:pt x="19311" y="1545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79"/>
                </a:lnTo>
                <a:lnTo>
                  <a:pt x="19988" y="2579"/>
                </a:lnTo>
                <a:close/>
                <a:moveTo>
                  <a:pt x="6066" y="7967"/>
                </a:moveTo>
                <a:lnTo>
                  <a:pt x="2179" y="7967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7"/>
                </a:lnTo>
                <a:close/>
                <a:moveTo>
                  <a:pt x="6066" y="11975"/>
                </a:moveTo>
                <a:lnTo>
                  <a:pt x="2179" y="11975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5"/>
                </a:lnTo>
                <a:close/>
                <a:moveTo>
                  <a:pt x="6066" y="15975"/>
                </a:moveTo>
                <a:lnTo>
                  <a:pt x="2179" y="15975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5"/>
                </a:lnTo>
                <a:close/>
                <a:moveTo>
                  <a:pt x="3755" y="5543"/>
                </a:moveTo>
                <a:cubicBezTo>
                  <a:pt x="3755" y="6068"/>
                  <a:pt x="4102" y="6324"/>
                  <a:pt x="4799" y="6324"/>
                </a:cubicBezTo>
                <a:cubicBezTo>
                  <a:pt x="5499" y="6324"/>
                  <a:pt x="5847" y="6068"/>
                  <a:pt x="5847" y="5543"/>
                </a:cubicBezTo>
                <a:lnTo>
                  <a:pt x="5847" y="2398"/>
                </a:lnTo>
                <a:cubicBezTo>
                  <a:pt x="5847" y="1878"/>
                  <a:pt x="5499" y="1613"/>
                  <a:pt x="4799" y="1613"/>
                </a:cubicBezTo>
                <a:cubicBezTo>
                  <a:pt x="4102" y="1613"/>
                  <a:pt x="3755" y="1878"/>
                  <a:pt x="3755" y="2398"/>
                </a:cubicBezTo>
                <a:lnTo>
                  <a:pt x="3755" y="5543"/>
                </a:lnTo>
                <a:close/>
                <a:moveTo>
                  <a:pt x="10534" y="7967"/>
                </a:moveTo>
                <a:lnTo>
                  <a:pt x="6608" y="7967"/>
                </a:lnTo>
                <a:lnTo>
                  <a:pt x="6608" y="11443"/>
                </a:lnTo>
                <a:lnTo>
                  <a:pt x="10534" y="11443"/>
                </a:lnTo>
                <a:lnTo>
                  <a:pt x="10534" y="7967"/>
                </a:lnTo>
                <a:close/>
                <a:moveTo>
                  <a:pt x="10534" y="11975"/>
                </a:moveTo>
                <a:lnTo>
                  <a:pt x="6608" y="11975"/>
                </a:lnTo>
                <a:lnTo>
                  <a:pt x="6608" y="15452"/>
                </a:lnTo>
                <a:lnTo>
                  <a:pt x="10534" y="15452"/>
                </a:lnTo>
                <a:lnTo>
                  <a:pt x="10534" y="11975"/>
                </a:lnTo>
                <a:close/>
                <a:moveTo>
                  <a:pt x="10534" y="15975"/>
                </a:moveTo>
                <a:lnTo>
                  <a:pt x="6608" y="15975"/>
                </a:lnTo>
                <a:lnTo>
                  <a:pt x="6608" y="19422"/>
                </a:lnTo>
                <a:lnTo>
                  <a:pt x="10534" y="19422"/>
                </a:lnTo>
                <a:lnTo>
                  <a:pt x="10534" y="15975"/>
                </a:lnTo>
                <a:close/>
                <a:moveTo>
                  <a:pt x="9774" y="5543"/>
                </a:moveTo>
                <a:cubicBezTo>
                  <a:pt x="9774" y="5825"/>
                  <a:pt x="9850" y="6027"/>
                  <a:pt x="9997" y="6144"/>
                </a:cubicBezTo>
                <a:cubicBezTo>
                  <a:pt x="10143" y="6268"/>
                  <a:pt x="10405" y="6324"/>
                  <a:pt x="10782" y="6324"/>
                </a:cubicBezTo>
                <a:cubicBezTo>
                  <a:pt x="11160" y="6324"/>
                  <a:pt x="11428" y="6263"/>
                  <a:pt x="11588" y="6140"/>
                </a:cubicBezTo>
                <a:cubicBezTo>
                  <a:pt x="11749" y="6016"/>
                  <a:pt x="11830" y="5820"/>
                  <a:pt x="11830" y="5544"/>
                </a:cubicBezTo>
                <a:lnTo>
                  <a:pt x="11830" y="2398"/>
                </a:lnTo>
                <a:cubicBezTo>
                  <a:pt x="11830" y="2127"/>
                  <a:pt x="11749" y="1932"/>
                  <a:pt x="11588" y="1802"/>
                </a:cubicBezTo>
                <a:cubicBezTo>
                  <a:pt x="11428" y="1672"/>
                  <a:pt x="11160" y="1613"/>
                  <a:pt x="10782" y="1613"/>
                </a:cubicBezTo>
                <a:cubicBezTo>
                  <a:pt x="10405" y="1613"/>
                  <a:pt x="10143" y="1679"/>
                  <a:pt x="9997" y="1814"/>
                </a:cubicBezTo>
                <a:cubicBezTo>
                  <a:pt x="9850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5" y="7967"/>
                </a:moveTo>
                <a:lnTo>
                  <a:pt x="11074" y="7967"/>
                </a:lnTo>
                <a:lnTo>
                  <a:pt x="11074" y="11443"/>
                </a:lnTo>
                <a:lnTo>
                  <a:pt x="14985" y="11443"/>
                </a:lnTo>
                <a:lnTo>
                  <a:pt x="14985" y="7967"/>
                </a:lnTo>
                <a:close/>
                <a:moveTo>
                  <a:pt x="14985" y="11975"/>
                </a:moveTo>
                <a:lnTo>
                  <a:pt x="11074" y="11975"/>
                </a:lnTo>
                <a:lnTo>
                  <a:pt x="11074" y="15452"/>
                </a:lnTo>
                <a:lnTo>
                  <a:pt x="14985" y="15452"/>
                </a:lnTo>
                <a:lnTo>
                  <a:pt x="14985" y="11975"/>
                </a:lnTo>
                <a:close/>
                <a:moveTo>
                  <a:pt x="14985" y="15975"/>
                </a:moveTo>
                <a:lnTo>
                  <a:pt x="11074" y="15975"/>
                </a:lnTo>
                <a:lnTo>
                  <a:pt x="11074" y="19422"/>
                </a:lnTo>
                <a:lnTo>
                  <a:pt x="14985" y="19422"/>
                </a:lnTo>
                <a:lnTo>
                  <a:pt x="14985" y="15975"/>
                </a:lnTo>
                <a:close/>
                <a:moveTo>
                  <a:pt x="19422" y="7967"/>
                </a:moveTo>
                <a:lnTo>
                  <a:pt x="15521" y="7967"/>
                </a:lnTo>
                <a:lnTo>
                  <a:pt x="15521" y="11443"/>
                </a:lnTo>
                <a:lnTo>
                  <a:pt x="19422" y="11443"/>
                </a:lnTo>
                <a:lnTo>
                  <a:pt x="19422" y="7967"/>
                </a:lnTo>
                <a:close/>
                <a:moveTo>
                  <a:pt x="19422" y="11975"/>
                </a:moveTo>
                <a:lnTo>
                  <a:pt x="15521" y="11975"/>
                </a:lnTo>
                <a:lnTo>
                  <a:pt x="15521" y="15452"/>
                </a:lnTo>
                <a:lnTo>
                  <a:pt x="19422" y="15452"/>
                </a:lnTo>
                <a:lnTo>
                  <a:pt x="19422" y="11975"/>
                </a:lnTo>
                <a:close/>
                <a:moveTo>
                  <a:pt x="19422" y="15975"/>
                </a:moveTo>
                <a:lnTo>
                  <a:pt x="15521" y="15975"/>
                </a:lnTo>
                <a:lnTo>
                  <a:pt x="15521" y="19422"/>
                </a:lnTo>
                <a:lnTo>
                  <a:pt x="19422" y="19422"/>
                </a:lnTo>
                <a:lnTo>
                  <a:pt x="19422" y="15975"/>
                </a:lnTo>
                <a:close/>
                <a:moveTo>
                  <a:pt x="15758" y="5543"/>
                </a:moveTo>
                <a:cubicBezTo>
                  <a:pt x="15758" y="6068"/>
                  <a:pt x="16105" y="6324"/>
                  <a:pt x="16806" y="6324"/>
                </a:cubicBezTo>
                <a:cubicBezTo>
                  <a:pt x="17502" y="6324"/>
                  <a:pt x="17847" y="6068"/>
                  <a:pt x="17839" y="5543"/>
                </a:cubicBezTo>
                <a:lnTo>
                  <a:pt x="17839" y="2398"/>
                </a:lnTo>
                <a:cubicBezTo>
                  <a:pt x="17839" y="1878"/>
                  <a:pt x="17493" y="1613"/>
                  <a:pt x="16806" y="1613"/>
                </a:cubicBezTo>
                <a:cubicBezTo>
                  <a:pt x="16105" y="1613"/>
                  <a:pt x="15758" y="1878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dirty="0">
              <a:solidFill>
                <a:srgbClr val="224642"/>
              </a:solidFill>
              <a:latin typeface="微软雅黑" pitchFamily="34" charset="-122"/>
              <a:ea typeface="微软雅黑" pitchFamily="34" charset="-122"/>
              <a:cs typeface="Calibri" charset="0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4EEDE18-47FD-7CB7-49FC-18E33C450742}"/>
              </a:ext>
            </a:extLst>
          </p:cNvPr>
          <p:cNvGrpSpPr/>
          <p:nvPr/>
        </p:nvGrpSpPr>
        <p:grpSpPr>
          <a:xfrm>
            <a:off x="1715353" y="1380536"/>
            <a:ext cx="3091699" cy="816522"/>
            <a:chOff x="176438" y="1906534"/>
            <a:chExt cx="3091699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7475117-8C0E-3256-7D06-4849CC497330}"/>
                </a:ext>
              </a:extLst>
            </p:cNvPr>
            <p:cNvSpPr txBox="1"/>
            <p:nvPr/>
          </p:nvSpPr>
          <p:spPr>
            <a:xfrm>
              <a:off x="176438" y="2190603"/>
              <a:ext cx="3073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7CA71A5-FDA1-373E-FD60-523B24C3CA3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1490436-CE2F-FEEB-2B29-09368FFE92A0}"/>
              </a:ext>
            </a:extLst>
          </p:cNvPr>
          <p:cNvGrpSpPr/>
          <p:nvPr/>
        </p:nvGrpSpPr>
        <p:grpSpPr>
          <a:xfrm>
            <a:off x="6716432" y="4609420"/>
            <a:ext cx="3091701" cy="816522"/>
            <a:chOff x="283598" y="1906534"/>
            <a:chExt cx="3091701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2387B19-9D41-A5E8-FEEE-196D5D6294ED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887FC3D-0C11-F1E5-26AF-264B760740D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438C9C3-45F3-0C32-08AA-F14AD629D8A1}"/>
              </a:ext>
            </a:extLst>
          </p:cNvPr>
          <p:cNvGrpSpPr/>
          <p:nvPr/>
        </p:nvGrpSpPr>
        <p:grpSpPr>
          <a:xfrm>
            <a:off x="1222707" y="4070820"/>
            <a:ext cx="2235569" cy="1047355"/>
            <a:chOff x="1032568" y="1906534"/>
            <a:chExt cx="2235569" cy="104735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515D51A-9E47-22F7-7C93-9445F7AB426C}"/>
                </a:ext>
              </a:extLst>
            </p:cNvPr>
            <p:cNvSpPr txBox="1"/>
            <p:nvPr/>
          </p:nvSpPr>
          <p:spPr>
            <a:xfrm>
              <a:off x="1032568" y="2190603"/>
              <a:ext cx="221745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08C5D73-6525-A9C3-01F7-D79748613D2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A65F948-12CB-352C-0443-D1912770EE3E}"/>
              </a:ext>
            </a:extLst>
          </p:cNvPr>
          <p:cNvGrpSpPr/>
          <p:nvPr/>
        </p:nvGrpSpPr>
        <p:grpSpPr>
          <a:xfrm>
            <a:off x="3769675" y="5127079"/>
            <a:ext cx="3091701" cy="816522"/>
            <a:chOff x="283598" y="1906534"/>
            <a:chExt cx="3091701" cy="81652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2C39C0F-4D10-640F-6B88-643EA85732BC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59EA89A-6728-6B03-2F94-0851B684785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E7DD4E1B-1457-387F-6883-979D355BA0F6}"/>
              </a:ext>
            </a:extLst>
          </p:cNvPr>
          <p:cNvGrpSpPr/>
          <p:nvPr/>
        </p:nvGrpSpPr>
        <p:grpSpPr>
          <a:xfrm>
            <a:off x="7914437" y="1286537"/>
            <a:ext cx="3091701" cy="816522"/>
            <a:chOff x="283598" y="1906534"/>
            <a:chExt cx="3091701" cy="816522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344BFF5-2AE4-45F5-5A6C-4013AE72FFBE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B44DD93-C47E-BE38-2685-EE57C0A6913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032510CF-709C-81A2-89C6-0BC11B65AB90}"/>
              </a:ext>
            </a:extLst>
          </p:cNvPr>
          <p:cNvGrpSpPr/>
          <p:nvPr/>
        </p:nvGrpSpPr>
        <p:grpSpPr>
          <a:xfrm>
            <a:off x="9075949" y="3454170"/>
            <a:ext cx="2349289" cy="1047355"/>
            <a:chOff x="283598" y="1906534"/>
            <a:chExt cx="2349289" cy="1047355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C3CEEA5A-9B1D-9C03-67BE-D0D82354A1CE}"/>
                </a:ext>
              </a:extLst>
            </p:cNvPr>
            <p:cNvSpPr txBox="1"/>
            <p:nvPr/>
          </p:nvSpPr>
          <p:spPr>
            <a:xfrm>
              <a:off x="283598" y="2190603"/>
              <a:ext cx="234928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D49C5E88-4BD3-712C-0352-7E42858FA4F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09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7" grpId="0" animBg="1"/>
      <p:bldP spid="33" grpId="0" animBg="1"/>
      <p:bldP spid="37" grpId="0" animBg="1"/>
      <p:bldP spid="44" grpId="0" animBg="1"/>
      <p:bldP spid="4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60B20450-61CB-D8A0-7A61-0F5AB24A31E8}"/>
              </a:ext>
            </a:extLst>
          </p:cNvPr>
          <p:cNvSpPr/>
          <p:nvPr/>
        </p:nvSpPr>
        <p:spPr>
          <a:xfrm>
            <a:off x="6575005" y="1694350"/>
            <a:ext cx="4324053" cy="211565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矩形 1" descr="D:\51PPT模板网\51pptmoban.com\图片.jpg">
            <a:extLst>
              <a:ext uri="{FF2B5EF4-FFF2-40B4-BE49-F238E27FC236}">
                <a16:creationId xmlns:a16="http://schemas.microsoft.com/office/drawing/2014/main" id="{9AA136FF-90A3-AA83-B5B0-146594BD46DF}"/>
              </a:ext>
            </a:extLst>
          </p:cNvPr>
          <p:cNvSpPr/>
          <p:nvPr/>
        </p:nvSpPr>
        <p:spPr>
          <a:xfrm>
            <a:off x="1292944" y="1694350"/>
            <a:ext cx="4324053" cy="211565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AutoShape 12">
            <a:extLst>
              <a:ext uri="{FF2B5EF4-FFF2-40B4-BE49-F238E27FC236}">
                <a16:creationId xmlns:a16="http://schemas.microsoft.com/office/drawing/2014/main" id="{ACFF3278-BB01-14C7-845D-67B121410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2944" y="1299293"/>
            <a:ext cx="3702035" cy="790115"/>
          </a:xfrm>
          <a:prstGeom prst="homePlate">
            <a:avLst>
              <a:gd name="adj" fmla="val 63872"/>
            </a:avLst>
          </a:pr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chemeClr val="lt1"/>
                </a:solidFill>
              </a:rPr>
              <a:t>添加标题</a:t>
            </a:r>
          </a:p>
        </p:txBody>
      </p:sp>
      <p:sp>
        <p:nvSpPr>
          <p:cNvPr id="5" name="AutoShape 12">
            <a:extLst>
              <a:ext uri="{FF2B5EF4-FFF2-40B4-BE49-F238E27FC236}">
                <a16:creationId xmlns:a16="http://schemas.microsoft.com/office/drawing/2014/main" id="{67645546-F50B-6AB6-F6E6-0E298137536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197021" y="1299293"/>
            <a:ext cx="3702035" cy="790115"/>
          </a:xfrm>
          <a:prstGeom prst="homePlate">
            <a:avLst>
              <a:gd name="adj" fmla="val 63872"/>
            </a:avLst>
          </a:pr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b="1" dirty="0">
                <a:solidFill>
                  <a:schemeClr val="lt1"/>
                </a:solidFill>
              </a:rPr>
              <a:t>添加文字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5D922AB-EE3D-E47A-F5EA-6DD91088D934}"/>
              </a:ext>
            </a:extLst>
          </p:cNvPr>
          <p:cNvSpPr/>
          <p:nvPr/>
        </p:nvSpPr>
        <p:spPr>
          <a:xfrm>
            <a:off x="1292944" y="3849235"/>
            <a:ext cx="4324053" cy="1887050"/>
          </a:xfrm>
          <a:prstGeom prst="rect">
            <a:avLst/>
          </a:pr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493F766-0A8C-96FB-D548-FCDEC58AA51C}"/>
              </a:ext>
            </a:extLst>
          </p:cNvPr>
          <p:cNvSpPr/>
          <p:nvPr/>
        </p:nvSpPr>
        <p:spPr>
          <a:xfrm>
            <a:off x="6575003" y="3849235"/>
            <a:ext cx="4324053" cy="1887050"/>
          </a:xfrm>
          <a:prstGeom prst="rect">
            <a:avLst/>
          </a:pr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F0BD8FF-E4BD-5A01-203D-20799535C01F}"/>
              </a:ext>
            </a:extLst>
          </p:cNvPr>
          <p:cNvGrpSpPr/>
          <p:nvPr/>
        </p:nvGrpSpPr>
        <p:grpSpPr>
          <a:xfrm>
            <a:off x="1903280" y="4441127"/>
            <a:ext cx="3091699" cy="816522"/>
            <a:chOff x="176438" y="1906534"/>
            <a:chExt cx="309169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7045BAC-5EFA-5CC1-E2C0-1C8D5F48C4C5}"/>
                </a:ext>
              </a:extLst>
            </p:cNvPr>
            <p:cNvSpPr txBox="1"/>
            <p:nvPr/>
          </p:nvSpPr>
          <p:spPr>
            <a:xfrm>
              <a:off x="176438" y="2190603"/>
              <a:ext cx="3073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F308D58-D978-FAE0-22F1-6CCACC7326F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E39BB32-7455-DED6-2AC4-D1E6E83C8734}"/>
              </a:ext>
            </a:extLst>
          </p:cNvPr>
          <p:cNvGrpSpPr/>
          <p:nvPr/>
        </p:nvGrpSpPr>
        <p:grpSpPr>
          <a:xfrm>
            <a:off x="7191178" y="4347128"/>
            <a:ext cx="3091701" cy="816522"/>
            <a:chOff x="283598" y="1906534"/>
            <a:chExt cx="3091701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CA68FD0-BD36-A37E-8A79-AA2B9D40899B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67DB8F0-E3E3-1FD8-A675-E1B865EC0F9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7076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" grpId="0" animBg="1"/>
      <p:bldP spid="5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Freeform 200" descr="D:\51PPT模板网\51pptmoban.com\图片.jpg">
            <a:extLst>
              <a:ext uri="{FF2B5EF4-FFF2-40B4-BE49-F238E27FC236}">
                <a16:creationId xmlns:a16="http://schemas.microsoft.com/office/drawing/2014/main" id="{BB31EF2B-8D99-2FE6-EE7C-BD6CA45017CD}"/>
              </a:ext>
            </a:extLst>
          </p:cNvPr>
          <p:cNvSpPr>
            <a:spLocks noEditPoints="1"/>
          </p:cNvSpPr>
          <p:nvPr/>
        </p:nvSpPr>
        <p:spPr bwMode="auto">
          <a:xfrm>
            <a:off x="5265042" y="1295110"/>
            <a:ext cx="1661915" cy="5251410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gradFill>
            <a:gsLst>
              <a:gs pos="0">
                <a:srgbClr val="224642"/>
              </a:gs>
              <a:gs pos="100000">
                <a:srgbClr val="789F9A"/>
              </a:gs>
            </a:gsLst>
            <a:lin ang="16200000" scaled="1"/>
          </a:gradFill>
          <a:ln>
            <a:noFill/>
          </a:ln>
          <a:effectLst>
            <a:outerShdw blurRad="76200" dir="13500000" sy="23000" kx="1200000" algn="br" rotWithShape="0">
              <a:prstClr val="black">
                <a:alpha val="6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7703E7F-B041-2DF9-2390-9D3698267920}"/>
              </a:ext>
            </a:extLst>
          </p:cNvPr>
          <p:cNvGrpSpPr/>
          <p:nvPr/>
        </p:nvGrpSpPr>
        <p:grpSpPr>
          <a:xfrm>
            <a:off x="2014991" y="1997846"/>
            <a:ext cx="2586037" cy="467417"/>
            <a:chOff x="2035411" y="2661461"/>
            <a:chExt cx="3747459" cy="67734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5FD512E-6833-0F3B-9CF4-4B018947F0B4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E0FA1E7-C9B4-9670-A35C-1E43F42E8D19}"/>
                </a:ext>
              </a:extLst>
            </p:cNvPr>
            <p:cNvSpPr txBox="1"/>
            <p:nvPr/>
          </p:nvSpPr>
          <p:spPr>
            <a:xfrm>
              <a:off x="2662625" y="2745126"/>
              <a:ext cx="2493030" cy="454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CDC6FFDC-E2D7-E177-00AC-F5F0AB2F18AD}"/>
              </a:ext>
            </a:extLst>
          </p:cNvPr>
          <p:cNvSpPr txBox="1"/>
          <p:nvPr/>
        </p:nvSpPr>
        <p:spPr>
          <a:xfrm>
            <a:off x="1570984" y="2568649"/>
            <a:ext cx="307358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2645135-9EE9-6741-9D64-DCD52D83BF4F}"/>
              </a:ext>
            </a:extLst>
          </p:cNvPr>
          <p:cNvGrpSpPr/>
          <p:nvPr/>
        </p:nvGrpSpPr>
        <p:grpSpPr>
          <a:xfrm>
            <a:off x="7480314" y="1997846"/>
            <a:ext cx="2586037" cy="467417"/>
            <a:chOff x="2035411" y="2661461"/>
            <a:chExt cx="3747459" cy="67734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21B0601-9BB0-2830-4C2B-D3FDFD9FB6EA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789F9A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92A7E38-A72C-A2F8-E31E-3C2CFDD0C12C}"/>
                </a:ext>
              </a:extLst>
            </p:cNvPr>
            <p:cNvSpPr txBox="1"/>
            <p:nvPr/>
          </p:nvSpPr>
          <p:spPr>
            <a:xfrm>
              <a:off x="2662625" y="2745126"/>
              <a:ext cx="2493030" cy="454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DF636271-1496-35CC-C83A-AF5A1B3B0733}"/>
              </a:ext>
            </a:extLst>
          </p:cNvPr>
          <p:cNvSpPr txBox="1"/>
          <p:nvPr/>
        </p:nvSpPr>
        <p:spPr>
          <a:xfrm>
            <a:off x="7399164" y="2568649"/>
            <a:ext cx="307358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6279ED1-D88F-788B-5457-16996A6788F2}"/>
              </a:ext>
            </a:extLst>
          </p:cNvPr>
          <p:cNvGrpSpPr/>
          <p:nvPr/>
        </p:nvGrpSpPr>
        <p:grpSpPr>
          <a:xfrm>
            <a:off x="2014991" y="4262074"/>
            <a:ext cx="2586037" cy="467417"/>
            <a:chOff x="2035411" y="2661461"/>
            <a:chExt cx="3747459" cy="677340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B8858DA-41C3-112B-114B-97D46C884612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789F9A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A61A3B5-989D-5F8C-FC75-D8FBCD2F1A3B}"/>
                </a:ext>
              </a:extLst>
            </p:cNvPr>
            <p:cNvSpPr txBox="1"/>
            <p:nvPr/>
          </p:nvSpPr>
          <p:spPr>
            <a:xfrm>
              <a:off x="2662625" y="2745126"/>
              <a:ext cx="2493030" cy="454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D54839F8-04C6-67FF-2443-99E2081A865C}"/>
              </a:ext>
            </a:extLst>
          </p:cNvPr>
          <p:cNvSpPr txBox="1"/>
          <p:nvPr/>
        </p:nvSpPr>
        <p:spPr>
          <a:xfrm>
            <a:off x="1570984" y="4832877"/>
            <a:ext cx="307358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DD0F4FD-68E2-EB39-C369-DCDF19A38CD1}"/>
              </a:ext>
            </a:extLst>
          </p:cNvPr>
          <p:cNvGrpSpPr/>
          <p:nvPr/>
        </p:nvGrpSpPr>
        <p:grpSpPr>
          <a:xfrm>
            <a:off x="7480314" y="4262074"/>
            <a:ext cx="2586037" cy="467417"/>
            <a:chOff x="2035411" y="2661461"/>
            <a:chExt cx="3747459" cy="677340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9155933-8C6C-27CB-1C62-DF2FB8C05694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3BE24B9-2E3D-B421-F57F-1E3956C78FA7}"/>
                </a:ext>
              </a:extLst>
            </p:cNvPr>
            <p:cNvSpPr txBox="1"/>
            <p:nvPr/>
          </p:nvSpPr>
          <p:spPr>
            <a:xfrm>
              <a:off x="2662625" y="2745126"/>
              <a:ext cx="2493030" cy="454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ECEC67C9-6E2A-A921-1D30-12CE7A3E60AE}"/>
              </a:ext>
            </a:extLst>
          </p:cNvPr>
          <p:cNvSpPr txBox="1"/>
          <p:nvPr/>
        </p:nvSpPr>
        <p:spPr>
          <a:xfrm>
            <a:off x="7399164" y="4832877"/>
            <a:ext cx="307358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94418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>
            <a:extLst>
              <a:ext uri="{FF2B5EF4-FFF2-40B4-BE49-F238E27FC236}">
                <a16:creationId xmlns:a16="http://schemas.microsoft.com/office/drawing/2014/main" id="{7D171019-D1E5-8EFF-9419-F57D6B52DC64}"/>
              </a:ext>
            </a:extLst>
          </p:cNvPr>
          <p:cNvSpPr/>
          <p:nvPr/>
        </p:nvSpPr>
        <p:spPr>
          <a:xfrm>
            <a:off x="1253390" y="1951927"/>
            <a:ext cx="1704643" cy="1704643"/>
          </a:xfrm>
          <a:prstGeom prst="ellipse">
            <a:avLst/>
          </a:pr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53BF3EF-33D2-B88B-A959-9A972961724F}"/>
              </a:ext>
            </a:extLst>
          </p:cNvPr>
          <p:cNvSpPr/>
          <p:nvPr/>
        </p:nvSpPr>
        <p:spPr>
          <a:xfrm>
            <a:off x="3901505" y="1951927"/>
            <a:ext cx="1704643" cy="1704643"/>
          </a:xfrm>
          <a:prstGeom prst="ellipse">
            <a:avLst/>
          </a:prstGeom>
          <a:solidFill>
            <a:srgbClr val="789F9A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71E433F7-585E-C513-2FEB-D9C85EFADB44}"/>
              </a:ext>
            </a:extLst>
          </p:cNvPr>
          <p:cNvSpPr/>
          <p:nvPr/>
        </p:nvSpPr>
        <p:spPr>
          <a:xfrm>
            <a:off x="6549620" y="1951927"/>
            <a:ext cx="1704643" cy="1704643"/>
          </a:xfrm>
          <a:prstGeom prst="ellipse">
            <a:avLst/>
          </a:pr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10F77691-2A1F-8B19-AAB6-37C0DF0ED41A}"/>
              </a:ext>
            </a:extLst>
          </p:cNvPr>
          <p:cNvSpPr/>
          <p:nvPr/>
        </p:nvSpPr>
        <p:spPr>
          <a:xfrm>
            <a:off x="9197735" y="1951927"/>
            <a:ext cx="1704643" cy="1704643"/>
          </a:xfrm>
          <a:prstGeom prst="ellipse">
            <a:avLst/>
          </a:prstGeom>
          <a:solidFill>
            <a:srgbClr val="789F9A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Group 81">
            <a:extLst>
              <a:ext uri="{FF2B5EF4-FFF2-40B4-BE49-F238E27FC236}">
                <a16:creationId xmlns:a16="http://schemas.microsoft.com/office/drawing/2014/main" id="{B086385E-77AC-3467-01F1-6D1566265777}"/>
              </a:ext>
            </a:extLst>
          </p:cNvPr>
          <p:cNvGrpSpPr/>
          <p:nvPr/>
        </p:nvGrpSpPr>
        <p:grpSpPr>
          <a:xfrm>
            <a:off x="1724942" y="2412113"/>
            <a:ext cx="761538" cy="784270"/>
            <a:chOff x="3681413" y="3632200"/>
            <a:chExt cx="638175" cy="657225"/>
          </a:xfrm>
          <a:solidFill>
            <a:schemeClr val="bg1"/>
          </a:solidFill>
        </p:grpSpPr>
        <p:sp>
          <p:nvSpPr>
            <p:cNvPr id="3" name="Freeform 14">
              <a:extLst>
                <a:ext uri="{FF2B5EF4-FFF2-40B4-BE49-F238E27FC236}">
                  <a16:creationId xmlns:a16="http://schemas.microsoft.com/office/drawing/2014/main" id="{650DE6D4-05E9-E46F-86D7-FF55FBC9BE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6688" y="3681413"/>
              <a:ext cx="342900" cy="533400"/>
            </a:xfrm>
            <a:custGeom>
              <a:avLst/>
              <a:gdLst/>
              <a:ahLst/>
              <a:cxnLst>
                <a:cxn ang="0">
                  <a:pos x="135" y="53"/>
                </a:cxn>
                <a:cxn ang="0">
                  <a:pos x="134" y="52"/>
                </a:cxn>
                <a:cxn ang="0">
                  <a:pos x="121" y="47"/>
                </a:cxn>
                <a:cxn ang="0">
                  <a:pos x="112" y="56"/>
                </a:cxn>
                <a:cxn ang="0">
                  <a:pos x="103" y="46"/>
                </a:cxn>
                <a:cxn ang="0">
                  <a:pos x="103" y="46"/>
                </a:cxn>
                <a:cxn ang="0">
                  <a:pos x="91" y="52"/>
                </a:cxn>
                <a:cxn ang="0">
                  <a:pos x="88" y="53"/>
                </a:cxn>
                <a:cxn ang="0">
                  <a:pos x="71" y="55"/>
                </a:cxn>
                <a:cxn ang="0">
                  <a:pos x="29" y="9"/>
                </a:cxn>
                <a:cxn ang="0">
                  <a:pos x="22" y="2"/>
                </a:cxn>
                <a:cxn ang="0">
                  <a:pos x="18" y="1"/>
                </a:cxn>
                <a:cxn ang="0">
                  <a:pos x="10" y="2"/>
                </a:cxn>
                <a:cxn ang="0">
                  <a:pos x="3" y="21"/>
                </a:cxn>
                <a:cxn ang="0">
                  <a:pos x="12" y="36"/>
                </a:cxn>
                <a:cxn ang="0">
                  <a:pos x="16" y="41"/>
                </a:cxn>
                <a:cxn ang="0">
                  <a:pos x="63" y="82"/>
                </a:cxn>
                <a:cxn ang="0">
                  <a:pos x="75" y="84"/>
                </a:cxn>
                <a:cxn ang="0">
                  <a:pos x="75" y="158"/>
                </a:cxn>
                <a:cxn ang="0">
                  <a:pos x="77" y="168"/>
                </a:cxn>
                <a:cxn ang="0">
                  <a:pos x="77" y="170"/>
                </a:cxn>
                <a:cxn ang="0">
                  <a:pos x="77" y="305"/>
                </a:cxn>
                <a:cxn ang="0">
                  <a:pos x="93" y="321"/>
                </a:cxn>
                <a:cxn ang="0">
                  <a:pos x="110" y="305"/>
                </a:cxn>
                <a:cxn ang="0">
                  <a:pos x="110" y="190"/>
                </a:cxn>
                <a:cxn ang="0">
                  <a:pos x="112" y="190"/>
                </a:cxn>
                <a:cxn ang="0">
                  <a:pos x="112" y="190"/>
                </a:cxn>
                <a:cxn ang="0">
                  <a:pos x="112" y="305"/>
                </a:cxn>
                <a:cxn ang="0">
                  <a:pos x="129" y="321"/>
                </a:cxn>
                <a:cxn ang="0">
                  <a:pos x="129" y="321"/>
                </a:cxn>
                <a:cxn ang="0">
                  <a:pos x="146" y="305"/>
                </a:cxn>
                <a:cxn ang="0">
                  <a:pos x="146" y="173"/>
                </a:cxn>
                <a:cxn ang="0">
                  <a:pos x="149" y="175"/>
                </a:cxn>
                <a:cxn ang="0">
                  <a:pos x="155" y="177"/>
                </a:cxn>
                <a:cxn ang="0">
                  <a:pos x="168" y="170"/>
                </a:cxn>
                <a:cxn ang="0">
                  <a:pos x="135" y="53"/>
                </a:cxn>
                <a:cxn ang="0">
                  <a:pos x="112" y="127"/>
                </a:cxn>
                <a:cxn ang="0">
                  <a:pos x="112" y="127"/>
                </a:cxn>
                <a:cxn ang="0">
                  <a:pos x="103" y="115"/>
                </a:cxn>
                <a:cxn ang="0">
                  <a:pos x="112" y="57"/>
                </a:cxn>
                <a:cxn ang="0">
                  <a:pos x="112" y="57"/>
                </a:cxn>
                <a:cxn ang="0">
                  <a:pos x="121" y="115"/>
                </a:cxn>
                <a:cxn ang="0">
                  <a:pos x="112" y="127"/>
                </a:cxn>
                <a:cxn ang="0">
                  <a:pos x="149" y="143"/>
                </a:cxn>
                <a:cxn ang="0">
                  <a:pos x="149" y="103"/>
                </a:cxn>
                <a:cxn ang="0">
                  <a:pos x="149" y="143"/>
                </a:cxn>
                <a:cxn ang="0">
                  <a:pos x="149" y="143"/>
                </a:cxn>
                <a:cxn ang="0">
                  <a:pos x="149" y="143"/>
                </a:cxn>
              </a:cxnLst>
              <a:rect l="0" t="0" r="r" b="b"/>
              <a:pathLst>
                <a:path w="207" h="321">
                  <a:moveTo>
                    <a:pt x="135" y="53"/>
                  </a:moveTo>
                  <a:cubicBezTo>
                    <a:pt x="135" y="53"/>
                    <a:pt x="134" y="52"/>
                    <a:pt x="134" y="52"/>
                  </a:cubicBezTo>
                  <a:cubicBezTo>
                    <a:pt x="130" y="50"/>
                    <a:pt x="126" y="48"/>
                    <a:pt x="121" y="47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99" y="48"/>
                    <a:pt x="95" y="49"/>
                    <a:pt x="91" y="52"/>
                  </a:cubicBezTo>
                  <a:cubicBezTo>
                    <a:pt x="90" y="52"/>
                    <a:pt x="89" y="52"/>
                    <a:pt x="88" y="53"/>
                  </a:cubicBezTo>
                  <a:cubicBezTo>
                    <a:pt x="82" y="56"/>
                    <a:pt x="77" y="57"/>
                    <a:pt x="71" y="55"/>
                  </a:cubicBezTo>
                  <a:cubicBezTo>
                    <a:pt x="52" y="49"/>
                    <a:pt x="34" y="19"/>
                    <a:pt x="29" y="9"/>
                  </a:cubicBezTo>
                  <a:cubicBezTo>
                    <a:pt x="27" y="6"/>
                    <a:pt x="25" y="4"/>
                    <a:pt x="22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6" y="0"/>
                    <a:pt x="13" y="1"/>
                    <a:pt x="10" y="2"/>
                  </a:cubicBezTo>
                  <a:cubicBezTo>
                    <a:pt x="3" y="5"/>
                    <a:pt x="0" y="14"/>
                    <a:pt x="3" y="21"/>
                  </a:cubicBezTo>
                  <a:cubicBezTo>
                    <a:pt x="4" y="23"/>
                    <a:pt x="7" y="29"/>
                    <a:pt x="12" y="36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6" y="56"/>
                    <a:pt x="42" y="75"/>
                    <a:pt x="63" y="82"/>
                  </a:cubicBezTo>
                  <a:cubicBezTo>
                    <a:pt x="67" y="83"/>
                    <a:pt x="71" y="84"/>
                    <a:pt x="75" y="84"/>
                  </a:cubicBezTo>
                  <a:cubicBezTo>
                    <a:pt x="75" y="158"/>
                    <a:pt x="75" y="158"/>
                    <a:pt x="75" y="158"/>
                  </a:cubicBezTo>
                  <a:cubicBezTo>
                    <a:pt x="75" y="162"/>
                    <a:pt x="76" y="165"/>
                    <a:pt x="77" y="168"/>
                  </a:cubicBezTo>
                  <a:cubicBezTo>
                    <a:pt x="77" y="169"/>
                    <a:pt x="77" y="170"/>
                    <a:pt x="77" y="170"/>
                  </a:cubicBezTo>
                  <a:cubicBezTo>
                    <a:pt x="77" y="305"/>
                    <a:pt x="77" y="305"/>
                    <a:pt x="77" y="305"/>
                  </a:cubicBezTo>
                  <a:cubicBezTo>
                    <a:pt x="77" y="314"/>
                    <a:pt x="84" y="321"/>
                    <a:pt x="93" y="321"/>
                  </a:cubicBezTo>
                  <a:cubicBezTo>
                    <a:pt x="103" y="321"/>
                    <a:pt x="110" y="314"/>
                    <a:pt x="110" y="305"/>
                  </a:cubicBezTo>
                  <a:cubicBezTo>
                    <a:pt x="110" y="190"/>
                    <a:pt x="110" y="190"/>
                    <a:pt x="110" y="190"/>
                  </a:cubicBezTo>
                  <a:cubicBezTo>
                    <a:pt x="111" y="190"/>
                    <a:pt x="111" y="190"/>
                    <a:pt x="112" y="190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305"/>
                    <a:pt x="112" y="305"/>
                    <a:pt x="112" y="305"/>
                  </a:cubicBezTo>
                  <a:cubicBezTo>
                    <a:pt x="112" y="314"/>
                    <a:pt x="120" y="321"/>
                    <a:pt x="129" y="321"/>
                  </a:cubicBezTo>
                  <a:cubicBezTo>
                    <a:pt x="129" y="321"/>
                    <a:pt x="129" y="321"/>
                    <a:pt x="129" y="321"/>
                  </a:cubicBezTo>
                  <a:cubicBezTo>
                    <a:pt x="138" y="321"/>
                    <a:pt x="146" y="314"/>
                    <a:pt x="146" y="305"/>
                  </a:cubicBezTo>
                  <a:cubicBezTo>
                    <a:pt x="146" y="173"/>
                    <a:pt x="146" y="173"/>
                    <a:pt x="146" y="173"/>
                  </a:cubicBezTo>
                  <a:cubicBezTo>
                    <a:pt x="146" y="174"/>
                    <a:pt x="147" y="175"/>
                    <a:pt x="149" y="175"/>
                  </a:cubicBezTo>
                  <a:cubicBezTo>
                    <a:pt x="151" y="176"/>
                    <a:pt x="153" y="177"/>
                    <a:pt x="155" y="177"/>
                  </a:cubicBezTo>
                  <a:cubicBezTo>
                    <a:pt x="160" y="177"/>
                    <a:pt x="165" y="174"/>
                    <a:pt x="168" y="170"/>
                  </a:cubicBezTo>
                  <a:cubicBezTo>
                    <a:pt x="207" y="97"/>
                    <a:pt x="153" y="64"/>
                    <a:pt x="135" y="53"/>
                  </a:cubicBezTo>
                  <a:close/>
                  <a:moveTo>
                    <a:pt x="112" y="127"/>
                  </a:moveTo>
                  <a:cubicBezTo>
                    <a:pt x="112" y="127"/>
                    <a:pt x="112" y="127"/>
                    <a:pt x="112" y="127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112" y="127"/>
                  </a:lnTo>
                  <a:close/>
                  <a:moveTo>
                    <a:pt x="149" y="143"/>
                  </a:moveTo>
                  <a:cubicBezTo>
                    <a:pt x="149" y="103"/>
                    <a:pt x="149" y="103"/>
                    <a:pt x="149" y="103"/>
                  </a:cubicBezTo>
                  <a:cubicBezTo>
                    <a:pt x="154" y="113"/>
                    <a:pt x="156" y="126"/>
                    <a:pt x="149" y="143"/>
                  </a:cubicBezTo>
                  <a:close/>
                  <a:moveTo>
                    <a:pt x="149" y="143"/>
                  </a:moveTo>
                  <a:cubicBezTo>
                    <a:pt x="149" y="143"/>
                    <a:pt x="149" y="143"/>
                    <a:pt x="149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15">
              <a:extLst>
                <a:ext uri="{FF2B5EF4-FFF2-40B4-BE49-F238E27FC236}">
                  <a16:creationId xmlns:a16="http://schemas.microsoft.com/office/drawing/2014/main" id="{FB44577D-9942-A53A-82A1-3C06D957A6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2100" y="3633788"/>
              <a:ext cx="119063" cy="120650"/>
            </a:xfrm>
            <a:custGeom>
              <a:avLst/>
              <a:gdLst/>
              <a:ahLst/>
              <a:cxnLst>
                <a:cxn ang="0">
                  <a:pos x="72" y="36"/>
                </a:cxn>
                <a:cxn ang="0">
                  <a:pos x="36" y="72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72" y="36"/>
                </a:cxn>
                <a:cxn ang="0">
                  <a:pos x="72" y="36"/>
                </a:cxn>
              </a:cxnLst>
              <a:rect l="0" t="0" r="r" b="b"/>
              <a:pathLst>
                <a:path w="72" h="72">
                  <a:moveTo>
                    <a:pt x="72" y="36"/>
                  </a:moveTo>
                  <a:cubicBezTo>
                    <a:pt x="72" y="56"/>
                    <a:pt x="5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lose/>
                  <a:moveTo>
                    <a:pt x="72" y="36"/>
                  </a:moveTo>
                  <a:cubicBezTo>
                    <a:pt x="72" y="36"/>
                    <a:pt x="72" y="36"/>
                    <a:pt x="72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16">
              <a:extLst>
                <a:ext uri="{FF2B5EF4-FFF2-40B4-BE49-F238E27FC236}">
                  <a16:creationId xmlns:a16="http://schemas.microsoft.com/office/drawing/2014/main" id="{A481A111-8C84-6148-EA4F-063540E589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3638" y="3632200"/>
              <a:ext cx="361950" cy="338137"/>
            </a:xfrm>
            <a:custGeom>
              <a:avLst/>
              <a:gdLst/>
              <a:ahLst/>
              <a:cxnLst>
                <a:cxn ang="0">
                  <a:pos x="197" y="203"/>
                </a:cxn>
                <a:cxn ang="0">
                  <a:pos x="20" y="203"/>
                </a:cxn>
                <a:cxn ang="0">
                  <a:pos x="0" y="182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97" y="0"/>
                </a:cxn>
                <a:cxn ang="0">
                  <a:pos x="218" y="20"/>
                </a:cxn>
                <a:cxn ang="0">
                  <a:pos x="218" y="182"/>
                </a:cxn>
                <a:cxn ang="0">
                  <a:pos x="197" y="203"/>
                </a:cxn>
                <a:cxn ang="0">
                  <a:pos x="20" y="13"/>
                </a:cxn>
                <a:cxn ang="0">
                  <a:pos x="13" y="20"/>
                </a:cxn>
                <a:cxn ang="0">
                  <a:pos x="13" y="182"/>
                </a:cxn>
                <a:cxn ang="0">
                  <a:pos x="20" y="189"/>
                </a:cxn>
                <a:cxn ang="0">
                  <a:pos x="197" y="189"/>
                </a:cxn>
                <a:cxn ang="0">
                  <a:pos x="204" y="182"/>
                </a:cxn>
                <a:cxn ang="0">
                  <a:pos x="204" y="20"/>
                </a:cxn>
                <a:cxn ang="0">
                  <a:pos x="197" y="13"/>
                </a:cxn>
                <a:cxn ang="0">
                  <a:pos x="20" y="13"/>
                </a:cxn>
                <a:cxn ang="0">
                  <a:pos x="20" y="13"/>
                </a:cxn>
                <a:cxn ang="0">
                  <a:pos x="20" y="13"/>
                </a:cxn>
              </a:cxnLst>
              <a:rect l="0" t="0" r="r" b="b"/>
              <a:pathLst>
                <a:path w="218" h="203">
                  <a:moveTo>
                    <a:pt x="197" y="203"/>
                  </a:moveTo>
                  <a:cubicBezTo>
                    <a:pt x="20" y="203"/>
                    <a:pt x="20" y="203"/>
                    <a:pt x="20" y="203"/>
                  </a:cubicBezTo>
                  <a:cubicBezTo>
                    <a:pt x="9" y="203"/>
                    <a:pt x="0" y="194"/>
                    <a:pt x="0" y="18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08" y="0"/>
                    <a:pt x="218" y="9"/>
                    <a:pt x="218" y="20"/>
                  </a:cubicBezTo>
                  <a:cubicBezTo>
                    <a:pt x="218" y="182"/>
                    <a:pt x="218" y="182"/>
                    <a:pt x="218" y="182"/>
                  </a:cubicBezTo>
                  <a:cubicBezTo>
                    <a:pt x="218" y="194"/>
                    <a:pt x="208" y="203"/>
                    <a:pt x="197" y="203"/>
                  </a:cubicBezTo>
                  <a:close/>
                  <a:moveTo>
                    <a:pt x="20" y="13"/>
                  </a:moveTo>
                  <a:cubicBezTo>
                    <a:pt x="16" y="13"/>
                    <a:pt x="13" y="16"/>
                    <a:pt x="13" y="20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3" y="186"/>
                    <a:pt x="16" y="189"/>
                    <a:pt x="20" y="189"/>
                  </a:cubicBezTo>
                  <a:cubicBezTo>
                    <a:pt x="197" y="189"/>
                    <a:pt x="197" y="189"/>
                    <a:pt x="197" y="189"/>
                  </a:cubicBezTo>
                  <a:cubicBezTo>
                    <a:pt x="201" y="189"/>
                    <a:pt x="204" y="186"/>
                    <a:pt x="204" y="182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16"/>
                    <a:pt x="201" y="13"/>
                    <a:pt x="197" y="13"/>
                  </a:cubicBezTo>
                  <a:lnTo>
                    <a:pt x="20" y="13"/>
                  </a:lnTo>
                  <a:close/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17">
              <a:extLst>
                <a:ext uri="{FF2B5EF4-FFF2-40B4-BE49-F238E27FC236}">
                  <a16:creationId xmlns:a16="http://schemas.microsoft.com/office/drawing/2014/main" id="{B6EF0698-0A55-089A-6286-5148F700A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3325" y="4003675"/>
              <a:ext cx="96838" cy="93662"/>
            </a:xfrm>
            <a:custGeom>
              <a:avLst/>
              <a:gdLst/>
              <a:ahLst/>
              <a:cxnLst>
                <a:cxn ang="0">
                  <a:pos x="58" y="29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8" y="29"/>
                </a:cxn>
                <a:cxn ang="0">
                  <a:pos x="58" y="29"/>
                </a:cxn>
                <a:cxn ang="0">
                  <a:pos x="58" y="29"/>
                </a:cxn>
              </a:cxnLst>
              <a:rect l="0" t="0" r="r" b="b"/>
              <a:pathLst>
                <a:path w="58" h="57">
                  <a:moveTo>
                    <a:pt x="58" y="29"/>
                  </a:moveTo>
                  <a:cubicBezTo>
                    <a:pt x="58" y="45"/>
                    <a:pt x="45" y="57"/>
                    <a:pt x="29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58" y="29"/>
                  </a:moveTo>
                  <a:cubicBezTo>
                    <a:pt x="58" y="29"/>
                    <a:pt x="58" y="29"/>
                    <a:pt x="58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433A21DC-D222-E47C-AC80-1CC0BE1A65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5700" y="4100513"/>
              <a:ext cx="192088" cy="106362"/>
            </a:xfrm>
            <a:custGeom>
              <a:avLst/>
              <a:gdLst/>
              <a:ahLst/>
              <a:cxnLst>
                <a:cxn ang="0">
                  <a:pos x="25" y="64"/>
                </a:cxn>
                <a:cxn ang="0">
                  <a:pos x="29" y="44"/>
                </a:cxn>
                <a:cxn ang="0">
                  <a:pos x="29" y="64"/>
                </a:cxn>
                <a:cxn ang="0">
                  <a:pos x="58" y="64"/>
                </a:cxn>
                <a:cxn ang="0">
                  <a:pos x="51" y="54"/>
                </a:cxn>
                <a:cxn ang="0">
                  <a:pos x="58" y="8"/>
                </a:cxn>
                <a:cxn ang="0">
                  <a:pos x="58" y="8"/>
                </a:cxn>
                <a:cxn ang="0">
                  <a:pos x="65" y="54"/>
                </a:cxn>
                <a:cxn ang="0">
                  <a:pos x="58" y="64"/>
                </a:cxn>
                <a:cxn ang="0">
                  <a:pos x="87" y="64"/>
                </a:cxn>
                <a:cxn ang="0">
                  <a:pos x="87" y="44"/>
                </a:cxn>
                <a:cxn ang="0">
                  <a:pos x="91" y="64"/>
                </a:cxn>
                <a:cxn ang="0">
                  <a:pos x="114" y="64"/>
                </a:cxn>
                <a:cxn ang="0">
                  <a:pos x="77" y="5"/>
                </a:cxn>
                <a:cxn ang="0">
                  <a:pos x="76" y="5"/>
                </a:cxn>
                <a:cxn ang="0">
                  <a:pos x="65" y="0"/>
                </a:cxn>
                <a:cxn ang="0">
                  <a:pos x="58" y="7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40" y="5"/>
                </a:cxn>
                <a:cxn ang="0">
                  <a:pos x="39" y="5"/>
                </a:cxn>
                <a:cxn ang="0">
                  <a:pos x="2" y="64"/>
                </a:cxn>
                <a:cxn ang="0">
                  <a:pos x="25" y="64"/>
                </a:cxn>
                <a:cxn ang="0">
                  <a:pos x="25" y="64"/>
                </a:cxn>
                <a:cxn ang="0">
                  <a:pos x="25" y="64"/>
                </a:cxn>
              </a:cxnLst>
              <a:rect l="0" t="0" r="r" b="b"/>
              <a:pathLst>
                <a:path w="116" h="64">
                  <a:moveTo>
                    <a:pt x="25" y="64"/>
                  </a:moveTo>
                  <a:cubicBezTo>
                    <a:pt x="24" y="56"/>
                    <a:pt x="26" y="49"/>
                    <a:pt x="29" y="4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90" y="49"/>
                    <a:pt x="92" y="56"/>
                    <a:pt x="91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6" y="29"/>
                    <a:pt x="88" y="12"/>
                    <a:pt x="77" y="5"/>
                  </a:cubicBezTo>
                  <a:cubicBezTo>
                    <a:pt x="77" y="5"/>
                    <a:pt x="76" y="5"/>
                    <a:pt x="76" y="5"/>
                  </a:cubicBezTo>
                  <a:cubicBezTo>
                    <a:pt x="72" y="2"/>
                    <a:pt x="69" y="1"/>
                    <a:pt x="65" y="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7" y="1"/>
                    <a:pt x="44" y="2"/>
                    <a:pt x="40" y="5"/>
                  </a:cubicBezTo>
                  <a:cubicBezTo>
                    <a:pt x="40" y="5"/>
                    <a:pt x="39" y="5"/>
                    <a:pt x="39" y="5"/>
                  </a:cubicBezTo>
                  <a:cubicBezTo>
                    <a:pt x="28" y="12"/>
                    <a:pt x="0" y="29"/>
                    <a:pt x="2" y="64"/>
                  </a:cubicBezTo>
                  <a:lnTo>
                    <a:pt x="25" y="64"/>
                  </a:lnTo>
                  <a:close/>
                  <a:moveTo>
                    <a:pt x="25" y="64"/>
                  </a:moveTo>
                  <a:cubicBezTo>
                    <a:pt x="25" y="64"/>
                    <a:pt x="25" y="64"/>
                    <a:pt x="25" y="6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19">
              <a:extLst>
                <a:ext uri="{FF2B5EF4-FFF2-40B4-BE49-F238E27FC236}">
                  <a16:creationId xmlns:a16="http://schemas.microsoft.com/office/drawing/2014/main" id="{DFAFF324-860C-8A47-C05D-D66C5E4D03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9063" y="4003675"/>
              <a:ext cx="93663" cy="93662"/>
            </a:xfrm>
            <a:custGeom>
              <a:avLst/>
              <a:gdLst/>
              <a:ahLst/>
              <a:cxnLst>
                <a:cxn ang="0">
                  <a:pos x="57" y="29"/>
                </a:cxn>
                <a:cxn ang="0">
                  <a:pos x="28" y="57"/>
                </a:cxn>
                <a:cxn ang="0">
                  <a:pos x="0" y="29"/>
                </a:cxn>
                <a:cxn ang="0">
                  <a:pos x="28" y="0"/>
                </a:cxn>
                <a:cxn ang="0">
                  <a:pos x="57" y="29"/>
                </a:cxn>
                <a:cxn ang="0">
                  <a:pos x="57" y="29"/>
                </a:cxn>
                <a:cxn ang="0">
                  <a:pos x="57" y="29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45"/>
                    <a:pt x="44" y="57"/>
                    <a:pt x="28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lose/>
                  <a:moveTo>
                    <a:pt x="57" y="29"/>
                  </a:moveTo>
                  <a:cubicBezTo>
                    <a:pt x="57" y="29"/>
                    <a:pt x="57" y="29"/>
                    <a:pt x="57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0">
              <a:extLst>
                <a:ext uri="{FF2B5EF4-FFF2-40B4-BE49-F238E27FC236}">
                  <a16:creationId xmlns:a16="http://schemas.microsoft.com/office/drawing/2014/main" id="{3CF24881-1131-5EFE-ED61-89ABFC7133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9850" y="4100513"/>
              <a:ext cx="192088" cy="106362"/>
            </a:xfrm>
            <a:custGeom>
              <a:avLst/>
              <a:gdLst/>
              <a:ahLst/>
              <a:cxnLst>
                <a:cxn ang="0">
                  <a:pos x="25" y="64"/>
                </a:cxn>
                <a:cxn ang="0">
                  <a:pos x="29" y="44"/>
                </a:cxn>
                <a:cxn ang="0">
                  <a:pos x="29" y="64"/>
                </a:cxn>
                <a:cxn ang="0">
                  <a:pos x="58" y="64"/>
                </a:cxn>
                <a:cxn ang="0">
                  <a:pos x="51" y="54"/>
                </a:cxn>
                <a:cxn ang="0">
                  <a:pos x="58" y="8"/>
                </a:cxn>
                <a:cxn ang="0">
                  <a:pos x="58" y="8"/>
                </a:cxn>
                <a:cxn ang="0">
                  <a:pos x="65" y="54"/>
                </a:cxn>
                <a:cxn ang="0">
                  <a:pos x="59" y="64"/>
                </a:cxn>
                <a:cxn ang="0">
                  <a:pos x="88" y="64"/>
                </a:cxn>
                <a:cxn ang="0">
                  <a:pos x="88" y="44"/>
                </a:cxn>
                <a:cxn ang="0">
                  <a:pos x="92" y="64"/>
                </a:cxn>
                <a:cxn ang="0">
                  <a:pos x="114" y="64"/>
                </a:cxn>
                <a:cxn ang="0">
                  <a:pos x="77" y="5"/>
                </a:cxn>
                <a:cxn ang="0">
                  <a:pos x="76" y="5"/>
                </a:cxn>
                <a:cxn ang="0">
                  <a:pos x="66" y="0"/>
                </a:cxn>
                <a:cxn ang="0">
                  <a:pos x="58" y="7"/>
                </a:cxn>
                <a:cxn ang="0">
                  <a:pos x="52" y="0"/>
                </a:cxn>
                <a:cxn ang="0">
                  <a:pos x="51" y="0"/>
                </a:cxn>
                <a:cxn ang="0">
                  <a:pos x="41" y="5"/>
                </a:cxn>
                <a:cxn ang="0">
                  <a:pos x="39" y="5"/>
                </a:cxn>
                <a:cxn ang="0">
                  <a:pos x="3" y="64"/>
                </a:cxn>
                <a:cxn ang="0">
                  <a:pos x="25" y="64"/>
                </a:cxn>
                <a:cxn ang="0">
                  <a:pos x="25" y="64"/>
                </a:cxn>
                <a:cxn ang="0">
                  <a:pos x="25" y="64"/>
                </a:cxn>
              </a:cxnLst>
              <a:rect l="0" t="0" r="r" b="b"/>
              <a:pathLst>
                <a:path w="116" h="64">
                  <a:moveTo>
                    <a:pt x="25" y="64"/>
                  </a:moveTo>
                  <a:cubicBezTo>
                    <a:pt x="24" y="56"/>
                    <a:pt x="26" y="49"/>
                    <a:pt x="29" y="4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91" y="49"/>
                    <a:pt x="92" y="56"/>
                    <a:pt x="92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6" y="29"/>
                    <a:pt x="88" y="12"/>
                    <a:pt x="77" y="5"/>
                  </a:cubicBezTo>
                  <a:cubicBezTo>
                    <a:pt x="77" y="5"/>
                    <a:pt x="76" y="5"/>
                    <a:pt x="76" y="5"/>
                  </a:cubicBezTo>
                  <a:cubicBezTo>
                    <a:pt x="73" y="2"/>
                    <a:pt x="69" y="1"/>
                    <a:pt x="66" y="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1"/>
                    <a:pt x="44" y="2"/>
                    <a:pt x="41" y="5"/>
                  </a:cubicBezTo>
                  <a:cubicBezTo>
                    <a:pt x="40" y="5"/>
                    <a:pt x="40" y="5"/>
                    <a:pt x="39" y="5"/>
                  </a:cubicBezTo>
                  <a:cubicBezTo>
                    <a:pt x="28" y="12"/>
                    <a:pt x="0" y="29"/>
                    <a:pt x="3" y="64"/>
                  </a:cubicBezTo>
                  <a:lnTo>
                    <a:pt x="25" y="64"/>
                  </a:lnTo>
                  <a:close/>
                  <a:moveTo>
                    <a:pt x="25" y="64"/>
                  </a:moveTo>
                  <a:cubicBezTo>
                    <a:pt x="25" y="64"/>
                    <a:pt x="25" y="64"/>
                    <a:pt x="25" y="6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21">
              <a:extLst>
                <a:ext uri="{FF2B5EF4-FFF2-40B4-BE49-F238E27FC236}">
                  <a16:creationId xmlns:a16="http://schemas.microsoft.com/office/drawing/2014/main" id="{74212601-3B08-6A12-4F97-AE2177D9E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413" y="4222750"/>
              <a:ext cx="542925" cy="666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3AB53F57-3B81-79AA-F2F3-E0BC040C92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5713" y="3709988"/>
              <a:ext cx="177800" cy="179387"/>
            </a:xfrm>
            <a:custGeom>
              <a:avLst/>
              <a:gdLst/>
              <a:ahLst/>
              <a:cxnLst>
                <a:cxn ang="0">
                  <a:pos x="103" y="61"/>
                </a:cxn>
                <a:cxn ang="0">
                  <a:pos x="97" y="59"/>
                </a:cxn>
                <a:cxn ang="0">
                  <a:pos x="97" y="46"/>
                </a:cxn>
                <a:cxn ang="0">
                  <a:pos x="102" y="44"/>
                </a:cxn>
                <a:cxn ang="0">
                  <a:pos x="105" y="35"/>
                </a:cxn>
                <a:cxn ang="0">
                  <a:pos x="102" y="28"/>
                </a:cxn>
                <a:cxn ang="0">
                  <a:pos x="93" y="24"/>
                </a:cxn>
                <a:cxn ang="0">
                  <a:pos x="88" y="27"/>
                </a:cxn>
                <a:cxn ang="0">
                  <a:pos x="78" y="18"/>
                </a:cxn>
                <a:cxn ang="0">
                  <a:pos x="81" y="13"/>
                </a:cxn>
                <a:cxn ang="0">
                  <a:pos x="76" y="4"/>
                </a:cxn>
                <a:cxn ang="0">
                  <a:pos x="69" y="1"/>
                </a:cxn>
                <a:cxn ang="0">
                  <a:pos x="60" y="5"/>
                </a:cxn>
                <a:cxn ang="0">
                  <a:pos x="58" y="11"/>
                </a:cxn>
                <a:cxn ang="0">
                  <a:pos x="46" y="11"/>
                </a:cxn>
                <a:cxn ang="0">
                  <a:pos x="43" y="6"/>
                </a:cxn>
                <a:cxn ang="0">
                  <a:pos x="34" y="3"/>
                </a:cxn>
                <a:cxn ang="0">
                  <a:pos x="27" y="6"/>
                </a:cxn>
                <a:cxn ang="0">
                  <a:pos x="24" y="15"/>
                </a:cxn>
                <a:cxn ang="0">
                  <a:pos x="26" y="20"/>
                </a:cxn>
                <a:cxn ang="0">
                  <a:pos x="18" y="30"/>
                </a:cxn>
                <a:cxn ang="0">
                  <a:pos x="12" y="28"/>
                </a:cxn>
                <a:cxn ang="0">
                  <a:pos x="3" y="32"/>
                </a:cxn>
                <a:cxn ang="0">
                  <a:pos x="1" y="39"/>
                </a:cxn>
                <a:cxn ang="0">
                  <a:pos x="1" y="44"/>
                </a:cxn>
                <a:cxn ang="0">
                  <a:pos x="5" y="48"/>
                </a:cxn>
                <a:cxn ang="0">
                  <a:pos x="10" y="50"/>
                </a:cxn>
                <a:cxn ang="0">
                  <a:pos x="11" y="62"/>
                </a:cxn>
                <a:cxn ang="0">
                  <a:pos x="5" y="65"/>
                </a:cxn>
                <a:cxn ang="0">
                  <a:pos x="2" y="74"/>
                </a:cxn>
                <a:cxn ang="0">
                  <a:pos x="5" y="81"/>
                </a:cxn>
                <a:cxn ang="0">
                  <a:pos x="14" y="84"/>
                </a:cxn>
                <a:cxn ang="0">
                  <a:pos x="20" y="82"/>
                </a:cxn>
                <a:cxn ang="0">
                  <a:pos x="29" y="90"/>
                </a:cxn>
                <a:cxn ang="0">
                  <a:pos x="27" y="96"/>
                </a:cxn>
                <a:cxn ang="0">
                  <a:pos x="27" y="101"/>
                </a:cxn>
                <a:cxn ang="0">
                  <a:pos x="31" y="105"/>
                </a:cxn>
                <a:cxn ang="0">
                  <a:pos x="38" y="107"/>
                </a:cxn>
                <a:cxn ang="0">
                  <a:pos x="43" y="107"/>
                </a:cxn>
                <a:cxn ang="0">
                  <a:pos x="47" y="103"/>
                </a:cxn>
                <a:cxn ang="0">
                  <a:pos x="49" y="98"/>
                </a:cxn>
                <a:cxn ang="0">
                  <a:pos x="62" y="97"/>
                </a:cxn>
                <a:cxn ang="0">
                  <a:pos x="64" y="103"/>
                </a:cxn>
                <a:cxn ang="0">
                  <a:pos x="73" y="106"/>
                </a:cxn>
                <a:cxn ang="0">
                  <a:pos x="80" y="103"/>
                </a:cxn>
                <a:cxn ang="0">
                  <a:pos x="84" y="94"/>
                </a:cxn>
                <a:cxn ang="0">
                  <a:pos x="81" y="88"/>
                </a:cxn>
                <a:cxn ang="0">
                  <a:pos x="90" y="79"/>
                </a:cxn>
                <a:cxn ang="0">
                  <a:pos x="95" y="81"/>
                </a:cxn>
                <a:cxn ang="0">
                  <a:pos x="101" y="81"/>
                </a:cxn>
                <a:cxn ang="0">
                  <a:pos x="104" y="77"/>
                </a:cxn>
                <a:cxn ang="0">
                  <a:pos x="107" y="70"/>
                </a:cxn>
                <a:cxn ang="0">
                  <a:pos x="103" y="61"/>
                </a:cxn>
                <a:cxn ang="0">
                  <a:pos x="65" y="79"/>
                </a:cxn>
                <a:cxn ang="0">
                  <a:pos x="54" y="81"/>
                </a:cxn>
                <a:cxn ang="0">
                  <a:pos x="29" y="66"/>
                </a:cxn>
                <a:cxn ang="0">
                  <a:pos x="42" y="30"/>
                </a:cxn>
                <a:cxn ang="0">
                  <a:pos x="54" y="27"/>
                </a:cxn>
                <a:cxn ang="0">
                  <a:pos x="78" y="43"/>
                </a:cxn>
                <a:cxn ang="0">
                  <a:pos x="65" y="79"/>
                </a:cxn>
                <a:cxn ang="0">
                  <a:pos x="65" y="79"/>
                </a:cxn>
                <a:cxn ang="0">
                  <a:pos x="65" y="79"/>
                </a:cxn>
              </a:cxnLst>
              <a:rect l="0" t="0" r="r" b="b"/>
              <a:pathLst>
                <a:path w="108" h="108">
                  <a:moveTo>
                    <a:pt x="103" y="61"/>
                  </a:moveTo>
                  <a:cubicBezTo>
                    <a:pt x="97" y="59"/>
                    <a:pt x="97" y="59"/>
                    <a:pt x="97" y="59"/>
                  </a:cubicBezTo>
                  <a:cubicBezTo>
                    <a:pt x="98" y="55"/>
                    <a:pt x="97" y="51"/>
                    <a:pt x="97" y="46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6" y="42"/>
                    <a:pt x="107" y="38"/>
                    <a:pt x="105" y="35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1" y="24"/>
                    <a:pt x="97" y="23"/>
                    <a:pt x="93" y="24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5" y="24"/>
                    <a:pt x="82" y="21"/>
                    <a:pt x="78" y="18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2" y="9"/>
                    <a:pt x="80" y="5"/>
                    <a:pt x="76" y="4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6" y="0"/>
                    <a:pt x="62" y="2"/>
                    <a:pt x="60" y="5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4" y="10"/>
                    <a:pt x="50" y="11"/>
                    <a:pt x="46" y="11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2"/>
                    <a:pt x="38" y="1"/>
                    <a:pt x="34" y="3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7"/>
                    <a:pt x="22" y="11"/>
                    <a:pt x="24" y="15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3" y="23"/>
                    <a:pt x="20" y="26"/>
                    <a:pt x="18" y="3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9" y="26"/>
                    <a:pt x="4" y="28"/>
                    <a:pt x="3" y="32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41"/>
                    <a:pt x="0" y="42"/>
                    <a:pt x="1" y="44"/>
                  </a:cubicBezTo>
                  <a:cubicBezTo>
                    <a:pt x="2" y="46"/>
                    <a:pt x="3" y="47"/>
                    <a:pt x="5" y="48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4"/>
                    <a:pt x="10" y="58"/>
                    <a:pt x="11" y="62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2" y="66"/>
                    <a:pt x="0" y="71"/>
                    <a:pt x="2" y="74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7" y="84"/>
                    <a:pt x="11" y="86"/>
                    <a:pt x="14" y="84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2" y="85"/>
                    <a:pt x="26" y="88"/>
                    <a:pt x="29" y="90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6" y="98"/>
                    <a:pt x="26" y="100"/>
                    <a:pt x="27" y="101"/>
                  </a:cubicBezTo>
                  <a:cubicBezTo>
                    <a:pt x="28" y="103"/>
                    <a:pt x="29" y="104"/>
                    <a:pt x="31" y="105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0" y="108"/>
                    <a:pt x="42" y="108"/>
                    <a:pt x="43" y="107"/>
                  </a:cubicBezTo>
                  <a:cubicBezTo>
                    <a:pt x="45" y="107"/>
                    <a:pt x="46" y="105"/>
                    <a:pt x="47" y="103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3" y="98"/>
                    <a:pt x="57" y="98"/>
                    <a:pt x="62" y="97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6" y="106"/>
                    <a:pt x="70" y="108"/>
                    <a:pt x="73" y="106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4" y="101"/>
                    <a:pt x="85" y="97"/>
                    <a:pt x="84" y="94"/>
                  </a:cubicBezTo>
                  <a:cubicBezTo>
                    <a:pt x="81" y="88"/>
                    <a:pt x="81" y="88"/>
                    <a:pt x="81" y="88"/>
                  </a:cubicBezTo>
                  <a:cubicBezTo>
                    <a:pt x="84" y="86"/>
                    <a:pt x="87" y="82"/>
                    <a:pt x="90" y="79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7" y="82"/>
                    <a:pt x="99" y="82"/>
                    <a:pt x="101" y="81"/>
                  </a:cubicBezTo>
                  <a:cubicBezTo>
                    <a:pt x="102" y="80"/>
                    <a:pt x="104" y="79"/>
                    <a:pt x="104" y="77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8" y="66"/>
                    <a:pt x="106" y="62"/>
                    <a:pt x="103" y="61"/>
                  </a:cubicBezTo>
                  <a:close/>
                  <a:moveTo>
                    <a:pt x="65" y="79"/>
                  </a:moveTo>
                  <a:cubicBezTo>
                    <a:pt x="61" y="81"/>
                    <a:pt x="58" y="81"/>
                    <a:pt x="54" y="81"/>
                  </a:cubicBezTo>
                  <a:cubicBezTo>
                    <a:pt x="43" y="81"/>
                    <a:pt x="33" y="75"/>
                    <a:pt x="29" y="66"/>
                  </a:cubicBezTo>
                  <a:cubicBezTo>
                    <a:pt x="23" y="52"/>
                    <a:pt x="29" y="36"/>
                    <a:pt x="42" y="30"/>
                  </a:cubicBezTo>
                  <a:cubicBezTo>
                    <a:pt x="46" y="28"/>
                    <a:pt x="50" y="27"/>
                    <a:pt x="54" y="27"/>
                  </a:cubicBezTo>
                  <a:cubicBezTo>
                    <a:pt x="64" y="27"/>
                    <a:pt x="74" y="33"/>
                    <a:pt x="78" y="43"/>
                  </a:cubicBezTo>
                  <a:cubicBezTo>
                    <a:pt x="85" y="57"/>
                    <a:pt x="79" y="73"/>
                    <a:pt x="65" y="79"/>
                  </a:cubicBezTo>
                  <a:close/>
                  <a:moveTo>
                    <a:pt x="65" y="79"/>
                  </a:moveTo>
                  <a:cubicBezTo>
                    <a:pt x="65" y="79"/>
                    <a:pt x="65" y="79"/>
                    <a:pt x="65" y="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Group 93" descr="D:\51PPT模板网\51pptmoban.com\图片.jpg">
            <a:extLst>
              <a:ext uri="{FF2B5EF4-FFF2-40B4-BE49-F238E27FC236}">
                <a16:creationId xmlns:a16="http://schemas.microsoft.com/office/drawing/2014/main" id="{15FCC60F-D642-F7DB-2D7A-8C6BF31881C6}"/>
              </a:ext>
            </a:extLst>
          </p:cNvPr>
          <p:cNvGrpSpPr/>
          <p:nvPr/>
        </p:nvGrpSpPr>
        <p:grpSpPr>
          <a:xfrm>
            <a:off x="4356822" y="2487315"/>
            <a:ext cx="794008" cy="657384"/>
            <a:chOff x="2897188" y="3733800"/>
            <a:chExt cx="636587" cy="527050"/>
          </a:xfrm>
          <a:solidFill>
            <a:schemeClr val="bg1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38E9311-DDFA-BC23-21E9-86786E175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0" y="3838575"/>
              <a:ext cx="98425" cy="100012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29" y="60"/>
                </a:cxn>
                <a:cxn ang="0">
                  <a:pos x="0" y="30"/>
                </a:cxn>
                <a:cxn ang="0">
                  <a:pos x="29" y="0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60">
                  <a:moveTo>
                    <a:pt x="59" y="30"/>
                  </a:moveTo>
                  <a:cubicBezTo>
                    <a:pt x="59" y="46"/>
                    <a:pt x="46" y="60"/>
                    <a:pt x="29" y="60"/>
                  </a:cubicBezTo>
                  <a:cubicBezTo>
                    <a:pt x="13" y="60"/>
                    <a:pt x="0" y="46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ubicBezTo>
                    <a:pt x="46" y="0"/>
                    <a:pt x="59" y="14"/>
                    <a:pt x="59" y="30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0"/>
                    <a:pt x="5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A511B9A7-0F4E-B8F8-9999-AFE33132D5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4813" y="3940175"/>
              <a:ext cx="193675" cy="317500"/>
            </a:xfrm>
            <a:custGeom>
              <a:avLst/>
              <a:gdLst/>
              <a:ahLst/>
              <a:cxnLst>
                <a:cxn ang="0">
                  <a:pos x="92" y="97"/>
                </a:cxn>
                <a:cxn ang="0">
                  <a:pos x="79" y="85"/>
                </a:cxn>
                <a:cxn ang="0">
                  <a:pos x="55" y="85"/>
                </a:cxn>
                <a:cxn ang="0">
                  <a:pos x="55" y="52"/>
                </a:cxn>
                <a:cxn ang="0">
                  <a:pos x="84" y="64"/>
                </a:cxn>
                <a:cxn ang="0">
                  <a:pos x="108" y="58"/>
                </a:cxn>
                <a:cxn ang="0">
                  <a:pos x="115" y="43"/>
                </a:cxn>
                <a:cxn ang="0">
                  <a:pos x="100" y="37"/>
                </a:cxn>
                <a:cxn ang="0">
                  <a:pos x="52" y="13"/>
                </a:cxn>
                <a:cxn ang="0">
                  <a:pos x="52" y="12"/>
                </a:cxn>
                <a:cxn ang="0">
                  <a:pos x="34" y="1"/>
                </a:cxn>
                <a:cxn ang="0">
                  <a:pos x="28" y="0"/>
                </a:cxn>
                <a:cxn ang="0">
                  <a:pos x="21" y="1"/>
                </a:cxn>
                <a:cxn ang="0">
                  <a:pos x="21" y="1"/>
                </a:cxn>
                <a:cxn ang="0">
                  <a:pos x="0" y="23"/>
                </a:cxn>
                <a:cxn ang="0">
                  <a:pos x="0" y="89"/>
                </a:cxn>
                <a:cxn ang="0">
                  <a:pos x="28" y="112"/>
                </a:cxn>
                <a:cxn ang="0">
                  <a:pos x="30" y="112"/>
                </a:cxn>
                <a:cxn ang="0">
                  <a:pos x="66" y="112"/>
                </a:cxn>
                <a:cxn ang="0">
                  <a:pos x="74" y="179"/>
                </a:cxn>
                <a:cxn ang="0">
                  <a:pos x="88" y="191"/>
                </a:cxn>
                <a:cxn ang="0">
                  <a:pos x="89" y="191"/>
                </a:cxn>
                <a:cxn ang="0">
                  <a:pos x="101" y="176"/>
                </a:cxn>
                <a:cxn ang="0">
                  <a:pos x="92" y="97"/>
                </a:cxn>
                <a:cxn ang="0">
                  <a:pos x="92" y="97"/>
                </a:cxn>
                <a:cxn ang="0">
                  <a:pos x="92" y="97"/>
                </a:cxn>
              </a:cxnLst>
              <a:rect l="0" t="0" r="r" b="b"/>
              <a:pathLst>
                <a:path w="117" h="191">
                  <a:moveTo>
                    <a:pt x="92" y="97"/>
                  </a:moveTo>
                  <a:cubicBezTo>
                    <a:pt x="91" y="90"/>
                    <a:pt x="85" y="85"/>
                    <a:pt x="79" y="85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3" y="59"/>
                    <a:pt x="72" y="64"/>
                    <a:pt x="84" y="64"/>
                  </a:cubicBezTo>
                  <a:cubicBezTo>
                    <a:pt x="91" y="64"/>
                    <a:pt x="99" y="62"/>
                    <a:pt x="108" y="58"/>
                  </a:cubicBezTo>
                  <a:cubicBezTo>
                    <a:pt x="114" y="56"/>
                    <a:pt x="117" y="49"/>
                    <a:pt x="115" y="43"/>
                  </a:cubicBezTo>
                  <a:cubicBezTo>
                    <a:pt x="113" y="37"/>
                    <a:pt x="106" y="34"/>
                    <a:pt x="100" y="37"/>
                  </a:cubicBezTo>
                  <a:cubicBezTo>
                    <a:pt x="77" y="46"/>
                    <a:pt x="72" y="41"/>
                    <a:pt x="52" y="13"/>
                  </a:cubicBezTo>
                  <a:cubicBezTo>
                    <a:pt x="52" y="13"/>
                    <a:pt x="52" y="13"/>
                    <a:pt x="52" y="12"/>
                  </a:cubicBezTo>
                  <a:cubicBezTo>
                    <a:pt x="48" y="6"/>
                    <a:pt x="41" y="2"/>
                    <a:pt x="34" y="1"/>
                  </a:cubicBezTo>
                  <a:cubicBezTo>
                    <a:pt x="34" y="1"/>
                    <a:pt x="31" y="0"/>
                    <a:pt x="28" y="0"/>
                  </a:cubicBezTo>
                  <a:cubicBezTo>
                    <a:pt x="25" y="0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1" y="3"/>
                    <a:pt x="0" y="11"/>
                    <a:pt x="0" y="2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03"/>
                    <a:pt x="15" y="112"/>
                    <a:pt x="28" y="112"/>
                  </a:cubicBezTo>
                  <a:cubicBezTo>
                    <a:pt x="28" y="112"/>
                    <a:pt x="29" y="112"/>
                    <a:pt x="30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74" y="179"/>
                    <a:pt x="74" y="179"/>
                    <a:pt x="74" y="179"/>
                  </a:cubicBezTo>
                  <a:cubicBezTo>
                    <a:pt x="75" y="186"/>
                    <a:pt x="81" y="191"/>
                    <a:pt x="88" y="191"/>
                  </a:cubicBezTo>
                  <a:cubicBezTo>
                    <a:pt x="88" y="191"/>
                    <a:pt x="89" y="191"/>
                    <a:pt x="89" y="191"/>
                  </a:cubicBezTo>
                  <a:cubicBezTo>
                    <a:pt x="97" y="190"/>
                    <a:pt x="102" y="184"/>
                    <a:pt x="101" y="176"/>
                  </a:cubicBezTo>
                  <a:lnTo>
                    <a:pt x="92" y="97"/>
                  </a:lnTo>
                  <a:close/>
                  <a:moveTo>
                    <a:pt x="92" y="97"/>
                  </a:moveTo>
                  <a:cubicBezTo>
                    <a:pt x="92" y="97"/>
                    <a:pt x="92" y="97"/>
                    <a:pt x="92" y="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CA5335C2-D248-DB6A-670F-BE5AB8BBBB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7188" y="3960813"/>
              <a:ext cx="152400" cy="300037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80" y="103"/>
                </a:cxn>
                <a:cxn ang="0">
                  <a:pos x="23" y="103"/>
                </a:cxn>
                <a:cxn ang="0">
                  <a:pos x="23" y="11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14"/>
                </a:cxn>
                <a:cxn ang="0">
                  <a:pos x="6" y="124"/>
                </a:cxn>
                <a:cxn ang="0">
                  <a:pos x="2" y="138"/>
                </a:cxn>
                <a:cxn ang="0">
                  <a:pos x="2" y="170"/>
                </a:cxn>
                <a:cxn ang="0">
                  <a:pos x="12" y="180"/>
                </a:cxn>
                <a:cxn ang="0">
                  <a:pos x="22" y="170"/>
                </a:cxn>
                <a:cxn ang="0">
                  <a:pos x="22" y="138"/>
                </a:cxn>
                <a:cxn ang="0">
                  <a:pos x="30" y="130"/>
                </a:cxn>
                <a:cxn ang="0">
                  <a:pos x="62" y="130"/>
                </a:cxn>
                <a:cxn ang="0">
                  <a:pos x="70" y="138"/>
                </a:cxn>
                <a:cxn ang="0">
                  <a:pos x="70" y="170"/>
                </a:cxn>
                <a:cxn ang="0">
                  <a:pos x="79" y="180"/>
                </a:cxn>
                <a:cxn ang="0">
                  <a:pos x="89" y="170"/>
                </a:cxn>
                <a:cxn ang="0">
                  <a:pos x="89" y="138"/>
                </a:cxn>
                <a:cxn ang="0">
                  <a:pos x="86" y="125"/>
                </a:cxn>
                <a:cxn ang="0">
                  <a:pos x="92" y="114"/>
                </a:cxn>
                <a:cxn ang="0">
                  <a:pos x="92" y="114"/>
                </a:cxn>
                <a:cxn ang="0">
                  <a:pos x="92" y="114"/>
                </a:cxn>
              </a:cxnLst>
              <a:rect l="0" t="0" r="r" b="b"/>
              <a:pathLst>
                <a:path w="92" h="180">
                  <a:moveTo>
                    <a:pt x="92" y="114"/>
                  </a:moveTo>
                  <a:cubicBezTo>
                    <a:pt x="92" y="108"/>
                    <a:pt x="87" y="103"/>
                    <a:pt x="80" y="103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9"/>
                    <a:pt x="2" y="122"/>
                    <a:pt x="6" y="124"/>
                  </a:cubicBezTo>
                  <a:cubicBezTo>
                    <a:pt x="4" y="128"/>
                    <a:pt x="2" y="133"/>
                    <a:pt x="2" y="138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175"/>
                    <a:pt x="7" y="180"/>
                    <a:pt x="12" y="180"/>
                  </a:cubicBezTo>
                  <a:cubicBezTo>
                    <a:pt x="17" y="180"/>
                    <a:pt x="22" y="175"/>
                    <a:pt x="22" y="170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22" y="133"/>
                    <a:pt x="25" y="130"/>
                    <a:pt x="30" y="130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66" y="130"/>
                    <a:pt x="70" y="133"/>
                    <a:pt x="70" y="138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75"/>
                    <a:pt x="74" y="180"/>
                    <a:pt x="79" y="180"/>
                  </a:cubicBezTo>
                  <a:cubicBezTo>
                    <a:pt x="85" y="180"/>
                    <a:pt x="89" y="175"/>
                    <a:pt x="89" y="170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3"/>
                    <a:pt x="88" y="128"/>
                    <a:pt x="86" y="125"/>
                  </a:cubicBezTo>
                  <a:cubicBezTo>
                    <a:pt x="89" y="123"/>
                    <a:pt x="92" y="119"/>
                    <a:pt x="92" y="114"/>
                  </a:cubicBezTo>
                  <a:close/>
                  <a:moveTo>
                    <a:pt x="92" y="114"/>
                  </a:moveTo>
                  <a:cubicBezTo>
                    <a:pt x="92" y="114"/>
                    <a:pt x="92" y="114"/>
                    <a:pt x="92" y="1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891240FF-3FBB-27C0-F846-660FBA2E7C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9788" y="3838575"/>
              <a:ext cx="98425" cy="100012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30" y="60"/>
                </a:cxn>
                <a:cxn ang="0">
                  <a:pos x="0" y="30"/>
                </a:cxn>
                <a:cxn ang="0">
                  <a:pos x="30" y="0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60">
                  <a:moveTo>
                    <a:pt x="59" y="30"/>
                  </a:moveTo>
                  <a:cubicBezTo>
                    <a:pt x="59" y="46"/>
                    <a:pt x="46" y="60"/>
                    <a:pt x="30" y="60"/>
                  </a:cubicBezTo>
                  <a:cubicBezTo>
                    <a:pt x="13" y="60"/>
                    <a:pt x="0" y="46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59" y="14"/>
                    <a:pt x="59" y="30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0"/>
                    <a:pt x="5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50528FD5-AD89-A29C-2A9E-4CE6764F56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2475" y="3940175"/>
              <a:ext cx="193675" cy="317500"/>
            </a:xfrm>
            <a:custGeom>
              <a:avLst/>
              <a:gdLst/>
              <a:ahLst/>
              <a:cxnLst>
                <a:cxn ang="0">
                  <a:pos x="89" y="112"/>
                </a:cxn>
                <a:cxn ang="0">
                  <a:pos x="117" y="89"/>
                </a:cxn>
                <a:cxn ang="0">
                  <a:pos x="117" y="23"/>
                </a:cxn>
                <a:cxn ang="0">
                  <a:pos x="96" y="1"/>
                </a:cxn>
                <a:cxn ang="0">
                  <a:pos x="96" y="1"/>
                </a:cxn>
                <a:cxn ang="0">
                  <a:pos x="89" y="0"/>
                </a:cxn>
                <a:cxn ang="0">
                  <a:pos x="83" y="1"/>
                </a:cxn>
                <a:cxn ang="0">
                  <a:pos x="65" y="12"/>
                </a:cxn>
                <a:cxn ang="0">
                  <a:pos x="65" y="13"/>
                </a:cxn>
                <a:cxn ang="0">
                  <a:pos x="17" y="37"/>
                </a:cxn>
                <a:cxn ang="0">
                  <a:pos x="2" y="43"/>
                </a:cxn>
                <a:cxn ang="0">
                  <a:pos x="9" y="58"/>
                </a:cxn>
                <a:cxn ang="0">
                  <a:pos x="33" y="64"/>
                </a:cxn>
                <a:cxn ang="0">
                  <a:pos x="62" y="52"/>
                </a:cxn>
                <a:cxn ang="0">
                  <a:pos x="62" y="85"/>
                </a:cxn>
                <a:cxn ang="0">
                  <a:pos x="38" y="85"/>
                </a:cxn>
                <a:cxn ang="0">
                  <a:pos x="38" y="85"/>
                </a:cxn>
                <a:cxn ang="0">
                  <a:pos x="25" y="97"/>
                </a:cxn>
                <a:cxn ang="0">
                  <a:pos x="16" y="176"/>
                </a:cxn>
                <a:cxn ang="0">
                  <a:pos x="28" y="191"/>
                </a:cxn>
                <a:cxn ang="0">
                  <a:pos x="29" y="191"/>
                </a:cxn>
                <a:cxn ang="0">
                  <a:pos x="43" y="179"/>
                </a:cxn>
                <a:cxn ang="0">
                  <a:pos x="51" y="112"/>
                </a:cxn>
                <a:cxn ang="0">
                  <a:pos x="87" y="112"/>
                </a:cxn>
                <a:cxn ang="0">
                  <a:pos x="89" y="112"/>
                </a:cxn>
                <a:cxn ang="0">
                  <a:pos x="89" y="112"/>
                </a:cxn>
                <a:cxn ang="0">
                  <a:pos x="89" y="112"/>
                </a:cxn>
              </a:cxnLst>
              <a:rect l="0" t="0" r="r" b="b"/>
              <a:pathLst>
                <a:path w="117" h="191">
                  <a:moveTo>
                    <a:pt x="89" y="112"/>
                  </a:moveTo>
                  <a:cubicBezTo>
                    <a:pt x="102" y="112"/>
                    <a:pt x="117" y="103"/>
                    <a:pt x="117" y="89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11"/>
                    <a:pt x="106" y="3"/>
                    <a:pt x="96" y="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6" y="1"/>
                    <a:pt x="92" y="0"/>
                    <a:pt x="89" y="0"/>
                  </a:cubicBezTo>
                  <a:cubicBezTo>
                    <a:pt x="86" y="0"/>
                    <a:pt x="83" y="1"/>
                    <a:pt x="83" y="1"/>
                  </a:cubicBezTo>
                  <a:cubicBezTo>
                    <a:pt x="76" y="2"/>
                    <a:pt x="69" y="6"/>
                    <a:pt x="65" y="12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45" y="41"/>
                    <a:pt x="40" y="46"/>
                    <a:pt x="17" y="37"/>
                  </a:cubicBezTo>
                  <a:cubicBezTo>
                    <a:pt x="11" y="34"/>
                    <a:pt x="4" y="37"/>
                    <a:pt x="2" y="43"/>
                  </a:cubicBezTo>
                  <a:cubicBezTo>
                    <a:pt x="0" y="49"/>
                    <a:pt x="3" y="56"/>
                    <a:pt x="9" y="58"/>
                  </a:cubicBezTo>
                  <a:cubicBezTo>
                    <a:pt x="18" y="62"/>
                    <a:pt x="26" y="64"/>
                    <a:pt x="33" y="64"/>
                  </a:cubicBezTo>
                  <a:cubicBezTo>
                    <a:pt x="45" y="64"/>
                    <a:pt x="54" y="59"/>
                    <a:pt x="62" y="52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1" y="85"/>
                    <a:pt x="26" y="90"/>
                    <a:pt x="25" y="97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84"/>
                    <a:pt x="20" y="190"/>
                    <a:pt x="28" y="191"/>
                  </a:cubicBezTo>
                  <a:cubicBezTo>
                    <a:pt x="28" y="191"/>
                    <a:pt x="29" y="191"/>
                    <a:pt x="29" y="191"/>
                  </a:cubicBezTo>
                  <a:cubicBezTo>
                    <a:pt x="36" y="191"/>
                    <a:pt x="42" y="186"/>
                    <a:pt x="43" y="179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2"/>
                    <a:pt x="89" y="112"/>
                    <a:pt x="89" y="112"/>
                  </a:cubicBezTo>
                  <a:close/>
                  <a:moveTo>
                    <a:pt x="89" y="112"/>
                  </a:moveTo>
                  <a:cubicBezTo>
                    <a:pt x="89" y="112"/>
                    <a:pt x="89" y="112"/>
                    <a:pt x="89" y="1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77E9B07C-2C7C-9DA4-E5B9-4BD4AECD34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81375" y="3960813"/>
              <a:ext cx="152400" cy="300037"/>
            </a:xfrm>
            <a:custGeom>
              <a:avLst/>
              <a:gdLst/>
              <a:ahLst/>
              <a:cxnLst>
                <a:cxn ang="0">
                  <a:pos x="92" y="114"/>
                </a:cxn>
                <a:cxn ang="0">
                  <a:pos x="92" y="11"/>
                </a:cxn>
                <a:cxn ang="0">
                  <a:pos x="80" y="0"/>
                </a:cxn>
                <a:cxn ang="0">
                  <a:pos x="69" y="11"/>
                </a:cxn>
                <a:cxn ang="0">
                  <a:pos x="69" y="103"/>
                </a:cxn>
                <a:cxn ang="0">
                  <a:pos x="12" y="103"/>
                </a:cxn>
                <a:cxn ang="0">
                  <a:pos x="0" y="114"/>
                </a:cxn>
                <a:cxn ang="0">
                  <a:pos x="6" y="125"/>
                </a:cxn>
                <a:cxn ang="0">
                  <a:pos x="3" y="138"/>
                </a:cxn>
                <a:cxn ang="0">
                  <a:pos x="3" y="170"/>
                </a:cxn>
                <a:cxn ang="0">
                  <a:pos x="12" y="180"/>
                </a:cxn>
                <a:cxn ang="0">
                  <a:pos x="22" y="170"/>
                </a:cxn>
                <a:cxn ang="0">
                  <a:pos x="22" y="138"/>
                </a:cxn>
                <a:cxn ang="0">
                  <a:pos x="30" y="130"/>
                </a:cxn>
                <a:cxn ang="0">
                  <a:pos x="62" y="130"/>
                </a:cxn>
                <a:cxn ang="0">
                  <a:pos x="70" y="138"/>
                </a:cxn>
                <a:cxn ang="0">
                  <a:pos x="70" y="170"/>
                </a:cxn>
                <a:cxn ang="0">
                  <a:pos x="80" y="180"/>
                </a:cxn>
                <a:cxn ang="0">
                  <a:pos x="90" y="170"/>
                </a:cxn>
                <a:cxn ang="0">
                  <a:pos x="90" y="138"/>
                </a:cxn>
                <a:cxn ang="0">
                  <a:pos x="86" y="124"/>
                </a:cxn>
                <a:cxn ang="0">
                  <a:pos x="92" y="114"/>
                </a:cxn>
                <a:cxn ang="0">
                  <a:pos x="92" y="114"/>
                </a:cxn>
                <a:cxn ang="0">
                  <a:pos x="92" y="114"/>
                </a:cxn>
              </a:cxnLst>
              <a:rect l="0" t="0" r="r" b="b"/>
              <a:pathLst>
                <a:path w="92" h="180">
                  <a:moveTo>
                    <a:pt x="92" y="114"/>
                  </a:move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0" y="0"/>
                  </a:cubicBezTo>
                  <a:cubicBezTo>
                    <a:pt x="74" y="0"/>
                    <a:pt x="69" y="5"/>
                    <a:pt x="69" y="11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5" y="103"/>
                    <a:pt x="0" y="108"/>
                    <a:pt x="0" y="114"/>
                  </a:cubicBezTo>
                  <a:cubicBezTo>
                    <a:pt x="0" y="119"/>
                    <a:pt x="3" y="123"/>
                    <a:pt x="6" y="125"/>
                  </a:cubicBezTo>
                  <a:cubicBezTo>
                    <a:pt x="4" y="128"/>
                    <a:pt x="3" y="133"/>
                    <a:pt x="3" y="138"/>
                  </a:cubicBezTo>
                  <a:cubicBezTo>
                    <a:pt x="3" y="170"/>
                    <a:pt x="3" y="170"/>
                    <a:pt x="3" y="170"/>
                  </a:cubicBezTo>
                  <a:cubicBezTo>
                    <a:pt x="3" y="175"/>
                    <a:pt x="7" y="180"/>
                    <a:pt x="12" y="180"/>
                  </a:cubicBezTo>
                  <a:cubicBezTo>
                    <a:pt x="18" y="180"/>
                    <a:pt x="22" y="175"/>
                    <a:pt x="22" y="170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22" y="133"/>
                    <a:pt x="26" y="130"/>
                    <a:pt x="30" y="130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67" y="130"/>
                    <a:pt x="70" y="133"/>
                    <a:pt x="70" y="138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0" y="175"/>
                    <a:pt x="75" y="180"/>
                    <a:pt x="80" y="180"/>
                  </a:cubicBezTo>
                  <a:cubicBezTo>
                    <a:pt x="85" y="180"/>
                    <a:pt x="90" y="175"/>
                    <a:pt x="90" y="170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3"/>
                    <a:pt x="88" y="128"/>
                    <a:pt x="86" y="124"/>
                  </a:cubicBezTo>
                  <a:cubicBezTo>
                    <a:pt x="89" y="122"/>
                    <a:pt x="92" y="119"/>
                    <a:pt x="92" y="114"/>
                  </a:cubicBezTo>
                  <a:close/>
                  <a:moveTo>
                    <a:pt x="92" y="114"/>
                  </a:moveTo>
                  <a:cubicBezTo>
                    <a:pt x="92" y="114"/>
                    <a:pt x="92" y="114"/>
                    <a:pt x="92" y="1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282BCAF3-8EB7-E6F6-D915-7BA8B2065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7688" y="4049713"/>
              <a:ext cx="247650" cy="200025"/>
            </a:xfrm>
            <a:custGeom>
              <a:avLst/>
              <a:gdLst/>
              <a:ahLst/>
              <a:cxnLst>
                <a:cxn ang="0">
                  <a:pos x="150" y="11"/>
                </a:cxn>
                <a:cxn ang="0">
                  <a:pos x="139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11" y="22"/>
                </a:cxn>
                <a:cxn ang="0">
                  <a:pos x="26" y="22"/>
                </a:cxn>
                <a:cxn ang="0">
                  <a:pos x="26" y="120"/>
                </a:cxn>
                <a:cxn ang="0">
                  <a:pos x="124" y="120"/>
                </a:cxn>
                <a:cxn ang="0">
                  <a:pos x="124" y="22"/>
                </a:cxn>
                <a:cxn ang="0">
                  <a:pos x="139" y="22"/>
                </a:cxn>
                <a:cxn ang="0">
                  <a:pos x="150" y="11"/>
                </a:cxn>
                <a:cxn ang="0">
                  <a:pos x="150" y="11"/>
                </a:cxn>
                <a:cxn ang="0">
                  <a:pos x="150" y="11"/>
                </a:cxn>
              </a:cxnLst>
              <a:rect l="0" t="0" r="r" b="b"/>
              <a:pathLst>
                <a:path w="150" h="120">
                  <a:moveTo>
                    <a:pt x="150" y="11"/>
                  </a:moveTo>
                  <a:cubicBezTo>
                    <a:pt x="150" y="5"/>
                    <a:pt x="145" y="0"/>
                    <a:pt x="13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45" y="22"/>
                    <a:pt x="150" y="17"/>
                    <a:pt x="150" y="11"/>
                  </a:cubicBezTo>
                  <a:close/>
                  <a:moveTo>
                    <a:pt x="150" y="11"/>
                  </a:moveTo>
                  <a:cubicBezTo>
                    <a:pt x="150" y="11"/>
                    <a:pt x="150" y="11"/>
                    <a:pt x="150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B8D43D66-5A36-629C-1468-F172997DD7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1813" y="3733800"/>
              <a:ext cx="206375" cy="153987"/>
            </a:xfrm>
            <a:custGeom>
              <a:avLst/>
              <a:gdLst/>
              <a:ahLst/>
              <a:cxnLst>
                <a:cxn ang="0">
                  <a:pos x="8" y="77"/>
                </a:cxn>
                <a:cxn ang="0">
                  <a:pos x="11" y="77"/>
                </a:cxn>
                <a:cxn ang="0">
                  <a:pos x="4" y="93"/>
                </a:cxn>
                <a:cxn ang="0">
                  <a:pos x="23" y="77"/>
                </a:cxn>
                <a:cxn ang="0">
                  <a:pos x="41" y="77"/>
                </a:cxn>
                <a:cxn ang="0">
                  <a:pos x="41" y="69"/>
                </a:cxn>
                <a:cxn ang="0">
                  <a:pos x="50" y="61"/>
                </a:cxn>
                <a:cxn ang="0">
                  <a:pos x="124" y="61"/>
                </a:cxn>
                <a:cxn ang="0">
                  <a:pos x="124" y="8"/>
                </a:cxn>
                <a:cxn ang="0">
                  <a:pos x="116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69"/>
                </a:cxn>
                <a:cxn ang="0">
                  <a:pos x="8" y="77"/>
                </a:cxn>
                <a:cxn ang="0">
                  <a:pos x="87" y="27"/>
                </a:cxn>
                <a:cxn ang="0">
                  <a:pos x="95" y="35"/>
                </a:cxn>
                <a:cxn ang="0">
                  <a:pos x="87" y="43"/>
                </a:cxn>
                <a:cxn ang="0">
                  <a:pos x="79" y="35"/>
                </a:cxn>
                <a:cxn ang="0">
                  <a:pos x="87" y="27"/>
                </a:cxn>
                <a:cxn ang="0">
                  <a:pos x="62" y="27"/>
                </a:cxn>
                <a:cxn ang="0">
                  <a:pos x="70" y="35"/>
                </a:cxn>
                <a:cxn ang="0">
                  <a:pos x="62" y="43"/>
                </a:cxn>
                <a:cxn ang="0">
                  <a:pos x="54" y="35"/>
                </a:cxn>
                <a:cxn ang="0">
                  <a:pos x="62" y="27"/>
                </a:cxn>
                <a:cxn ang="0">
                  <a:pos x="36" y="27"/>
                </a:cxn>
                <a:cxn ang="0">
                  <a:pos x="44" y="35"/>
                </a:cxn>
                <a:cxn ang="0">
                  <a:pos x="36" y="43"/>
                </a:cxn>
                <a:cxn ang="0">
                  <a:pos x="28" y="35"/>
                </a:cxn>
                <a:cxn ang="0">
                  <a:pos x="36" y="27"/>
                </a:cxn>
                <a:cxn ang="0">
                  <a:pos x="36" y="27"/>
                </a:cxn>
                <a:cxn ang="0">
                  <a:pos x="36" y="27"/>
                </a:cxn>
              </a:cxnLst>
              <a:rect l="0" t="0" r="r" b="b"/>
              <a:pathLst>
                <a:path w="124" h="93">
                  <a:moveTo>
                    <a:pt x="8" y="77"/>
                  </a:moveTo>
                  <a:cubicBezTo>
                    <a:pt x="11" y="77"/>
                    <a:pt x="11" y="77"/>
                    <a:pt x="11" y="77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5"/>
                    <a:pt x="45" y="61"/>
                    <a:pt x="50" y="61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4"/>
                    <a:pt x="120" y="0"/>
                    <a:pt x="11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8" y="77"/>
                  </a:cubicBezTo>
                  <a:close/>
                  <a:moveTo>
                    <a:pt x="87" y="27"/>
                  </a:moveTo>
                  <a:cubicBezTo>
                    <a:pt x="92" y="27"/>
                    <a:pt x="95" y="31"/>
                    <a:pt x="95" y="35"/>
                  </a:cubicBezTo>
                  <a:cubicBezTo>
                    <a:pt x="95" y="40"/>
                    <a:pt x="92" y="43"/>
                    <a:pt x="87" y="43"/>
                  </a:cubicBezTo>
                  <a:cubicBezTo>
                    <a:pt x="83" y="43"/>
                    <a:pt x="79" y="40"/>
                    <a:pt x="79" y="35"/>
                  </a:cubicBezTo>
                  <a:cubicBezTo>
                    <a:pt x="79" y="31"/>
                    <a:pt x="83" y="27"/>
                    <a:pt x="87" y="27"/>
                  </a:cubicBezTo>
                  <a:close/>
                  <a:moveTo>
                    <a:pt x="62" y="27"/>
                  </a:moveTo>
                  <a:cubicBezTo>
                    <a:pt x="67" y="27"/>
                    <a:pt x="70" y="31"/>
                    <a:pt x="70" y="35"/>
                  </a:cubicBezTo>
                  <a:cubicBezTo>
                    <a:pt x="70" y="40"/>
                    <a:pt x="67" y="43"/>
                    <a:pt x="62" y="43"/>
                  </a:cubicBezTo>
                  <a:cubicBezTo>
                    <a:pt x="58" y="43"/>
                    <a:pt x="54" y="40"/>
                    <a:pt x="54" y="35"/>
                  </a:cubicBezTo>
                  <a:cubicBezTo>
                    <a:pt x="54" y="31"/>
                    <a:pt x="58" y="27"/>
                    <a:pt x="62" y="27"/>
                  </a:cubicBezTo>
                  <a:close/>
                  <a:moveTo>
                    <a:pt x="36" y="27"/>
                  </a:moveTo>
                  <a:cubicBezTo>
                    <a:pt x="41" y="27"/>
                    <a:pt x="44" y="31"/>
                    <a:pt x="44" y="35"/>
                  </a:cubicBezTo>
                  <a:cubicBezTo>
                    <a:pt x="44" y="40"/>
                    <a:pt x="41" y="43"/>
                    <a:pt x="36" y="43"/>
                  </a:cubicBezTo>
                  <a:cubicBezTo>
                    <a:pt x="32" y="43"/>
                    <a:pt x="28" y="40"/>
                    <a:pt x="28" y="35"/>
                  </a:cubicBezTo>
                  <a:cubicBezTo>
                    <a:pt x="28" y="31"/>
                    <a:pt x="32" y="27"/>
                    <a:pt x="36" y="27"/>
                  </a:cubicBezTo>
                  <a:close/>
                  <a:moveTo>
                    <a:pt x="36" y="27"/>
                  </a:moveTo>
                  <a:cubicBezTo>
                    <a:pt x="36" y="27"/>
                    <a:pt x="36" y="27"/>
                    <a:pt x="36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E2127690-222E-C1D5-7932-B641C1A948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9600" y="3844925"/>
              <a:ext cx="207963" cy="155575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69"/>
                </a:cxn>
                <a:cxn ang="0">
                  <a:pos x="9" y="77"/>
                </a:cxn>
                <a:cxn ang="0">
                  <a:pos x="102" y="77"/>
                </a:cxn>
                <a:cxn ang="0">
                  <a:pos x="120" y="93"/>
                </a:cxn>
                <a:cxn ang="0">
                  <a:pos x="114" y="77"/>
                </a:cxn>
                <a:cxn ang="0">
                  <a:pos x="116" y="77"/>
                </a:cxn>
                <a:cxn ang="0">
                  <a:pos x="125" y="69"/>
                </a:cxn>
                <a:cxn ang="0">
                  <a:pos x="125" y="9"/>
                </a:cxn>
                <a:cxn ang="0">
                  <a:pos x="116" y="0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88" y="29"/>
                </a:cxn>
                <a:cxn ang="0">
                  <a:pos x="96" y="37"/>
                </a:cxn>
                <a:cxn ang="0">
                  <a:pos x="88" y="45"/>
                </a:cxn>
                <a:cxn ang="0">
                  <a:pos x="80" y="37"/>
                </a:cxn>
                <a:cxn ang="0">
                  <a:pos x="88" y="29"/>
                </a:cxn>
                <a:cxn ang="0">
                  <a:pos x="63" y="29"/>
                </a:cxn>
                <a:cxn ang="0">
                  <a:pos x="71" y="37"/>
                </a:cxn>
                <a:cxn ang="0">
                  <a:pos x="63" y="45"/>
                </a:cxn>
                <a:cxn ang="0">
                  <a:pos x="55" y="37"/>
                </a:cxn>
                <a:cxn ang="0">
                  <a:pos x="63" y="29"/>
                </a:cxn>
                <a:cxn ang="0">
                  <a:pos x="37" y="29"/>
                </a:cxn>
                <a:cxn ang="0">
                  <a:pos x="45" y="37"/>
                </a:cxn>
                <a:cxn ang="0">
                  <a:pos x="37" y="45"/>
                </a:cxn>
                <a:cxn ang="0">
                  <a:pos x="29" y="37"/>
                </a:cxn>
                <a:cxn ang="0">
                  <a:pos x="37" y="29"/>
                </a:cxn>
                <a:cxn ang="0">
                  <a:pos x="37" y="29"/>
                </a:cxn>
                <a:cxn ang="0">
                  <a:pos x="37" y="29"/>
                </a:cxn>
              </a:cxnLst>
              <a:rect l="0" t="0" r="r" b="b"/>
              <a:pathLst>
                <a:path w="125" h="93">
                  <a:moveTo>
                    <a:pt x="0" y="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7"/>
                    <a:pt x="9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21" y="77"/>
                    <a:pt x="125" y="74"/>
                    <a:pt x="125" y="69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125" y="4"/>
                    <a:pt x="121" y="0"/>
                    <a:pt x="11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lose/>
                  <a:moveTo>
                    <a:pt x="88" y="29"/>
                  </a:moveTo>
                  <a:cubicBezTo>
                    <a:pt x="93" y="29"/>
                    <a:pt x="96" y="33"/>
                    <a:pt x="96" y="37"/>
                  </a:cubicBezTo>
                  <a:cubicBezTo>
                    <a:pt x="96" y="41"/>
                    <a:pt x="93" y="45"/>
                    <a:pt x="88" y="45"/>
                  </a:cubicBezTo>
                  <a:cubicBezTo>
                    <a:pt x="84" y="45"/>
                    <a:pt x="80" y="41"/>
                    <a:pt x="80" y="37"/>
                  </a:cubicBezTo>
                  <a:cubicBezTo>
                    <a:pt x="80" y="33"/>
                    <a:pt x="84" y="29"/>
                    <a:pt x="88" y="29"/>
                  </a:cubicBezTo>
                  <a:close/>
                  <a:moveTo>
                    <a:pt x="63" y="29"/>
                  </a:moveTo>
                  <a:cubicBezTo>
                    <a:pt x="67" y="29"/>
                    <a:pt x="71" y="33"/>
                    <a:pt x="71" y="37"/>
                  </a:cubicBezTo>
                  <a:cubicBezTo>
                    <a:pt x="71" y="41"/>
                    <a:pt x="67" y="45"/>
                    <a:pt x="63" y="45"/>
                  </a:cubicBezTo>
                  <a:cubicBezTo>
                    <a:pt x="59" y="45"/>
                    <a:pt x="55" y="41"/>
                    <a:pt x="55" y="37"/>
                  </a:cubicBezTo>
                  <a:cubicBezTo>
                    <a:pt x="55" y="33"/>
                    <a:pt x="59" y="29"/>
                    <a:pt x="63" y="29"/>
                  </a:cubicBezTo>
                  <a:close/>
                  <a:moveTo>
                    <a:pt x="37" y="29"/>
                  </a:moveTo>
                  <a:cubicBezTo>
                    <a:pt x="41" y="29"/>
                    <a:pt x="45" y="33"/>
                    <a:pt x="45" y="37"/>
                  </a:cubicBezTo>
                  <a:cubicBezTo>
                    <a:pt x="45" y="41"/>
                    <a:pt x="41" y="45"/>
                    <a:pt x="37" y="45"/>
                  </a:cubicBezTo>
                  <a:cubicBezTo>
                    <a:pt x="32" y="45"/>
                    <a:pt x="29" y="41"/>
                    <a:pt x="29" y="37"/>
                  </a:cubicBezTo>
                  <a:cubicBezTo>
                    <a:pt x="29" y="33"/>
                    <a:pt x="32" y="29"/>
                    <a:pt x="37" y="29"/>
                  </a:cubicBezTo>
                  <a:close/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Group 105">
            <a:extLst>
              <a:ext uri="{FF2B5EF4-FFF2-40B4-BE49-F238E27FC236}">
                <a16:creationId xmlns:a16="http://schemas.microsoft.com/office/drawing/2014/main" id="{E369067D-F3A0-33A3-E910-9246D4012209}"/>
              </a:ext>
            </a:extLst>
          </p:cNvPr>
          <p:cNvGrpSpPr/>
          <p:nvPr/>
        </p:nvGrpSpPr>
        <p:grpSpPr>
          <a:xfrm>
            <a:off x="7092435" y="2397906"/>
            <a:ext cx="708494" cy="782374"/>
            <a:chOff x="4425950" y="3640138"/>
            <a:chExt cx="593725" cy="655637"/>
          </a:xfrm>
          <a:solidFill>
            <a:schemeClr val="bg1"/>
          </a:solidFill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8B83DECD-A108-64F5-8EB1-8DEDF5EA46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5800" y="3640138"/>
              <a:ext cx="141288" cy="141287"/>
            </a:xfrm>
            <a:custGeom>
              <a:avLst/>
              <a:gdLst/>
              <a:ahLst/>
              <a:cxnLst>
                <a:cxn ang="0">
                  <a:pos x="85" y="42"/>
                </a:cxn>
                <a:cxn ang="0">
                  <a:pos x="43" y="85"/>
                </a:cxn>
                <a:cxn ang="0">
                  <a:pos x="0" y="42"/>
                </a:cxn>
                <a:cxn ang="0">
                  <a:pos x="43" y="0"/>
                </a:cxn>
                <a:cxn ang="0">
                  <a:pos x="85" y="42"/>
                </a:cxn>
                <a:cxn ang="0">
                  <a:pos x="85" y="42"/>
                </a:cxn>
                <a:cxn ang="0">
                  <a:pos x="85" y="42"/>
                </a:cxn>
              </a:cxnLst>
              <a:rect l="0" t="0" r="r" b="b"/>
              <a:pathLst>
                <a:path w="85" h="85">
                  <a:moveTo>
                    <a:pt x="85" y="42"/>
                  </a:moveTo>
                  <a:cubicBezTo>
                    <a:pt x="85" y="66"/>
                    <a:pt x="66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6" y="0"/>
                    <a:pt x="85" y="19"/>
                    <a:pt x="85" y="42"/>
                  </a:cubicBezTo>
                  <a:close/>
                  <a:moveTo>
                    <a:pt x="85" y="42"/>
                  </a:moveTo>
                  <a:cubicBezTo>
                    <a:pt x="85" y="42"/>
                    <a:pt x="85" y="42"/>
                    <a:pt x="85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B870C129-92FE-0E36-0D8B-5BD628FFD7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7575" y="3640138"/>
              <a:ext cx="141288" cy="141287"/>
            </a:xfrm>
            <a:custGeom>
              <a:avLst/>
              <a:gdLst/>
              <a:ahLst/>
              <a:cxnLst>
                <a:cxn ang="0">
                  <a:pos x="85" y="42"/>
                </a:cxn>
                <a:cxn ang="0">
                  <a:pos x="43" y="85"/>
                </a:cxn>
                <a:cxn ang="0">
                  <a:pos x="0" y="42"/>
                </a:cxn>
                <a:cxn ang="0">
                  <a:pos x="43" y="0"/>
                </a:cxn>
                <a:cxn ang="0">
                  <a:pos x="85" y="42"/>
                </a:cxn>
                <a:cxn ang="0">
                  <a:pos x="85" y="42"/>
                </a:cxn>
                <a:cxn ang="0">
                  <a:pos x="85" y="42"/>
                </a:cxn>
              </a:cxnLst>
              <a:rect l="0" t="0" r="r" b="b"/>
              <a:pathLst>
                <a:path w="85" h="85">
                  <a:moveTo>
                    <a:pt x="85" y="42"/>
                  </a:moveTo>
                  <a:cubicBezTo>
                    <a:pt x="85" y="66"/>
                    <a:pt x="66" y="85"/>
                    <a:pt x="43" y="85"/>
                  </a:cubicBezTo>
                  <a:cubicBezTo>
                    <a:pt x="19" y="85"/>
                    <a:pt x="0" y="66"/>
                    <a:pt x="0" y="42"/>
                  </a:cubicBezTo>
                  <a:cubicBezTo>
                    <a:pt x="0" y="19"/>
                    <a:pt x="19" y="0"/>
                    <a:pt x="43" y="0"/>
                  </a:cubicBezTo>
                  <a:cubicBezTo>
                    <a:pt x="66" y="0"/>
                    <a:pt x="85" y="19"/>
                    <a:pt x="85" y="42"/>
                  </a:cubicBezTo>
                  <a:close/>
                  <a:moveTo>
                    <a:pt x="85" y="42"/>
                  </a:moveTo>
                  <a:cubicBezTo>
                    <a:pt x="85" y="42"/>
                    <a:pt x="85" y="42"/>
                    <a:pt x="85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C28A9E3A-86E4-D0A3-CA26-58688334A8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3463" y="4206875"/>
              <a:ext cx="73025" cy="88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0"/>
                </a:cxn>
                <a:cxn ang="0">
                  <a:pos x="22" y="53"/>
                </a:cxn>
                <a:cxn ang="0">
                  <a:pos x="22" y="53"/>
                </a:cxn>
                <a:cxn ang="0">
                  <a:pos x="44" y="30"/>
                </a:cxn>
                <a:cxn ang="0">
                  <a:pos x="4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" h="53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43"/>
                    <a:pt x="10" y="53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34" y="53"/>
                    <a:pt x="44" y="43"/>
                    <a:pt x="44" y="3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49F2D23-C8CB-5504-1E9F-84D4456A4B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5950" y="3776663"/>
              <a:ext cx="593725" cy="519112"/>
            </a:xfrm>
            <a:custGeom>
              <a:avLst/>
              <a:gdLst/>
              <a:ahLst/>
              <a:cxnLst>
                <a:cxn ang="0">
                  <a:pos x="327" y="159"/>
                </a:cxn>
                <a:cxn ang="0">
                  <a:pos x="312" y="142"/>
                </a:cxn>
                <a:cxn ang="0">
                  <a:pos x="312" y="138"/>
                </a:cxn>
                <a:cxn ang="0">
                  <a:pos x="284" y="26"/>
                </a:cxn>
                <a:cxn ang="0">
                  <a:pos x="254" y="0"/>
                </a:cxn>
                <a:cxn ang="0">
                  <a:pos x="254" y="0"/>
                </a:cxn>
                <a:cxn ang="0">
                  <a:pos x="244" y="1"/>
                </a:cxn>
                <a:cxn ang="0">
                  <a:pos x="235" y="4"/>
                </a:cxn>
                <a:cxn ang="0">
                  <a:pos x="213" y="34"/>
                </a:cxn>
                <a:cxn ang="0">
                  <a:pos x="212" y="35"/>
                </a:cxn>
                <a:cxn ang="0">
                  <a:pos x="201" y="74"/>
                </a:cxn>
                <a:cxn ang="0">
                  <a:pos x="154" y="82"/>
                </a:cxn>
                <a:cxn ang="0">
                  <a:pos x="140" y="90"/>
                </a:cxn>
                <a:cxn ang="0">
                  <a:pos x="111" y="77"/>
                </a:cxn>
                <a:cxn ang="0">
                  <a:pos x="99" y="35"/>
                </a:cxn>
                <a:cxn ang="0">
                  <a:pos x="99" y="34"/>
                </a:cxn>
                <a:cxn ang="0">
                  <a:pos x="76" y="4"/>
                </a:cxn>
                <a:cxn ang="0">
                  <a:pos x="68" y="1"/>
                </a:cxn>
                <a:cxn ang="0">
                  <a:pos x="58" y="0"/>
                </a:cxn>
                <a:cxn ang="0">
                  <a:pos x="58" y="0"/>
                </a:cxn>
                <a:cxn ang="0">
                  <a:pos x="22" y="26"/>
                </a:cxn>
                <a:cxn ang="0">
                  <a:pos x="3" y="117"/>
                </a:cxn>
                <a:cxn ang="0">
                  <a:pos x="14" y="148"/>
                </a:cxn>
                <a:cxn ang="0">
                  <a:pos x="14" y="289"/>
                </a:cxn>
                <a:cxn ang="0">
                  <a:pos x="37" y="312"/>
                </a:cxn>
                <a:cxn ang="0">
                  <a:pos x="59" y="289"/>
                </a:cxn>
                <a:cxn ang="0">
                  <a:pos x="59" y="156"/>
                </a:cxn>
                <a:cxn ang="0">
                  <a:pos x="79" y="134"/>
                </a:cxn>
                <a:cxn ang="0">
                  <a:pos x="86" y="99"/>
                </a:cxn>
                <a:cxn ang="0">
                  <a:pos x="152" y="125"/>
                </a:cxn>
                <a:cxn ang="0">
                  <a:pos x="154" y="126"/>
                </a:cxn>
                <a:cxn ang="0">
                  <a:pos x="170" y="115"/>
                </a:cxn>
                <a:cxn ang="0">
                  <a:pos x="225" y="96"/>
                </a:cxn>
                <a:cxn ang="0">
                  <a:pos x="233" y="134"/>
                </a:cxn>
                <a:cxn ang="0">
                  <a:pos x="249" y="154"/>
                </a:cxn>
                <a:cxn ang="0">
                  <a:pos x="260" y="154"/>
                </a:cxn>
                <a:cxn ang="0">
                  <a:pos x="273" y="139"/>
                </a:cxn>
                <a:cxn ang="0">
                  <a:pos x="253" y="71"/>
                </a:cxn>
                <a:cxn ang="0">
                  <a:pos x="258" y="68"/>
                </a:cxn>
                <a:cxn ang="0">
                  <a:pos x="279" y="142"/>
                </a:cxn>
                <a:cxn ang="0">
                  <a:pos x="264" y="159"/>
                </a:cxn>
                <a:cxn ang="0">
                  <a:pos x="232" y="159"/>
                </a:cxn>
                <a:cxn ang="0">
                  <a:pos x="232" y="253"/>
                </a:cxn>
                <a:cxn ang="0">
                  <a:pos x="359" y="253"/>
                </a:cxn>
                <a:cxn ang="0">
                  <a:pos x="359" y="159"/>
                </a:cxn>
                <a:cxn ang="0">
                  <a:pos x="327" y="159"/>
                </a:cxn>
                <a:cxn ang="0">
                  <a:pos x="275" y="159"/>
                </a:cxn>
                <a:cxn ang="0">
                  <a:pos x="284" y="152"/>
                </a:cxn>
                <a:cxn ang="0">
                  <a:pos x="296" y="157"/>
                </a:cxn>
                <a:cxn ang="0">
                  <a:pos x="299" y="157"/>
                </a:cxn>
                <a:cxn ang="0">
                  <a:pos x="308" y="152"/>
                </a:cxn>
                <a:cxn ang="0">
                  <a:pos x="316" y="159"/>
                </a:cxn>
                <a:cxn ang="0">
                  <a:pos x="275" y="159"/>
                </a:cxn>
                <a:cxn ang="0">
                  <a:pos x="275" y="159"/>
                </a:cxn>
                <a:cxn ang="0">
                  <a:pos x="275" y="159"/>
                </a:cxn>
              </a:cxnLst>
              <a:rect l="0" t="0" r="r" b="b"/>
              <a:pathLst>
                <a:path w="359" h="312">
                  <a:moveTo>
                    <a:pt x="327" y="159"/>
                  </a:moveTo>
                  <a:cubicBezTo>
                    <a:pt x="326" y="151"/>
                    <a:pt x="320" y="144"/>
                    <a:pt x="312" y="142"/>
                  </a:cubicBezTo>
                  <a:cubicBezTo>
                    <a:pt x="312" y="140"/>
                    <a:pt x="312" y="139"/>
                    <a:pt x="312" y="138"/>
                  </a:cubicBezTo>
                  <a:cubicBezTo>
                    <a:pt x="310" y="127"/>
                    <a:pt x="284" y="26"/>
                    <a:pt x="284" y="26"/>
                  </a:cubicBezTo>
                  <a:cubicBezTo>
                    <a:pt x="280" y="9"/>
                    <a:pt x="269" y="1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49" y="0"/>
                    <a:pt x="244" y="1"/>
                  </a:cubicBezTo>
                  <a:cubicBezTo>
                    <a:pt x="239" y="2"/>
                    <a:pt x="235" y="4"/>
                    <a:pt x="235" y="4"/>
                  </a:cubicBezTo>
                  <a:cubicBezTo>
                    <a:pt x="225" y="10"/>
                    <a:pt x="214" y="20"/>
                    <a:pt x="213" y="34"/>
                  </a:cubicBezTo>
                  <a:cubicBezTo>
                    <a:pt x="213" y="34"/>
                    <a:pt x="213" y="35"/>
                    <a:pt x="212" y="35"/>
                  </a:cubicBezTo>
                  <a:cubicBezTo>
                    <a:pt x="210" y="56"/>
                    <a:pt x="207" y="68"/>
                    <a:pt x="201" y="74"/>
                  </a:cubicBezTo>
                  <a:cubicBezTo>
                    <a:pt x="194" y="80"/>
                    <a:pt x="180" y="82"/>
                    <a:pt x="154" y="82"/>
                  </a:cubicBezTo>
                  <a:cubicBezTo>
                    <a:pt x="148" y="82"/>
                    <a:pt x="143" y="85"/>
                    <a:pt x="140" y="90"/>
                  </a:cubicBezTo>
                  <a:cubicBezTo>
                    <a:pt x="125" y="87"/>
                    <a:pt x="116" y="83"/>
                    <a:pt x="111" y="77"/>
                  </a:cubicBezTo>
                  <a:cubicBezTo>
                    <a:pt x="105" y="70"/>
                    <a:pt x="102" y="57"/>
                    <a:pt x="99" y="35"/>
                  </a:cubicBezTo>
                  <a:cubicBezTo>
                    <a:pt x="99" y="35"/>
                    <a:pt x="99" y="34"/>
                    <a:pt x="99" y="34"/>
                  </a:cubicBezTo>
                  <a:cubicBezTo>
                    <a:pt x="98" y="20"/>
                    <a:pt x="87" y="10"/>
                    <a:pt x="76" y="4"/>
                  </a:cubicBezTo>
                  <a:cubicBezTo>
                    <a:pt x="76" y="4"/>
                    <a:pt x="72" y="2"/>
                    <a:pt x="68" y="1"/>
                  </a:cubicBezTo>
                  <a:cubicBezTo>
                    <a:pt x="63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3" y="1"/>
                    <a:pt x="26" y="9"/>
                    <a:pt x="22" y="26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0" y="130"/>
                    <a:pt x="6" y="141"/>
                    <a:pt x="14" y="148"/>
                  </a:cubicBezTo>
                  <a:cubicBezTo>
                    <a:pt x="14" y="289"/>
                    <a:pt x="14" y="289"/>
                    <a:pt x="14" y="289"/>
                  </a:cubicBezTo>
                  <a:cubicBezTo>
                    <a:pt x="14" y="302"/>
                    <a:pt x="24" y="312"/>
                    <a:pt x="37" y="312"/>
                  </a:cubicBezTo>
                  <a:cubicBezTo>
                    <a:pt x="49" y="312"/>
                    <a:pt x="59" y="302"/>
                    <a:pt x="59" y="289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68" y="152"/>
                    <a:pt x="76" y="145"/>
                    <a:pt x="79" y="134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98" y="113"/>
                    <a:pt x="117" y="121"/>
                    <a:pt x="152" y="125"/>
                  </a:cubicBezTo>
                  <a:cubicBezTo>
                    <a:pt x="153" y="126"/>
                    <a:pt x="154" y="126"/>
                    <a:pt x="154" y="126"/>
                  </a:cubicBezTo>
                  <a:cubicBezTo>
                    <a:pt x="161" y="126"/>
                    <a:pt x="168" y="121"/>
                    <a:pt x="170" y="115"/>
                  </a:cubicBezTo>
                  <a:cubicBezTo>
                    <a:pt x="197" y="113"/>
                    <a:pt x="214" y="108"/>
                    <a:pt x="225" y="96"/>
                  </a:cubicBezTo>
                  <a:cubicBezTo>
                    <a:pt x="233" y="134"/>
                    <a:pt x="233" y="134"/>
                    <a:pt x="233" y="134"/>
                  </a:cubicBezTo>
                  <a:cubicBezTo>
                    <a:pt x="235" y="143"/>
                    <a:pt x="241" y="150"/>
                    <a:pt x="249" y="154"/>
                  </a:cubicBezTo>
                  <a:cubicBezTo>
                    <a:pt x="260" y="154"/>
                    <a:pt x="260" y="154"/>
                    <a:pt x="260" y="154"/>
                  </a:cubicBezTo>
                  <a:cubicBezTo>
                    <a:pt x="262" y="148"/>
                    <a:pt x="267" y="142"/>
                    <a:pt x="273" y="139"/>
                  </a:cubicBezTo>
                  <a:cubicBezTo>
                    <a:pt x="267" y="113"/>
                    <a:pt x="259" y="86"/>
                    <a:pt x="253" y="71"/>
                  </a:cubicBezTo>
                  <a:cubicBezTo>
                    <a:pt x="248" y="62"/>
                    <a:pt x="255" y="59"/>
                    <a:pt x="258" y="68"/>
                  </a:cubicBezTo>
                  <a:cubicBezTo>
                    <a:pt x="261" y="77"/>
                    <a:pt x="274" y="116"/>
                    <a:pt x="279" y="142"/>
                  </a:cubicBezTo>
                  <a:cubicBezTo>
                    <a:pt x="271" y="144"/>
                    <a:pt x="265" y="151"/>
                    <a:pt x="264" y="159"/>
                  </a:cubicBezTo>
                  <a:cubicBezTo>
                    <a:pt x="232" y="159"/>
                    <a:pt x="232" y="159"/>
                    <a:pt x="232" y="159"/>
                  </a:cubicBezTo>
                  <a:cubicBezTo>
                    <a:pt x="232" y="253"/>
                    <a:pt x="232" y="253"/>
                    <a:pt x="232" y="253"/>
                  </a:cubicBezTo>
                  <a:cubicBezTo>
                    <a:pt x="359" y="253"/>
                    <a:pt x="359" y="253"/>
                    <a:pt x="359" y="253"/>
                  </a:cubicBezTo>
                  <a:cubicBezTo>
                    <a:pt x="359" y="159"/>
                    <a:pt x="359" y="159"/>
                    <a:pt x="359" y="159"/>
                  </a:cubicBezTo>
                  <a:lnTo>
                    <a:pt x="327" y="159"/>
                  </a:lnTo>
                  <a:close/>
                  <a:moveTo>
                    <a:pt x="275" y="159"/>
                  </a:moveTo>
                  <a:cubicBezTo>
                    <a:pt x="277" y="155"/>
                    <a:pt x="280" y="153"/>
                    <a:pt x="284" y="152"/>
                  </a:cubicBezTo>
                  <a:cubicBezTo>
                    <a:pt x="287" y="155"/>
                    <a:pt x="291" y="157"/>
                    <a:pt x="296" y="157"/>
                  </a:cubicBezTo>
                  <a:cubicBezTo>
                    <a:pt x="297" y="157"/>
                    <a:pt x="298" y="157"/>
                    <a:pt x="299" y="157"/>
                  </a:cubicBezTo>
                  <a:cubicBezTo>
                    <a:pt x="302" y="156"/>
                    <a:pt x="305" y="154"/>
                    <a:pt x="308" y="152"/>
                  </a:cubicBezTo>
                  <a:cubicBezTo>
                    <a:pt x="312" y="153"/>
                    <a:pt x="315" y="155"/>
                    <a:pt x="316" y="159"/>
                  </a:cubicBezTo>
                  <a:lnTo>
                    <a:pt x="275" y="159"/>
                  </a:lnTo>
                  <a:close/>
                  <a:moveTo>
                    <a:pt x="275" y="159"/>
                  </a:moveTo>
                  <a:cubicBezTo>
                    <a:pt x="275" y="159"/>
                    <a:pt x="275" y="159"/>
                    <a:pt x="275" y="1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roup 128" descr="D:\51PPT模板网\51pptmoban.com\图片.jpg">
            <a:extLst>
              <a:ext uri="{FF2B5EF4-FFF2-40B4-BE49-F238E27FC236}">
                <a16:creationId xmlns:a16="http://schemas.microsoft.com/office/drawing/2014/main" id="{21EE1F3F-3F3E-58BA-D614-9C30BC63E7CD}"/>
              </a:ext>
            </a:extLst>
          </p:cNvPr>
          <p:cNvGrpSpPr/>
          <p:nvPr/>
        </p:nvGrpSpPr>
        <p:grpSpPr>
          <a:xfrm>
            <a:off x="9789965" y="2265936"/>
            <a:ext cx="673141" cy="953616"/>
            <a:chOff x="6932612" y="3789363"/>
            <a:chExt cx="571500" cy="809625"/>
          </a:xfrm>
          <a:solidFill>
            <a:schemeClr val="bg1"/>
          </a:solid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A4D289C4-3C2D-F5C4-A45C-379C484DB3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612" y="3948113"/>
              <a:ext cx="430213" cy="609600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8" y="167"/>
                </a:cxn>
                <a:cxn ang="0">
                  <a:pos x="36" y="150"/>
                </a:cxn>
                <a:cxn ang="0">
                  <a:pos x="41" y="85"/>
                </a:cxn>
                <a:cxn ang="0">
                  <a:pos x="75" y="61"/>
                </a:cxn>
                <a:cxn ang="0">
                  <a:pos x="75" y="155"/>
                </a:cxn>
                <a:cxn ang="0">
                  <a:pos x="78" y="168"/>
                </a:cxn>
                <a:cxn ang="0">
                  <a:pos x="40" y="327"/>
                </a:cxn>
                <a:cxn ang="0">
                  <a:pos x="56" y="353"/>
                </a:cxn>
                <a:cxn ang="0">
                  <a:pos x="61" y="353"/>
                </a:cxn>
                <a:cxn ang="0">
                  <a:pos x="82" y="337"/>
                </a:cxn>
                <a:cxn ang="0">
                  <a:pos x="118" y="186"/>
                </a:cxn>
                <a:cxn ang="0">
                  <a:pos x="160" y="205"/>
                </a:cxn>
                <a:cxn ang="0">
                  <a:pos x="156" y="262"/>
                </a:cxn>
                <a:cxn ang="0">
                  <a:pos x="176" y="284"/>
                </a:cxn>
                <a:cxn ang="0">
                  <a:pos x="177" y="284"/>
                </a:cxn>
                <a:cxn ang="0">
                  <a:pos x="199" y="264"/>
                </a:cxn>
                <a:cxn ang="0">
                  <a:pos x="203" y="194"/>
                </a:cxn>
                <a:cxn ang="0">
                  <a:pos x="191" y="173"/>
                </a:cxn>
                <a:cxn ang="0">
                  <a:pos x="132" y="145"/>
                </a:cxn>
                <a:cxn ang="0">
                  <a:pos x="132" y="83"/>
                </a:cxn>
                <a:cxn ang="0">
                  <a:pos x="153" y="107"/>
                </a:cxn>
                <a:cxn ang="0">
                  <a:pos x="164" y="113"/>
                </a:cxn>
                <a:cxn ang="0">
                  <a:pos x="227" y="121"/>
                </a:cxn>
                <a:cxn ang="0">
                  <a:pos x="229" y="121"/>
                </a:cxn>
                <a:cxn ang="0">
                  <a:pos x="247" y="105"/>
                </a:cxn>
                <a:cxn ang="0">
                  <a:pos x="231" y="85"/>
                </a:cxn>
                <a:cxn ang="0">
                  <a:pos x="175" y="79"/>
                </a:cxn>
                <a:cxn ang="0">
                  <a:pos x="130" y="25"/>
                </a:cxn>
                <a:cxn ang="0">
                  <a:pos x="124" y="16"/>
                </a:cxn>
                <a:cxn ang="0">
                  <a:pos x="104" y="0"/>
                </a:cxn>
                <a:cxn ang="0">
                  <a:pos x="86" y="9"/>
                </a:cxn>
                <a:cxn ang="0">
                  <a:pos x="14" y="61"/>
                </a:cxn>
                <a:cxn ang="0">
                  <a:pos x="6" y="74"/>
                </a:cxn>
                <a:cxn ang="0">
                  <a:pos x="0" y="148"/>
                </a:cxn>
                <a:cxn ang="0">
                  <a:pos x="17" y="167"/>
                </a:cxn>
                <a:cxn ang="0">
                  <a:pos x="17" y="167"/>
                </a:cxn>
                <a:cxn ang="0">
                  <a:pos x="17" y="167"/>
                </a:cxn>
              </a:cxnLst>
              <a:rect l="0" t="0" r="r" b="b"/>
              <a:pathLst>
                <a:path w="248" h="353">
                  <a:moveTo>
                    <a:pt x="17" y="167"/>
                  </a:moveTo>
                  <a:cubicBezTo>
                    <a:pt x="17" y="167"/>
                    <a:pt x="18" y="167"/>
                    <a:pt x="18" y="167"/>
                  </a:cubicBezTo>
                  <a:cubicBezTo>
                    <a:pt x="27" y="167"/>
                    <a:pt x="35" y="160"/>
                    <a:pt x="36" y="150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155"/>
                    <a:pt x="75" y="155"/>
                    <a:pt x="75" y="155"/>
                  </a:cubicBezTo>
                  <a:cubicBezTo>
                    <a:pt x="75" y="160"/>
                    <a:pt x="76" y="164"/>
                    <a:pt x="78" y="168"/>
                  </a:cubicBezTo>
                  <a:cubicBezTo>
                    <a:pt x="40" y="327"/>
                    <a:pt x="40" y="327"/>
                    <a:pt x="40" y="327"/>
                  </a:cubicBezTo>
                  <a:cubicBezTo>
                    <a:pt x="37" y="338"/>
                    <a:pt x="44" y="350"/>
                    <a:pt x="56" y="353"/>
                  </a:cubicBezTo>
                  <a:cubicBezTo>
                    <a:pt x="58" y="353"/>
                    <a:pt x="59" y="353"/>
                    <a:pt x="61" y="353"/>
                  </a:cubicBezTo>
                  <a:cubicBezTo>
                    <a:pt x="71" y="353"/>
                    <a:pt x="79" y="347"/>
                    <a:pt x="82" y="337"/>
                  </a:cubicBezTo>
                  <a:cubicBezTo>
                    <a:pt x="118" y="186"/>
                    <a:pt x="118" y="186"/>
                    <a:pt x="118" y="186"/>
                  </a:cubicBezTo>
                  <a:cubicBezTo>
                    <a:pt x="160" y="205"/>
                    <a:pt x="160" y="205"/>
                    <a:pt x="160" y="205"/>
                  </a:cubicBezTo>
                  <a:cubicBezTo>
                    <a:pt x="156" y="262"/>
                    <a:pt x="156" y="262"/>
                    <a:pt x="156" y="262"/>
                  </a:cubicBezTo>
                  <a:cubicBezTo>
                    <a:pt x="155" y="273"/>
                    <a:pt x="164" y="284"/>
                    <a:pt x="176" y="284"/>
                  </a:cubicBezTo>
                  <a:cubicBezTo>
                    <a:pt x="176" y="284"/>
                    <a:pt x="177" y="284"/>
                    <a:pt x="177" y="284"/>
                  </a:cubicBezTo>
                  <a:cubicBezTo>
                    <a:pt x="189" y="284"/>
                    <a:pt x="198" y="276"/>
                    <a:pt x="199" y="264"/>
                  </a:cubicBezTo>
                  <a:cubicBezTo>
                    <a:pt x="203" y="194"/>
                    <a:pt x="203" y="194"/>
                    <a:pt x="203" y="194"/>
                  </a:cubicBezTo>
                  <a:cubicBezTo>
                    <a:pt x="204" y="185"/>
                    <a:pt x="199" y="177"/>
                    <a:pt x="191" y="173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6" y="111"/>
                    <a:pt x="160" y="113"/>
                    <a:pt x="164" y="113"/>
                  </a:cubicBezTo>
                  <a:cubicBezTo>
                    <a:pt x="227" y="121"/>
                    <a:pt x="227" y="121"/>
                    <a:pt x="227" y="121"/>
                  </a:cubicBezTo>
                  <a:cubicBezTo>
                    <a:pt x="228" y="121"/>
                    <a:pt x="228" y="121"/>
                    <a:pt x="229" y="121"/>
                  </a:cubicBezTo>
                  <a:cubicBezTo>
                    <a:pt x="238" y="121"/>
                    <a:pt x="246" y="114"/>
                    <a:pt x="247" y="105"/>
                  </a:cubicBezTo>
                  <a:cubicBezTo>
                    <a:pt x="248" y="95"/>
                    <a:pt x="241" y="86"/>
                    <a:pt x="231" y="85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29" y="21"/>
                    <a:pt x="127" y="18"/>
                    <a:pt x="124" y="16"/>
                  </a:cubicBezTo>
                  <a:cubicBezTo>
                    <a:pt x="122" y="7"/>
                    <a:pt x="113" y="0"/>
                    <a:pt x="104" y="0"/>
                  </a:cubicBezTo>
                  <a:cubicBezTo>
                    <a:pt x="96" y="0"/>
                    <a:pt x="90" y="3"/>
                    <a:pt x="86" y="9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9" y="64"/>
                    <a:pt x="7" y="69"/>
                    <a:pt x="6" y="7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7"/>
                    <a:pt x="7" y="166"/>
                    <a:pt x="17" y="167"/>
                  </a:cubicBezTo>
                  <a:close/>
                  <a:moveTo>
                    <a:pt x="17" y="167"/>
                  </a:moveTo>
                  <a:cubicBezTo>
                    <a:pt x="17" y="167"/>
                    <a:pt x="17" y="167"/>
                    <a:pt x="17" y="1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08FBDF64-7A5A-A505-2E2A-6CE5B793D4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67550" y="3789363"/>
              <a:ext cx="152400" cy="152400"/>
            </a:xfrm>
            <a:custGeom>
              <a:avLst/>
              <a:gdLst/>
              <a:ahLst/>
              <a:cxnLst>
                <a:cxn ang="0">
                  <a:pos x="88" y="44"/>
                </a:cxn>
                <a:cxn ang="0">
                  <a:pos x="44" y="88"/>
                </a:cxn>
                <a:cxn ang="0">
                  <a:pos x="0" y="44"/>
                </a:cxn>
                <a:cxn ang="0">
                  <a:pos x="44" y="0"/>
                </a:cxn>
                <a:cxn ang="0">
                  <a:pos x="88" y="44"/>
                </a:cxn>
                <a:cxn ang="0">
                  <a:pos x="88" y="44"/>
                </a:cxn>
                <a:cxn ang="0">
                  <a:pos x="88" y="44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cubicBezTo>
                    <a:pt x="88" y="69"/>
                    <a:pt x="68" y="88"/>
                    <a:pt x="44" y="88"/>
                  </a:cubicBezTo>
                  <a:cubicBezTo>
                    <a:pt x="20" y="88"/>
                    <a:pt x="0" y="69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lose/>
                  <a:moveTo>
                    <a:pt x="88" y="44"/>
                  </a:moveTo>
                  <a:cubicBezTo>
                    <a:pt x="88" y="44"/>
                    <a:pt x="88" y="44"/>
                    <a:pt x="88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755C8F6C-4397-2710-B0BE-A2D388C2C5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2612" y="4203700"/>
              <a:ext cx="571500" cy="395288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278" y="16"/>
                </a:cxn>
                <a:cxn ang="0">
                  <a:pos x="290" y="29"/>
                </a:cxn>
                <a:cxn ang="0">
                  <a:pos x="232" y="74"/>
                </a:cxn>
                <a:cxn ang="0">
                  <a:pos x="230" y="80"/>
                </a:cxn>
                <a:cxn ang="0">
                  <a:pos x="230" y="144"/>
                </a:cxn>
                <a:cxn ang="0">
                  <a:pos x="122" y="144"/>
                </a:cxn>
                <a:cxn ang="0">
                  <a:pos x="115" y="151"/>
                </a:cxn>
                <a:cxn ang="0">
                  <a:pos x="115" y="215"/>
                </a:cxn>
                <a:cxn ang="0">
                  <a:pos x="7" y="215"/>
                </a:cxn>
                <a:cxn ang="0">
                  <a:pos x="0" y="222"/>
                </a:cxn>
                <a:cxn ang="0">
                  <a:pos x="7" y="229"/>
                </a:cxn>
                <a:cxn ang="0">
                  <a:pos x="122" y="229"/>
                </a:cxn>
                <a:cxn ang="0">
                  <a:pos x="129" y="222"/>
                </a:cxn>
                <a:cxn ang="0">
                  <a:pos x="129" y="158"/>
                </a:cxn>
                <a:cxn ang="0">
                  <a:pos x="237" y="158"/>
                </a:cxn>
                <a:cxn ang="0">
                  <a:pos x="244" y="151"/>
                </a:cxn>
                <a:cxn ang="0">
                  <a:pos x="244" y="83"/>
                </a:cxn>
                <a:cxn ang="0">
                  <a:pos x="300" y="39"/>
                </a:cxn>
                <a:cxn ang="0">
                  <a:pos x="314" y="52"/>
                </a:cxn>
                <a:cxn ang="0">
                  <a:pos x="330" y="0"/>
                </a:cxn>
                <a:cxn ang="0">
                  <a:pos x="330" y="0"/>
                </a:cxn>
                <a:cxn ang="0">
                  <a:pos x="330" y="0"/>
                </a:cxn>
              </a:cxnLst>
              <a:rect l="0" t="0" r="r" b="b"/>
              <a:pathLst>
                <a:path w="330" h="229">
                  <a:moveTo>
                    <a:pt x="330" y="0"/>
                  </a:moveTo>
                  <a:cubicBezTo>
                    <a:pt x="278" y="16"/>
                    <a:pt x="278" y="16"/>
                    <a:pt x="278" y="16"/>
                  </a:cubicBezTo>
                  <a:cubicBezTo>
                    <a:pt x="290" y="29"/>
                    <a:pt x="290" y="29"/>
                    <a:pt x="290" y="29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31" y="76"/>
                    <a:pt x="230" y="78"/>
                    <a:pt x="230" y="80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18" y="144"/>
                    <a:pt x="115" y="147"/>
                    <a:pt x="115" y="151"/>
                  </a:cubicBezTo>
                  <a:cubicBezTo>
                    <a:pt x="115" y="215"/>
                    <a:pt x="115" y="215"/>
                    <a:pt x="115" y="215"/>
                  </a:cubicBezTo>
                  <a:cubicBezTo>
                    <a:pt x="7" y="215"/>
                    <a:pt x="7" y="215"/>
                    <a:pt x="7" y="215"/>
                  </a:cubicBezTo>
                  <a:cubicBezTo>
                    <a:pt x="3" y="215"/>
                    <a:pt x="0" y="218"/>
                    <a:pt x="0" y="222"/>
                  </a:cubicBezTo>
                  <a:cubicBezTo>
                    <a:pt x="0" y="226"/>
                    <a:pt x="3" y="229"/>
                    <a:pt x="7" y="229"/>
                  </a:cubicBezTo>
                  <a:cubicBezTo>
                    <a:pt x="122" y="229"/>
                    <a:pt x="122" y="229"/>
                    <a:pt x="122" y="229"/>
                  </a:cubicBezTo>
                  <a:cubicBezTo>
                    <a:pt x="126" y="229"/>
                    <a:pt x="129" y="226"/>
                    <a:pt x="129" y="222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41" y="158"/>
                    <a:pt x="244" y="155"/>
                    <a:pt x="244" y="151"/>
                  </a:cubicBezTo>
                  <a:cubicBezTo>
                    <a:pt x="244" y="83"/>
                    <a:pt x="244" y="83"/>
                    <a:pt x="244" y="83"/>
                  </a:cubicBezTo>
                  <a:cubicBezTo>
                    <a:pt x="300" y="39"/>
                    <a:pt x="300" y="39"/>
                    <a:pt x="300" y="39"/>
                  </a:cubicBezTo>
                  <a:cubicBezTo>
                    <a:pt x="314" y="52"/>
                    <a:pt x="314" y="52"/>
                    <a:pt x="314" y="52"/>
                  </a:cubicBezTo>
                  <a:lnTo>
                    <a:pt x="330" y="0"/>
                  </a:lnTo>
                  <a:close/>
                  <a:moveTo>
                    <a:pt x="330" y="0"/>
                  </a:move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16BB1F7-C4F3-F68B-DEEB-A37936322C22}"/>
              </a:ext>
            </a:extLst>
          </p:cNvPr>
          <p:cNvGrpSpPr/>
          <p:nvPr/>
        </p:nvGrpSpPr>
        <p:grpSpPr>
          <a:xfrm>
            <a:off x="1026443" y="3951164"/>
            <a:ext cx="2094128" cy="1047355"/>
            <a:chOff x="666167" y="1906534"/>
            <a:chExt cx="2094128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7F604C8-4EE3-EDB2-FC2A-921C89CE0D28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691249D-D5B1-3D34-5DA5-A6ECAE564F64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3C84548-7E8C-0219-F8D5-5268BB90F26E}"/>
              </a:ext>
            </a:extLst>
          </p:cNvPr>
          <p:cNvGrpSpPr/>
          <p:nvPr/>
        </p:nvGrpSpPr>
        <p:grpSpPr>
          <a:xfrm>
            <a:off x="3701812" y="3951164"/>
            <a:ext cx="2094128" cy="1047355"/>
            <a:chOff x="666167" y="1906534"/>
            <a:chExt cx="2094128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7D9062A-73FF-E6D3-B6A5-01CC4AB8CAFB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BE1F93F-92CC-AA89-6CFD-32064710A346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C964B62-EC3D-3E01-B46C-040F9B3B9500}"/>
              </a:ext>
            </a:extLst>
          </p:cNvPr>
          <p:cNvGrpSpPr/>
          <p:nvPr/>
        </p:nvGrpSpPr>
        <p:grpSpPr>
          <a:xfrm>
            <a:off x="6377181" y="3951164"/>
            <a:ext cx="2094128" cy="1047355"/>
            <a:chOff x="666167" y="1906534"/>
            <a:chExt cx="2094128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6B9B2FC-EC3D-FA1A-FB05-A93C4502714C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0C9928C-2CEF-BD39-993F-7B4C98B83F62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9DB4C26-DB1D-6010-CE56-2A2C1B290D93}"/>
              </a:ext>
            </a:extLst>
          </p:cNvPr>
          <p:cNvGrpSpPr/>
          <p:nvPr/>
        </p:nvGrpSpPr>
        <p:grpSpPr>
          <a:xfrm>
            <a:off x="9052550" y="3951164"/>
            <a:ext cx="2094128" cy="1047355"/>
            <a:chOff x="666167" y="1906534"/>
            <a:chExt cx="2094128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63A4213-09FF-C14F-9760-1657F0CD9911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E657BFE-FEB7-CBA3-D0E1-89F8F9D53400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004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文本框 386">
            <a:extLst>
              <a:ext uri="{FF2B5EF4-FFF2-40B4-BE49-F238E27FC236}">
                <a16:creationId xmlns:a16="http://schemas.microsoft.com/office/drawing/2014/main" id="{391C01AB-01B0-BB84-09EB-BBCB54D39C28}"/>
              </a:ext>
            </a:extLst>
          </p:cNvPr>
          <p:cNvSpPr txBox="1"/>
          <p:nvPr/>
        </p:nvSpPr>
        <p:spPr>
          <a:xfrm>
            <a:off x="7656832" y="2551527"/>
            <a:ext cx="5501489" cy="5071139"/>
          </a:xfrm>
          <a:custGeom>
            <a:avLst/>
            <a:gdLst/>
            <a:ahLst/>
            <a:cxnLst/>
            <a:rect l="l" t="t" r="r" b="b"/>
            <a:pathLst>
              <a:path w="3451079" h="3181121">
                <a:moveTo>
                  <a:pt x="1152791" y="0"/>
                </a:moveTo>
                <a:cubicBezTo>
                  <a:pt x="1157655" y="0"/>
                  <a:pt x="1162519" y="1215"/>
                  <a:pt x="1167384" y="3648"/>
                </a:cubicBezTo>
                <a:cubicBezTo>
                  <a:pt x="1172248" y="6080"/>
                  <a:pt x="1178328" y="7296"/>
                  <a:pt x="1185624" y="7296"/>
                </a:cubicBezTo>
                <a:lnTo>
                  <a:pt x="1189272" y="7296"/>
                </a:lnTo>
                <a:cubicBezTo>
                  <a:pt x="1191704" y="12160"/>
                  <a:pt x="1200216" y="22496"/>
                  <a:pt x="1214809" y="38304"/>
                </a:cubicBezTo>
                <a:cubicBezTo>
                  <a:pt x="1229401" y="54112"/>
                  <a:pt x="1239129" y="70529"/>
                  <a:pt x="1243993" y="87553"/>
                </a:cubicBezTo>
                <a:cubicBezTo>
                  <a:pt x="1243993" y="94850"/>
                  <a:pt x="1245209" y="103362"/>
                  <a:pt x="1247641" y="113090"/>
                </a:cubicBezTo>
                <a:lnTo>
                  <a:pt x="1280474" y="153219"/>
                </a:lnTo>
                <a:lnTo>
                  <a:pt x="1291418" y="167811"/>
                </a:lnTo>
                <a:cubicBezTo>
                  <a:pt x="1323035" y="175107"/>
                  <a:pt x="1348571" y="190915"/>
                  <a:pt x="1368028" y="215236"/>
                </a:cubicBezTo>
                <a:cubicBezTo>
                  <a:pt x="1372892" y="217668"/>
                  <a:pt x="1378364" y="221316"/>
                  <a:pt x="1384444" y="226180"/>
                </a:cubicBezTo>
                <a:cubicBezTo>
                  <a:pt x="1390524" y="231044"/>
                  <a:pt x="1397212" y="237125"/>
                  <a:pt x="1404509" y="244421"/>
                </a:cubicBezTo>
                <a:lnTo>
                  <a:pt x="1408157" y="248069"/>
                </a:lnTo>
                <a:cubicBezTo>
                  <a:pt x="1413021" y="257797"/>
                  <a:pt x="1415453" y="267525"/>
                  <a:pt x="1415453" y="277253"/>
                </a:cubicBezTo>
                <a:lnTo>
                  <a:pt x="1444637" y="346567"/>
                </a:lnTo>
                <a:cubicBezTo>
                  <a:pt x="1468958" y="378183"/>
                  <a:pt x="1478686" y="407368"/>
                  <a:pt x="1473822" y="434121"/>
                </a:cubicBezTo>
                <a:lnTo>
                  <a:pt x="1451933" y="485194"/>
                </a:lnTo>
                <a:cubicBezTo>
                  <a:pt x="1449502" y="497354"/>
                  <a:pt x="1442813" y="510730"/>
                  <a:pt x="1431869" y="525322"/>
                </a:cubicBezTo>
                <a:cubicBezTo>
                  <a:pt x="1420925" y="539915"/>
                  <a:pt x="1413021" y="550859"/>
                  <a:pt x="1408157" y="558155"/>
                </a:cubicBezTo>
                <a:cubicBezTo>
                  <a:pt x="1398428" y="575180"/>
                  <a:pt x="1386268" y="586124"/>
                  <a:pt x="1371676" y="590988"/>
                </a:cubicBezTo>
                <a:lnTo>
                  <a:pt x="1353435" y="594636"/>
                </a:lnTo>
                <a:cubicBezTo>
                  <a:pt x="1338843" y="601932"/>
                  <a:pt x="1318171" y="605580"/>
                  <a:pt x="1291418" y="605580"/>
                </a:cubicBezTo>
                <a:cubicBezTo>
                  <a:pt x="1276826" y="605580"/>
                  <a:pt x="1262233" y="601932"/>
                  <a:pt x="1247641" y="594636"/>
                </a:cubicBezTo>
                <a:cubicBezTo>
                  <a:pt x="1240345" y="592204"/>
                  <a:pt x="1233049" y="590988"/>
                  <a:pt x="1225753" y="590988"/>
                </a:cubicBezTo>
                <a:cubicBezTo>
                  <a:pt x="1218457" y="590988"/>
                  <a:pt x="1208729" y="595852"/>
                  <a:pt x="1196568" y="605580"/>
                </a:cubicBezTo>
                <a:cubicBezTo>
                  <a:pt x="1191704" y="612876"/>
                  <a:pt x="1188056" y="616524"/>
                  <a:pt x="1185624" y="616524"/>
                </a:cubicBezTo>
                <a:cubicBezTo>
                  <a:pt x="1188056" y="609228"/>
                  <a:pt x="1191096" y="603148"/>
                  <a:pt x="1194744" y="598284"/>
                </a:cubicBezTo>
                <a:cubicBezTo>
                  <a:pt x="1198392" y="593420"/>
                  <a:pt x="1201432" y="589772"/>
                  <a:pt x="1203865" y="587340"/>
                </a:cubicBezTo>
                <a:cubicBezTo>
                  <a:pt x="1199000" y="584908"/>
                  <a:pt x="1195352" y="585516"/>
                  <a:pt x="1192920" y="589164"/>
                </a:cubicBezTo>
                <a:cubicBezTo>
                  <a:pt x="1190488" y="592812"/>
                  <a:pt x="1188056" y="594636"/>
                  <a:pt x="1185624" y="594636"/>
                </a:cubicBezTo>
                <a:cubicBezTo>
                  <a:pt x="1163735" y="611660"/>
                  <a:pt x="1149143" y="623820"/>
                  <a:pt x="1141847" y="631117"/>
                </a:cubicBezTo>
                <a:cubicBezTo>
                  <a:pt x="1122391" y="643277"/>
                  <a:pt x="1102934" y="659085"/>
                  <a:pt x="1083478" y="678542"/>
                </a:cubicBezTo>
                <a:cubicBezTo>
                  <a:pt x="1064022" y="697998"/>
                  <a:pt x="1049429" y="712590"/>
                  <a:pt x="1039701" y="722318"/>
                </a:cubicBezTo>
                <a:cubicBezTo>
                  <a:pt x="1037269" y="724750"/>
                  <a:pt x="1034837" y="727182"/>
                  <a:pt x="1032405" y="729615"/>
                </a:cubicBezTo>
                <a:cubicBezTo>
                  <a:pt x="1029973" y="732047"/>
                  <a:pt x="1027541" y="732047"/>
                  <a:pt x="1025109" y="729615"/>
                </a:cubicBezTo>
                <a:lnTo>
                  <a:pt x="1006868" y="740559"/>
                </a:lnTo>
                <a:cubicBezTo>
                  <a:pt x="999572" y="745423"/>
                  <a:pt x="989844" y="755151"/>
                  <a:pt x="977684" y="769743"/>
                </a:cubicBezTo>
                <a:cubicBezTo>
                  <a:pt x="972820" y="769743"/>
                  <a:pt x="970387" y="772176"/>
                  <a:pt x="970387" y="777040"/>
                </a:cubicBezTo>
                <a:cubicBezTo>
                  <a:pt x="967956" y="777040"/>
                  <a:pt x="966132" y="777648"/>
                  <a:pt x="964915" y="778864"/>
                </a:cubicBezTo>
                <a:cubicBezTo>
                  <a:pt x="963699" y="780080"/>
                  <a:pt x="963091" y="780688"/>
                  <a:pt x="963091" y="780688"/>
                </a:cubicBezTo>
                <a:cubicBezTo>
                  <a:pt x="955795" y="780688"/>
                  <a:pt x="949715" y="784336"/>
                  <a:pt x="944851" y="791632"/>
                </a:cubicBezTo>
                <a:cubicBezTo>
                  <a:pt x="939987" y="798928"/>
                  <a:pt x="935123" y="805008"/>
                  <a:pt x="930259" y="809872"/>
                </a:cubicBezTo>
                <a:cubicBezTo>
                  <a:pt x="925395" y="812304"/>
                  <a:pt x="919315" y="817168"/>
                  <a:pt x="912019" y="824464"/>
                </a:cubicBezTo>
                <a:cubicBezTo>
                  <a:pt x="904722" y="831761"/>
                  <a:pt x="897426" y="837841"/>
                  <a:pt x="890130" y="842705"/>
                </a:cubicBezTo>
                <a:cubicBezTo>
                  <a:pt x="902290" y="835409"/>
                  <a:pt x="910802" y="825681"/>
                  <a:pt x="915667" y="813520"/>
                </a:cubicBezTo>
                <a:lnTo>
                  <a:pt x="930259" y="798928"/>
                </a:lnTo>
                <a:lnTo>
                  <a:pt x="988628" y="729615"/>
                </a:lnTo>
                <a:cubicBezTo>
                  <a:pt x="993492" y="727182"/>
                  <a:pt x="995924" y="721102"/>
                  <a:pt x="995924" y="711374"/>
                </a:cubicBezTo>
                <a:cubicBezTo>
                  <a:pt x="988628" y="718670"/>
                  <a:pt x="984980" y="724750"/>
                  <a:pt x="984980" y="729615"/>
                </a:cubicBezTo>
                <a:lnTo>
                  <a:pt x="937555" y="780688"/>
                </a:lnTo>
                <a:cubicBezTo>
                  <a:pt x="935123" y="783120"/>
                  <a:pt x="927827" y="794064"/>
                  <a:pt x="915667" y="813520"/>
                </a:cubicBezTo>
                <a:cubicBezTo>
                  <a:pt x="913234" y="815952"/>
                  <a:pt x="910194" y="818384"/>
                  <a:pt x="906546" y="820816"/>
                </a:cubicBezTo>
                <a:cubicBezTo>
                  <a:pt x="902898" y="823249"/>
                  <a:pt x="898642" y="826897"/>
                  <a:pt x="893778" y="831761"/>
                </a:cubicBezTo>
                <a:cubicBezTo>
                  <a:pt x="876754" y="851217"/>
                  <a:pt x="864594" y="863377"/>
                  <a:pt x="857297" y="868241"/>
                </a:cubicBezTo>
                <a:cubicBezTo>
                  <a:pt x="857297" y="873106"/>
                  <a:pt x="854865" y="877362"/>
                  <a:pt x="850001" y="881010"/>
                </a:cubicBezTo>
                <a:cubicBezTo>
                  <a:pt x="845137" y="884658"/>
                  <a:pt x="841489" y="886482"/>
                  <a:pt x="839057" y="886482"/>
                </a:cubicBezTo>
                <a:cubicBezTo>
                  <a:pt x="839057" y="893778"/>
                  <a:pt x="836625" y="899250"/>
                  <a:pt x="831761" y="902898"/>
                </a:cubicBezTo>
                <a:cubicBezTo>
                  <a:pt x="826897" y="906546"/>
                  <a:pt x="818385" y="909586"/>
                  <a:pt x="806224" y="912018"/>
                </a:cubicBezTo>
                <a:cubicBezTo>
                  <a:pt x="823249" y="899858"/>
                  <a:pt x="835409" y="885266"/>
                  <a:pt x="842705" y="868241"/>
                </a:cubicBezTo>
                <a:lnTo>
                  <a:pt x="864594" y="850001"/>
                </a:lnTo>
                <a:lnTo>
                  <a:pt x="868242" y="842705"/>
                </a:lnTo>
                <a:cubicBezTo>
                  <a:pt x="873106" y="837841"/>
                  <a:pt x="878578" y="831761"/>
                  <a:pt x="884658" y="824464"/>
                </a:cubicBezTo>
                <a:cubicBezTo>
                  <a:pt x="890738" y="817168"/>
                  <a:pt x="898642" y="811088"/>
                  <a:pt x="908370" y="806224"/>
                </a:cubicBezTo>
                <a:lnTo>
                  <a:pt x="912019" y="798928"/>
                </a:lnTo>
                <a:cubicBezTo>
                  <a:pt x="919315" y="791632"/>
                  <a:pt x="920531" y="785552"/>
                  <a:pt x="915667" y="780688"/>
                </a:cubicBezTo>
                <a:lnTo>
                  <a:pt x="937555" y="769743"/>
                </a:lnTo>
                <a:cubicBezTo>
                  <a:pt x="942419" y="767311"/>
                  <a:pt x="945459" y="763663"/>
                  <a:pt x="946675" y="758799"/>
                </a:cubicBezTo>
                <a:cubicBezTo>
                  <a:pt x="947891" y="753935"/>
                  <a:pt x="948499" y="749071"/>
                  <a:pt x="948499" y="744207"/>
                </a:cubicBezTo>
                <a:cubicBezTo>
                  <a:pt x="953363" y="744207"/>
                  <a:pt x="957011" y="742383"/>
                  <a:pt x="959443" y="738735"/>
                </a:cubicBezTo>
                <a:cubicBezTo>
                  <a:pt x="961875" y="735087"/>
                  <a:pt x="963091" y="729615"/>
                  <a:pt x="963091" y="722318"/>
                </a:cubicBezTo>
                <a:cubicBezTo>
                  <a:pt x="960659" y="727182"/>
                  <a:pt x="957011" y="732047"/>
                  <a:pt x="952147" y="736911"/>
                </a:cubicBezTo>
                <a:lnTo>
                  <a:pt x="948499" y="744207"/>
                </a:lnTo>
                <a:cubicBezTo>
                  <a:pt x="946067" y="749071"/>
                  <a:pt x="942419" y="753327"/>
                  <a:pt x="937555" y="756975"/>
                </a:cubicBezTo>
                <a:cubicBezTo>
                  <a:pt x="932691" y="760623"/>
                  <a:pt x="927827" y="764879"/>
                  <a:pt x="922963" y="769743"/>
                </a:cubicBezTo>
                <a:cubicBezTo>
                  <a:pt x="922963" y="769743"/>
                  <a:pt x="920531" y="773391"/>
                  <a:pt x="915667" y="780688"/>
                </a:cubicBezTo>
                <a:cubicBezTo>
                  <a:pt x="893778" y="792848"/>
                  <a:pt x="877970" y="809872"/>
                  <a:pt x="868242" y="831761"/>
                </a:cubicBezTo>
                <a:cubicBezTo>
                  <a:pt x="851217" y="846353"/>
                  <a:pt x="836625" y="862161"/>
                  <a:pt x="824465" y="879186"/>
                </a:cubicBezTo>
                <a:lnTo>
                  <a:pt x="820817" y="886482"/>
                </a:lnTo>
                <a:cubicBezTo>
                  <a:pt x="815952" y="896210"/>
                  <a:pt x="807440" y="901074"/>
                  <a:pt x="795280" y="901074"/>
                </a:cubicBezTo>
                <a:lnTo>
                  <a:pt x="795280" y="908370"/>
                </a:lnTo>
                <a:lnTo>
                  <a:pt x="784336" y="908370"/>
                </a:lnTo>
                <a:lnTo>
                  <a:pt x="820817" y="860945"/>
                </a:lnTo>
                <a:cubicBezTo>
                  <a:pt x="825681" y="853649"/>
                  <a:pt x="830545" y="845745"/>
                  <a:pt x="835409" y="837233"/>
                </a:cubicBezTo>
                <a:cubicBezTo>
                  <a:pt x="840273" y="828721"/>
                  <a:pt x="847569" y="819601"/>
                  <a:pt x="857297" y="809872"/>
                </a:cubicBezTo>
                <a:lnTo>
                  <a:pt x="850001" y="809872"/>
                </a:lnTo>
                <a:cubicBezTo>
                  <a:pt x="845137" y="809872"/>
                  <a:pt x="842705" y="809872"/>
                  <a:pt x="842705" y="809872"/>
                </a:cubicBezTo>
                <a:cubicBezTo>
                  <a:pt x="842705" y="817168"/>
                  <a:pt x="837841" y="823249"/>
                  <a:pt x="828113" y="828113"/>
                </a:cubicBezTo>
                <a:cubicBezTo>
                  <a:pt x="818385" y="830545"/>
                  <a:pt x="808656" y="836625"/>
                  <a:pt x="798928" y="846353"/>
                </a:cubicBezTo>
                <a:lnTo>
                  <a:pt x="791632" y="860945"/>
                </a:lnTo>
                <a:cubicBezTo>
                  <a:pt x="794064" y="858513"/>
                  <a:pt x="797712" y="857297"/>
                  <a:pt x="802576" y="857297"/>
                </a:cubicBezTo>
                <a:cubicBezTo>
                  <a:pt x="800144" y="859729"/>
                  <a:pt x="797712" y="863985"/>
                  <a:pt x="795280" y="870065"/>
                </a:cubicBezTo>
                <a:cubicBezTo>
                  <a:pt x="792848" y="876146"/>
                  <a:pt x="790416" y="881618"/>
                  <a:pt x="787984" y="886482"/>
                </a:cubicBezTo>
                <a:cubicBezTo>
                  <a:pt x="787984" y="886482"/>
                  <a:pt x="785552" y="887698"/>
                  <a:pt x="780688" y="890130"/>
                </a:cubicBezTo>
                <a:cubicBezTo>
                  <a:pt x="766096" y="902290"/>
                  <a:pt x="757583" y="910802"/>
                  <a:pt x="755151" y="915666"/>
                </a:cubicBezTo>
                <a:cubicBezTo>
                  <a:pt x="750287" y="920531"/>
                  <a:pt x="746639" y="922963"/>
                  <a:pt x="744207" y="922963"/>
                </a:cubicBezTo>
                <a:cubicBezTo>
                  <a:pt x="734479" y="927827"/>
                  <a:pt x="725967" y="934515"/>
                  <a:pt x="718671" y="943027"/>
                </a:cubicBezTo>
                <a:cubicBezTo>
                  <a:pt x="711374" y="951539"/>
                  <a:pt x="706510" y="958227"/>
                  <a:pt x="704078" y="963091"/>
                </a:cubicBezTo>
                <a:lnTo>
                  <a:pt x="704078" y="970387"/>
                </a:lnTo>
                <a:lnTo>
                  <a:pt x="711374" y="970387"/>
                </a:lnTo>
                <a:lnTo>
                  <a:pt x="693134" y="992276"/>
                </a:lnTo>
                <a:cubicBezTo>
                  <a:pt x="693134" y="994708"/>
                  <a:pt x="691310" y="995924"/>
                  <a:pt x="687662" y="995924"/>
                </a:cubicBezTo>
                <a:cubicBezTo>
                  <a:pt x="684014" y="995924"/>
                  <a:pt x="682190" y="995924"/>
                  <a:pt x="682190" y="995924"/>
                </a:cubicBezTo>
                <a:cubicBezTo>
                  <a:pt x="674894" y="1000788"/>
                  <a:pt x="671246" y="1003220"/>
                  <a:pt x="671246" y="1003220"/>
                </a:cubicBezTo>
                <a:lnTo>
                  <a:pt x="663950" y="1006868"/>
                </a:lnTo>
                <a:lnTo>
                  <a:pt x="674894" y="1021461"/>
                </a:lnTo>
                <a:lnTo>
                  <a:pt x="638413" y="1046997"/>
                </a:lnTo>
                <a:cubicBezTo>
                  <a:pt x="631117" y="1046997"/>
                  <a:pt x="627469" y="1048213"/>
                  <a:pt x="627469" y="1050645"/>
                </a:cubicBezTo>
                <a:lnTo>
                  <a:pt x="627469" y="1054293"/>
                </a:lnTo>
                <a:cubicBezTo>
                  <a:pt x="617741" y="1059157"/>
                  <a:pt x="611660" y="1066453"/>
                  <a:pt x="609228" y="1076182"/>
                </a:cubicBezTo>
                <a:cubicBezTo>
                  <a:pt x="604364" y="1076182"/>
                  <a:pt x="601932" y="1081046"/>
                  <a:pt x="601932" y="1090774"/>
                </a:cubicBezTo>
                <a:cubicBezTo>
                  <a:pt x="601932" y="1085910"/>
                  <a:pt x="604364" y="1083478"/>
                  <a:pt x="609228" y="1083478"/>
                </a:cubicBezTo>
                <a:lnTo>
                  <a:pt x="609228" y="1090774"/>
                </a:lnTo>
                <a:cubicBezTo>
                  <a:pt x="616524" y="1088342"/>
                  <a:pt x="622605" y="1082870"/>
                  <a:pt x="627469" y="1074358"/>
                </a:cubicBezTo>
                <a:cubicBezTo>
                  <a:pt x="632333" y="1065845"/>
                  <a:pt x="635981" y="1059157"/>
                  <a:pt x="638413" y="1054293"/>
                </a:cubicBezTo>
                <a:cubicBezTo>
                  <a:pt x="638413" y="1064021"/>
                  <a:pt x="639629" y="1070102"/>
                  <a:pt x="642061" y="1072534"/>
                </a:cubicBezTo>
                <a:lnTo>
                  <a:pt x="638413" y="1076182"/>
                </a:lnTo>
                <a:cubicBezTo>
                  <a:pt x="628685" y="1088342"/>
                  <a:pt x="623821" y="1098070"/>
                  <a:pt x="623821" y="1105366"/>
                </a:cubicBezTo>
                <a:cubicBezTo>
                  <a:pt x="623821" y="1107798"/>
                  <a:pt x="621997" y="1109622"/>
                  <a:pt x="618349" y="1110838"/>
                </a:cubicBezTo>
                <a:cubicBezTo>
                  <a:pt x="614700" y="1112054"/>
                  <a:pt x="611660" y="1112662"/>
                  <a:pt x="609228" y="1112662"/>
                </a:cubicBezTo>
                <a:cubicBezTo>
                  <a:pt x="601932" y="1116310"/>
                  <a:pt x="598740" y="1123379"/>
                  <a:pt x="599652" y="1133867"/>
                </a:cubicBezTo>
                <a:lnTo>
                  <a:pt x="601373" y="1142645"/>
                </a:lnTo>
                <a:lnTo>
                  <a:pt x="601932" y="1141847"/>
                </a:lnTo>
                <a:lnTo>
                  <a:pt x="638413" y="1090774"/>
                </a:lnTo>
                <a:cubicBezTo>
                  <a:pt x="640845" y="1085910"/>
                  <a:pt x="646317" y="1080438"/>
                  <a:pt x="654829" y="1074358"/>
                </a:cubicBezTo>
                <a:cubicBezTo>
                  <a:pt x="663341" y="1068278"/>
                  <a:pt x="670030" y="1064021"/>
                  <a:pt x="674894" y="1061589"/>
                </a:cubicBezTo>
                <a:cubicBezTo>
                  <a:pt x="674894" y="1066453"/>
                  <a:pt x="673678" y="1070102"/>
                  <a:pt x="671246" y="1072534"/>
                </a:cubicBezTo>
                <a:lnTo>
                  <a:pt x="671246" y="1076182"/>
                </a:lnTo>
                <a:cubicBezTo>
                  <a:pt x="656653" y="1083478"/>
                  <a:pt x="646925" y="1093206"/>
                  <a:pt x="642061" y="1105366"/>
                </a:cubicBezTo>
                <a:cubicBezTo>
                  <a:pt x="639629" y="1107798"/>
                  <a:pt x="636589" y="1112662"/>
                  <a:pt x="632941" y="1119959"/>
                </a:cubicBezTo>
                <a:cubicBezTo>
                  <a:pt x="629293" y="1127255"/>
                  <a:pt x="623821" y="1134551"/>
                  <a:pt x="616524" y="1141847"/>
                </a:cubicBezTo>
                <a:cubicBezTo>
                  <a:pt x="616524" y="1141847"/>
                  <a:pt x="614092" y="1143671"/>
                  <a:pt x="609228" y="1147319"/>
                </a:cubicBezTo>
                <a:cubicBezTo>
                  <a:pt x="604364" y="1150967"/>
                  <a:pt x="604364" y="1154007"/>
                  <a:pt x="609228" y="1156439"/>
                </a:cubicBezTo>
                <a:cubicBezTo>
                  <a:pt x="606796" y="1156439"/>
                  <a:pt x="604972" y="1157047"/>
                  <a:pt x="603756" y="1158263"/>
                </a:cubicBezTo>
                <a:cubicBezTo>
                  <a:pt x="602540" y="1159479"/>
                  <a:pt x="601932" y="1161303"/>
                  <a:pt x="601932" y="1163735"/>
                </a:cubicBezTo>
                <a:lnTo>
                  <a:pt x="594636" y="1181976"/>
                </a:lnTo>
                <a:lnTo>
                  <a:pt x="594636" y="1189272"/>
                </a:lnTo>
                <a:cubicBezTo>
                  <a:pt x="601932" y="1181976"/>
                  <a:pt x="613484" y="1166775"/>
                  <a:pt x="629293" y="1143671"/>
                </a:cubicBezTo>
                <a:cubicBezTo>
                  <a:pt x="645101" y="1120567"/>
                  <a:pt x="659085" y="1105366"/>
                  <a:pt x="671246" y="1098070"/>
                </a:cubicBezTo>
                <a:cubicBezTo>
                  <a:pt x="668814" y="1100502"/>
                  <a:pt x="668206" y="1102934"/>
                  <a:pt x="669422" y="1105366"/>
                </a:cubicBezTo>
                <a:cubicBezTo>
                  <a:pt x="670638" y="1107798"/>
                  <a:pt x="670030" y="1110230"/>
                  <a:pt x="667598" y="1112662"/>
                </a:cubicBezTo>
                <a:cubicBezTo>
                  <a:pt x="660301" y="1119959"/>
                  <a:pt x="653613" y="1129687"/>
                  <a:pt x="647533" y="1141847"/>
                </a:cubicBezTo>
                <a:cubicBezTo>
                  <a:pt x="641453" y="1154007"/>
                  <a:pt x="634765" y="1163735"/>
                  <a:pt x="627469" y="1171032"/>
                </a:cubicBezTo>
                <a:cubicBezTo>
                  <a:pt x="627469" y="1175896"/>
                  <a:pt x="625645" y="1179544"/>
                  <a:pt x="621997" y="1181976"/>
                </a:cubicBezTo>
                <a:cubicBezTo>
                  <a:pt x="618349" y="1184408"/>
                  <a:pt x="615309" y="1188056"/>
                  <a:pt x="612876" y="1192920"/>
                </a:cubicBezTo>
                <a:lnTo>
                  <a:pt x="642061" y="1203864"/>
                </a:lnTo>
                <a:cubicBezTo>
                  <a:pt x="642061" y="1199000"/>
                  <a:pt x="645709" y="1195352"/>
                  <a:pt x="653005" y="1192920"/>
                </a:cubicBezTo>
                <a:lnTo>
                  <a:pt x="653005" y="1207512"/>
                </a:lnTo>
                <a:lnTo>
                  <a:pt x="682190" y="1218456"/>
                </a:lnTo>
                <a:cubicBezTo>
                  <a:pt x="689486" y="1218456"/>
                  <a:pt x="694350" y="1216025"/>
                  <a:pt x="696782" y="1211160"/>
                </a:cubicBezTo>
                <a:lnTo>
                  <a:pt x="718671" y="1181976"/>
                </a:lnTo>
                <a:lnTo>
                  <a:pt x="773392" y="1050645"/>
                </a:lnTo>
                <a:cubicBezTo>
                  <a:pt x="773392" y="1048213"/>
                  <a:pt x="774608" y="1046389"/>
                  <a:pt x="777040" y="1045173"/>
                </a:cubicBezTo>
                <a:cubicBezTo>
                  <a:pt x="779472" y="1043957"/>
                  <a:pt x="781904" y="1042133"/>
                  <a:pt x="784336" y="1039701"/>
                </a:cubicBezTo>
                <a:lnTo>
                  <a:pt x="784336" y="1043349"/>
                </a:lnTo>
                <a:lnTo>
                  <a:pt x="766096" y="1072534"/>
                </a:lnTo>
                <a:cubicBezTo>
                  <a:pt x="763664" y="1087126"/>
                  <a:pt x="761840" y="1102934"/>
                  <a:pt x="760623" y="1119959"/>
                </a:cubicBezTo>
                <a:cubicBezTo>
                  <a:pt x="759407" y="1136983"/>
                  <a:pt x="758799" y="1150359"/>
                  <a:pt x="758799" y="1160087"/>
                </a:cubicBezTo>
                <a:cubicBezTo>
                  <a:pt x="756367" y="1174680"/>
                  <a:pt x="755151" y="1190488"/>
                  <a:pt x="755151" y="1207512"/>
                </a:cubicBezTo>
                <a:cubicBezTo>
                  <a:pt x="755151" y="1214808"/>
                  <a:pt x="757583" y="1220889"/>
                  <a:pt x="762447" y="1225753"/>
                </a:cubicBezTo>
                <a:cubicBezTo>
                  <a:pt x="767312" y="1216025"/>
                  <a:pt x="770960" y="1209944"/>
                  <a:pt x="773392" y="1207512"/>
                </a:cubicBezTo>
                <a:lnTo>
                  <a:pt x="773392" y="1225753"/>
                </a:lnTo>
                <a:lnTo>
                  <a:pt x="777040" y="1229401"/>
                </a:lnTo>
                <a:cubicBezTo>
                  <a:pt x="777040" y="1226969"/>
                  <a:pt x="778256" y="1225145"/>
                  <a:pt x="780688" y="1223929"/>
                </a:cubicBezTo>
                <a:cubicBezTo>
                  <a:pt x="783120" y="1222713"/>
                  <a:pt x="784336" y="1220889"/>
                  <a:pt x="784336" y="1218456"/>
                </a:cubicBezTo>
                <a:lnTo>
                  <a:pt x="824465" y="1130903"/>
                </a:lnTo>
                <a:cubicBezTo>
                  <a:pt x="826897" y="1109014"/>
                  <a:pt x="832977" y="1084694"/>
                  <a:pt x="842705" y="1057941"/>
                </a:cubicBezTo>
                <a:lnTo>
                  <a:pt x="864594" y="1006868"/>
                </a:lnTo>
                <a:lnTo>
                  <a:pt x="864594" y="995924"/>
                </a:lnTo>
                <a:cubicBezTo>
                  <a:pt x="857297" y="995924"/>
                  <a:pt x="853041" y="994100"/>
                  <a:pt x="851825" y="990452"/>
                </a:cubicBezTo>
                <a:cubicBezTo>
                  <a:pt x="850609" y="986804"/>
                  <a:pt x="848785" y="984980"/>
                  <a:pt x="846353" y="984980"/>
                </a:cubicBezTo>
                <a:cubicBezTo>
                  <a:pt x="848785" y="982548"/>
                  <a:pt x="847569" y="978900"/>
                  <a:pt x="842705" y="974036"/>
                </a:cubicBezTo>
                <a:cubicBezTo>
                  <a:pt x="840273" y="974036"/>
                  <a:pt x="836625" y="972819"/>
                  <a:pt x="831761" y="970387"/>
                </a:cubicBezTo>
                <a:lnTo>
                  <a:pt x="812699" y="984684"/>
                </a:lnTo>
                <a:lnTo>
                  <a:pt x="828113" y="966739"/>
                </a:lnTo>
                <a:lnTo>
                  <a:pt x="813521" y="944851"/>
                </a:lnTo>
                <a:lnTo>
                  <a:pt x="835409" y="941203"/>
                </a:lnTo>
                <a:cubicBezTo>
                  <a:pt x="840273" y="936339"/>
                  <a:pt x="842705" y="933907"/>
                  <a:pt x="842705" y="933907"/>
                </a:cubicBezTo>
                <a:cubicBezTo>
                  <a:pt x="857297" y="914450"/>
                  <a:pt x="864594" y="904722"/>
                  <a:pt x="864594" y="904722"/>
                </a:cubicBezTo>
                <a:cubicBezTo>
                  <a:pt x="864594" y="899858"/>
                  <a:pt x="867026" y="894994"/>
                  <a:pt x="871890" y="890130"/>
                </a:cubicBezTo>
                <a:cubicBezTo>
                  <a:pt x="879186" y="877970"/>
                  <a:pt x="891346" y="868241"/>
                  <a:pt x="908370" y="860945"/>
                </a:cubicBezTo>
                <a:lnTo>
                  <a:pt x="912019" y="857297"/>
                </a:lnTo>
                <a:cubicBezTo>
                  <a:pt x="924179" y="842705"/>
                  <a:pt x="935731" y="829329"/>
                  <a:pt x="946675" y="817168"/>
                </a:cubicBezTo>
                <a:cubicBezTo>
                  <a:pt x="957619" y="805008"/>
                  <a:pt x="970387" y="791632"/>
                  <a:pt x="984980" y="777040"/>
                </a:cubicBezTo>
                <a:cubicBezTo>
                  <a:pt x="984980" y="772176"/>
                  <a:pt x="987412" y="769743"/>
                  <a:pt x="992276" y="769743"/>
                </a:cubicBezTo>
                <a:cubicBezTo>
                  <a:pt x="989844" y="774607"/>
                  <a:pt x="984980" y="780688"/>
                  <a:pt x="977684" y="787984"/>
                </a:cubicBezTo>
                <a:cubicBezTo>
                  <a:pt x="970387" y="795280"/>
                  <a:pt x="964307" y="802576"/>
                  <a:pt x="959443" y="809872"/>
                </a:cubicBezTo>
                <a:cubicBezTo>
                  <a:pt x="954579" y="812304"/>
                  <a:pt x="950323" y="817168"/>
                  <a:pt x="946675" y="824464"/>
                </a:cubicBezTo>
                <a:cubicBezTo>
                  <a:pt x="943027" y="831761"/>
                  <a:pt x="937555" y="837841"/>
                  <a:pt x="930259" y="842705"/>
                </a:cubicBezTo>
                <a:cubicBezTo>
                  <a:pt x="935123" y="840273"/>
                  <a:pt x="941203" y="839057"/>
                  <a:pt x="948499" y="839057"/>
                </a:cubicBezTo>
                <a:cubicBezTo>
                  <a:pt x="955795" y="836625"/>
                  <a:pt x="963699" y="832369"/>
                  <a:pt x="972212" y="826289"/>
                </a:cubicBezTo>
                <a:cubicBezTo>
                  <a:pt x="980724" y="820208"/>
                  <a:pt x="989844" y="814736"/>
                  <a:pt x="999572" y="809872"/>
                </a:cubicBezTo>
                <a:lnTo>
                  <a:pt x="1006868" y="809872"/>
                </a:lnTo>
                <a:cubicBezTo>
                  <a:pt x="1014165" y="809872"/>
                  <a:pt x="1019637" y="810480"/>
                  <a:pt x="1023285" y="811696"/>
                </a:cubicBezTo>
                <a:cubicBezTo>
                  <a:pt x="1026933" y="812912"/>
                  <a:pt x="1032405" y="812304"/>
                  <a:pt x="1039701" y="809872"/>
                </a:cubicBezTo>
                <a:cubicBezTo>
                  <a:pt x="1042133" y="809872"/>
                  <a:pt x="1044565" y="809872"/>
                  <a:pt x="1046997" y="809872"/>
                </a:cubicBezTo>
                <a:cubicBezTo>
                  <a:pt x="1049429" y="809872"/>
                  <a:pt x="1051861" y="809872"/>
                  <a:pt x="1054293" y="809872"/>
                </a:cubicBezTo>
                <a:lnTo>
                  <a:pt x="1087126" y="820816"/>
                </a:lnTo>
                <a:lnTo>
                  <a:pt x="1094422" y="824464"/>
                </a:lnTo>
                <a:cubicBezTo>
                  <a:pt x="1101718" y="831761"/>
                  <a:pt x="1112663" y="837841"/>
                  <a:pt x="1127255" y="842705"/>
                </a:cubicBezTo>
                <a:cubicBezTo>
                  <a:pt x="1129687" y="845137"/>
                  <a:pt x="1133335" y="848177"/>
                  <a:pt x="1138199" y="851825"/>
                </a:cubicBezTo>
                <a:cubicBezTo>
                  <a:pt x="1143063" y="855473"/>
                  <a:pt x="1145495" y="858513"/>
                  <a:pt x="1145495" y="860945"/>
                </a:cubicBezTo>
                <a:cubicBezTo>
                  <a:pt x="1147927" y="863377"/>
                  <a:pt x="1150359" y="867025"/>
                  <a:pt x="1152791" y="871889"/>
                </a:cubicBezTo>
                <a:cubicBezTo>
                  <a:pt x="1155223" y="876754"/>
                  <a:pt x="1158871" y="881618"/>
                  <a:pt x="1163735" y="886482"/>
                </a:cubicBezTo>
                <a:lnTo>
                  <a:pt x="1174680" y="901074"/>
                </a:lnTo>
                <a:cubicBezTo>
                  <a:pt x="1177112" y="905938"/>
                  <a:pt x="1180760" y="910194"/>
                  <a:pt x="1185624" y="913842"/>
                </a:cubicBezTo>
                <a:cubicBezTo>
                  <a:pt x="1190488" y="917490"/>
                  <a:pt x="1195352" y="922963"/>
                  <a:pt x="1200216" y="930259"/>
                </a:cubicBezTo>
                <a:lnTo>
                  <a:pt x="1200216" y="915666"/>
                </a:lnTo>
                <a:lnTo>
                  <a:pt x="1203865" y="912018"/>
                </a:lnTo>
                <a:cubicBezTo>
                  <a:pt x="1208729" y="924179"/>
                  <a:pt x="1211161" y="930259"/>
                  <a:pt x="1211161" y="930259"/>
                </a:cubicBezTo>
                <a:lnTo>
                  <a:pt x="1218457" y="941203"/>
                </a:lnTo>
                <a:cubicBezTo>
                  <a:pt x="1225753" y="941203"/>
                  <a:pt x="1235481" y="939987"/>
                  <a:pt x="1247641" y="937555"/>
                </a:cubicBezTo>
                <a:cubicBezTo>
                  <a:pt x="1252505" y="949715"/>
                  <a:pt x="1259802" y="960659"/>
                  <a:pt x="1269530" y="970387"/>
                </a:cubicBezTo>
                <a:cubicBezTo>
                  <a:pt x="1269530" y="972819"/>
                  <a:pt x="1275610" y="976467"/>
                  <a:pt x="1287770" y="981332"/>
                </a:cubicBezTo>
                <a:lnTo>
                  <a:pt x="1295066" y="981332"/>
                </a:lnTo>
                <a:cubicBezTo>
                  <a:pt x="1314523" y="1000788"/>
                  <a:pt x="1329115" y="1011732"/>
                  <a:pt x="1338843" y="1014164"/>
                </a:cubicBezTo>
                <a:cubicBezTo>
                  <a:pt x="1336411" y="1016596"/>
                  <a:pt x="1335195" y="1019029"/>
                  <a:pt x="1335195" y="1021461"/>
                </a:cubicBezTo>
                <a:cubicBezTo>
                  <a:pt x="1327899" y="1038485"/>
                  <a:pt x="1332763" y="1048213"/>
                  <a:pt x="1349787" y="1050645"/>
                </a:cubicBezTo>
                <a:lnTo>
                  <a:pt x="1371676" y="1054293"/>
                </a:lnTo>
                <a:lnTo>
                  <a:pt x="1353435" y="1061589"/>
                </a:lnTo>
                <a:cubicBezTo>
                  <a:pt x="1358300" y="1071317"/>
                  <a:pt x="1364380" y="1078006"/>
                  <a:pt x="1371676" y="1081654"/>
                </a:cubicBezTo>
                <a:lnTo>
                  <a:pt x="1382620" y="1087126"/>
                </a:lnTo>
                <a:lnTo>
                  <a:pt x="1422749" y="1079830"/>
                </a:lnTo>
                <a:cubicBezTo>
                  <a:pt x="1427613" y="1079830"/>
                  <a:pt x="1438557" y="1082262"/>
                  <a:pt x="1455581" y="1087126"/>
                </a:cubicBezTo>
                <a:cubicBezTo>
                  <a:pt x="1477470" y="1096854"/>
                  <a:pt x="1490846" y="1101718"/>
                  <a:pt x="1495710" y="1101718"/>
                </a:cubicBezTo>
                <a:cubicBezTo>
                  <a:pt x="1515167" y="1106582"/>
                  <a:pt x="1529759" y="1106582"/>
                  <a:pt x="1539487" y="1101718"/>
                </a:cubicBezTo>
                <a:cubicBezTo>
                  <a:pt x="1549215" y="1101718"/>
                  <a:pt x="1578400" y="1096854"/>
                  <a:pt x="1627041" y="1087126"/>
                </a:cubicBezTo>
                <a:cubicBezTo>
                  <a:pt x="1639201" y="1084694"/>
                  <a:pt x="1653186" y="1081654"/>
                  <a:pt x="1668994" y="1078006"/>
                </a:cubicBezTo>
                <a:cubicBezTo>
                  <a:pt x="1684802" y="1074358"/>
                  <a:pt x="1703651" y="1070102"/>
                  <a:pt x="1725539" y="1065237"/>
                </a:cubicBezTo>
                <a:cubicBezTo>
                  <a:pt x="1747428" y="1057941"/>
                  <a:pt x="1774180" y="1049429"/>
                  <a:pt x="1805797" y="1039701"/>
                </a:cubicBezTo>
                <a:lnTo>
                  <a:pt x="1907943" y="1010516"/>
                </a:lnTo>
                <a:cubicBezTo>
                  <a:pt x="1927399" y="1005652"/>
                  <a:pt x="1948680" y="1000180"/>
                  <a:pt x="1971784" y="994100"/>
                </a:cubicBezTo>
                <a:cubicBezTo>
                  <a:pt x="1994889" y="988020"/>
                  <a:pt x="2021033" y="980116"/>
                  <a:pt x="2050218" y="970387"/>
                </a:cubicBezTo>
                <a:cubicBezTo>
                  <a:pt x="2055082" y="970387"/>
                  <a:pt x="2058730" y="970387"/>
                  <a:pt x="2061162" y="970387"/>
                </a:cubicBezTo>
                <a:cubicBezTo>
                  <a:pt x="2061162" y="965523"/>
                  <a:pt x="2061770" y="959443"/>
                  <a:pt x="2062986" y="952147"/>
                </a:cubicBezTo>
                <a:cubicBezTo>
                  <a:pt x="2064202" y="944851"/>
                  <a:pt x="2063594" y="939987"/>
                  <a:pt x="2061162" y="937555"/>
                </a:cubicBezTo>
                <a:cubicBezTo>
                  <a:pt x="2058730" y="932691"/>
                  <a:pt x="2057514" y="925394"/>
                  <a:pt x="2057514" y="915666"/>
                </a:cubicBezTo>
                <a:cubicBezTo>
                  <a:pt x="2057514" y="908370"/>
                  <a:pt x="2059946" y="896210"/>
                  <a:pt x="2064810" y="879186"/>
                </a:cubicBezTo>
                <a:cubicBezTo>
                  <a:pt x="2064810" y="859729"/>
                  <a:pt x="2069674" y="841489"/>
                  <a:pt x="2079403" y="824464"/>
                </a:cubicBezTo>
                <a:lnTo>
                  <a:pt x="2079403" y="777040"/>
                </a:lnTo>
                <a:cubicBezTo>
                  <a:pt x="2081835" y="772176"/>
                  <a:pt x="2083051" y="766095"/>
                  <a:pt x="2083051" y="758799"/>
                </a:cubicBezTo>
                <a:cubicBezTo>
                  <a:pt x="2083051" y="756367"/>
                  <a:pt x="2083659" y="753935"/>
                  <a:pt x="2084875" y="751503"/>
                </a:cubicBezTo>
                <a:cubicBezTo>
                  <a:pt x="2086091" y="749071"/>
                  <a:pt x="2085483" y="746639"/>
                  <a:pt x="2083051" y="744207"/>
                </a:cubicBezTo>
                <a:cubicBezTo>
                  <a:pt x="2083051" y="729615"/>
                  <a:pt x="2087915" y="718670"/>
                  <a:pt x="2097643" y="711374"/>
                </a:cubicBezTo>
                <a:cubicBezTo>
                  <a:pt x="2095211" y="706510"/>
                  <a:pt x="2093995" y="701646"/>
                  <a:pt x="2093995" y="696782"/>
                </a:cubicBezTo>
                <a:cubicBezTo>
                  <a:pt x="2093995" y="694350"/>
                  <a:pt x="2093995" y="689486"/>
                  <a:pt x="2093995" y="682190"/>
                </a:cubicBezTo>
                <a:cubicBezTo>
                  <a:pt x="2093995" y="674894"/>
                  <a:pt x="2091563" y="668813"/>
                  <a:pt x="2086699" y="663949"/>
                </a:cubicBezTo>
                <a:cubicBezTo>
                  <a:pt x="2084266" y="668813"/>
                  <a:pt x="2083659" y="674285"/>
                  <a:pt x="2084875" y="680366"/>
                </a:cubicBezTo>
                <a:cubicBezTo>
                  <a:pt x="2086091" y="686446"/>
                  <a:pt x="2085483" y="693134"/>
                  <a:pt x="2083051" y="700430"/>
                </a:cubicBezTo>
                <a:lnTo>
                  <a:pt x="2075754" y="729615"/>
                </a:lnTo>
                <a:lnTo>
                  <a:pt x="2075754" y="740559"/>
                </a:lnTo>
                <a:cubicBezTo>
                  <a:pt x="2075754" y="750287"/>
                  <a:pt x="2070890" y="757583"/>
                  <a:pt x="2061162" y="762447"/>
                </a:cubicBezTo>
                <a:lnTo>
                  <a:pt x="2068458" y="722318"/>
                </a:lnTo>
                <a:lnTo>
                  <a:pt x="2068458" y="704078"/>
                </a:lnTo>
                <a:cubicBezTo>
                  <a:pt x="2068458" y="696782"/>
                  <a:pt x="2070282" y="686446"/>
                  <a:pt x="2073930" y="673069"/>
                </a:cubicBezTo>
                <a:cubicBezTo>
                  <a:pt x="2077579" y="659693"/>
                  <a:pt x="2079403" y="649357"/>
                  <a:pt x="2079403" y="642061"/>
                </a:cubicBezTo>
                <a:cubicBezTo>
                  <a:pt x="2079403" y="627468"/>
                  <a:pt x="2080618" y="614092"/>
                  <a:pt x="2083051" y="601932"/>
                </a:cubicBezTo>
                <a:cubicBezTo>
                  <a:pt x="2085483" y="589772"/>
                  <a:pt x="2086699" y="578828"/>
                  <a:pt x="2086699" y="569099"/>
                </a:cubicBezTo>
                <a:cubicBezTo>
                  <a:pt x="2086699" y="554507"/>
                  <a:pt x="2085483" y="543563"/>
                  <a:pt x="2083051" y="536267"/>
                </a:cubicBezTo>
                <a:lnTo>
                  <a:pt x="2083051" y="514378"/>
                </a:lnTo>
                <a:cubicBezTo>
                  <a:pt x="2087915" y="487626"/>
                  <a:pt x="2092779" y="466953"/>
                  <a:pt x="2097643" y="452361"/>
                </a:cubicBezTo>
                <a:lnTo>
                  <a:pt x="2097643" y="423176"/>
                </a:lnTo>
                <a:cubicBezTo>
                  <a:pt x="2097643" y="418312"/>
                  <a:pt x="2097643" y="412232"/>
                  <a:pt x="2097643" y="404936"/>
                </a:cubicBezTo>
                <a:cubicBezTo>
                  <a:pt x="2097643" y="397640"/>
                  <a:pt x="2096427" y="389128"/>
                  <a:pt x="2093995" y="379399"/>
                </a:cubicBezTo>
                <a:cubicBezTo>
                  <a:pt x="2086699" y="369671"/>
                  <a:pt x="2083051" y="361159"/>
                  <a:pt x="2083051" y="353863"/>
                </a:cubicBezTo>
                <a:cubicBezTo>
                  <a:pt x="2083051" y="346567"/>
                  <a:pt x="2080618" y="329542"/>
                  <a:pt x="2075754" y="302790"/>
                </a:cubicBezTo>
                <a:cubicBezTo>
                  <a:pt x="2083051" y="300358"/>
                  <a:pt x="2085483" y="294278"/>
                  <a:pt x="2083051" y="284549"/>
                </a:cubicBezTo>
                <a:lnTo>
                  <a:pt x="2075754" y="248069"/>
                </a:lnTo>
                <a:cubicBezTo>
                  <a:pt x="2061162" y="231044"/>
                  <a:pt x="2061162" y="215236"/>
                  <a:pt x="2075754" y="200644"/>
                </a:cubicBezTo>
                <a:cubicBezTo>
                  <a:pt x="2073322" y="203076"/>
                  <a:pt x="2068458" y="204292"/>
                  <a:pt x="2061162" y="204292"/>
                </a:cubicBezTo>
                <a:lnTo>
                  <a:pt x="2053866" y="193348"/>
                </a:lnTo>
                <a:lnTo>
                  <a:pt x="2039273" y="193348"/>
                </a:lnTo>
                <a:cubicBezTo>
                  <a:pt x="2036841" y="188484"/>
                  <a:pt x="2035625" y="181187"/>
                  <a:pt x="2035625" y="171459"/>
                </a:cubicBezTo>
                <a:cubicBezTo>
                  <a:pt x="2035625" y="161731"/>
                  <a:pt x="2039273" y="153219"/>
                  <a:pt x="2046570" y="145923"/>
                </a:cubicBezTo>
                <a:cubicBezTo>
                  <a:pt x="2046570" y="141059"/>
                  <a:pt x="2049002" y="138627"/>
                  <a:pt x="2053866" y="138627"/>
                </a:cubicBezTo>
                <a:cubicBezTo>
                  <a:pt x="2056298" y="141059"/>
                  <a:pt x="2060554" y="143490"/>
                  <a:pt x="2066634" y="145923"/>
                </a:cubicBezTo>
                <a:cubicBezTo>
                  <a:pt x="2072714" y="148355"/>
                  <a:pt x="2075754" y="153219"/>
                  <a:pt x="2075754" y="160515"/>
                </a:cubicBezTo>
                <a:cubicBezTo>
                  <a:pt x="2085483" y="153219"/>
                  <a:pt x="2092779" y="155651"/>
                  <a:pt x="2097643" y="167811"/>
                </a:cubicBezTo>
                <a:cubicBezTo>
                  <a:pt x="2100075" y="165379"/>
                  <a:pt x="2101291" y="162339"/>
                  <a:pt x="2101291" y="158691"/>
                </a:cubicBezTo>
                <a:cubicBezTo>
                  <a:pt x="2101291" y="155043"/>
                  <a:pt x="2102507" y="152003"/>
                  <a:pt x="2104939" y="149571"/>
                </a:cubicBezTo>
                <a:cubicBezTo>
                  <a:pt x="2109803" y="147139"/>
                  <a:pt x="2112235" y="144707"/>
                  <a:pt x="2112235" y="142275"/>
                </a:cubicBezTo>
                <a:cubicBezTo>
                  <a:pt x="2112235" y="139842"/>
                  <a:pt x="2113451" y="138627"/>
                  <a:pt x="2115883" y="138627"/>
                </a:cubicBezTo>
                <a:cubicBezTo>
                  <a:pt x="2120747" y="133762"/>
                  <a:pt x="2128043" y="131330"/>
                  <a:pt x="2137771" y="131330"/>
                </a:cubicBezTo>
                <a:lnTo>
                  <a:pt x="2159660" y="134978"/>
                </a:lnTo>
                <a:cubicBezTo>
                  <a:pt x="2162092" y="132546"/>
                  <a:pt x="2164524" y="128898"/>
                  <a:pt x="2166956" y="124034"/>
                </a:cubicBezTo>
                <a:cubicBezTo>
                  <a:pt x="2169388" y="119170"/>
                  <a:pt x="2170604" y="115522"/>
                  <a:pt x="2170604" y="113090"/>
                </a:cubicBezTo>
                <a:cubicBezTo>
                  <a:pt x="2175468" y="96065"/>
                  <a:pt x="2183981" y="80257"/>
                  <a:pt x="2196141" y="65665"/>
                </a:cubicBezTo>
                <a:cubicBezTo>
                  <a:pt x="2208301" y="51073"/>
                  <a:pt x="2216813" y="40128"/>
                  <a:pt x="2221677" y="32832"/>
                </a:cubicBezTo>
                <a:cubicBezTo>
                  <a:pt x="2228973" y="25536"/>
                  <a:pt x="2237485" y="21280"/>
                  <a:pt x="2247214" y="20064"/>
                </a:cubicBezTo>
                <a:cubicBezTo>
                  <a:pt x="2256942" y="18848"/>
                  <a:pt x="2264238" y="18240"/>
                  <a:pt x="2269102" y="18240"/>
                </a:cubicBezTo>
                <a:lnTo>
                  <a:pt x="2294639" y="18240"/>
                </a:lnTo>
                <a:cubicBezTo>
                  <a:pt x="2309231" y="18240"/>
                  <a:pt x="2323823" y="23104"/>
                  <a:pt x="2338416" y="32832"/>
                </a:cubicBezTo>
                <a:lnTo>
                  <a:pt x="2342064" y="32832"/>
                </a:lnTo>
                <a:cubicBezTo>
                  <a:pt x="2342064" y="35264"/>
                  <a:pt x="2344496" y="38913"/>
                  <a:pt x="2349360" y="43777"/>
                </a:cubicBezTo>
                <a:cubicBezTo>
                  <a:pt x="2354224" y="48640"/>
                  <a:pt x="2359088" y="53505"/>
                  <a:pt x="2363952" y="58369"/>
                </a:cubicBezTo>
                <a:lnTo>
                  <a:pt x="2334768" y="58369"/>
                </a:lnTo>
                <a:cubicBezTo>
                  <a:pt x="2354224" y="80257"/>
                  <a:pt x="2373681" y="91202"/>
                  <a:pt x="2393137" y="91202"/>
                </a:cubicBezTo>
                <a:lnTo>
                  <a:pt x="2396785" y="102146"/>
                </a:lnTo>
                <a:cubicBezTo>
                  <a:pt x="2413809" y="109442"/>
                  <a:pt x="2430833" y="113090"/>
                  <a:pt x="2447858" y="113090"/>
                </a:cubicBezTo>
                <a:cubicBezTo>
                  <a:pt x="2457586" y="113090"/>
                  <a:pt x="2469746" y="119170"/>
                  <a:pt x="2484339" y="131330"/>
                </a:cubicBezTo>
                <a:cubicBezTo>
                  <a:pt x="2508659" y="155651"/>
                  <a:pt x="2532980" y="172675"/>
                  <a:pt x="2557300" y="182403"/>
                </a:cubicBezTo>
                <a:cubicBezTo>
                  <a:pt x="2581621" y="189700"/>
                  <a:pt x="2598645" y="199428"/>
                  <a:pt x="2608373" y="211588"/>
                </a:cubicBezTo>
                <a:cubicBezTo>
                  <a:pt x="2608373" y="204292"/>
                  <a:pt x="2607157" y="195780"/>
                  <a:pt x="2604725" y="186051"/>
                </a:cubicBezTo>
                <a:lnTo>
                  <a:pt x="2626613" y="189700"/>
                </a:lnTo>
                <a:cubicBezTo>
                  <a:pt x="2624181" y="182403"/>
                  <a:pt x="2618709" y="177539"/>
                  <a:pt x="2610197" y="175107"/>
                </a:cubicBezTo>
                <a:cubicBezTo>
                  <a:pt x="2601685" y="172675"/>
                  <a:pt x="2594997" y="170243"/>
                  <a:pt x="2590133" y="167811"/>
                </a:cubicBezTo>
                <a:cubicBezTo>
                  <a:pt x="2599861" y="167811"/>
                  <a:pt x="2607157" y="167811"/>
                  <a:pt x="2612021" y="167811"/>
                </a:cubicBezTo>
                <a:cubicBezTo>
                  <a:pt x="2612021" y="165379"/>
                  <a:pt x="2609589" y="161731"/>
                  <a:pt x="2604725" y="156867"/>
                </a:cubicBezTo>
                <a:cubicBezTo>
                  <a:pt x="2616885" y="156867"/>
                  <a:pt x="2627830" y="165379"/>
                  <a:pt x="2637558" y="182403"/>
                </a:cubicBezTo>
                <a:cubicBezTo>
                  <a:pt x="2639990" y="187267"/>
                  <a:pt x="2643638" y="190308"/>
                  <a:pt x="2648502" y="191524"/>
                </a:cubicBezTo>
                <a:cubicBezTo>
                  <a:pt x="2653366" y="192740"/>
                  <a:pt x="2657014" y="195780"/>
                  <a:pt x="2659447" y="200644"/>
                </a:cubicBezTo>
                <a:cubicBezTo>
                  <a:pt x="2686199" y="212804"/>
                  <a:pt x="2703223" y="221316"/>
                  <a:pt x="2710519" y="226180"/>
                </a:cubicBezTo>
                <a:cubicBezTo>
                  <a:pt x="2710519" y="231044"/>
                  <a:pt x="2709303" y="234692"/>
                  <a:pt x="2706871" y="237125"/>
                </a:cubicBezTo>
                <a:cubicBezTo>
                  <a:pt x="2711735" y="239557"/>
                  <a:pt x="2717815" y="244421"/>
                  <a:pt x="2725111" y="251717"/>
                </a:cubicBezTo>
                <a:lnTo>
                  <a:pt x="2725111" y="269957"/>
                </a:lnTo>
                <a:lnTo>
                  <a:pt x="2728759" y="288197"/>
                </a:lnTo>
                <a:lnTo>
                  <a:pt x="2739704" y="273605"/>
                </a:lnTo>
                <a:lnTo>
                  <a:pt x="2739704" y="280901"/>
                </a:lnTo>
                <a:cubicBezTo>
                  <a:pt x="2739704" y="288197"/>
                  <a:pt x="2738488" y="294886"/>
                  <a:pt x="2736056" y="300966"/>
                </a:cubicBezTo>
                <a:cubicBezTo>
                  <a:pt x="2733624" y="307046"/>
                  <a:pt x="2732408" y="312518"/>
                  <a:pt x="2732408" y="317382"/>
                </a:cubicBezTo>
                <a:cubicBezTo>
                  <a:pt x="2732408" y="319814"/>
                  <a:pt x="2732408" y="325286"/>
                  <a:pt x="2732408" y="333798"/>
                </a:cubicBezTo>
                <a:cubicBezTo>
                  <a:pt x="2732408" y="342310"/>
                  <a:pt x="2734840" y="348999"/>
                  <a:pt x="2739704" y="353863"/>
                </a:cubicBezTo>
                <a:lnTo>
                  <a:pt x="2739704" y="364807"/>
                </a:lnTo>
                <a:cubicBezTo>
                  <a:pt x="2734840" y="376967"/>
                  <a:pt x="2734840" y="389128"/>
                  <a:pt x="2739704" y="401288"/>
                </a:cubicBezTo>
                <a:cubicBezTo>
                  <a:pt x="2739704" y="406152"/>
                  <a:pt x="2737880" y="410408"/>
                  <a:pt x="2734232" y="414056"/>
                </a:cubicBezTo>
                <a:cubicBezTo>
                  <a:pt x="2730584" y="417704"/>
                  <a:pt x="2727544" y="420744"/>
                  <a:pt x="2725111" y="423176"/>
                </a:cubicBezTo>
                <a:cubicBezTo>
                  <a:pt x="2732408" y="430472"/>
                  <a:pt x="2736056" y="437769"/>
                  <a:pt x="2736056" y="445065"/>
                </a:cubicBezTo>
                <a:cubicBezTo>
                  <a:pt x="2736056" y="452361"/>
                  <a:pt x="2732408" y="460873"/>
                  <a:pt x="2725111" y="470601"/>
                </a:cubicBezTo>
                <a:cubicBezTo>
                  <a:pt x="2725111" y="473033"/>
                  <a:pt x="2724503" y="476681"/>
                  <a:pt x="2723287" y="481545"/>
                </a:cubicBezTo>
                <a:cubicBezTo>
                  <a:pt x="2722072" y="486410"/>
                  <a:pt x="2719031" y="488842"/>
                  <a:pt x="2714167" y="488842"/>
                </a:cubicBezTo>
                <a:lnTo>
                  <a:pt x="2681335" y="514378"/>
                </a:lnTo>
                <a:cubicBezTo>
                  <a:pt x="2674039" y="514378"/>
                  <a:pt x="2669175" y="515594"/>
                  <a:pt x="2666743" y="518026"/>
                </a:cubicBezTo>
                <a:cubicBezTo>
                  <a:pt x="2657014" y="525322"/>
                  <a:pt x="2646070" y="532010"/>
                  <a:pt x="2633910" y="538091"/>
                </a:cubicBezTo>
                <a:cubicBezTo>
                  <a:pt x="2621749" y="544171"/>
                  <a:pt x="2608373" y="550859"/>
                  <a:pt x="2593781" y="558155"/>
                </a:cubicBezTo>
                <a:lnTo>
                  <a:pt x="2575541" y="569099"/>
                </a:lnTo>
                <a:cubicBezTo>
                  <a:pt x="2563381" y="576395"/>
                  <a:pt x="2556084" y="595852"/>
                  <a:pt x="2553652" y="627468"/>
                </a:cubicBezTo>
                <a:lnTo>
                  <a:pt x="2604725" y="649357"/>
                </a:lnTo>
                <a:cubicBezTo>
                  <a:pt x="2609589" y="651789"/>
                  <a:pt x="2615669" y="654829"/>
                  <a:pt x="2622965" y="658477"/>
                </a:cubicBezTo>
                <a:cubicBezTo>
                  <a:pt x="2630262" y="662125"/>
                  <a:pt x="2639990" y="665165"/>
                  <a:pt x="2652150" y="667597"/>
                </a:cubicBezTo>
                <a:cubicBezTo>
                  <a:pt x="2657014" y="667597"/>
                  <a:pt x="2661879" y="668813"/>
                  <a:pt x="2666743" y="671245"/>
                </a:cubicBezTo>
                <a:cubicBezTo>
                  <a:pt x="2671607" y="673677"/>
                  <a:pt x="2677687" y="672461"/>
                  <a:pt x="2684983" y="667597"/>
                </a:cubicBezTo>
                <a:lnTo>
                  <a:pt x="2692279" y="671245"/>
                </a:lnTo>
                <a:cubicBezTo>
                  <a:pt x="2689847" y="678542"/>
                  <a:pt x="2694711" y="682190"/>
                  <a:pt x="2706871" y="682190"/>
                </a:cubicBezTo>
                <a:lnTo>
                  <a:pt x="2750648" y="689486"/>
                </a:lnTo>
                <a:cubicBezTo>
                  <a:pt x="2745784" y="679757"/>
                  <a:pt x="2738488" y="674894"/>
                  <a:pt x="2728759" y="674894"/>
                </a:cubicBezTo>
                <a:lnTo>
                  <a:pt x="2739704" y="674894"/>
                </a:lnTo>
                <a:cubicBezTo>
                  <a:pt x="2756729" y="674894"/>
                  <a:pt x="2767673" y="673677"/>
                  <a:pt x="2772537" y="671245"/>
                </a:cubicBezTo>
                <a:cubicBezTo>
                  <a:pt x="2777401" y="680974"/>
                  <a:pt x="2781049" y="687054"/>
                  <a:pt x="2783481" y="689486"/>
                </a:cubicBezTo>
                <a:cubicBezTo>
                  <a:pt x="2788345" y="691918"/>
                  <a:pt x="2794425" y="691918"/>
                  <a:pt x="2801721" y="689486"/>
                </a:cubicBezTo>
                <a:lnTo>
                  <a:pt x="2783481" y="678542"/>
                </a:lnTo>
                <a:cubicBezTo>
                  <a:pt x="2788345" y="676109"/>
                  <a:pt x="2795641" y="674894"/>
                  <a:pt x="2805369" y="674894"/>
                </a:cubicBezTo>
                <a:cubicBezTo>
                  <a:pt x="2815098" y="674894"/>
                  <a:pt x="2822394" y="673677"/>
                  <a:pt x="2827258" y="671245"/>
                </a:cubicBezTo>
                <a:cubicBezTo>
                  <a:pt x="2829690" y="668813"/>
                  <a:pt x="2830906" y="665165"/>
                  <a:pt x="2830906" y="660301"/>
                </a:cubicBezTo>
                <a:cubicBezTo>
                  <a:pt x="2835770" y="660301"/>
                  <a:pt x="2839418" y="661517"/>
                  <a:pt x="2841850" y="663949"/>
                </a:cubicBezTo>
                <a:cubicBezTo>
                  <a:pt x="2846714" y="668813"/>
                  <a:pt x="2852794" y="670029"/>
                  <a:pt x="2860091" y="667597"/>
                </a:cubicBezTo>
                <a:cubicBezTo>
                  <a:pt x="2864955" y="665165"/>
                  <a:pt x="2867995" y="661517"/>
                  <a:pt x="2869211" y="656653"/>
                </a:cubicBezTo>
                <a:cubicBezTo>
                  <a:pt x="2870427" y="651789"/>
                  <a:pt x="2869819" y="648141"/>
                  <a:pt x="2867387" y="645709"/>
                </a:cubicBezTo>
                <a:lnTo>
                  <a:pt x="2867387" y="642061"/>
                </a:lnTo>
                <a:cubicBezTo>
                  <a:pt x="2872251" y="642061"/>
                  <a:pt x="2876507" y="643277"/>
                  <a:pt x="2880155" y="645709"/>
                </a:cubicBezTo>
                <a:cubicBezTo>
                  <a:pt x="2883803" y="648141"/>
                  <a:pt x="2886843" y="650573"/>
                  <a:pt x="2889275" y="653005"/>
                </a:cubicBezTo>
                <a:cubicBezTo>
                  <a:pt x="2896571" y="653005"/>
                  <a:pt x="2906299" y="649357"/>
                  <a:pt x="2918460" y="642061"/>
                </a:cubicBezTo>
                <a:cubicBezTo>
                  <a:pt x="2925756" y="646925"/>
                  <a:pt x="2928188" y="656653"/>
                  <a:pt x="2925756" y="671245"/>
                </a:cubicBezTo>
                <a:cubicBezTo>
                  <a:pt x="2933052" y="678542"/>
                  <a:pt x="2936700" y="682190"/>
                  <a:pt x="2936700" y="682190"/>
                </a:cubicBezTo>
                <a:cubicBezTo>
                  <a:pt x="2931836" y="682190"/>
                  <a:pt x="2928188" y="683405"/>
                  <a:pt x="2925756" y="685838"/>
                </a:cubicBezTo>
                <a:cubicBezTo>
                  <a:pt x="2928188" y="690702"/>
                  <a:pt x="2933052" y="693134"/>
                  <a:pt x="2940348" y="693134"/>
                </a:cubicBezTo>
                <a:cubicBezTo>
                  <a:pt x="2930620" y="700430"/>
                  <a:pt x="2919675" y="702862"/>
                  <a:pt x="2907515" y="700430"/>
                </a:cubicBezTo>
                <a:cubicBezTo>
                  <a:pt x="2907515" y="707726"/>
                  <a:pt x="2911163" y="710158"/>
                  <a:pt x="2918460" y="707726"/>
                </a:cubicBezTo>
                <a:lnTo>
                  <a:pt x="2925756" y="704078"/>
                </a:lnTo>
                <a:cubicBezTo>
                  <a:pt x="2928188" y="704078"/>
                  <a:pt x="2933052" y="704686"/>
                  <a:pt x="2940348" y="705902"/>
                </a:cubicBezTo>
                <a:cubicBezTo>
                  <a:pt x="2947644" y="707118"/>
                  <a:pt x="2952508" y="702862"/>
                  <a:pt x="2954940" y="693134"/>
                </a:cubicBezTo>
                <a:cubicBezTo>
                  <a:pt x="2954940" y="685838"/>
                  <a:pt x="2958589" y="678542"/>
                  <a:pt x="2965885" y="671245"/>
                </a:cubicBezTo>
                <a:lnTo>
                  <a:pt x="2969533" y="693134"/>
                </a:lnTo>
                <a:cubicBezTo>
                  <a:pt x="2988989" y="693134"/>
                  <a:pt x="3001149" y="689486"/>
                  <a:pt x="3006013" y="682190"/>
                </a:cubicBezTo>
                <a:cubicBezTo>
                  <a:pt x="3006013" y="679757"/>
                  <a:pt x="3007229" y="677933"/>
                  <a:pt x="3009662" y="676718"/>
                </a:cubicBezTo>
                <a:cubicBezTo>
                  <a:pt x="3012094" y="675501"/>
                  <a:pt x="3013310" y="674894"/>
                  <a:pt x="3013310" y="674894"/>
                </a:cubicBezTo>
                <a:cubicBezTo>
                  <a:pt x="3015742" y="674894"/>
                  <a:pt x="3019390" y="672461"/>
                  <a:pt x="3024254" y="667597"/>
                </a:cubicBezTo>
                <a:lnTo>
                  <a:pt x="3006013" y="660301"/>
                </a:lnTo>
                <a:cubicBezTo>
                  <a:pt x="3006013" y="655437"/>
                  <a:pt x="3006621" y="652397"/>
                  <a:pt x="3007837" y="651181"/>
                </a:cubicBezTo>
                <a:cubicBezTo>
                  <a:pt x="3009053" y="649965"/>
                  <a:pt x="3012094" y="649357"/>
                  <a:pt x="3016958" y="649357"/>
                </a:cubicBezTo>
                <a:cubicBezTo>
                  <a:pt x="3019390" y="649357"/>
                  <a:pt x="3025470" y="649357"/>
                  <a:pt x="3035198" y="649357"/>
                </a:cubicBezTo>
                <a:cubicBezTo>
                  <a:pt x="3035198" y="656653"/>
                  <a:pt x="3032766" y="663949"/>
                  <a:pt x="3027902" y="671245"/>
                </a:cubicBezTo>
                <a:lnTo>
                  <a:pt x="3020606" y="682190"/>
                </a:lnTo>
                <a:cubicBezTo>
                  <a:pt x="3027902" y="701646"/>
                  <a:pt x="3033982" y="713806"/>
                  <a:pt x="3038846" y="718670"/>
                </a:cubicBezTo>
                <a:cubicBezTo>
                  <a:pt x="3038846" y="713806"/>
                  <a:pt x="3041278" y="711374"/>
                  <a:pt x="3046142" y="711374"/>
                </a:cubicBezTo>
                <a:cubicBezTo>
                  <a:pt x="3055871" y="716238"/>
                  <a:pt x="3066815" y="712590"/>
                  <a:pt x="3078975" y="700430"/>
                </a:cubicBezTo>
                <a:cubicBezTo>
                  <a:pt x="3091135" y="695566"/>
                  <a:pt x="3103295" y="691918"/>
                  <a:pt x="3115456" y="689486"/>
                </a:cubicBezTo>
                <a:lnTo>
                  <a:pt x="3155585" y="653005"/>
                </a:lnTo>
                <a:lnTo>
                  <a:pt x="3166529" y="678542"/>
                </a:lnTo>
                <a:cubicBezTo>
                  <a:pt x="3166529" y="680974"/>
                  <a:pt x="3164097" y="688270"/>
                  <a:pt x="3159233" y="700430"/>
                </a:cubicBezTo>
                <a:cubicBezTo>
                  <a:pt x="3168961" y="697998"/>
                  <a:pt x="3173825" y="695566"/>
                  <a:pt x="3173825" y="693134"/>
                </a:cubicBezTo>
                <a:cubicBezTo>
                  <a:pt x="3176257" y="697998"/>
                  <a:pt x="3178689" y="705294"/>
                  <a:pt x="3181121" y="715022"/>
                </a:cubicBezTo>
                <a:cubicBezTo>
                  <a:pt x="3183553" y="724750"/>
                  <a:pt x="3188417" y="732047"/>
                  <a:pt x="3195713" y="736911"/>
                </a:cubicBezTo>
                <a:cubicBezTo>
                  <a:pt x="3193281" y="741775"/>
                  <a:pt x="3192065" y="745423"/>
                  <a:pt x="3192065" y="747855"/>
                </a:cubicBezTo>
                <a:lnTo>
                  <a:pt x="3192065" y="758799"/>
                </a:lnTo>
                <a:cubicBezTo>
                  <a:pt x="3182337" y="763663"/>
                  <a:pt x="3175041" y="770959"/>
                  <a:pt x="3170177" y="780688"/>
                </a:cubicBezTo>
                <a:cubicBezTo>
                  <a:pt x="3175041" y="783120"/>
                  <a:pt x="3179905" y="784336"/>
                  <a:pt x="3184769" y="784336"/>
                </a:cubicBezTo>
                <a:cubicBezTo>
                  <a:pt x="3187201" y="784336"/>
                  <a:pt x="3190849" y="783728"/>
                  <a:pt x="3195713" y="782512"/>
                </a:cubicBezTo>
                <a:cubicBezTo>
                  <a:pt x="3200577" y="781296"/>
                  <a:pt x="3205441" y="783120"/>
                  <a:pt x="3210306" y="787984"/>
                </a:cubicBezTo>
                <a:cubicBezTo>
                  <a:pt x="3224898" y="797712"/>
                  <a:pt x="3237058" y="801360"/>
                  <a:pt x="3246787" y="798928"/>
                </a:cubicBezTo>
                <a:cubicBezTo>
                  <a:pt x="3246787" y="801360"/>
                  <a:pt x="3247395" y="804400"/>
                  <a:pt x="3248611" y="808048"/>
                </a:cubicBezTo>
                <a:cubicBezTo>
                  <a:pt x="3249826" y="811696"/>
                  <a:pt x="3251650" y="814736"/>
                  <a:pt x="3254083" y="817168"/>
                </a:cubicBezTo>
                <a:cubicBezTo>
                  <a:pt x="3258947" y="826897"/>
                  <a:pt x="3263811" y="832977"/>
                  <a:pt x="3268675" y="835409"/>
                </a:cubicBezTo>
                <a:cubicBezTo>
                  <a:pt x="3273539" y="830545"/>
                  <a:pt x="3275971" y="825681"/>
                  <a:pt x="3275971" y="820816"/>
                </a:cubicBezTo>
                <a:lnTo>
                  <a:pt x="3283267" y="820816"/>
                </a:lnTo>
                <a:lnTo>
                  <a:pt x="3319748" y="853649"/>
                </a:lnTo>
                <a:cubicBezTo>
                  <a:pt x="3322180" y="856081"/>
                  <a:pt x="3329476" y="857297"/>
                  <a:pt x="3341637" y="857297"/>
                </a:cubicBezTo>
                <a:cubicBezTo>
                  <a:pt x="3351365" y="854865"/>
                  <a:pt x="3361093" y="856081"/>
                  <a:pt x="3370821" y="860945"/>
                </a:cubicBezTo>
                <a:cubicBezTo>
                  <a:pt x="3370821" y="863377"/>
                  <a:pt x="3370821" y="865809"/>
                  <a:pt x="3370821" y="868241"/>
                </a:cubicBezTo>
                <a:cubicBezTo>
                  <a:pt x="3370821" y="870673"/>
                  <a:pt x="3372037" y="871889"/>
                  <a:pt x="3374469" y="871889"/>
                </a:cubicBezTo>
                <a:cubicBezTo>
                  <a:pt x="3376901" y="869457"/>
                  <a:pt x="3379333" y="868241"/>
                  <a:pt x="3381765" y="868241"/>
                </a:cubicBezTo>
                <a:cubicBezTo>
                  <a:pt x="3386629" y="868241"/>
                  <a:pt x="3390885" y="871889"/>
                  <a:pt x="3394533" y="879186"/>
                </a:cubicBezTo>
                <a:cubicBezTo>
                  <a:pt x="3398181" y="886482"/>
                  <a:pt x="3400005" y="890130"/>
                  <a:pt x="3400005" y="890130"/>
                </a:cubicBezTo>
                <a:cubicBezTo>
                  <a:pt x="3397573" y="902290"/>
                  <a:pt x="3391493" y="909586"/>
                  <a:pt x="3381765" y="912018"/>
                </a:cubicBezTo>
                <a:cubicBezTo>
                  <a:pt x="3372037" y="914450"/>
                  <a:pt x="3364741" y="915666"/>
                  <a:pt x="3359877" y="915666"/>
                </a:cubicBezTo>
                <a:cubicBezTo>
                  <a:pt x="3367173" y="918098"/>
                  <a:pt x="3373253" y="924179"/>
                  <a:pt x="3378117" y="933907"/>
                </a:cubicBezTo>
                <a:lnTo>
                  <a:pt x="3370821" y="944851"/>
                </a:lnTo>
                <a:cubicBezTo>
                  <a:pt x="3378117" y="952147"/>
                  <a:pt x="3387845" y="957011"/>
                  <a:pt x="3400005" y="959443"/>
                </a:cubicBezTo>
                <a:lnTo>
                  <a:pt x="3385413" y="963091"/>
                </a:lnTo>
                <a:cubicBezTo>
                  <a:pt x="3382981" y="963091"/>
                  <a:pt x="3377509" y="961875"/>
                  <a:pt x="3368997" y="959443"/>
                </a:cubicBezTo>
                <a:cubicBezTo>
                  <a:pt x="3360485" y="957011"/>
                  <a:pt x="3355013" y="957011"/>
                  <a:pt x="3352581" y="959443"/>
                </a:cubicBezTo>
                <a:cubicBezTo>
                  <a:pt x="3357445" y="966739"/>
                  <a:pt x="3363525" y="970387"/>
                  <a:pt x="3370821" y="970387"/>
                </a:cubicBezTo>
                <a:lnTo>
                  <a:pt x="3403653" y="995924"/>
                </a:lnTo>
                <a:cubicBezTo>
                  <a:pt x="3408517" y="995924"/>
                  <a:pt x="3418246" y="1000788"/>
                  <a:pt x="3432838" y="1010516"/>
                </a:cubicBezTo>
                <a:cubicBezTo>
                  <a:pt x="3432838" y="1010516"/>
                  <a:pt x="3436486" y="1014164"/>
                  <a:pt x="3443783" y="1021461"/>
                </a:cubicBezTo>
                <a:lnTo>
                  <a:pt x="3432838" y="1036053"/>
                </a:lnTo>
                <a:cubicBezTo>
                  <a:pt x="3430406" y="1038485"/>
                  <a:pt x="3429798" y="1041525"/>
                  <a:pt x="3431014" y="1045173"/>
                </a:cubicBezTo>
                <a:cubicBezTo>
                  <a:pt x="3432230" y="1048821"/>
                  <a:pt x="3432838" y="1050645"/>
                  <a:pt x="3432838" y="1050645"/>
                </a:cubicBezTo>
                <a:lnTo>
                  <a:pt x="3436486" y="1054293"/>
                </a:lnTo>
                <a:cubicBezTo>
                  <a:pt x="3438918" y="1056725"/>
                  <a:pt x="3441959" y="1058549"/>
                  <a:pt x="3445607" y="1059765"/>
                </a:cubicBezTo>
                <a:cubicBezTo>
                  <a:pt x="3449255" y="1060981"/>
                  <a:pt x="3451079" y="1062805"/>
                  <a:pt x="3451079" y="1065237"/>
                </a:cubicBezTo>
                <a:cubicBezTo>
                  <a:pt x="3446215" y="1065237"/>
                  <a:pt x="3440135" y="1064021"/>
                  <a:pt x="3432838" y="1061589"/>
                </a:cubicBezTo>
                <a:cubicBezTo>
                  <a:pt x="3425542" y="1059157"/>
                  <a:pt x="3419462" y="1056725"/>
                  <a:pt x="3414598" y="1054293"/>
                </a:cubicBezTo>
                <a:cubicBezTo>
                  <a:pt x="3407301" y="1061589"/>
                  <a:pt x="3396357" y="1066453"/>
                  <a:pt x="3381765" y="1068886"/>
                </a:cubicBezTo>
                <a:cubicBezTo>
                  <a:pt x="3393925" y="1073750"/>
                  <a:pt x="3402438" y="1079830"/>
                  <a:pt x="3407301" y="1087126"/>
                </a:cubicBezTo>
                <a:cubicBezTo>
                  <a:pt x="3409734" y="1087126"/>
                  <a:pt x="3413382" y="1089558"/>
                  <a:pt x="3418246" y="1094422"/>
                </a:cubicBezTo>
                <a:cubicBezTo>
                  <a:pt x="3423110" y="1104150"/>
                  <a:pt x="3423110" y="1110230"/>
                  <a:pt x="3418246" y="1112662"/>
                </a:cubicBezTo>
                <a:cubicBezTo>
                  <a:pt x="3415814" y="1115094"/>
                  <a:pt x="3415206" y="1118135"/>
                  <a:pt x="3416422" y="1121783"/>
                </a:cubicBezTo>
                <a:cubicBezTo>
                  <a:pt x="3417638" y="1125431"/>
                  <a:pt x="3418246" y="1127255"/>
                  <a:pt x="3418246" y="1127255"/>
                </a:cubicBezTo>
                <a:cubicBezTo>
                  <a:pt x="3406086" y="1127255"/>
                  <a:pt x="3397573" y="1128471"/>
                  <a:pt x="3392709" y="1130903"/>
                </a:cubicBezTo>
                <a:lnTo>
                  <a:pt x="3392709" y="1134551"/>
                </a:lnTo>
                <a:cubicBezTo>
                  <a:pt x="3404869" y="1139415"/>
                  <a:pt x="3415814" y="1146711"/>
                  <a:pt x="3425542" y="1156439"/>
                </a:cubicBezTo>
                <a:lnTo>
                  <a:pt x="3410950" y="1156439"/>
                </a:lnTo>
                <a:cubicBezTo>
                  <a:pt x="3401221" y="1151575"/>
                  <a:pt x="3390277" y="1151575"/>
                  <a:pt x="3378117" y="1156439"/>
                </a:cubicBezTo>
                <a:cubicBezTo>
                  <a:pt x="3375685" y="1161303"/>
                  <a:pt x="3368389" y="1161303"/>
                  <a:pt x="3356229" y="1156439"/>
                </a:cubicBezTo>
                <a:lnTo>
                  <a:pt x="3352581" y="1156439"/>
                </a:lnTo>
                <a:cubicBezTo>
                  <a:pt x="3345285" y="1156439"/>
                  <a:pt x="3341028" y="1158263"/>
                  <a:pt x="3339813" y="1161911"/>
                </a:cubicBezTo>
                <a:cubicBezTo>
                  <a:pt x="3338596" y="1165559"/>
                  <a:pt x="3339204" y="1169816"/>
                  <a:pt x="3341637" y="1174680"/>
                </a:cubicBezTo>
                <a:lnTo>
                  <a:pt x="3323396" y="1181976"/>
                </a:lnTo>
                <a:cubicBezTo>
                  <a:pt x="3328260" y="1191704"/>
                  <a:pt x="3335556" y="1199000"/>
                  <a:pt x="3345285" y="1203864"/>
                </a:cubicBezTo>
                <a:cubicBezTo>
                  <a:pt x="3335556" y="1206296"/>
                  <a:pt x="3323396" y="1207512"/>
                  <a:pt x="3308803" y="1207512"/>
                </a:cubicBezTo>
                <a:cubicBezTo>
                  <a:pt x="3291779" y="1207512"/>
                  <a:pt x="3279619" y="1208728"/>
                  <a:pt x="3272323" y="1211160"/>
                </a:cubicBezTo>
                <a:cubicBezTo>
                  <a:pt x="3272323" y="1213592"/>
                  <a:pt x="3273539" y="1216025"/>
                  <a:pt x="3275971" y="1218456"/>
                </a:cubicBezTo>
                <a:cubicBezTo>
                  <a:pt x="3273539" y="1218456"/>
                  <a:pt x="3272323" y="1219673"/>
                  <a:pt x="3272323" y="1222105"/>
                </a:cubicBezTo>
                <a:cubicBezTo>
                  <a:pt x="3257731" y="1222105"/>
                  <a:pt x="3248002" y="1225753"/>
                  <a:pt x="3243138" y="1233049"/>
                </a:cubicBezTo>
                <a:lnTo>
                  <a:pt x="3203009" y="1240345"/>
                </a:lnTo>
                <a:cubicBezTo>
                  <a:pt x="3200577" y="1240345"/>
                  <a:pt x="3196929" y="1239737"/>
                  <a:pt x="3192065" y="1238521"/>
                </a:cubicBezTo>
                <a:cubicBezTo>
                  <a:pt x="3187201" y="1237305"/>
                  <a:pt x="3183553" y="1237913"/>
                  <a:pt x="3181121" y="1240345"/>
                </a:cubicBezTo>
                <a:cubicBezTo>
                  <a:pt x="3178689" y="1245209"/>
                  <a:pt x="3175649" y="1248249"/>
                  <a:pt x="3172001" y="1249465"/>
                </a:cubicBezTo>
                <a:cubicBezTo>
                  <a:pt x="3168353" y="1250681"/>
                  <a:pt x="3165313" y="1251289"/>
                  <a:pt x="3162881" y="1251289"/>
                </a:cubicBezTo>
                <a:cubicBezTo>
                  <a:pt x="3150721" y="1251289"/>
                  <a:pt x="3139776" y="1247641"/>
                  <a:pt x="3130048" y="1240345"/>
                </a:cubicBezTo>
                <a:cubicBezTo>
                  <a:pt x="3122752" y="1240345"/>
                  <a:pt x="3119104" y="1242777"/>
                  <a:pt x="3119104" y="1247641"/>
                </a:cubicBezTo>
                <a:cubicBezTo>
                  <a:pt x="3119104" y="1250073"/>
                  <a:pt x="3118496" y="1251289"/>
                  <a:pt x="3117280" y="1251289"/>
                </a:cubicBezTo>
                <a:cubicBezTo>
                  <a:pt x="3116064" y="1251289"/>
                  <a:pt x="3115456" y="1251289"/>
                  <a:pt x="3115456" y="1251289"/>
                </a:cubicBezTo>
                <a:cubicBezTo>
                  <a:pt x="3113024" y="1246425"/>
                  <a:pt x="3107551" y="1243993"/>
                  <a:pt x="3099039" y="1243993"/>
                </a:cubicBezTo>
                <a:cubicBezTo>
                  <a:pt x="3090527" y="1243993"/>
                  <a:pt x="3085055" y="1242777"/>
                  <a:pt x="3082623" y="1240345"/>
                </a:cubicBezTo>
                <a:cubicBezTo>
                  <a:pt x="3072895" y="1237913"/>
                  <a:pt x="3061951" y="1240345"/>
                  <a:pt x="3049790" y="1247641"/>
                </a:cubicBezTo>
                <a:cubicBezTo>
                  <a:pt x="3057086" y="1247641"/>
                  <a:pt x="3061951" y="1250073"/>
                  <a:pt x="3064383" y="1254937"/>
                </a:cubicBezTo>
                <a:cubicBezTo>
                  <a:pt x="3059519" y="1257369"/>
                  <a:pt x="3054654" y="1257977"/>
                  <a:pt x="3049790" y="1256761"/>
                </a:cubicBezTo>
                <a:cubicBezTo>
                  <a:pt x="3044926" y="1255545"/>
                  <a:pt x="3041278" y="1252505"/>
                  <a:pt x="3038846" y="1247641"/>
                </a:cubicBezTo>
                <a:lnTo>
                  <a:pt x="3020606" y="1247641"/>
                </a:lnTo>
                <a:cubicBezTo>
                  <a:pt x="3010877" y="1247641"/>
                  <a:pt x="3006013" y="1243993"/>
                  <a:pt x="3006013" y="1236697"/>
                </a:cubicBezTo>
                <a:cubicBezTo>
                  <a:pt x="3001149" y="1236697"/>
                  <a:pt x="2994461" y="1235481"/>
                  <a:pt x="2985949" y="1233049"/>
                </a:cubicBezTo>
                <a:cubicBezTo>
                  <a:pt x="2977437" y="1230617"/>
                  <a:pt x="2970749" y="1230617"/>
                  <a:pt x="2965885" y="1233049"/>
                </a:cubicBezTo>
                <a:cubicBezTo>
                  <a:pt x="2958589" y="1233049"/>
                  <a:pt x="2947644" y="1233657"/>
                  <a:pt x="2933052" y="1234873"/>
                </a:cubicBezTo>
                <a:cubicBezTo>
                  <a:pt x="2918460" y="1236089"/>
                  <a:pt x="2906299" y="1235481"/>
                  <a:pt x="2896571" y="1233049"/>
                </a:cubicBezTo>
                <a:lnTo>
                  <a:pt x="2874683" y="1229401"/>
                </a:lnTo>
                <a:cubicBezTo>
                  <a:pt x="2864955" y="1229401"/>
                  <a:pt x="2856443" y="1230617"/>
                  <a:pt x="2849146" y="1233049"/>
                </a:cubicBezTo>
                <a:cubicBezTo>
                  <a:pt x="2841850" y="1235481"/>
                  <a:pt x="2834554" y="1236697"/>
                  <a:pt x="2827258" y="1236697"/>
                </a:cubicBezTo>
                <a:cubicBezTo>
                  <a:pt x="2822394" y="1236697"/>
                  <a:pt x="2818137" y="1237305"/>
                  <a:pt x="2814489" y="1238521"/>
                </a:cubicBezTo>
                <a:cubicBezTo>
                  <a:pt x="2810841" y="1239737"/>
                  <a:pt x="2805369" y="1239129"/>
                  <a:pt x="2798073" y="1236697"/>
                </a:cubicBezTo>
                <a:cubicBezTo>
                  <a:pt x="2785913" y="1236697"/>
                  <a:pt x="2773753" y="1240345"/>
                  <a:pt x="2761593" y="1247641"/>
                </a:cubicBezTo>
                <a:cubicBezTo>
                  <a:pt x="2761593" y="1242777"/>
                  <a:pt x="2762201" y="1239737"/>
                  <a:pt x="2763417" y="1238521"/>
                </a:cubicBezTo>
                <a:cubicBezTo>
                  <a:pt x="2764633" y="1237305"/>
                  <a:pt x="2765241" y="1235481"/>
                  <a:pt x="2765241" y="1233049"/>
                </a:cubicBezTo>
                <a:cubicBezTo>
                  <a:pt x="2755512" y="1233049"/>
                  <a:pt x="2747000" y="1235481"/>
                  <a:pt x="2739704" y="1240345"/>
                </a:cubicBezTo>
                <a:cubicBezTo>
                  <a:pt x="2739704" y="1247641"/>
                  <a:pt x="2738488" y="1251897"/>
                  <a:pt x="2736056" y="1253113"/>
                </a:cubicBezTo>
                <a:cubicBezTo>
                  <a:pt x="2733624" y="1254329"/>
                  <a:pt x="2731192" y="1254937"/>
                  <a:pt x="2728759" y="1254937"/>
                </a:cubicBezTo>
                <a:cubicBezTo>
                  <a:pt x="2697143" y="1259801"/>
                  <a:pt x="2672823" y="1263450"/>
                  <a:pt x="2655798" y="1265881"/>
                </a:cubicBezTo>
                <a:cubicBezTo>
                  <a:pt x="2655798" y="1268314"/>
                  <a:pt x="2654582" y="1268922"/>
                  <a:pt x="2652150" y="1267706"/>
                </a:cubicBezTo>
                <a:cubicBezTo>
                  <a:pt x="2649718" y="1266489"/>
                  <a:pt x="2646070" y="1265881"/>
                  <a:pt x="2641206" y="1265881"/>
                </a:cubicBezTo>
                <a:cubicBezTo>
                  <a:pt x="2648502" y="1263450"/>
                  <a:pt x="2658838" y="1260409"/>
                  <a:pt x="2672215" y="1256761"/>
                </a:cubicBezTo>
                <a:cubicBezTo>
                  <a:pt x="2685591" y="1253113"/>
                  <a:pt x="2694711" y="1247641"/>
                  <a:pt x="2699575" y="1240345"/>
                </a:cubicBezTo>
                <a:lnTo>
                  <a:pt x="2692279" y="1240345"/>
                </a:lnTo>
                <a:lnTo>
                  <a:pt x="2692279" y="1236697"/>
                </a:lnTo>
                <a:cubicBezTo>
                  <a:pt x="2702007" y="1236697"/>
                  <a:pt x="2710519" y="1236697"/>
                  <a:pt x="2717815" y="1236697"/>
                </a:cubicBezTo>
                <a:cubicBezTo>
                  <a:pt x="2725111" y="1236697"/>
                  <a:pt x="2732408" y="1235481"/>
                  <a:pt x="2739704" y="1233049"/>
                </a:cubicBezTo>
                <a:cubicBezTo>
                  <a:pt x="2742136" y="1230617"/>
                  <a:pt x="2747608" y="1228185"/>
                  <a:pt x="2756121" y="1225753"/>
                </a:cubicBezTo>
                <a:cubicBezTo>
                  <a:pt x="2764633" y="1223321"/>
                  <a:pt x="2768889" y="1219673"/>
                  <a:pt x="2768889" y="1214808"/>
                </a:cubicBezTo>
                <a:cubicBezTo>
                  <a:pt x="2734840" y="1222105"/>
                  <a:pt x="2703223" y="1224537"/>
                  <a:pt x="2674039" y="1222105"/>
                </a:cubicBezTo>
                <a:lnTo>
                  <a:pt x="2714167" y="1214808"/>
                </a:lnTo>
                <a:lnTo>
                  <a:pt x="2761593" y="1200216"/>
                </a:lnTo>
                <a:cubicBezTo>
                  <a:pt x="2783481" y="1195352"/>
                  <a:pt x="2798073" y="1190488"/>
                  <a:pt x="2805369" y="1185624"/>
                </a:cubicBezTo>
                <a:lnTo>
                  <a:pt x="2809017" y="1178328"/>
                </a:lnTo>
                <a:cubicBezTo>
                  <a:pt x="2789561" y="1180760"/>
                  <a:pt x="2766457" y="1186840"/>
                  <a:pt x="2739704" y="1196568"/>
                </a:cubicBezTo>
                <a:cubicBezTo>
                  <a:pt x="2739704" y="1186840"/>
                  <a:pt x="2739704" y="1181976"/>
                  <a:pt x="2739704" y="1181976"/>
                </a:cubicBezTo>
                <a:cubicBezTo>
                  <a:pt x="2737272" y="1181976"/>
                  <a:pt x="2732408" y="1182584"/>
                  <a:pt x="2725111" y="1183800"/>
                </a:cubicBezTo>
                <a:cubicBezTo>
                  <a:pt x="2717815" y="1185016"/>
                  <a:pt x="2714167" y="1190488"/>
                  <a:pt x="2714167" y="1200216"/>
                </a:cubicBezTo>
                <a:cubicBezTo>
                  <a:pt x="2714167" y="1202648"/>
                  <a:pt x="2713559" y="1203864"/>
                  <a:pt x="2712343" y="1203864"/>
                </a:cubicBezTo>
                <a:cubicBezTo>
                  <a:pt x="2711127" y="1203864"/>
                  <a:pt x="2709303" y="1203864"/>
                  <a:pt x="2706871" y="1203864"/>
                </a:cubicBezTo>
                <a:cubicBezTo>
                  <a:pt x="2697143" y="1203864"/>
                  <a:pt x="2691063" y="1205080"/>
                  <a:pt x="2688631" y="1207512"/>
                </a:cubicBezTo>
                <a:lnTo>
                  <a:pt x="2688631" y="1185624"/>
                </a:lnTo>
                <a:lnTo>
                  <a:pt x="2674039" y="1185624"/>
                </a:lnTo>
                <a:lnTo>
                  <a:pt x="2674039" y="1181976"/>
                </a:lnTo>
                <a:lnTo>
                  <a:pt x="2710519" y="1178328"/>
                </a:lnTo>
                <a:cubicBezTo>
                  <a:pt x="2722679" y="1178328"/>
                  <a:pt x="2732408" y="1174680"/>
                  <a:pt x="2739704" y="1167383"/>
                </a:cubicBezTo>
                <a:lnTo>
                  <a:pt x="2776185" y="1160087"/>
                </a:lnTo>
                <a:cubicBezTo>
                  <a:pt x="2788345" y="1160087"/>
                  <a:pt x="2794425" y="1158871"/>
                  <a:pt x="2794425" y="1156439"/>
                </a:cubicBezTo>
                <a:cubicBezTo>
                  <a:pt x="2789561" y="1151575"/>
                  <a:pt x="2783481" y="1147927"/>
                  <a:pt x="2776185" y="1145495"/>
                </a:cubicBezTo>
                <a:cubicBezTo>
                  <a:pt x="2783481" y="1145495"/>
                  <a:pt x="2793209" y="1143063"/>
                  <a:pt x="2805369" y="1138199"/>
                </a:cubicBezTo>
                <a:cubicBezTo>
                  <a:pt x="2790777" y="1128471"/>
                  <a:pt x="2778617" y="1128471"/>
                  <a:pt x="2768889" y="1138199"/>
                </a:cubicBezTo>
                <a:lnTo>
                  <a:pt x="2736056" y="1149143"/>
                </a:lnTo>
                <a:lnTo>
                  <a:pt x="2768889" y="1149143"/>
                </a:lnTo>
                <a:cubicBezTo>
                  <a:pt x="2768889" y="1154007"/>
                  <a:pt x="2765241" y="1156439"/>
                  <a:pt x="2757945" y="1156439"/>
                </a:cubicBezTo>
                <a:cubicBezTo>
                  <a:pt x="2738488" y="1156439"/>
                  <a:pt x="2706871" y="1160087"/>
                  <a:pt x="2663095" y="1167383"/>
                </a:cubicBezTo>
                <a:cubicBezTo>
                  <a:pt x="2660662" y="1174680"/>
                  <a:pt x="2653366" y="1179544"/>
                  <a:pt x="2641206" y="1181976"/>
                </a:cubicBezTo>
                <a:cubicBezTo>
                  <a:pt x="2636342" y="1179544"/>
                  <a:pt x="2632694" y="1178936"/>
                  <a:pt x="2630262" y="1180152"/>
                </a:cubicBezTo>
                <a:cubicBezTo>
                  <a:pt x="2627830" y="1181368"/>
                  <a:pt x="2624181" y="1186840"/>
                  <a:pt x="2619317" y="1196568"/>
                </a:cubicBezTo>
                <a:cubicBezTo>
                  <a:pt x="2641206" y="1196568"/>
                  <a:pt x="2654582" y="1192920"/>
                  <a:pt x="2659447" y="1185624"/>
                </a:cubicBezTo>
                <a:cubicBezTo>
                  <a:pt x="2659447" y="1195352"/>
                  <a:pt x="2658231" y="1200216"/>
                  <a:pt x="2655798" y="1200216"/>
                </a:cubicBezTo>
                <a:cubicBezTo>
                  <a:pt x="2648502" y="1200216"/>
                  <a:pt x="2641206" y="1201432"/>
                  <a:pt x="2633910" y="1203864"/>
                </a:cubicBezTo>
                <a:cubicBezTo>
                  <a:pt x="2626613" y="1206296"/>
                  <a:pt x="2620533" y="1208728"/>
                  <a:pt x="2615669" y="1211160"/>
                </a:cubicBezTo>
                <a:cubicBezTo>
                  <a:pt x="2610805" y="1213592"/>
                  <a:pt x="2607157" y="1215416"/>
                  <a:pt x="2604725" y="1216632"/>
                </a:cubicBezTo>
                <a:cubicBezTo>
                  <a:pt x="2602293" y="1217849"/>
                  <a:pt x="2599861" y="1218456"/>
                  <a:pt x="2597429" y="1218456"/>
                </a:cubicBezTo>
                <a:cubicBezTo>
                  <a:pt x="2587701" y="1220889"/>
                  <a:pt x="2575541" y="1222105"/>
                  <a:pt x="2560948" y="1222105"/>
                </a:cubicBezTo>
                <a:cubicBezTo>
                  <a:pt x="2558516" y="1224537"/>
                  <a:pt x="2553652" y="1225753"/>
                  <a:pt x="2546356" y="1225753"/>
                </a:cubicBezTo>
                <a:lnTo>
                  <a:pt x="2531764" y="1225753"/>
                </a:lnTo>
                <a:cubicBezTo>
                  <a:pt x="2529332" y="1225753"/>
                  <a:pt x="2526292" y="1227577"/>
                  <a:pt x="2522643" y="1231225"/>
                </a:cubicBezTo>
                <a:cubicBezTo>
                  <a:pt x="2518995" y="1234873"/>
                  <a:pt x="2514739" y="1233049"/>
                  <a:pt x="2509875" y="1225753"/>
                </a:cubicBezTo>
                <a:lnTo>
                  <a:pt x="2498931" y="1236697"/>
                </a:lnTo>
                <a:lnTo>
                  <a:pt x="2477043" y="1240345"/>
                </a:lnTo>
                <a:cubicBezTo>
                  <a:pt x="2472179" y="1242777"/>
                  <a:pt x="2468531" y="1245817"/>
                  <a:pt x="2466098" y="1249465"/>
                </a:cubicBezTo>
                <a:cubicBezTo>
                  <a:pt x="2463666" y="1253113"/>
                  <a:pt x="2463666" y="1257369"/>
                  <a:pt x="2466098" y="1262233"/>
                </a:cubicBezTo>
                <a:cubicBezTo>
                  <a:pt x="2470962" y="1262233"/>
                  <a:pt x="2475827" y="1261626"/>
                  <a:pt x="2480691" y="1260409"/>
                </a:cubicBezTo>
                <a:cubicBezTo>
                  <a:pt x="2485555" y="1259193"/>
                  <a:pt x="2490419" y="1258585"/>
                  <a:pt x="2495283" y="1258585"/>
                </a:cubicBezTo>
                <a:lnTo>
                  <a:pt x="2498931" y="1258585"/>
                </a:lnTo>
                <a:cubicBezTo>
                  <a:pt x="2494067" y="1265881"/>
                  <a:pt x="2486771" y="1269530"/>
                  <a:pt x="2477043" y="1269530"/>
                </a:cubicBezTo>
                <a:cubicBezTo>
                  <a:pt x="2469746" y="1271962"/>
                  <a:pt x="2463666" y="1275002"/>
                  <a:pt x="2458802" y="1278650"/>
                </a:cubicBezTo>
                <a:cubicBezTo>
                  <a:pt x="2453938" y="1282298"/>
                  <a:pt x="2450290" y="1285338"/>
                  <a:pt x="2447858" y="1287770"/>
                </a:cubicBezTo>
                <a:lnTo>
                  <a:pt x="2444210" y="1295066"/>
                </a:lnTo>
                <a:lnTo>
                  <a:pt x="2447858" y="1295066"/>
                </a:lnTo>
                <a:cubicBezTo>
                  <a:pt x="2464883" y="1292634"/>
                  <a:pt x="2484339" y="1287770"/>
                  <a:pt x="2506227" y="1280474"/>
                </a:cubicBezTo>
                <a:cubicBezTo>
                  <a:pt x="2528116" y="1273178"/>
                  <a:pt x="2547572" y="1268314"/>
                  <a:pt x="2564596" y="1265881"/>
                </a:cubicBezTo>
                <a:cubicBezTo>
                  <a:pt x="2591349" y="1258585"/>
                  <a:pt x="2609589" y="1256153"/>
                  <a:pt x="2619317" y="1258585"/>
                </a:cubicBezTo>
                <a:cubicBezTo>
                  <a:pt x="2609589" y="1268314"/>
                  <a:pt x="2604725" y="1273178"/>
                  <a:pt x="2604725" y="1273178"/>
                </a:cubicBezTo>
                <a:lnTo>
                  <a:pt x="2619317" y="1269530"/>
                </a:lnTo>
                <a:cubicBezTo>
                  <a:pt x="2612021" y="1286554"/>
                  <a:pt x="2598645" y="1295066"/>
                  <a:pt x="2579189" y="1295066"/>
                </a:cubicBezTo>
                <a:cubicBezTo>
                  <a:pt x="2579189" y="1292634"/>
                  <a:pt x="2582837" y="1290810"/>
                  <a:pt x="2590133" y="1289594"/>
                </a:cubicBezTo>
                <a:cubicBezTo>
                  <a:pt x="2597429" y="1288378"/>
                  <a:pt x="2602293" y="1285338"/>
                  <a:pt x="2604725" y="1280474"/>
                </a:cubicBezTo>
                <a:cubicBezTo>
                  <a:pt x="2602293" y="1275610"/>
                  <a:pt x="2594997" y="1275610"/>
                  <a:pt x="2582837" y="1280474"/>
                </a:cubicBezTo>
                <a:cubicBezTo>
                  <a:pt x="2580405" y="1285338"/>
                  <a:pt x="2571893" y="1287770"/>
                  <a:pt x="2557300" y="1287770"/>
                </a:cubicBezTo>
                <a:cubicBezTo>
                  <a:pt x="2562164" y="1287770"/>
                  <a:pt x="2564596" y="1284122"/>
                  <a:pt x="2564596" y="1276826"/>
                </a:cubicBezTo>
                <a:cubicBezTo>
                  <a:pt x="2557300" y="1279258"/>
                  <a:pt x="2551220" y="1282298"/>
                  <a:pt x="2546356" y="1285946"/>
                </a:cubicBezTo>
                <a:cubicBezTo>
                  <a:pt x="2541492" y="1289594"/>
                  <a:pt x="2536628" y="1291418"/>
                  <a:pt x="2531764" y="1291418"/>
                </a:cubicBezTo>
                <a:cubicBezTo>
                  <a:pt x="2517171" y="1296282"/>
                  <a:pt x="2506227" y="1296282"/>
                  <a:pt x="2498931" y="1291418"/>
                </a:cubicBezTo>
                <a:cubicBezTo>
                  <a:pt x="2494067" y="1303578"/>
                  <a:pt x="2484339" y="1310875"/>
                  <a:pt x="2469746" y="1313306"/>
                </a:cubicBezTo>
                <a:cubicBezTo>
                  <a:pt x="2455154" y="1315738"/>
                  <a:pt x="2447858" y="1316954"/>
                  <a:pt x="2447858" y="1316954"/>
                </a:cubicBezTo>
                <a:lnTo>
                  <a:pt x="2447858" y="1309658"/>
                </a:lnTo>
                <a:cubicBezTo>
                  <a:pt x="2442994" y="1307226"/>
                  <a:pt x="2440562" y="1309658"/>
                  <a:pt x="2440562" y="1316954"/>
                </a:cubicBezTo>
                <a:lnTo>
                  <a:pt x="2436914" y="1386268"/>
                </a:lnTo>
                <a:cubicBezTo>
                  <a:pt x="2432050" y="1400860"/>
                  <a:pt x="2429618" y="1425181"/>
                  <a:pt x="2429618" y="1459229"/>
                </a:cubicBezTo>
                <a:cubicBezTo>
                  <a:pt x="2424753" y="1464094"/>
                  <a:pt x="2427185" y="1470174"/>
                  <a:pt x="2436914" y="1477470"/>
                </a:cubicBezTo>
                <a:cubicBezTo>
                  <a:pt x="2444210" y="1482334"/>
                  <a:pt x="2447858" y="1489630"/>
                  <a:pt x="2447858" y="1499358"/>
                </a:cubicBezTo>
                <a:cubicBezTo>
                  <a:pt x="2445426" y="1492062"/>
                  <a:pt x="2438130" y="1484766"/>
                  <a:pt x="2425970" y="1477470"/>
                </a:cubicBezTo>
                <a:cubicBezTo>
                  <a:pt x="2425970" y="1479902"/>
                  <a:pt x="2425361" y="1484766"/>
                  <a:pt x="2424145" y="1492062"/>
                </a:cubicBezTo>
                <a:cubicBezTo>
                  <a:pt x="2422929" y="1499358"/>
                  <a:pt x="2423537" y="1506654"/>
                  <a:pt x="2425970" y="1513951"/>
                </a:cubicBezTo>
                <a:cubicBezTo>
                  <a:pt x="2438130" y="1513951"/>
                  <a:pt x="2445426" y="1511519"/>
                  <a:pt x="2447858" y="1506654"/>
                </a:cubicBezTo>
                <a:cubicBezTo>
                  <a:pt x="2452722" y="1504222"/>
                  <a:pt x="2456370" y="1499966"/>
                  <a:pt x="2458802" y="1493886"/>
                </a:cubicBezTo>
                <a:cubicBezTo>
                  <a:pt x="2461234" y="1487806"/>
                  <a:pt x="2463666" y="1482334"/>
                  <a:pt x="2466098" y="1477470"/>
                </a:cubicBezTo>
                <a:cubicBezTo>
                  <a:pt x="2470962" y="1484766"/>
                  <a:pt x="2473394" y="1492062"/>
                  <a:pt x="2473394" y="1499358"/>
                </a:cubicBezTo>
                <a:cubicBezTo>
                  <a:pt x="2473394" y="1509087"/>
                  <a:pt x="2477651" y="1519423"/>
                  <a:pt x="2486163" y="1530367"/>
                </a:cubicBezTo>
                <a:cubicBezTo>
                  <a:pt x="2494675" y="1541311"/>
                  <a:pt x="2500147" y="1549215"/>
                  <a:pt x="2502579" y="1554079"/>
                </a:cubicBezTo>
                <a:cubicBezTo>
                  <a:pt x="2514739" y="1558944"/>
                  <a:pt x="2522035" y="1555296"/>
                  <a:pt x="2524467" y="1543135"/>
                </a:cubicBezTo>
                <a:cubicBezTo>
                  <a:pt x="2524467" y="1535839"/>
                  <a:pt x="2527508" y="1530975"/>
                  <a:pt x="2533588" y="1528543"/>
                </a:cubicBezTo>
                <a:cubicBezTo>
                  <a:pt x="2539668" y="1526111"/>
                  <a:pt x="2542708" y="1524895"/>
                  <a:pt x="2542708" y="1524895"/>
                </a:cubicBezTo>
                <a:cubicBezTo>
                  <a:pt x="2552436" y="1524895"/>
                  <a:pt x="2559733" y="1517599"/>
                  <a:pt x="2564596" y="1503006"/>
                </a:cubicBezTo>
                <a:cubicBezTo>
                  <a:pt x="2569460" y="1495710"/>
                  <a:pt x="2569460" y="1488414"/>
                  <a:pt x="2564596" y="1481118"/>
                </a:cubicBezTo>
                <a:lnTo>
                  <a:pt x="2564596" y="1470174"/>
                </a:lnTo>
                <a:cubicBezTo>
                  <a:pt x="2567029" y="1472606"/>
                  <a:pt x="2571893" y="1477470"/>
                  <a:pt x="2579189" y="1484766"/>
                </a:cubicBezTo>
                <a:cubicBezTo>
                  <a:pt x="2586485" y="1479902"/>
                  <a:pt x="2590133" y="1466525"/>
                  <a:pt x="2590133" y="1444637"/>
                </a:cubicBezTo>
                <a:cubicBezTo>
                  <a:pt x="2594997" y="1447069"/>
                  <a:pt x="2597429" y="1450717"/>
                  <a:pt x="2597429" y="1455581"/>
                </a:cubicBezTo>
                <a:cubicBezTo>
                  <a:pt x="2597429" y="1460446"/>
                  <a:pt x="2597429" y="1464094"/>
                  <a:pt x="2597429" y="1466525"/>
                </a:cubicBezTo>
                <a:lnTo>
                  <a:pt x="2608373" y="1466525"/>
                </a:lnTo>
                <a:cubicBezTo>
                  <a:pt x="2608373" y="1468958"/>
                  <a:pt x="2610197" y="1471390"/>
                  <a:pt x="2613845" y="1473822"/>
                </a:cubicBezTo>
                <a:cubicBezTo>
                  <a:pt x="2617493" y="1476254"/>
                  <a:pt x="2618101" y="1478686"/>
                  <a:pt x="2615669" y="1481118"/>
                </a:cubicBezTo>
                <a:lnTo>
                  <a:pt x="2619317" y="1495710"/>
                </a:lnTo>
                <a:lnTo>
                  <a:pt x="2612021" y="1532191"/>
                </a:lnTo>
                <a:cubicBezTo>
                  <a:pt x="2619317" y="1532191"/>
                  <a:pt x="2622965" y="1528543"/>
                  <a:pt x="2622965" y="1521247"/>
                </a:cubicBezTo>
                <a:cubicBezTo>
                  <a:pt x="2630262" y="1511519"/>
                  <a:pt x="2633910" y="1505438"/>
                  <a:pt x="2633910" y="1503006"/>
                </a:cubicBezTo>
                <a:cubicBezTo>
                  <a:pt x="2636342" y="1505438"/>
                  <a:pt x="2637558" y="1511519"/>
                  <a:pt x="2637558" y="1521247"/>
                </a:cubicBezTo>
                <a:lnTo>
                  <a:pt x="2655798" y="1521247"/>
                </a:lnTo>
                <a:lnTo>
                  <a:pt x="2659447" y="1546783"/>
                </a:lnTo>
                <a:cubicBezTo>
                  <a:pt x="2661879" y="1544351"/>
                  <a:pt x="2664919" y="1542527"/>
                  <a:pt x="2668567" y="1541311"/>
                </a:cubicBezTo>
                <a:cubicBezTo>
                  <a:pt x="2672215" y="1540095"/>
                  <a:pt x="2676471" y="1538271"/>
                  <a:pt x="2681335" y="1535839"/>
                </a:cubicBezTo>
                <a:cubicBezTo>
                  <a:pt x="2683767" y="1533407"/>
                  <a:pt x="2686807" y="1532191"/>
                  <a:pt x="2690455" y="1532191"/>
                </a:cubicBezTo>
                <a:cubicBezTo>
                  <a:pt x="2694103" y="1532191"/>
                  <a:pt x="2697143" y="1534623"/>
                  <a:pt x="2699575" y="1539487"/>
                </a:cubicBezTo>
                <a:cubicBezTo>
                  <a:pt x="2702007" y="1541919"/>
                  <a:pt x="2705655" y="1545567"/>
                  <a:pt x="2710519" y="1550431"/>
                </a:cubicBezTo>
                <a:cubicBezTo>
                  <a:pt x="2715383" y="1555296"/>
                  <a:pt x="2722679" y="1556512"/>
                  <a:pt x="2732408" y="1554079"/>
                </a:cubicBezTo>
                <a:cubicBezTo>
                  <a:pt x="2744568" y="1554079"/>
                  <a:pt x="2751864" y="1557727"/>
                  <a:pt x="2754297" y="1565024"/>
                </a:cubicBezTo>
                <a:lnTo>
                  <a:pt x="2757945" y="1565024"/>
                </a:lnTo>
                <a:cubicBezTo>
                  <a:pt x="2762809" y="1565024"/>
                  <a:pt x="2770105" y="1568064"/>
                  <a:pt x="2779833" y="1574144"/>
                </a:cubicBezTo>
                <a:cubicBezTo>
                  <a:pt x="2789561" y="1580224"/>
                  <a:pt x="2799289" y="1580832"/>
                  <a:pt x="2809017" y="1575968"/>
                </a:cubicBezTo>
                <a:lnTo>
                  <a:pt x="2819961" y="1579616"/>
                </a:lnTo>
                <a:cubicBezTo>
                  <a:pt x="2819961" y="1574752"/>
                  <a:pt x="2822394" y="1572320"/>
                  <a:pt x="2827258" y="1572320"/>
                </a:cubicBezTo>
                <a:lnTo>
                  <a:pt x="2834554" y="1568672"/>
                </a:lnTo>
                <a:cubicBezTo>
                  <a:pt x="2844282" y="1568672"/>
                  <a:pt x="2857050" y="1572928"/>
                  <a:pt x="2872859" y="1581440"/>
                </a:cubicBezTo>
                <a:cubicBezTo>
                  <a:pt x="2888667" y="1589952"/>
                  <a:pt x="2900219" y="1597856"/>
                  <a:pt x="2907515" y="1605153"/>
                </a:cubicBezTo>
                <a:cubicBezTo>
                  <a:pt x="2895355" y="1600288"/>
                  <a:pt x="2884411" y="1597856"/>
                  <a:pt x="2874683" y="1597856"/>
                </a:cubicBezTo>
                <a:cubicBezTo>
                  <a:pt x="2872251" y="1595424"/>
                  <a:pt x="2863739" y="1596640"/>
                  <a:pt x="2849146" y="1601504"/>
                </a:cubicBezTo>
                <a:cubicBezTo>
                  <a:pt x="2856443" y="1608801"/>
                  <a:pt x="2866779" y="1613057"/>
                  <a:pt x="2880155" y="1614273"/>
                </a:cubicBezTo>
                <a:cubicBezTo>
                  <a:pt x="2893531" y="1615489"/>
                  <a:pt x="2903867" y="1617313"/>
                  <a:pt x="2911163" y="1619745"/>
                </a:cubicBezTo>
                <a:cubicBezTo>
                  <a:pt x="2920892" y="1624609"/>
                  <a:pt x="2936700" y="1630689"/>
                  <a:pt x="2958589" y="1637985"/>
                </a:cubicBezTo>
                <a:lnTo>
                  <a:pt x="2940348" y="1637985"/>
                </a:lnTo>
                <a:cubicBezTo>
                  <a:pt x="2925756" y="1637985"/>
                  <a:pt x="2916027" y="1641633"/>
                  <a:pt x="2911163" y="1648929"/>
                </a:cubicBezTo>
                <a:lnTo>
                  <a:pt x="2954940" y="1648929"/>
                </a:lnTo>
                <a:cubicBezTo>
                  <a:pt x="2954940" y="1656226"/>
                  <a:pt x="2948860" y="1659874"/>
                  <a:pt x="2936700" y="1659874"/>
                </a:cubicBezTo>
                <a:cubicBezTo>
                  <a:pt x="2931836" y="1659874"/>
                  <a:pt x="2926364" y="1658658"/>
                  <a:pt x="2920284" y="1656226"/>
                </a:cubicBezTo>
                <a:cubicBezTo>
                  <a:pt x="2914203" y="1653793"/>
                  <a:pt x="2909948" y="1653793"/>
                  <a:pt x="2907515" y="1656226"/>
                </a:cubicBezTo>
                <a:cubicBezTo>
                  <a:pt x="2905083" y="1658658"/>
                  <a:pt x="2901435" y="1659874"/>
                  <a:pt x="2896571" y="1659874"/>
                </a:cubicBezTo>
                <a:cubicBezTo>
                  <a:pt x="2894139" y="1659874"/>
                  <a:pt x="2889275" y="1659874"/>
                  <a:pt x="2881979" y="1659874"/>
                </a:cubicBezTo>
                <a:cubicBezTo>
                  <a:pt x="2874683" y="1659874"/>
                  <a:pt x="2867387" y="1662306"/>
                  <a:pt x="2860091" y="1667170"/>
                </a:cubicBezTo>
                <a:cubicBezTo>
                  <a:pt x="2867387" y="1667170"/>
                  <a:pt x="2878331" y="1666562"/>
                  <a:pt x="2892923" y="1665346"/>
                </a:cubicBezTo>
                <a:cubicBezTo>
                  <a:pt x="2907515" y="1664130"/>
                  <a:pt x="2917244" y="1664738"/>
                  <a:pt x="2922108" y="1667170"/>
                </a:cubicBezTo>
                <a:cubicBezTo>
                  <a:pt x="2926971" y="1667170"/>
                  <a:pt x="2934876" y="1666562"/>
                  <a:pt x="2945820" y="1665346"/>
                </a:cubicBezTo>
                <a:cubicBezTo>
                  <a:pt x="2956764" y="1664130"/>
                  <a:pt x="2967101" y="1664738"/>
                  <a:pt x="2976829" y="1667170"/>
                </a:cubicBezTo>
                <a:lnTo>
                  <a:pt x="2969533" y="1681762"/>
                </a:lnTo>
                <a:lnTo>
                  <a:pt x="2973181" y="1700003"/>
                </a:lnTo>
                <a:cubicBezTo>
                  <a:pt x="2978045" y="1702434"/>
                  <a:pt x="2987773" y="1707299"/>
                  <a:pt x="3002365" y="1714595"/>
                </a:cubicBezTo>
                <a:cubicBezTo>
                  <a:pt x="2992637" y="1721891"/>
                  <a:pt x="2985341" y="1726755"/>
                  <a:pt x="2980477" y="1729187"/>
                </a:cubicBezTo>
                <a:lnTo>
                  <a:pt x="3002365" y="1732835"/>
                </a:lnTo>
                <a:cubicBezTo>
                  <a:pt x="3007229" y="1735267"/>
                  <a:pt x="3009662" y="1737699"/>
                  <a:pt x="3009662" y="1740131"/>
                </a:cubicBezTo>
                <a:cubicBezTo>
                  <a:pt x="3009662" y="1744995"/>
                  <a:pt x="3007229" y="1747428"/>
                  <a:pt x="3002365" y="1747428"/>
                </a:cubicBezTo>
                <a:cubicBezTo>
                  <a:pt x="2995069" y="1749859"/>
                  <a:pt x="2991421" y="1758372"/>
                  <a:pt x="2991421" y="1772964"/>
                </a:cubicBezTo>
                <a:lnTo>
                  <a:pt x="2995069" y="1783908"/>
                </a:lnTo>
                <a:cubicBezTo>
                  <a:pt x="2987773" y="1791204"/>
                  <a:pt x="2980477" y="1793636"/>
                  <a:pt x="2973181" y="1791204"/>
                </a:cubicBezTo>
                <a:cubicBezTo>
                  <a:pt x="2973181" y="1788772"/>
                  <a:pt x="2968317" y="1789988"/>
                  <a:pt x="2958589" y="1794852"/>
                </a:cubicBezTo>
                <a:cubicBezTo>
                  <a:pt x="2961021" y="1797284"/>
                  <a:pt x="2964669" y="1800325"/>
                  <a:pt x="2969533" y="1803973"/>
                </a:cubicBezTo>
                <a:cubicBezTo>
                  <a:pt x="2974397" y="1807621"/>
                  <a:pt x="2975613" y="1813093"/>
                  <a:pt x="2973181" y="1820389"/>
                </a:cubicBezTo>
                <a:cubicBezTo>
                  <a:pt x="2973181" y="1820389"/>
                  <a:pt x="2971357" y="1820997"/>
                  <a:pt x="2967709" y="1822213"/>
                </a:cubicBezTo>
                <a:cubicBezTo>
                  <a:pt x="2964061" y="1823429"/>
                  <a:pt x="2961021" y="1822821"/>
                  <a:pt x="2958589" y="1820389"/>
                </a:cubicBezTo>
                <a:cubicBezTo>
                  <a:pt x="2956157" y="1817957"/>
                  <a:pt x="2953116" y="1817349"/>
                  <a:pt x="2949468" y="1818565"/>
                </a:cubicBezTo>
                <a:cubicBezTo>
                  <a:pt x="2945820" y="1819781"/>
                  <a:pt x="2941564" y="1820389"/>
                  <a:pt x="2936700" y="1820389"/>
                </a:cubicBezTo>
                <a:lnTo>
                  <a:pt x="2918460" y="1820389"/>
                </a:lnTo>
                <a:cubicBezTo>
                  <a:pt x="2918460" y="1822821"/>
                  <a:pt x="2923323" y="1826469"/>
                  <a:pt x="2933052" y="1831333"/>
                </a:cubicBezTo>
                <a:cubicBezTo>
                  <a:pt x="2942780" y="1836197"/>
                  <a:pt x="2950076" y="1842277"/>
                  <a:pt x="2954940" y="1849574"/>
                </a:cubicBezTo>
                <a:lnTo>
                  <a:pt x="2947644" y="1849574"/>
                </a:lnTo>
                <a:cubicBezTo>
                  <a:pt x="2942780" y="1849574"/>
                  <a:pt x="2939132" y="1850181"/>
                  <a:pt x="2936700" y="1851398"/>
                </a:cubicBezTo>
                <a:cubicBezTo>
                  <a:pt x="2934268" y="1852614"/>
                  <a:pt x="2933052" y="1856870"/>
                  <a:pt x="2933052" y="1864166"/>
                </a:cubicBezTo>
                <a:lnTo>
                  <a:pt x="2922108" y="1867814"/>
                </a:lnTo>
                <a:lnTo>
                  <a:pt x="2914811" y="1867814"/>
                </a:lnTo>
                <a:cubicBezTo>
                  <a:pt x="2900219" y="1867814"/>
                  <a:pt x="2889275" y="1872678"/>
                  <a:pt x="2881979" y="1882406"/>
                </a:cubicBezTo>
                <a:lnTo>
                  <a:pt x="2849146" y="1882406"/>
                </a:lnTo>
                <a:cubicBezTo>
                  <a:pt x="2844282" y="1887270"/>
                  <a:pt x="2836986" y="1887270"/>
                  <a:pt x="2827258" y="1882406"/>
                </a:cubicBezTo>
                <a:lnTo>
                  <a:pt x="2816313" y="1882406"/>
                </a:lnTo>
                <a:cubicBezTo>
                  <a:pt x="2818746" y="1884838"/>
                  <a:pt x="2821177" y="1886054"/>
                  <a:pt x="2823609" y="1886054"/>
                </a:cubicBezTo>
                <a:cubicBezTo>
                  <a:pt x="2826042" y="1886054"/>
                  <a:pt x="2828474" y="1887270"/>
                  <a:pt x="2830906" y="1889702"/>
                </a:cubicBezTo>
                <a:cubicBezTo>
                  <a:pt x="2835770" y="1894567"/>
                  <a:pt x="2838202" y="1899430"/>
                  <a:pt x="2838202" y="1904295"/>
                </a:cubicBezTo>
                <a:cubicBezTo>
                  <a:pt x="2833338" y="1909159"/>
                  <a:pt x="2827258" y="1911591"/>
                  <a:pt x="2819961" y="1911591"/>
                </a:cubicBezTo>
                <a:cubicBezTo>
                  <a:pt x="2812665" y="1911591"/>
                  <a:pt x="2806585" y="1912807"/>
                  <a:pt x="2801721" y="1915239"/>
                </a:cubicBezTo>
                <a:cubicBezTo>
                  <a:pt x="2801721" y="1915239"/>
                  <a:pt x="2799289" y="1917671"/>
                  <a:pt x="2794425" y="1922535"/>
                </a:cubicBezTo>
                <a:lnTo>
                  <a:pt x="2816313" y="1933479"/>
                </a:lnTo>
                <a:cubicBezTo>
                  <a:pt x="2801721" y="1938343"/>
                  <a:pt x="2790777" y="1938343"/>
                  <a:pt x="2783481" y="1933479"/>
                </a:cubicBezTo>
                <a:cubicBezTo>
                  <a:pt x="2773753" y="1933479"/>
                  <a:pt x="2765241" y="1932871"/>
                  <a:pt x="2757945" y="1931655"/>
                </a:cubicBezTo>
                <a:cubicBezTo>
                  <a:pt x="2750648" y="1930439"/>
                  <a:pt x="2744568" y="1928615"/>
                  <a:pt x="2739704" y="1926183"/>
                </a:cubicBezTo>
                <a:cubicBezTo>
                  <a:pt x="2734840" y="1926183"/>
                  <a:pt x="2729368" y="1924967"/>
                  <a:pt x="2723287" y="1922535"/>
                </a:cubicBezTo>
                <a:cubicBezTo>
                  <a:pt x="2717207" y="1920103"/>
                  <a:pt x="2714167" y="1921319"/>
                  <a:pt x="2714167" y="1926183"/>
                </a:cubicBezTo>
                <a:lnTo>
                  <a:pt x="2699575" y="1926183"/>
                </a:lnTo>
                <a:cubicBezTo>
                  <a:pt x="2682551" y="1926183"/>
                  <a:pt x="2669175" y="1923751"/>
                  <a:pt x="2659447" y="1918887"/>
                </a:cubicBezTo>
                <a:cubicBezTo>
                  <a:pt x="2659447" y="1916455"/>
                  <a:pt x="2658231" y="1915239"/>
                  <a:pt x="2655798" y="1915239"/>
                </a:cubicBezTo>
                <a:cubicBezTo>
                  <a:pt x="2653366" y="1915239"/>
                  <a:pt x="2650934" y="1912807"/>
                  <a:pt x="2648502" y="1907943"/>
                </a:cubicBezTo>
                <a:lnTo>
                  <a:pt x="2615669" y="1907943"/>
                </a:lnTo>
                <a:cubicBezTo>
                  <a:pt x="2610805" y="1907943"/>
                  <a:pt x="2606549" y="1909159"/>
                  <a:pt x="2602901" y="1911591"/>
                </a:cubicBezTo>
                <a:cubicBezTo>
                  <a:pt x="2599253" y="1914023"/>
                  <a:pt x="2594997" y="1915239"/>
                  <a:pt x="2590133" y="1915239"/>
                </a:cubicBezTo>
                <a:cubicBezTo>
                  <a:pt x="2585269" y="1920103"/>
                  <a:pt x="2579189" y="1920103"/>
                  <a:pt x="2571893" y="1915239"/>
                </a:cubicBezTo>
                <a:cubicBezTo>
                  <a:pt x="2571893" y="1912807"/>
                  <a:pt x="2571284" y="1911591"/>
                  <a:pt x="2570069" y="1911591"/>
                </a:cubicBezTo>
                <a:cubicBezTo>
                  <a:pt x="2568853" y="1911591"/>
                  <a:pt x="2568245" y="1912807"/>
                  <a:pt x="2568245" y="1915239"/>
                </a:cubicBezTo>
                <a:cubicBezTo>
                  <a:pt x="2565812" y="1915239"/>
                  <a:pt x="2558516" y="1916455"/>
                  <a:pt x="2546356" y="1918887"/>
                </a:cubicBezTo>
                <a:cubicBezTo>
                  <a:pt x="2534196" y="1921319"/>
                  <a:pt x="2525683" y="1927399"/>
                  <a:pt x="2520819" y="1937127"/>
                </a:cubicBezTo>
                <a:lnTo>
                  <a:pt x="2506227" y="1933479"/>
                </a:lnTo>
                <a:cubicBezTo>
                  <a:pt x="2508659" y="1938343"/>
                  <a:pt x="2509875" y="1946855"/>
                  <a:pt x="2509875" y="1959016"/>
                </a:cubicBezTo>
                <a:lnTo>
                  <a:pt x="2506227" y="1959016"/>
                </a:lnTo>
                <a:cubicBezTo>
                  <a:pt x="2503795" y="1959016"/>
                  <a:pt x="2501971" y="1958408"/>
                  <a:pt x="2500755" y="1957192"/>
                </a:cubicBezTo>
                <a:cubicBezTo>
                  <a:pt x="2499539" y="1955976"/>
                  <a:pt x="2496499" y="1955368"/>
                  <a:pt x="2491635" y="1955368"/>
                </a:cubicBezTo>
                <a:lnTo>
                  <a:pt x="2491635" y="1933479"/>
                </a:lnTo>
                <a:lnTo>
                  <a:pt x="2480691" y="1948071"/>
                </a:lnTo>
                <a:lnTo>
                  <a:pt x="2462450" y="1940775"/>
                </a:lnTo>
                <a:cubicBezTo>
                  <a:pt x="2462450" y="1935911"/>
                  <a:pt x="2464883" y="1931047"/>
                  <a:pt x="2469746" y="1926183"/>
                </a:cubicBezTo>
                <a:cubicBezTo>
                  <a:pt x="2489203" y="1926183"/>
                  <a:pt x="2502579" y="1920103"/>
                  <a:pt x="2509875" y="1907943"/>
                </a:cubicBezTo>
                <a:cubicBezTo>
                  <a:pt x="2519603" y="1905511"/>
                  <a:pt x="2525683" y="1904295"/>
                  <a:pt x="2528116" y="1904295"/>
                </a:cubicBezTo>
                <a:lnTo>
                  <a:pt x="2539060" y="1904295"/>
                </a:lnTo>
                <a:cubicBezTo>
                  <a:pt x="2563381" y="1904295"/>
                  <a:pt x="2585269" y="1901863"/>
                  <a:pt x="2604725" y="1896998"/>
                </a:cubicBezTo>
                <a:cubicBezTo>
                  <a:pt x="2607157" y="1896998"/>
                  <a:pt x="2609589" y="1895782"/>
                  <a:pt x="2612021" y="1893350"/>
                </a:cubicBezTo>
                <a:cubicBezTo>
                  <a:pt x="2614453" y="1890918"/>
                  <a:pt x="2618101" y="1888486"/>
                  <a:pt x="2622965" y="1886054"/>
                </a:cubicBezTo>
                <a:cubicBezTo>
                  <a:pt x="2610805" y="1881190"/>
                  <a:pt x="2596213" y="1878758"/>
                  <a:pt x="2579189" y="1878758"/>
                </a:cubicBezTo>
                <a:cubicBezTo>
                  <a:pt x="2569460" y="1878758"/>
                  <a:pt x="2560948" y="1879974"/>
                  <a:pt x="2553652" y="1882406"/>
                </a:cubicBezTo>
                <a:cubicBezTo>
                  <a:pt x="2546356" y="1884838"/>
                  <a:pt x="2537844" y="1887878"/>
                  <a:pt x="2528116" y="1891526"/>
                </a:cubicBezTo>
                <a:cubicBezTo>
                  <a:pt x="2518387" y="1895174"/>
                  <a:pt x="2508659" y="1898215"/>
                  <a:pt x="2498931" y="1900647"/>
                </a:cubicBezTo>
                <a:lnTo>
                  <a:pt x="2480691" y="1904295"/>
                </a:lnTo>
                <a:cubicBezTo>
                  <a:pt x="2480691" y="1899430"/>
                  <a:pt x="2483123" y="1896998"/>
                  <a:pt x="2487987" y="1896998"/>
                </a:cubicBezTo>
                <a:cubicBezTo>
                  <a:pt x="2495283" y="1889702"/>
                  <a:pt x="2501363" y="1886054"/>
                  <a:pt x="2506227" y="1886054"/>
                </a:cubicBezTo>
                <a:lnTo>
                  <a:pt x="2495283" y="1886054"/>
                </a:lnTo>
                <a:cubicBezTo>
                  <a:pt x="2478259" y="1886054"/>
                  <a:pt x="2464883" y="1892134"/>
                  <a:pt x="2455154" y="1904295"/>
                </a:cubicBezTo>
                <a:lnTo>
                  <a:pt x="2480691" y="1904295"/>
                </a:lnTo>
                <a:cubicBezTo>
                  <a:pt x="2468531" y="1911591"/>
                  <a:pt x="2449074" y="1917671"/>
                  <a:pt x="2422321" y="1922535"/>
                </a:cubicBezTo>
                <a:cubicBezTo>
                  <a:pt x="2417457" y="1924967"/>
                  <a:pt x="2411377" y="1927399"/>
                  <a:pt x="2404081" y="1929831"/>
                </a:cubicBezTo>
                <a:cubicBezTo>
                  <a:pt x="2396785" y="1932263"/>
                  <a:pt x="2389489" y="1933479"/>
                  <a:pt x="2382193" y="1933479"/>
                </a:cubicBezTo>
                <a:cubicBezTo>
                  <a:pt x="2374897" y="1940775"/>
                  <a:pt x="2371248" y="1944423"/>
                  <a:pt x="2371248" y="1944423"/>
                </a:cubicBezTo>
                <a:cubicBezTo>
                  <a:pt x="2385841" y="1944423"/>
                  <a:pt x="2398001" y="1941991"/>
                  <a:pt x="2407729" y="1937127"/>
                </a:cubicBezTo>
                <a:lnTo>
                  <a:pt x="2425970" y="1937127"/>
                </a:lnTo>
                <a:cubicBezTo>
                  <a:pt x="2423537" y="1944423"/>
                  <a:pt x="2420497" y="1949895"/>
                  <a:pt x="2416849" y="1953544"/>
                </a:cubicBezTo>
                <a:cubicBezTo>
                  <a:pt x="2413201" y="1957192"/>
                  <a:pt x="2410161" y="1960232"/>
                  <a:pt x="2407729" y="1962664"/>
                </a:cubicBezTo>
                <a:lnTo>
                  <a:pt x="2400433" y="1959016"/>
                </a:lnTo>
                <a:cubicBezTo>
                  <a:pt x="2390705" y="1963880"/>
                  <a:pt x="2383409" y="1969960"/>
                  <a:pt x="2378545" y="1977256"/>
                </a:cubicBezTo>
                <a:cubicBezTo>
                  <a:pt x="2376113" y="1977256"/>
                  <a:pt x="2372465" y="1975432"/>
                  <a:pt x="2367600" y="1971784"/>
                </a:cubicBezTo>
                <a:cubicBezTo>
                  <a:pt x="2362736" y="1968136"/>
                  <a:pt x="2357872" y="1969960"/>
                  <a:pt x="2353008" y="1977256"/>
                </a:cubicBezTo>
                <a:cubicBezTo>
                  <a:pt x="2353008" y="1977256"/>
                  <a:pt x="2352400" y="1977864"/>
                  <a:pt x="2351184" y="1979080"/>
                </a:cubicBezTo>
                <a:cubicBezTo>
                  <a:pt x="2349968" y="1980296"/>
                  <a:pt x="2349360" y="1980904"/>
                  <a:pt x="2349360" y="1980904"/>
                </a:cubicBezTo>
                <a:lnTo>
                  <a:pt x="2232621" y="2031977"/>
                </a:lnTo>
                <a:cubicBezTo>
                  <a:pt x="2227757" y="2034409"/>
                  <a:pt x="2221677" y="2036233"/>
                  <a:pt x="2214381" y="2037449"/>
                </a:cubicBezTo>
                <a:cubicBezTo>
                  <a:pt x="2207085" y="2038665"/>
                  <a:pt x="2197357" y="2040489"/>
                  <a:pt x="2185197" y="2042921"/>
                </a:cubicBezTo>
                <a:cubicBezTo>
                  <a:pt x="2180333" y="2047786"/>
                  <a:pt x="2173036" y="2052650"/>
                  <a:pt x="2163308" y="2057514"/>
                </a:cubicBezTo>
                <a:cubicBezTo>
                  <a:pt x="2153580" y="2062378"/>
                  <a:pt x="2145067" y="2066026"/>
                  <a:pt x="2137771" y="2068458"/>
                </a:cubicBezTo>
                <a:cubicBezTo>
                  <a:pt x="2125611" y="2073322"/>
                  <a:pt x="2117099" y="2079402"/>
                  <a:pt x="2112235" y="2086698"/>
                </a:cubicBezTo>
                <a:cubicBezTo>
                  <a:pt x="2107371" y="2089131"/>
                  <a:pt x="2106155" y="2090955"/>
                  <a:pt x="2108587" y="2092170"/>
                </a:cubicBezTo>
                <a:cubicBezTo>
                  <a:pt x="2111019" y="2093386"/>
                  <a:pt x="2112235" y="2095211"/>
                  <a:pt x="2112235" y="2097643"/>
                </a:cubicBezTo>
                <a:cubicBezTo>
                  <a:pt x="2109803" y="2104939"/>
                  <a:pt x="2103723" y="2111019"/>
                  <a:pt x="2093995" y="2115883"/>
                </a:cubicBezTo>
                <a:lnTo>
                  <a:pt x="2068458" y="2137771"/>
                </a:lnTo>
                <a:cubicBezTo>
                  <a:pt x="2061162" y="2142636"/>
                  <a:pt x="2058122" y="2149932"/>
                  <a:pt x="2059338" y="2159660"/>
                </a:cubicBezTo>
                <a:cubicBezTo>
                  <a:pt x="2060554" y="2169388"/>
                  <a:pt x="2061162" y="2176684"/>
                  <a:pt x="2061162" y="2181548"/>
                </a:cubicBezTo>
                <a:lnTo>
                  <a:pt x="2039273" y="2166956"/>
                </a:lnTo>
                <a:cubicBezTo>
                  <a:pt x="2036841" y="2169388"/>
                  <a:pt x="2033193" y="2173036"/>
                  <a:pt x="2028329" y="2177900"/>
                </a:cubicBezTo>
                <a:cubicBezTo>
                  <a:pt x="2023465" y="2182764"/>
                  <a:pt x="2023465" y="2188844"/>
                  <a:pt x="2028329" y="2196141"/>
                </a:cubicBezTo>
                <a:cubicBezTo>
                  <a:pt x="2028329" y="2198573"/>
                  <a:pt x="2024681" y="2202221"/>
                  <a:pt x="2017385" y="2207085"/>
                </a:cubicBezTo>
                <a:cubicBezTo>
                  <a:pt x="2014953" y="2216813"/>
                  <a:pt x="2014953" y="2225325"/>
                  <a:pt x="2017385" y="2232621"/>
                </a:cubicBezTo>
                <a:cubicBezTo>
                  <a:pt x="2010089" y="2227757"/>
                  <a:pt x="2002793" y="2220461"/>
                  <a:pt x="1995497" y="2210733"/>
                </a:cubicBezTo>
                <a:cubicBezTo>
                  <a:pt x="1988201" y="2201005"/>
                  <a:pt x="1980904" y="2193708"/>
                  <a:pt x="1973608" y="2188844"/>
                </a:cubicBezTo>
                <a:cubicBezTo>
                  <a:pt x="1971176" y="2191277"/>
                  <a:pt x="1968136" y="2192493"/>
                  <a:pt x="1964488" y="2192493"/>
                </a:cubicBezTo>
                <a:cubicBezTo>
                  <a:pt x="1960840" y="2192493"/>
                  <a:pt x="1956584" y="2191277"/>
                  <a:pt x="1951720" y="2188844"/>
                </a:cubicBezTo>
                <a:cubicBezTo>
                  <a:pt x="1946856" y="2181548"/>
                  <a:pt x="1942599" y="2177900"/>
                  <a:pt x="1938951" y="2177900"/>
                </a:cubicBezTo>
                <a:cubicBezTo>
                  <a:pt x="1935303" y="2177900"/>
                  <a:pt x="1931047" y="2180332"/>
                  <a:pt x="1926183" y="2185196"/>
                </a:cubicBezTo>
                <a:cubicBezTo>
                  <a:pt x="1918887" y="2192493"/>
                  <a:pt x="1912807" y="2194925"/>
                  <a:pt x="1907943" y="2192493"/>
                </a:cubicBezTo>
                <a:cubicBezTo>
                  <a:pt x="1905511" y="2190060"/>
                  <a:pt x="1901863" y="2194925"/>
                  <a:pt x="1896999" y="2207085"/>
                </a:cubicBezTo>
                <a:cubicBezTo>
                  <a:pt x="1894567" y="2207085"/>
                  <a:pt x="1892135" y="2208909"/>
                  <a:pt x="1889703" y="2212557"/>
                </a:cubicBezTo>
                <a:cubicBezTo>
                  <a:pt x="1887271" y="2216205"/>
                  <a:pt x="1886054" y="2219245"/>
                  <a:pt x="1886054" y="2221677"/>
                </a:cubicBezTo>
                <a:lnTo>
                  <a:pt x="1882406" y="2221677"/>
                </a:lnTo>
                <a:cubicBezTo>
                  <a:pt x="1877542" y="2224109"/>
                  <a:pt x="1872070" y="2224717"/>
                  <a:pt x="1865990" y="2223501"/>
                </a:cubicBezTo>
                <a:cubicBezTo>
                  <a:pt x="1859910" y="2222285"/>
                  <a:pt x="1855654" y="2218029"/>
                  <a:pt x="1853222" y="2210733"/>
                </a:cubicBezTo>
                <a:cubicBezTo>
                  <a:pt x="1843493" y="2213165"/>
                  <a:pt x="1837413" y="2216813"/>
                  <a:pt x="1834981" y="2221677"/>
                </a:cubicBezTo>
                <a:lnTo>
                  <a:pt x="1831333" y="2221677"/>
                </a:lnTo>
                <a:cubicBezTo>
                  <a:pt x="1824037" y="2214381"/>
                  <a:pt x="1815525" y="2211949"/>
                  <a:pt x="1805797" y="2214381"/>
                </a:cubicBezTo>
                <a:lnTo>
                  <a:pt x="1798501" y="2207085"/>
                </a:lnTo>
                <a:cubicBezTo>
                  <a:pt x="1791205" y="2202221"/>
                  <a:pt x="1783908" y="2191277"/>
                  <a:pt x="1776612" y="2174252"/>
                </a:cubicBezTo>
                <a:cubicBezTo>
                  <a:pt x="1769316" y="2169388"/>
                  <a:pt x="1758372" y="2166956"/>
                  <a:pt x="1743779" y="2166956"/>
                </a:cubicBezTo>
                <a:cubicBezTo>
                  <a:pt x="1741347" y="2171820"/>
                  <a:pt x="1738915" y="2174252"/>
                  <a:pt x="1736483" y="2174252"/>
                </a:cubicBezTo>
                <a:lnTo>
                  <a:pt x="1736483" y="2166956"/>
                </a:lnTo>
                <a:cubicBezTo>
                  <a:pt x="1738915" y="2164524"/>
                  <a:pt x="1746212" y="2163308"/>
                  <a:pt x="1758372" y="2163308"/>
                </a:cubicBezTo>
                <a:cubicBezTo>
                  <a:pt x="1751076" y="2156012"/>
                  <a:pt x="1746212" y="2152364"/>
                  <a:pt x="1743779" y="2152364"/>
                </a:cubicBezTo>
                <a:cubicBezTo>
                  <a:pt x="1746212" y="2149932"/>
                  <a:pt x="1748643" y="2148716"/>
                  <a:pt x="1751076" y="2148716"/>
                </a:cubicBezTo>
                <a:cubicBezTo>
                  <a:pt x="1753508" y="2148716"/>
                  <a:pt x="1755940" y="2147500"/>
                  <a:pt x="1758372" y="2145068"/>
                </a:cubicBezTo>
                <a:cubicBezTo>
                  <a:pt x="1746212" y="2128043"/>
                  <a:pt x="1727971" y="2124395"/>
                  <a:pt x="1703651" y="2134123"/>
                </a:cubicBezTo>
                <a:cubicBezTo>
                  <a:pt x="1701219" y="2129259"/>
                  <a:pt x="1696963" y="2125611"/>
                  <a:pt x="1690882" y="2123179"/>
                </a:cubicBezTo>
                <a:cubicBezTo>
                  <a:pt x="1684802" y="2120747"/>
                  <a:pt x="1680546" y="2115883"/>
                  <a:pt x="1678114" y="2108587"/>
                </a:cubicBezTo>
                <a:lnTo>
                  <a:pt x="1714595" y="2115883"/>
                </a:lnTo>
                <a:cubicBezTo>
                  <a:pt x="1717027" y="2113451"/>
                  <a:pt x="1718243" y="2109803"/>
                  <a:pt x="1718243" y="2104939"/>
                </a:cubicBezTo>
                <a:cubicBezTo>
                  <a:pt x="1718243" y="2100075"/>
                  <a:pt x="1715811" y="2094603"/>
                  <a:pt x="1710947" y="2088522"/>
                </a:cubicBezTo>
                <a:cubicBezTo>
                  <a:pt x="1706083" y="2082442"/>
                  <a:pt x="1702435" y="2075754"/>
                  <a:pt x="1700003" y="2068458"/>
                </a:cubicBezTo>
                <a:lnTo>
                  <a:pt x="1700003" y="2086698"/>
                </a:lnTo>
                <a:cubicBezTo>
                  <a:pt x="1697571" y="2081834"/>
                  <a:pt x="1696354" y="2075754"/>
                  <a:pt x="1696354" y="2068458"/>
                </a:cubicBezTo>
                <a:cubicBezTo>
                  <a:pt x="1689058" y="2058730"/>
                  <a:pt x="1682978" y="2052650"/>
                  <a:pt x="1678114" y="2050217"/>
                </a:cubicBezTo>
                <a:cubicBezTo>
                  <a:pt x="1673250" y="2047786"/>
                  <a:pt x="1669602" y="2045354"/>
                  <a:pt x="1667170" y="2042921"/>
                </a:cubicBezTo>
                <a:cubicBezTo>
                  <a:pt x="1664738" y="2040489"/>
                  <a:pt x="1662306" y="2038057"/>
                  <a:pt x="1659874" y="2035625"/>
                </a:cubicBezTo>
                <a:lnTo>
                  <a:pt x="1659874" y="2039273"/>
                </a:lnTo>
                <a:cubicBezTo>
                  <a:pt x="1659874" y="2039273"/>
                  <a:pt x="1659266" y="2039881"/>
                  <a:pt x="1658050" y="2041097"/>
                </a:cubicBezTo>
                <a:cubicBezTo>
                  <a:pt x="1656834" y="2042313"/>
                  <a:pt x="1656226" y="2042921"/>
                  <a:pt x="1656226" y="2042921"/>
                </a:cubicBezTo>
                <a:cubicBezTo>
                  <a:pt x="1656226" y="2045354"/>
                  <a:pt x="1655010" y="2046569"/>
                  <a:pt x="1652578" y="2046569"/>
                </a:cubicBezTo>
                <a:cubicBezTo>
                  <a:pt x="1650145" y="2046569"/>
                  <a:pt x="1648930" y="2045354"/>
                  <a:pt x="1648930" y="2042921"/>
                </a:cubicBezTo>
                <a:cubicBezTo>
                  <a:pt x="1646498" y="2040489"/>
                  <a:pt x="1645281" y="2038057"/>
                  <a:pt x="1645281" y="2035625"/>
                </a:cubicBezTo>
                <a:cubicBezTo>
                  <a:pt x="1645281" y="2033193"/>
                  <a:pt x="1642849" y="2021033"/>
                  <a:pt x="1637985" y="1999144"/>
                </a:cubicBezTo>
                <a:cubicBezTo>
                  <a:pt x="1633121" y="1991848"/>
                  <a:pt x="1628257" y="1982120"/>
                  <a:pt x="1623393" y="1969960"/>
                </a:cubicBezTo>
                <a:cubicBezTo>
                  <a:pt x="1623393" y="1967528"/>
                  <a:pt x="1622177" y="1965096"/>
                  <a:pt x="1619745" y="1962664"/>
                </a:cubicBezTo>
                <a:cubicBezTo>
                  <a:pt x="1617313" y="1960232"/>
                  <a:pt x="1619745" y="1959016"/>
                  <a:pt x="1627041" y="1959016"/>
                </a:cubicBezTo>
                <a:cubicBezTo>
                  <a:pt x="1624609" y="1946855"/>
                  <a:pt x="1628257" y="1939559"/>
                  <a:pt x="1637985" y="1937127"/>
                </a:cubicBezTo>
                <a:lnTo>
                  <a:pt x="1616097" y="1907943"/>
                </a:lnTo>
                <a:cubicBezTo>
                  <a:pt x="1611233" y="1910375"/>
                  <a:pt x="1606369" y="1914631"/>
                  <a:pt x="1601505" y="1920711"/>
                </a:cubicBezTo>
                <a:cubicBezTo>
                  <a:pt x="1596641" y="1926791"/>
                  <a:pt x="1591776" y="1928615"/>
                  <a:pt x="1586912" y="1926183"/>
                </a:cubicBezTo>
                <a:cubicBezTo>
                  <a:pt x="1589344" y="1916455"/>
                  <a:pt x="1596641" y="1909159"/>
                  <a:pt x="1608801" y="1904295"/>
                </a:cubicBezTo>
                <a:lnTo>
                  <a:pt x="1597857" y="1889702"/>
                </a:lnTo>
                <a:cubicBezTo>
                  <a:pt x="1597857" y="1875110"/>
                  <a:pt x="1606369" y="1862950"/>
                  <a:pt x="1623393" y="1853222"/>
                </a:cubicBezTo>
                <a:cubicBezTo>
                  <a:pt x="1633121" y="1853222"/>
                  <a:pt x="1640417" y="1844709"/>
                  <a:pt x="1645281" y="1827685"/>
                </a:cubicBezTo>
                <a:cubicBezTo>
                  <a:pt x="1655010" y="1830117"/>
                  <a:pt x="1662306" y="1833765"/>
                  <a:pt x="1667170" y="1838629"/>
                </a:cubicBezTo>
                <a:cubicBezTo>
                  <a:pt x="1676898" y="1838629"/>
                  <a:pt x="1680546" y="1833765"/>
                  <a:pt x="1678114" y="1824037"/>
                </a:cubicBezTo>
                <a:cubicBezTo>
                  <a:pt x="1678114" y="1824037"/>
                  <a:pt x="1682978" y="1820389"/>
                  <a:pt x="1692706" y="1813093"/>
                </a:cubicBezTo>
                <a:lnTo>
                  <a:pt x="1703651" y="1805797"/>
                </a:lnTo>
                <a:cubicBezTo>
                  <a:pt x="1703651" y="1800932"/>
                  <a:pt x="1704867" y="1794852"/>
                  <a:pt x="1707299" y="1787556"/>
                </a:cubicBezTo>
                <a:cubicBezTo>
                  <a:pt x="1709731" y="1780260"/>
                  <a:pt x="1710947" y="1774180"/>
                  <a:pt x="1710947" y="1769316"/>
                </a:cubicBezTo>
                <a:lnTo>
                  <a:pt x="1700003" y="1765668"/>
                </a:lnTo>
                <a:cubicBezTo>
                  <a:pt x="1709731" y="1760804"/>
                  <a:pt x="1720067" y="1756548"/>
                  <a:pt x="1731011" y="1752900"/>
                </a:cubicBezTo>
                <a:cubicBezTo>
                  <a:pt x="1741955" y="1749252"/>
                  <a:pt x="1752292" y="1744995"/>
                  <a:pt x="1762020" y="1740131"/>
                </a:cubicBezTo>
                <a:lnTo>
                  <a:pt x="1765668" y="1740131"/>
                </a:lnTo>
                <a:cubicBezTo>
                  <a:pt x="1777828" y="1742563"/>
                  <a:pt x="1794853" y="1746211"/>
                  <a:pt x="1816741" y="1751076"/>
                </a:cubicBezTo>
                <a:lnTo>
                  <a:pt x="1831333" y="1751076"/>
                </a:lnTo>
                <a:cubicBezTo>
                  <a:pt x="1838629" y="1751076"/>
                  <a:pt x="1845925" y="1750467"/>
                  <a:pt x="1853222" y="1749252"/>
                </a:cubicBezTo>
                <a:cubicBezTo>
                  <a:pt x="1860518" y="1748035"/>
                  <a:pt x="1866598" y="1746211"/>
                  <a:pt x="1871462" y="1743779"/>
                </a:cubicBezTo>
                <a:cubicBezTo>
                  <a:pt x="1876326" y="1743779"/>
                  <a:pt x="1879974" y="1742563"/>
                  <a:pt x="1882406" y="1740131"/>
                </a:cubicBezTo>
                <a:lnTo>
                  <a:pt x="1889703" y="1740131"/>
                </a:lnTo>
                <a:lnTo>
                  <a:pt x="1896999" y="1743779"/>
                </a:lnTo>
                <a:cubicBezTo>
                  <a:pt x="1904295" y="1743779"/>
                  <a:pt x="1910375" y="1741955"/>
                  <a:pt x="1915239" y="1738307"/>
                </a:cubicBezTo>
                <a:cubicBezTo>
                  <a:pt x="1920103" y="1734659"/>
                  <a:pt x="1924967" y="1731619"/>
                  <a:pt x="1929831" y="1729187"/>
                </a:cubicBezTo>
                <a:cubicBezTo>
                  <a:pt x="1937127" y="1729187"/>
                  <a:pt x="1944423" y="1725539"/>
                  <a:pt x="1951720" y="1718243"/>
                </a:cubicBezTo>
                <a:lnTo>
                  <a:pt x="1944423" y="1710947"/>
                </a:lnTo>
                <a:lnTo>
                  <a:pt x="1955368" y="1710947"/>
                </a:lnTo>
                <a:lnTo>
                  <a:pt x="1955368" y="1692706"/>
                </a:lnTo>
                <a:lnTo>
                  <a:pt x="1951720" y="1692706"/>
                </a:lnTo>
                <a:cubicBezTo>
                  <a:pt x="1951720" y="1692706"/>
                  <a:pt x="1950504" y="1695138"/>
                  <a:pt x="1948072" y="1700003"/>
                </a:cubicBezTo>
                <a:cubicBezTo>
                  <a:pt x="1945639" y="1704866"/>
                  <a:pt x="1941991" y="1704866"/>
                  <a:pt x="1937127" y="1700003"/>
                </a:cubicBezTo>
                <a:lnTo>
                  <a:pt x="1937127" y="1663522"/>
                </a:lnTo>
                <a:cubicBezTo>
                  <a:pt x="1941991" y="1663522"/>
                  <a:pt x="1945032" y="1666562"/>
                  <a:pt x="1946247" y="1672642"/>
                </a:cubicBezTo>
                <a:cubicBezTo>
                  <a:pt x="1947463" y="1678722"/>
                  <a:pt x="1949288" y="1681762"/>
                  <a:pt x="1951720" y="1681762"/>
                </a:cubicBezTo>
                <a:lnTo>
                  <a:pt x="1959016" y="1667170"/>
                </a:lnTo>
                <a:cubicBezTo>
                  <a:pt x="1949288" y="1659874"/>
                  <a:pt x="1943208" y="1648321"/>
                  <a:pt x="1940775" y="1632513"/>
                </a:cubicBezTo>
                <a:cubicBezTo>
                  <a:pt x="1938343" y="1616705"/>
                  <a:pt x="1935911" y="1605153"/>
                  <a:pt x="1933479" y="1597856"/>
                </a:cubicBezTo>
                <a:cubicBezTo>
                  <a:pt x="1923751" y="1575968"/>
                  <a:pt x="1916455" y="1550431"/>
                  <a:pt x="1911591" y="1521247"/>
                </a:cubicBezTo>
                <a:lnTo>
                  <a:pt x="1911591" y="1503006"/>
                </a:lnTo>
                <a:lnTo>
                  <a:pt x="1900647" y="1503006"/>
                </a:lnTo>
                <a:cubicBezTo>
                  <a:pt x="1890919" y="1515167"/>
                  <a:pt x="1878758" y="1523679"/>
                  <a:pt x="1864166" y="1528543"/>
                </a:cubicBezTo>
                <a:cubicBezTo>
                  <a:pt x="1849574" y="1533407"/>
                  <a:pt x="1838629" y="1538271"/>
                  <a:pt x="1831333" y="1543135"/>
                </a:cubicBezTo>
                <a:lnTo>
                  <a:pt x="1758372" y="1572320"/>
                </a:lnTo>
                <a:lnTo>
                  <a:pt x="1740131" y="1583264"/>
                </a:lnTo>
                <a:cubicBezTo>
                  <a:pt x="1747428" y="1595424"/>
                  <a:pt x="1751076" y="1605153"/>
                  <a:pt x="1751076" y="1612449"/>
                </a:cubicBezTo>
                <a:cubicBezTo>
                  <a:pt x="1755940" y="1614881"/>
                  <a:pt x="1755940" y="1618529"/>
                  <a:pt x="1751076" y="1623393"/>
                </a:cubicBezTo>
                <a:cubicBezTo>
                  <a:pt x="1743779" y="1633121"/>
                  <a:pt x="1735267" y="1642849"/>
                  <a:pt x="1725539" y="1652578"/>
                </a:cubicBezTo>
                <a:lnTo>
                  <a:pt x="1670818" y="1689058"/>
                </a:lnTo>
                <a:cubicBezTo>
                  <a:pt x="1663522" y="1691490"/>
                  <a:pt x="1659874" y="1701218"/>
                  <a:pt x="1659874" y="1718243"/>
                </a:cubicBezTo>
                <a:cubicBezTo>
                  <a:pt x="1659874" y="1720675"/>
                  <a:pt x="1659874" y="1724931"/>
                  <a:pt x="1659874" y="1731011"/>
                </a:cubicBezTo>
                <a:cubicBezTo>
                  <a:pt x="1659874" y="1737091"/>
                  <a:pt x="1658658" y="1742563"/>
                  <a:pt x="1656226" y="1747428"/>
                </a:cubicBezTo>
                <a:cubicBezTo>
                  <a:pt x="1651362" y="1749859"/>
                  <a:pt x="1644065" y="1751076"/>
                  <a:pt x="1634337" y="1751076"/>
                </a:cubicBezTo>
                <a:cubicBezTo>
                  <a:pt x="1619745" y="1751076"/>
                  <a:pt x="1608801" y="1748643"/>
                  <a:pt x="1601505" y="1743779"/>
                </a:cubicBezTo>
                <a:cubicBezTo>
                  <a:pt x="1594208" y="1734051"/>
                  <a:pt x="1585696" y="1732835"/>
                  <a:pt x="1575968" y="1740131"/>
                </a:cubicBezTo>
                <a:lnTo>
                  <a:pt x="1557728" y="1732835"/>
                </a:lnTo>
                <a:lnTo>
                  <a:pt x="1532191" y="1732835"/>
                </a:lnTo>
                <a:cubicBezTo>
                  <a:pt x="1515775" y="1732835"/>
                  <a:pt x="1495939" y="1729415"/>
                  <a:pt x="1472682" y="1722575"/>
                </a:cubicBezTo>
                <a:lnTo>
                  <a:pt x="1452043" y="1715824"/>
                </a:lnTo>
                <a:lnTo>
                  <a:pt x="1451933" y="1718243"/>
                </a:lnTo>
                <a:cubicBezTo>
                  <a:pt x="1451933" y="1730403"/>
                  <a:pt x="1449502" y="1753507"/>
                  <a:pt x="1444637" y="1787556"/>
                </a:cubicBezTo>
                <a:cubicBezTo>
                  <a:pt x="1444637" y="1789988"/>
                  <a:pt x="1445853" y="1792420"/>
                  <a:pt x="1448285" y="1794852"/>
                </a:cubicBezTo>
                <a:cubicBezTo>
                  <a:pt x="1450717" y="1797284"/>
                  <a:pt x="1450717" y="1798501"/>
                  <a:pt x="1448285" y="1798501"/>
                </a:cubicBezTo>
                <a:cubicBezTo>
                  <a:pt x="1443421" y="1800932"/>
                  <a:pt x="1442205" y="1803973"/>
                  <a:pt x="1444637" y="1807621"/>
                </a:cubicBezTo>
                <a:cubicBezTo>
                  <a:pt x="1447069" y="1811269"/>
                  <a:pt x="1448285" y="1815525"/>
                  <a:pt x="1448285" y="1820389"/>
                </a:cubicBezTo>
                <a:cubicBezTo>
                  <a:pt x="1445853" y="1822821"/>
                  <a:pt x="1444637" y="1830117"/>
                  <a:pt x="1444637" y="1842277"/>
                </a:cubicBezTo>
                <a:lnTo>
                  <a:pt x="1448285" y="1856870"/>
                </a:lnTo>
                <a:cubicBezTo>
                  <a:pt x="1450717" y="1869030"/>
                  <a:pt x="1451933" y="1884838"/>
                  <a:pt x="1451933" y="1904295"/>
                </a:cubicBezTo>
                <a:cubicBezTo>
                  <a:pt x="1451933" y="1923751"/>
                  <a:pt x="1449502" y="1948071"/>
                  <a:pt x="1444637" y="1977256"/>
                </a:cubicBezTo>
                <a:cubicBezTo>
                  <a:pt x="1444637" y="1984552"/>
                  <a:pt x="1445853" y="1990632"/>
                  <a:pt x="1448285" y="1995496"/>
                </a:cubicBezTo>
                <a:lnTo>
                  <a:pt x="1448285" y="2002793"/>
                </a:lnTo>
                <a:lnTo>
                  <a:pt x="1440989" y="2050217"/>
                </a:lnTo>
                <a:lnTo>
                  <a:pt x="1444637" y="2050217"/>
                </a:lnTo>
                <a:cubicBezTo>
                  <a:pt x="1444637" y="2059946"/>
                  <a:pt x="1440989" y="2069674"/>
                  <a:pt x="1433693" y="2079402"/>
                </a:cubicBezTo>
                <a:cubicBezTo>
                  <a:pt x="1423965" y="2081834"/>
                  <a:pt x="1421533" y="2090346"/>
                  <a:pt x="1426397" y="2104939"/>
                </a:cubicBezTo>
                <a:lnTo>
                  <a:pt x="1426397" y="2119531"/>
                </a:lnTo>
                <a:cubicBezTo>
                  <a:pt x="1426397" y="2119531"/>
                  <a:pt x="1427005" y="2120747"/>
                  <a:pt x="1428221" y="2123179"/>
                </a:cubicBezTo>
                <a:cubicBezTo>
                  <a:pt x="1429437" y="2125611"/>
                  <a:pt x="1427613" y="2126827"/>
                  <a:pt x="1422749" y="2126827"/>
                </a:cubicBezTo>
                <a:lnTo>
                  <a:pt x="1422749" y="2130475"/>
                </a:lnTo>
                <a:cubicBezTo>
                  <a:pt x="1422749" y="2145068"/>
                  <a:pt x="1416669" y="2158444"/>
                  <a:pt x="1404509" y="2170604"/>
                </a:cubicBezTo>
                <a:cubicBezTo>
                  <a:pt x="1404509" y="2170604"/>
                  <a:pt x="1404509" y="2173036"/>
                  <a:pt x="1404509" y="2177900"/>
                </a:cubicBezTo>
                <a:cubicBezTo>
                  <a:pt x="1421533" y="2158444"/>
                  <a:pt x="1435517" y="2134123"/>
                  <a:pt x="1446461" y="2104939"/>
                </a:cubicBezTo>
                <a:cubicBezTo>
                  <a:pt x="1457406" y="2075754"/>
                  <a:pt x="1464094" y="2057514"/>
                  <a:pt x="1466526" y="2050217"/>
                </a:cubicBezTo>
                <a:lnTo>
                  <a:pt x="1473822" y="2050217"/>
                </a:lnTo>
                <a:cubicBezTo>
                  <a:pt x="1473822" y="2055082"/>
                  <a:pt x="1472606" y="2058730"/>
                  <a:pt x="1470174" y="2061162"/>
                </a:cubicBezTo>
                <a:cubicBezTo>
                  <a:pt x="1467742" y="2063594"/>
                  <a:pt x="1466526" y="2066026"/>
                  <a:pt x="1466526" y="2068458"/>
                </a:cubicBezTo>
                <a:cubicBezTo>
                  <a:pt x="1461662" y="2083050"/>
                  <a:pt x="1460446" y="2093994"/>
                  <a:pt x="1462878" y="2101291"/>
                </a:cubicBezTo>
                <a:cubicBezTo>
                  <a:pt x="1465310" y="2103723"/>
                  <a:pt x="1465918" y="2106155"/>
                  <a:pt x="1464702" y="2108587"/>
                </a:cubicBezTo>
                <a:cubicBezTo>
                  <a:pt x="1463486" y="2111019"/>
                  <a:pt x="1462878" y="2113451"/>
                  <a:pt x="1462878" y="2115883"/>
                </a:cubicBezTo>
                <a:lnTo>
                  <a:pt x="1488414" y="2093994"/>
                </a:lnTo>
                <a:lnTo>
                  <a:pt x="1488414" y="2097643"/>
                </a:lnTo>
                <a:cubicBezTo>
                  <a:pt x="1488414" y="2104939"/>
                  <a:pt x="1484766" y="2114667"/>
                  <a:pt x="1477470" y="2126827"/>
                </a:cubicBezTo>
                <a:cubicBezTo>
                  <a:pt x="1475038" y="2131691"/>
                  <a:pt x="1471998" y="2136556"/>
                  <a:pt x="1468350" y="2141419"/>
                </a:cubicBezTo>
                <a:cubicBezTo>
                  <a:pt x="1464702" y="2146284"/>
                  <a:pt x="1462878" y="2151148"/>
                  <a:pt x="1462878" y="2156012"/>
                </a:cubicBezTo>
                <a:cubicBezTo>
                  <a:pt x="1462878" y="2153580"/>
                  <a:pt x="1464094" y="2152364"/>
                  <a:pt x="1466526" y="2152364"/>
                </a:cubicBezTo>
                <a:cubicBezTo>
                  <a:pt x="1478686" y="2142636"/>
                  <a:pt x="1487198" y="2126827"/>
                  <a:pt x="1492062" y="2104939"/>
                </a:cubicBezTo>
                <a:cubicBezTo>
                  <a:pt x="1492062" y="2097643"/>
                  <a:pt x="1494494" y="2093994"/>
                  <a:pt x="1499359" y="2093994"/>
                </a:cubicBezTo>
                <a:lnTo>
                  <a:pt x="1499359" y="2101291"/>
                </a:lnTo>
                <a:cubicBezTo>
                  <a:pt x="1506655" y="2093994"/>
                  <a:pt x="1513951" y="2083050"/>
                  <a:pt x="1521247" y="2068458"/>
                </a:cubicBezTo>
                <a:lnTo>
                  <a:pt x="1528543" y="2068458"/>
                </a:lnTo>
                <a:cubicBezTo>
                  <a:pt x="1523679" y="2083050"/>
                  <a:pt x="1518815" y="2092779"/>
                  <a:pt x="1513951" y="2097643"/>
                </a:cubicBezTo>
                <a:cubicBezTo>
                  <a:pt x="1509087" y="2109803"/>
                  <a:pt x="1504223" y="2124395"/>
                  <a:pt x="1499359" y="2141419"/>
                </a:cubicBezTo>
                <a:cubicBezTo>
                  <a:pt x="1488414" y="2157228"/>
                  <a:pt x="1479294" y="2169996"/>
                  <a:pt x="1471998" y="2179724"/>
                </a:cubicBezTo>
                <a:lnTo>
                  <a:pt x="1463522" y="2190621"/>
                </a:lnTo>
                <a:lnTo>
                  <a:pt x="1464702" y="2190669"/>
                </a:lnTo>
                <a:cubicBezTo>
                  <a:pt x="1473214" y="2189453"/>
                  <a:pt x="1479902" y="2188844"/>
                  <a:pt x="1484766" y="2188844"/>
                </a:cubicBezTo>
                <a:cubicBezTo>
                  <a:pt x="1487198" y="2188844"/>
                  <a:pt x="1493278" y="2191277"/>
                  <a:pt x="1503007" y="2196141"/>
                </a:cubicBezTo>
                <a:cubicBezTo>
                  <a:pt x="1515167" y="2179116"/>
                  <a:pt x="1521247" y="2168172"/>
                  <a:pt x="1521247" y="2163308"/>
                </a:cubicBezTo>
                <a:cubicBezTo>
                  <a:pt x="1543135" y="2173036"/>
                  <a:pt x="1560160" y="2173036"/>
                  <a:pt x="1572320" y="2163308"/>
                </a:cubicBezTo>
                <a:cubicBezTo>
                  <a:pt x="1584480" y="2156012"/>
                  <a:pt x="1595424" y="2152364"/>
                  <a:pt x="1605153" y="2152364"/>
                </a:cubicBezTo>
                <a:cubicBezTo>
                  <a:pt x="1605153" y="2159660"/>
                  <a:pt x="1606369" y="2164524"/>
                  <a:pt x="1608801" y="2166956"/>
                </a:cubicBezTo>
                <a:lnTo>
                  <a:pt x="1616097" y="2166956"/>
                </a:lnTo>
                <a:lnTo>
                  <a:pt x="1627041" y="2145068"/>
                </a:lnTo>
                <a:cubicBezTo>
                  <a:pt x="1627041" y="2137771"/>
                  <a:pt x="1633121" y="2135339"/>
                  <a:pt x="1645281" y="2137771"/>
                </a:cubicBezTo>
                <a:cubicBezTo>
                  <a:pt x="1645281" y="2142636"/>
                  <a:pt x="1641633" y="2151148"/>
                  <a:pt x="1634337" y="2163308"/>
                </a:cubicBezTo>
                <a:cubicBezTo>
                  <a:pt x="1627041" y="2175468"/>
                  <a:pt x="1625825" y="2186412"/>
                  <a:pt x="1630689" y="2196141"/>
                </a:cubicBezTo>
                <a:cubicBezTo>
                  <a:pt x="1652578" y="2213165"/>
                  <a:pt x="1668386" y="2222893"/>
                  <a:pt x="1678114" y="2225325"/>
                </a:cubicBezTo>
                <a:cubicBezTo>
                  <a:pt x="1680546" y="2227757"/>
                  <a:pt x="1684194" y="2228973"/>
                  <a:pt x="1689058" y="2228973"/>
                </a:cubicBezTo>
                <a:cubicBezTo>
                  <a:pt x="1706083" y="2228973"/>
                  <a:pt x="1721891" y="2227757"/>
                  <a:pt x="1736483" y="2225325"/>
                </a:cubicBezTo>
                <a:cubicBezTo>
                  <a:pt x="1753508" y="2225325"/>
                  <a:pt x="1770532" y="2235054"/>
                  <a:pt x="1787557" y="2254510"/>
                </a:cubicBezTo>
                <a:cubicBezTo>
                  <a:pt x="1794853" y="2259374"/>
                  <a:pt x="1799717" y="2261806"/>
                  <a:pt x="1802149" y="2261806"/>
                </a:cubicBezTo>
                <a:cubicBezTo>
                  <a:pt x="1841061" y="2278830"/>
                  <a:pt x="1866598" y="2290991"/>
                  <a:pt x="1878758" y="2298287"/>
                </a:cubicBezTo>
                <a:lnTo>
                  <a:pt x="1882406" y="2298287"/>
                </a:lnTo>
                <a:cubicBezTo>
                  <a:pt x="1877542" y="2290991"/>
                  <a:pt x="1872678" y="2286126"/>
                  <a:pt x="1867814" y="2283695"/>
                </a:cubicBezTo>
                <a:cubicBezTo>
                  <a:pt x="1862950" y="2281262"/>
                  <a:pt x="1859302" y="2280046"/>
                  <a:pt x="1856870" y="2280046"/>
                </a:cubicBezTo>
                <a:lnTo>
                  <a:pt x="1831333" y="2258158"/>
                </a:lnTo>
                <a:cubicBezTo>
                  <a:pt x="1848358" y="2258158"/>
                  <a:pt x="1864166" y="2261806"/>
                  <a:pt x="1878758" y="2269102"/>
                </a:cubicBezTo>
                <a:lnTo>
                  <a:pt x="1864166" y="2269102"/>
                </a:lnTo>
                <a:cubicBezTo>
                  <a:pt x="1864166" y="2269102"/>
                  <a:pt x="1864774" y="2270318"/>
                  <a:pt x="1865990" y="2272750"/>
                </a:cubicBezTo>
                <a:cubicBezTo>
                  <a:pt x="1867206" y="2275182"/>
                  <a:pt x="1867814" y="2277614"/>
                  <a:pt x="1867814" y="2280046"/>
                </a:cubicBezTo>
                <a:lnTo>
                  <a:pt x="1878758" y="2269102"/>
                </a:lnTo>
                <a:lnTo>
                  <a:pt x="1886054" y="2261806"/>
                </a:lnTo>
                <a:cubicBezTo>
                  <a:pt x="1886054" y="2266670"/>
                  <a:pt x="1889703" y="2270318"/>
                  <a:pt x="1896999" y="2272750"/>
                </a:cubicBezTo>
                <a:lnTo>
                  <a:pt x="1911591" y="2258158"/>
                </a:lnTo>
                <a:lnTo>
                  <a:pt x="1918887" y="2261806"/>
                </a:lnTo>
                <a:lnTo>
                  <a:pt x="1918887" y="2269102"/>
                </a:lnTo>
                <a:cubicBezTo>
                  <a:pt x="1918887" y="2278830"/>
                  <a:pt x="1922535" y="2287343"/>
                  <a:pt x="1929831" y="2294639"/>
                </a:cubicBezTo>
                <a:cubicBezTo>
                  <a:pt x="1929831" y="2294639"/>
                  <a:pt x="1933479" y="2298287"/>
                  <a:pt x="1940775" y="2305583"/>
                </a:cubicBezTo>
                <a:cubicBezTo>
                  <a:pt x="1952936" y="2305583"/>
                  <a:pt x="1961448" y="2305583"/>
                  <a:pt x="1966312" y="2305583"/>
                </a:cubicBezTo>
                <a:lnTo>
                  <a:pt x="1977256" y="2305583"/>
                </a:lnTo>
                <a:cubicBezTo>
                  <a:pt x="1986985" y="2300719"/>
                  <a:pt x="1999753" y="2295247"/>
                  <a:pt x="2015561" y="2289167"/>
                </a:cubicBezTo>
                <a:cubicBezTo>
                  <a:pt x="2031369" y="2283086"/>
                  <a:pt x="2044137" y="2277614"/>
                  <a:pt x="2053866" y="2272750"/>
                </a:cubicBezTo>
                <a:lnTo>
                  <a:pt x="2126827" y="2243566"/>
                </a:lnTo>
                <a:lnTo>
                  <a:pt x="2134123" y="2228973"/>
                </a:lnTo>
                <a:cubicBezTo>
                  <a:pt x="2136555" y="2221677"/>
                  <a:pt x="2142635" y="2215597"/>
                  <a:pt x="2152364" y="2210733"/>
                </a:cubicBezTo>
                <a:cubicBezTo>
                  <a:pt x="2157228" y="2210733"/>
                  <a:pt x="2168172" y="2208301"/>
                  <a:pt x="2185197" y="2203437"/>
                </a:cubicBezTo>
                <a:cubicBezTo>
                  <a:pt x="2197357" y="2203437"/>
                  <a:pt x="2213165" y="2201005"/>
                  <a:pt x="2232621" y="2196141"/>
                </a:cubicBezTo>
                <a:cubicBezTo>
                  <a:pt x="2232621" y="2196141"/>
                  <a:pt x="2222893" y="2202221"/>
                  <a:pt x="2203437" y="2214381"/>
                </a:cubicBezTo>
                <a:lnTo>
                  <a:pt x="2207085" y="2214381"/>
                </a:lnTo>
                <a:lnTo>
                  <a:pt x="2232621" y="2207085"/>
                </a:lnTo>
                <a:cubicBezTo>
                  <a:pt x="2247214" y="2207085"/>
                  <a:pt x="2259374" y="2202221"/>
                  <a:pt x="2269102" y="2192493"/>
                </a:cubicBezTo>
                <a:cubicBezTo>
                  <a:pt x="2271534" y="2190060"/>
                  <a:pt x="2274575" y="2188844"/>
                  <a:pt x="2278223" y="2188844"/>
                </a:cubicBezTo>
                <a:cubicBezTo>
                  <a:pt x="2281871" y="2188844"/>
                  <a:pt x="2284911" y="2187629"/>
                  <a:pt x="2287343" y="2185196"/>
                </a:cubicBezTo>
                <a:cubicBezTo>
                  <a:pt x="2289775" y="2182764"/>
                  <a:pt x="2294031" y="2179724"/>
                  <a:pt x="2300111" y="2176076"/>
                </a:cubicBezTo>
                <a:cubicBezTo>
                  <a:pt x="2306191" y="2172428"/>
                  <a:pt x="2310447" y="2169388"/>
                  <a:pt x="2312879" y="2166956"/>
                </a:cubicBezTo>
                <a:cubicBezTo>
                  <a:pt x="2327471" y="2166956"/>
                  <a:pt x="2338416" y="2162092"/>
                  <a:pt x="2345712" y="2152364"/>
                </a:cubicBezTo>
                <a:lnTo>
                  <a:pt x="2378545" y="2145068"/>
                </a:lnTo>
                <a:cubicBezTo>
                  <a:pt x="2383409" y="2145068"/>
                  <a:pt x="2388273" y="2142028"/>
                  <a:pt x="2393137" y="2135947"/>
                </a:cubicBezTo>
                <a:cubicBezTo>
                  <a:pt x="2398001" y="2129867"/>
                  <a:pt x="2400433" y="2124395"/>
                  <a:pt x="2400433" y="2119531"/>
                </a:cubicBezTo>
                <a:cubicBezTo>
                  <a:pt x="2400433" y="2114667"/>
                  <a:pt x="2401649" y="2112235"/>
                  <a:pt x="2404081" y="2112235"/>
                </a:cubicBezTo>
                <a:cubicBezTo>
                  <a:pt x="2404081" y="2112235"/>
                  <a:pt x="2405905" y="2111019"/>
                  <a:pt x="2409553" y="2108587"/>
                </a:cubicBezTo>
                <a:cubicBezTo>
                  <a:pt x="2413201" y="2106155"/>
                  <a:pt x="2415025" y="2101291"/>
                  <a:pt x="2415025" y="2093994"/>
                </a:cubicBezTo>
                <a:cubicBezTo>
                  <a:pt x="2417457" y="2093994"/>
                  <a:pt x="2419889" y="2093994"/>
                  <a:pt x="2422321" y="2093994"/>
                </a:cubicBezTo>
                <a:cubicBezTo>
                  <a:pt x="2427185" y="2089131"/>
                  <a:pt x="2430833" y="2086698"/>
                  <a:pt x="2433266" y="2086698"/>
                </a:cubicBezTo>
                <a:cubicBezTo>
                  <a:pt x="2438130" y="2084266"/>
                  <a:pt x="2442386" y="2081226"/>
                  <a:pt x="2446034" y="2077578"/>
                </a:cubicBezTo>
                <a:cubicBezTo>
                  <a:pt x="2449682" y="2073930"/>
                  <a:pt x="2452722" y="2069674"/>
                  <a:pt x="2455154" y="2064810"/>
                </a:cubicBezTo>
                <a:lnTo>
                  <a:pt x="2469746" y="2064810"/>
                </a:lnTo>
                <a:cubicBezTo>
                  <a:pt x="2472179" y="2064810"/>
                  <a:pt x="2475827" y="2064810"/>
                  <a:pt x="2480691" y="2064810"/>
                </a:cubicBezTo>
                <a:cubicBezTo>
                  <a:pt x="2490419" y="2064810"/>
                  <a:pt x="2498931" y="2063594"/>
                  <a:pt x="2506227" y="2061162"/>
                </a:cubicBezTo>
                <a:lnTo>
                  <a:pt x="2506227" y="2057514"/>
                </a:lnTo>
                <a:cubicBezTo>
                  <a:pt x="2506227" y="2047786"/>
                  <a:pt x="2507443" y="2041706"/>
                  <a:pt x="2509875" y="2039273"/>
                </a:cubicBezTo>
                <a:cubicBezTo>
                  <a:pt x="2522035" y="2029545"/>
                  <a:pt x="2529332" y="2024681"/>
                  <a:pt x="2531764" y="2024681"/>
                </a:cubicBezTo>
                <a:cubicBezTo>
                  <a:pt x="2546356" y="2022249"/>
                  <a:pt x="2568245" y="2014953"/>
                  <a:pt x="2597429" y="2002793"/>
                </a:cubicBezTo>
                <a:cubicBezTo>
                  <a:pt x="2602293" y="2002793"/>
                  <a:pt x="2605333" y="2000969"/>
                  <a:pt x="2606549" y="1997320"/>
                </a:cubicBezTo>
                <a:cubicBezTo>
                  <a:pt x="2607765" y="1993672"/>
                  <a:pt x="2608373" y="1989416"/>
                  <a:pt x="2608373" y="1984552"/>
                </a:cubicBezTo>
                <a:cubicBezTo>
                  <a:pt x="2608373" y="1969960"/>
                  <a:pt x="2610805" y="1960232"/>
                  <a:pt x="2615669" y="1955368"/>
                </a:cubicBezTo>
                <a:lnTo>
                  <a:pt x="2615669" y="1969960"/>
                </a:lnTo>
                <a:cubicBezTo>
                  <a:pt x="2618101" y="1969960"/>
                  <a:pt x="2619925" y="1969352"/>
                  <a:pt x="2621141" y="1968136"/>
                </a:cubicBezTo>
                <a:cubicBezTo>
                  <a:pt x="2622357" y="1966920"/>
                  <a:pt x="2622965" y="1965096"/>
                  <a:pt x="2622965" y="1962664"/>
                </a:cubicBezTo>
                <a:lnTo>
                  <a:pt x="2626613" y="1977256"/>
                </a:lnTo>
                <a:cubicBezTo>
                  <a:pt x="2631478" y="1977256"/>
                  <a:pt x="2635734" y="1974216"/>
                  <a:pt x="2639382" y="1968136"/>
                </a:cubicBezTo>
                <a:cubicBezTo>
                  <a:pt x="2643030" y="1962056"/>
                  <a:pt x="2647286" y="1957800"/>
                  <a:pt x="2652150" y="1955368"/>
                </a:cubicBezTo>
                <a:cubicBezTo>
                  <a:pt x="2657014" y="1957800"/>
                  <a:pt x="2661879" y="1961448"/>
                  <a:pt x="2666743" y="1966312"/>
                </a:cubicBezTo>
                <a:cubicBezTo>
                  <a:pt x="2671607" y="1971176"/>
                  <a:pt x="2676471" y="1973608"/>
                  <a:pt x="2681335" y="1973608"/>
                </a:cubicBezTo>
                <a:cubicBezTo>
                  <a:pt x="2691063" y="1961448"/>
                  <a:pt x="2703223" y="1956584"/>
                  <a:pt x="2717815" y="1959016"/>
                </a:cubicBezTo>
                <a:lnTo>
                  <a:pt x="2714167" y="1973608"/>
                </a:lnTo>
                <a:cubicBezTo>
                  <a:pt x="2719031" y="1973608"/>
                  <a:pt x="2724503" y="1971784"/>
                  <a:pt x="2730584" y="1968136"/>
                </a:cubicBezTo>
                <a:cubicBezTo>
                  <a:pt x="2736664" y="1964488"/>
                  <a:pt x="2739704" y="1961448"/>
                  <a:pt x="2739704" y="1959016"/>
                </a:cubicBezTo>
                <a:cubicBezTo>
                  <a:pt x="2744568" y="1963880"/>
                  <a:pt x="2752472" y="1966312"/>
                  <a:pt x="2763417" y="1966312"/>
                </a:cubicBezTo>
                <a:cubicBezTo>
                  <a:pt x="2774361" y="1966312"/>
                  <a:pt x="2782265" y="1969960"/>
                  <a:pt x="2787129" y="1977256"/>
                </a:cubicBezTo>
                <a:cubicBezTo>
                  <a:pt x="2762809" y="1982120"/>
                  <a:pt x="2739704" y="1995496"/>
                  <a:pt x="2717815" y="2017385"/>
                </a:cubicBezTo>
                <a:lnTo>
                  <a:pt x="2736056" y="2017385"/>
                </a:lnTo>
                <a:cubicBezTo>
                  <a:pt x="2745784" y="2012521"/>
                  <a:pt x="2759160" y="2009481"/>
                  <a:pt x="2776185" y="2008265"/>
                </a:cubicBezTo>
                <a:cubicBezTo>
                  <a:pt x="2793209" y="2007049"/>
                  <a:pt x="2805369" y="2005225"/>
                  <a:pt x="2812665" y="2002793"/>
                </a:cubicBezTo>
                <a:cubicBezTo>
                  <a:pt x="2824825" y="2000361"/>
                  <a:pt x="2840634" y="1999144"/>
                  <a:pt x="2860091" y="1999144"/>
                </a:cubicBezTo>
                <a:cubicBezTo>
                  <a:pt x="2869819" y="1999144"/>
                  <a:pt x="2878331" y="1996713"/>
                  <a:pt x="2885627" y="1991848"/>
                </a:cubicBezTo>
                <a:cubicBezTo>
                  <a:pt x="2885627" y="1996713"/>
                  <a:pt x="2883803" y="1999753"/>
                  <a:pt x="2880155" y="2000969"/>
                </a:cubicBezTo>
                <a:cubicBezTo>
                  <a:pt x="2876507" y="2002185"/>
                  <a:pt x="2873467" y="2002793"/>
                  <a:pt x="2871035" y="2002793"/>
                </a:cubicBezTo>
                <a:cubicBezTo>
                  <a:pt x="2866171" y="2010089"/>
                  <a:pt x="2858875" y="2014953"/>
                  <a:pt x="2849146" y="2017385"/>
                </a:cubicBezTo>
                <a:cubicBezTo>
                  <a:pt x="2854010" y="2022249"/>
                  <a:pt x="2857659" y="2024681"/>
                  <a:pt x="2860091" y="2024681"/>
                </a:cubicBezTo>
                <a:lnTo>
                  <a:pt x="2914811" y="2013737"/>
                </a:lnTo>
                <a:lnTo>
                  <a:pt x="2918460" y="2013737"/>
                </a:lnTo>
                <a:cubicBezTo>
                  <a:pt x="2916027" y="2001577"/>
                  <a:pt x="2907515" y="1993064"/>
                  <a:pt x="2892923" y="1988200"/>
                </a:cubicBezTo>
                <a:cubicBezTo>
                  <a:pt x="2907515" y="1978472"/>
                  <a:pt x="2920892" y="1977256"/>
                  <a:pt x="2933052" y="1984552"/>
                </a:cubicBezTo>
                <a:cubicBezTo>
                  <a:pt x="2928188" y="1986984"/>
                  <a:pt x="2925756" y="1989416"/>
                  <a:pt x="2925756" y="1991848"/>
                </a:cubicBezTo>
                <a:cubicBezTo>
                  <a:pt x="2925756" y="1994280"/>
                  <a:pt x="2928188" y="1997929"/>
                  <a:pt x="2933052" y="2002793"/>
                </a:cubicBezTo>
                <a:cubicBezTo>
                  <a:pt x="2940348" y="2010089"/>
                  <a:pt x="2943996" y="2017385"/>
                  <a:pt x="2943996" y="2024681"/>
                </a:cubicBezTo>
                <a:cubicBezTo>
                  <a:pt x="2946428" y="2027113"/>
                  <a:pt x="2954940" y="2030761"/>
                  <a:pt x="2969533" y="2035625"/>
                </a:cubicBezTo>
                <a:cubicBezTo>
                  <a:pt x="2964669" y="2038057"/>
                  <a:pt x="2962237" y="2042921"/>
                  <a:pt x="2962237" y="2050217"/>
                </a:cubicBezTo>
                <a:lnTo>
                  <a:pt x="2991421" y="2053866"/>
                </a:lnTo>
                <a:lnTo>
                  <a:pt x="2991421" y="2046569"/>
                </a:lnTo>
                <a:cubicBezTo>
                  <a:pt x="2991421" y="2034409"/>
                  <a:pt x="2981693" y="2023465"/>
                  <a:pt x="2962237" y="2013737"/>
                </a:cubicBezTo>
                <a:cubicBezTo>
                  <a:pt x="2969533" y="2006441"/>
                  <a:pt x="2975613" y="2004617"/>
                  <a:pt x="2980477" y="2008265"/>
                </a:cubicBezTo>
                <a:cubicBezTo>
                  <a:pt x="2985341" y="2011913"/>
                  <a:pt x="2991421" y="2013737"/>
                  <a:pt x="2998717" y="2013737"/>
                </a:cubicBezTo>
                <a:lnTo>
                  <a:pt x="2980477" y="2024681"/>
                </a:lnTo>
                <a:cubicBezTo>
                  <a:pt x="2987773" y="2027113"/>
                  <a:pt x="2998717" y="2028937"/>
                  <a:pt x="3013310" y="2030153"/>
                </a:cubicBezTo>
                <a:cubicBezTo>
                  <a:pt x="3027902" y="2031369"/>
                  <a:pt x="3036414" y="2038057"/>
                  <a:pt x="3038846" y="2050217"/>
                </a:cubicBezTo>
                <a:cubicBezTo>
                  <a:pt x="3043710" y="2050217"/>
                  <a:pt x="3046142" y="2047786"/>
                  <a:pt x="3046142" y="2042921"/>
                </a:cubicBezTo>
                <a:lnTo>
                  <a:pt x="3046142" y="2021033"/>
                </a:lnTo>
                <a:cubicBezTo>
                  <a:pt x="3041278" y="2021033"/>
                  <a:pt x="3038238" y="2021641"/>
                  <a:pt x="3037022" y="2022857"/>
                </a:cubicBezTo>
                <a:cubicBezTo>
                  <a:pt x="3035806" y="2024073"/>
                  <a:pt x="3033982" y="2024681"/>
                  <a:pt x="3031550" y="2024681"/>
                </a:cubicBezTo>
                <a:lnTo>
                  <a:pt x="3031550" y="2021033"/>
                </a:lnTo>
                <a:cubicBezTo>
                  <a:pt x="3031550" y="2018601"/>
                  <a:pt x="3032158" y="2013129"/>
                  <a:pt x="3033374" y="2004617"/>
                </a:cubicBezTo>
                <a:cubicBezTo>
                  <a:pt x="3034590" y="1996105"/>
                  <a:pt x="3030334" y="1990632"/>
                  <a:pt x="3020606" y="1988200"/>
                </a:cubicBezTo>
                <a:lnTo>
                  <a:pt x="3031550" y="1969960"/>
                </a:lnTo>
                <a:cubicBezTo>
                  <a:pt x="3033982" y="1955368"/>
                  <a:pt x="3027902" y="1948071"/>
                  <a:pt x="3013310" y="1948071"/>
                </a:cubicBezTo>
                <a:cubicBezTo>
                  <a:pt x="3010877" y="1945640"/>
                  <a:pt x="3009053" y="1944423"/>
                  <a:pt x="3007837" y="1944423"/>
                </a:cubicBezTo>
                <a:cubicBezTo>
                  <a:pt x="3006621" y="1944423"/>
                  <a:pt x="3006013" y="1943207"/>
                  <a:pt x="3006013" y="1940775"/>
                </a:cubicBezTo>
                <a:lnTo>
                  <a:pt x="2991421" y="1933479"/>
                </a:lnTo>
                <a:cubicBezTo>
                  <a:pt x="2998717" y="1933479"/>
                  <a:pt x="3004797" y="1932263"/>
                  <a:pt x="3009662" y="1929831"/>
                </a:cubicBezTo>
                <a:lnTo>
                  <a:pt x="3016958" y="1944423"/>
                </a:lnTo>
                <a:lnTo>
                  <a:pt x="3035198" y="1944423"/>
                </a:lnTo>
                <a:cubicBezTo>
                  <a:pt x="3037630" y="1951720"/>
                  <a:pt x="3038846" y="1962664"/>
                  <a:pt x="3038846" y="1977256"/>
                </a:cubicBezTo>
                <a:cubicBezTo>
                  <a:pt x="3053438" y="1982120"/>
                  <a:pt x="3061343" y="1992456"/>
                  <a:pt x="3062559" y="2008265"/>
                </a:cubicBezTo>
                <a:cubicBezTo>
                  <a:pt x="3063775" y="2024073"/>
                  <a:pt x="3065599" y="2035625"/>
                  <a:pt x="3068031" y="2042921"/>
                </a:cubicBezTo>
                <a:cubicBezTo>
                  <a:pt x="3065599" y="2045354"/>
                  <a:pt x="3063775" y="2047178"/>
                  <a:pt x="3062559" y="2048393"/>
                </a:cubicBezTo>
                <a:cubicBezTo>
                  <a:pt x="3061343" y="2049610"/>
                  <a:pt x="3060735" y="2051434"/>
                  <a:pt x="3060735" y="2053866"/>
                </a:cubicBezTo>
                <a:cubicBezTo>
                  <a:pt x="3065599" y="2061162"/>
                  <a:pt x="3068031" y="2069674"/>
                  <a:pt x="3068031" y="2079402"/>
                </a:cubicBezTo>
                <a:cubicBezTo>
                  <a:pt x="3068031" y="2089131"/>
                  <a:pt x="3065599" y="2098859"/>
                  <a:pt x="3060735" y="2108587"/>
                </a:cubicBezTo>
                <a:cubicBezTo>
                  <a:pt x="3055871" y="2115883"/>
                  <a:pt x="3053438" y="2124395"/>
                  <a:pt x="3053438" y="2134123"/>
                </a:cubicBezTo>
                <a:cubicBezTo>
                  <a:pt x="3053438" y="2168172"/>
                  <a:pt x="3055871" y="2192493"/>
                  <a:pt x="3060735" y="2207085"/>
                </a:cubicBezTo>
                <a:cubicBezTo>
                  <a:pt x="3063167" y="2211949"/>
                  <a:pt x="3065599" y="2216205"/>
                  <a:pt x="3068031" y="2219853"/>
                </a:cubicBezTo>
                <a:cubicBezTo>
                  <a:pt x="3070463" y="2223501"/>
                  <a:pt x="3072895" y="2225325"/>
                  <a:pt x="3075327" y="2225325"/>
                </a:cubicBezTo>
                <a:lnTo>
                  <a:pt x="3078975" y="2210733"/>
                </a:lnTo>
                <a:cubicBezTo>
                  <a:pt x="3081407" y="2210733"/>
                  <a:pt x="3083839" y="2211949"/>
                  <a:pt x="3086271" y="2214381"/>
                </a:cubicBezTo>
                <a:cubicBezTo>
                  <a:pt x="3088703" y="2216813"/>
                  <a:pt x="3089919" y="2219245"/>
                  <a:pt x="3089919" y="2221677"/>
                </a:cubicBezTo>
                <a:cubicBezTo>
                  <a:pt x="3097215" y="2243566"/>
                  <a:pt x="3114240" y="2259374"/>
                  <a:pt x="3140992" y="2269102"/>
                </a:cubicBezTo>
                <a:cubicBezTo>
                  <a:pt x="3165313" y="2283695"/>
                  <a:pt x="3176257" y="2299503"/>
                  <a:pt x="3173825" y="2316527"/>
                </a:cubicBezTo>
                <a:cubicBezTo>
                  <a:pt x="3181121" y="2321391"/>
                  <a:pt x="3189633" y="2332335"/>
                  <a:pt x="3199361" y="2349360"/>
                </a:cubicBezTo>
                <a:cubicBezTo>
                  <a:pt x="3201793" y="2349360"/>
                  <a:pt x="3202401" y="2351184"/>
                  <a:pt x="3201185" y="2354832"/>
                </a:cubicBezTo>
                <a:cubicBezTo>
                  <a:pt x="3199969" y="2358480"/>
                  <a:pt x="3199361" y="2360304"/>
                  <a:pt x="3199361" y="2360304"/>
                </a:cubicBezTo>
                <a:cubicBezTo>
                  <a:pt x="3196929" y="2353008"/>
                  <a:pt x="3194497" y="2346928"/>
                  <a:pt x="3192065" y="2342064"/>
                </a:cubicBezTo>
                <a:cubicBezTo>
                  <a:pt x="3189633" y="2337199"/>
                  <a:pt x="3183553" y="2335983"/>
                  <a:pt x="3173825" y="2338416"/>
                </a:cubicBezTo>
                <a:cubicBezTo>
                  <a:pt x="3173825" y="2345712"/>
                  <a:pt x="3176257" y="2353008"/>
                  <a:pt x="3181121" y="2360304"/>
                </a:cubicBezTo>
                <a:cubicBezTo>
                  <a:pt x="3185985" y="2367600"/>
                  <a:pt x="3187809" y="2373072"/>
                  <a:pt x="3186593" y="2376720"/>
                </a:cubicBezTo>
                <a:cubicBezTo>
                  <a:pt x="3185377" y="2380368"/>
                  <a:pt x="3179905" y="2383408"/>
                  <a:pt x="3170177" y="2385841"/>
                </a:cubicBezTo>
                <a:cubicBezTo>
                  <a:pt x="3170177" y="2393137"/>
                  <a:pt x="3173825" y="2402865"/>
                  <a:pt x="3181121" y="2415025"/>
                </a:cubicBezTo>
                <a:cubicBezTo>
                  <a:pt x="3183553" y="2417457"/>
                  <a:pt x="3184769" y="2422321"/>
                  <a:pt x="3184769" y="2429617"/>
                </a:cubicBezTo>
                <a:lnTo>
                  <a:pt x="3177473" y="2455154"/>
                </a:lnTo>
                <a:cubicBezTo>
                  <a:pt x="3167745" y="2450290"/>
                  <a:pt x="3160449" y="2449074"/>
                  <a:pt x="3155585" y="2451506"/>
                </a:cubicBezTo>
                <a:cubicBezTo>
                  <a:pt x="3155585" y="2453938"/>
                  <a:pt x="3156193" y="2458194"/>
                  <a:pt x="3157409" y="2464274"/>
                </a:cubicBezTo>
                <a:cubicBezTo>
                  <a:pt x="3158625" y="2470354"/>
                  <a:pt x="3156800" y="2474610"/>
                  <a:pt x="3151937" y="2477042"/>
                </a:cubicBezTo>
                <a:lnTo>
                  <a:pt x="3155585" y="2491635"/>
                </a:lnTo>
                <a:cubicBezTo>
                  <a:pt x="3150721" y="2484339"/>
                  <a:pt x="3144640" y="2478259"/>
                  <a:pt x="3137344" y="2473394"/>
                </a:cubicBezTo>
                <a:lnTo>
                  <a:pt x="3133696" y="2487987"/>
                </a:lnTo>
                <a:lnTo>
                  <a:pt x="3115456" y="2487987"/>
                </a:lnTo>
                <a:cubicBezTo>
                  <a:pt x="3117888" y="2502579"/>
                  <a:pt x="3122752" y="2517171"/>
                  <a:pt x="3130048" y="2531763"/>
                </a:cubicBezTo>
                <a:cubicBezTo>
                  <a:pt x="3113024" y="2531763"/>
                  <a:pt x="3098431" y="2532980"/>
                  <a:pt x="3086271" y="2535412"/>
                </a:cubicBezTo>
                <a:cubicBezTo>
                  <a:pt x="3088703" y="2542708"/>
                  <a:pt x="3088703" y="2547572"/>
                  <a:pt x="3086271" y="2550004"/>
                </a:cubicBezTo>
                <a:cubicBezTo>
                  <a:pt x="3083839" y="2552436"/>
                  <a:pt x="3082623" y="2553652"/>
                  <a:pt x="3082623" y="2553652"/>
                </a:cubicBezTo>
                <a:cubicBezTo>
                  <a:pt x="3097215" y="2568244"/>
                  <a:pt x="3104511" y="2575540"/>
                  <a:pt x="3104511" y="2575540"/>
                </a:cubicBezTo>
                <a:lnTo>
                  <a:pt x="3071679" y="2575540"/>
                </a:lnTo>
                <a:cubicBezTo>
                  <a:pt x="3071679" y="2570676"/>
                  <a:pt x="3068031" y="2568244"/>
                  <a:pt x="3060735" y="2568244"/>
                </a:cubicBezTo>
                <a:cubicBezTo>
                  <a:pt x="3048574" y="2563380"/>
                  <a:pt x="3040062" y="2564596"/>
                  <a:pt x="3035198" y="2571892"/>
                </a:cubicBezTo>
                <a:cubicBezTo>
                  <a:pt x="3035198" y="2571892"/>
                  <a:pt x="3032766" y="2571892"/>
                  <a:pt x="3027902" y="2571892"/>
                </a:cubicBezTo>
                <a:cubicBezTo>
                  <a:pt x="3023038" y="2571892"/>
                  <a:pt x="3018782" y="2573108"/>
                  <a:pt x="3015134" y="2575540"/>
                </a:cubicBezTo>
                <a:cubicBezTo>
                  <a:pt x="3011486" y="2577972"/>
                  <a:pt x="3006013" y="2580405"/>
                  <a:pt x="2998717" y="2582836"/>
                </a:cubicBezTo>
                <a:cubicBezTo>
                  <a:pt x="2993853" y="2570676"/>
                  <a:pt x="2987165" y="2565812"/>
                  <a:pt x="2978653" y="2568244"/>
                </a:cubicBezTo>
                <a:cubicBezTo>
                  <a:pt x="2970141" y="2570676"/>
                  <a:pt x="2963453" y="2571892"/>
                  <a:pt x="2958589" y="2571892"/>
                </a:cubicBezTo>
                <a:lnTo>
                  <a:pt x="2958589" y="2597429"/>
                </a:lnTo>
                <a:cubicBezTo>
                  <a:pt x="2943996" y="2597429"/>
                  <a:pt x="2933052" y="2598645"/>
                  <a:pt x="2925756" y="2601077"/>
                </a:cubicBezTo>
                <a:lnTo>
                  <a:pt x="2922108" y="2601077"/>
                </a:lnTo>
                <a:cubicBezTo>
                  <a:pt x="2917244" y="2598645"/>
                  <a:pt x="2909948" y="2595605"/>
                  <a:pt x="2900219" y="2591957"/>
                </a:cubicBezTo>
                <a:cubicBezTo>
                  <a:pt x="2890491" y="2588309"/>
                  <a:pt x="2884411" y="2582836"/>
                  <a:pt x="2881979" y="2575540"/>
                </a:cubicBezTo>
                <a:cubicBezTo>
                  <a:pt x="2874683" y="2565812"/>
                  <a:pt x="2864955" y="2563380"/>
                  <a:pt x="2852794" y="2568244"/>
                </a:cubicBezTo>
                <a:cubicBezTo>
                  <a:pt x="2850362" y="2570676"/>
                  <a:pt x="2850970" y="2574324"/>
                  <a:pt x="2854618" y="2579188"/>
                </a:cubicBezTo>
                <a:cubicBezTo>
                  <a:pt x="2858267" y="2584053"/>
                  <a:pt x="2860091" y="2587701"/>
                  <a:pt x="2860091" y="2590133"/>
                </a:cubicBezTo>
                <a:lnTo>
                  <a:pt x="2885627" y="2612021"/>
                </a:lnTo>
                <a:cubicBezTo>
                  <a:pt x="2883195" y="2616885"/>
                  <a:pt x="2880763" y="2619317"/>
                  <a:pt x="2878331" y="2619317"/>
                </a:cubicBezTo>
                <a:lnTo>
                  <a:pt x="2885627" y="2626613"/>
                </a:lnTo>
                <a:lnTo>
                  <a:pt x="2878331" y="2626613"/>
                </a:lnTo>
                <a:cubicBezTo>
                  <a:pt x="2871035" y="2626613"/>
                  <a:pt x="2862523" y="2621749"/>
                  <a:pt x="2852794" y="2612021"/>
                </a:cubicBezTo>
                <a:cubicBezTo>
                  <a:pt x="2838202" y="2602293"/>
                  <a:pt x="2827258" y="2597429"/>
                  <a:pt x="2819961" y="2597429"/>
                </a:cubicBezTo>
                <a:cubicBezTo>
                  <a:pt x="2817529" y="2597429"/>
                  <a:pt x="2811449" y="2594997"/>
                  <a:pt x="2801721" y="2590133"/>
                </a:cubicBezTo>
                <a:cubicBezTo>
                  <a:pt x="2796857" y="2592565"/>
                  <a:pt x="2791385" y="2597429"/>
                  <a:pt x="2785305" y="2604725"/>
                </a:cubicBezTo>
                <a:cubicBezTo>
                  <a:pt x="2779225" y="2612021"/>
                  <a:pt x="2774969" y="2618101"/>
                  <a:pt x="2772537" y="2622965"/>
                </a:cubicBezTo>
                <a:cubicBezTo>
                  <a:pt x="2765241" y="2625397"/>
                  <a:pt x="2756729" y="2635126"/>
                  <a:pt x="2747000" y="2652150"/>
                </a:cubicBezTo>
                <a:lnTo>
                  <a:pt x="2750648" y="2637558"/>
                </a:lnTo>
                <a:lnTo>
                  <a:pt x="2739704" y="2641206"/>
                </a:lnTo>
                <a:cubicBezTo>
                  <a:pt x="2739704" y="2626613"/>
                  <a:pt x="2747000" y="2613237"/>
                  <a:pt x="2761593" y="2601077"/>
                </a:cubicBezTo>
                <a:cubicBezTo>
                  <a:pt x="2754297" y="2601077"/>
                  <a:pt x="2749432" y="2599861"/>
                  <a:pt x="2747000" y="2597429"/>
                </a:cubicBezTo>
                <a:lnTo>
                  <a:pt x="2768889" y="2582836"/>
                </a:lnTo>
                <a:cubicBezTo>
                  <a:pt x="2764025" y="2577972"/>
                  <a:pt x="2759769" y="2574933"/>
                  <a:pt x="2756121" y="2573716"/>
                </a:cubicBezTo>
                <a:cubicBezTo>
                  <a:pt x="2752472" y="2572500"/>
                  <a:pt x="2749432" y="2571892"/>
                  <a:pt x="2747000" y="2571892"/>
                </a:cubicBezTo>
                <a:cubicBezTo>
                  <a:pt x="2725111" y="2591349"/>
                  <a:pt x="2695927" y="2627830"/>
                  <a:pt x="2659447" y="2681334"/>
                </a:cubicBezTo>
                <a:lnTo>
                  <a:pt x="2677687" y="2641206"/>
                </a:lnTo>
                <a:cubicBezTo>
                  <a:pt x="2682551" y="2636342"/>
                  <a:pt x="2688631" y="2625397"/>
                  <a:pt x="2695927" y="2608373"/>
                </a:cubicBezTo>
                <a:cubicBezTo>
                  <a:pt x="2691063" y="2605941"/>
                  <a:pt x="2687415" y="2607157"/>
                  <a:pt x="2684983" y="2612021"/>
                </a:cubicBezTo>
                <a:cubicBezTo>
                  <a:pt x="2680119" y="2624181"/>
                  <a:pt x="2674039" y="2630261"/>
                  <a:pt x="2666743" y="2630261"/>
                </a:cubicBezTo>
                <a:cubicBezTo>
                  <a:pt x="2664310" y="2630261"/>
                  <a:pt x="2662486" y="2632085"/>
                  <a:pt x="2661271" y="2635734"/>
                </a:cubicBezTo>
                <a:cubicBezTo>
                  <a:pt x="2660055" y="2639382"/>
                  <a:pt x="2659447" y="2642422"/>
                  <a:pt x="2659447" y="2644854"/>
                </a:cubicBezTo>
                <a:cubicBezTo>
                  <a:pt x="2654582" y="2657014"/>
                  <a:pt x="2646678" y="2670390"/>
                  <a:pt x="2635734" y="2684983"/>
                </a:cubicBezTo>
                <a:cubicBezTo>
                  <a:pt x="2624789" y="2699575"/>
                  <a:pt x="2616885" y="2710519"/>
                  <a:pt x="2612021" y="2717815"/>
                </a:cubicBezTo>
                <a:lnTo>
                  <a:pt x="2608373" y="2721463"/>
                </a:lnTo>
                <a:lnTo>
                  <a:pt x="2604725" y="2706871"/>
                </a:lnTo>
                <a:cubicBezTo>
                  <a:pt x="2594997" y="2714167"/>
                  <a:pt x="2590133" y="2720248"/>
                  <a:pt x="2590133" y="2725111"/>
                </a:cubicBezTo>
                <a:cubicBezTo>
                  <a:pt x="2582837" y="2725111"/>
                  <a:pt x="2579189" y="2727544"/>
                  <a:pt x="2579189" y="2732408"/>
                </a:cubicBezTo>
                <a:cubicBezTo>
                  <a:pt x="2579189" y="2737272"/>
                  <a:pt x="2579189" y="2744568"/>
                  <a:pt x="2579189" y="2754296"/>
                </a:cubicBezTo>
                <a:lnTo>
                  <a:pt x="2590133" y="2747000"/>
                </a:lnTo>
                <a:cubicBezTo>
                  <a:pt x="2590133" y="2756728"/>
                  <a:pt x="2594997" y="2761592"/>
                  <a:pt x="2604725" y="2761592"/>
                </a:cubicBezTo>
                <a:lnTo>
                  <a:pt x="2633910" y="2776185"/>
                </a:lnTo>
                <a:cubicBezTo>
                  <a:pt x="2643638" y="2776185"/>
                  <a:pt x="2650934" y="2778617"/>
                  <a:pt x="2655798" y="2783481"/>
                </a:cubicBezTo>
                <a:lnTo>
                  <a:pt x="2663095" y="2787129"/>
                </a:lnTo>
                <a:lnTo>
                  <a:pt x="2670391" y="2787129"/>
                </a:lnTo>
                <a:cubicBezTo>
                  <a:pt x="2687415" y="2794425"/>
                  <a:pt x="2708087" y="2798073"/>
                  <a:pt x="2732408" y="2798073"/>
                </a:cubicBezTo>
                <a:cubicBezTo>
                  <a:pt x="2756729" y="2798073"/>
                  <a:pt x="2773753" y="2798073"/>
                  <a:pt x="2783481" y="2798073"/>
                </a:cubicBezTo>
                <a:lnTo>
                  <a:pt x="2772537" y="2805369"/>
                </a:lnTo>
                <a:cubicBezTo>
                  <a:pt x="2779833" y="2805369"/>
                  <a:pt x="2785913" y="2806585"/>
                  <a:pt x="2790777" y="2809017"/>
                </a:cubicBezTo>
                <a:cubicBezTo>
                  <a:pt x="2795641" y="2811449"/>
                  <a:pt x="2801721" y="2812665"/>
                  <a:pt x="2809017" y="2812665"/>
                </a:cubicBezTo>
                <a:cubicBezTo>
                  <a:pt x="2826042" y="2812665"/>
                  <a:pt x="2841850" y="2811449"/>
                  <a:pt x="2856443" y="2809017"/>
                </a:cubicBezTo>
                <a:cubicBezTo>
                  <a:pt x="2871035" y="2806585"/>
                  <a:pt x="2885627" y="2804153"/>
                  <a:pt x="2900219" y="2801721"/>
                </a:cubicBezTo>
                <a:cubicBezTo>
                  <a:pt x="2914811" y="2801721"/>
                  <a:pt x="2941564" y="2799289"/>
                  <a:pt x="2980477" y="2794425"/>
                </a:cubicBezTo>
                <a:cubicBezTo>
                  <a:pt x="2999933" y="2789561"/>
                  <a:pt x="3018173" y="2785913"/>
                  <a:pt x="3035198" y="2783481"/>
                </a:cubicBezTo>
                <a:cubicBezTo>
                  <a:pt x="3052223" y="2781049"/>
                  <a:pt x="3065599" y="2778617"/>
                  <a:pt x="3075327" y="2776185"/>
                </a:cubicBezTo>
                <a:cubicBezTo>
                  <a:pt x="3077759" y="2776185"/>
                  <a:pt x="3080799" y="2774969"/>
                  <a:pt x="3084447" y="2772536"/>
                </a:cubicBezTo>
                <a:cubicBezTo>
                  <a:pt x="3088095" y="2770104"/>
                  <a:pt x="3089919" y="2772536"/>
                  <a:pt x="3089919" y="2779833"/>
                </a:cubicBezTo>
                <a:cubicBezTo>
                  <a:pt x="3104511" y="2779833"/>
                  <a:pt x="3114240" y="2778617"/>
                  <a:pt x="3119104" y="2776185"/>
                </a:cubicBezTo>
                <a:lnTo>
                  <a:pt x="3126400" y="2776185"/>
                </a:lnTo>
                <a:cubicBezTo>
                  <a:pt x="3126400" y="2776185"/>
                  <a:pt x="3125792" y="2776793"/>
                  <a:pt x="3124576" y="2778009"/>
                </a:cubicBezTo>
                <a:cubicBezTo>
                  <a:pt x="3123360" y="2779225"/>
                  <a:pt x="3122752" y="2779833"/>
                  <a:pt x="3122752" y="2779833"/>
                </a:cubicBezTo>
                <a:cubicBezTo>
                  <a:pt x="3117888" y="2782265"/>
                  <a:pt x="3111199" y="2785913"/>
                  <a:pt x="3102687" y="2790777"/>
                </a:cubicBezTo>
                <a:cubicBezTo>
                  <a:pt x="3094175" y="2795641"/>
                  <a:pt x="3088703" y="2799289"/>
                  <a:pt x="3086271" y="2801721"/>
                </a:cubicBezTo>
                <a:cubicBezTo>
                  <a:pt x="3083839" y="2804153"/>
                  <a:pt x="3078975" y="2805977"/>
                  <a:pt x="3071679" y="2807193"/>
                </a:cubicBezTo>
                <a:cubicBezTo>
                  <a:pt x="3064383" y="2808409"/>
                  <a:pt x="3060735" y="2810233"/>
                  <a:pt x="3060735" y="2812665"/>
                </a:cubicBezTo>
                <a:cubicBezTo>
                  <a:pt x="3060735" y="2812665"/>
                  <a:pt x="3092351" y="2806585"/>
                  <a:pt x="3155585" y="2794425"/>
                </a:cubicBezTo>
                <a:lnTo>
                  <a:pt x="3155585" y="2798073"/>
                </a:lnTo>
                <a:lnTo>
                  <a:pt x="3093567" y="2838202"/>
                </a:lnTo>
                <a:lnTo>
                  <a:pt x="3122752" y="2834554"/>
                </a:lnTo>
                <a:cubicBezTo>
                  <a:pt x="3122752" y="2836986"/>
                  <a:pt x="3120320" y="2838202"/>
                  <a:pt x="3115456" y="2838202"/>
                </a:cubicBezTo>
                <a:cubicBezTo>
                  <a:pt x="3103295" y="2840634"/>
                  <a:pt x="3094783" y="2846714"/>
                  <a:pt x="3089919" y="2856442"/>
                </a:cubicBezTo>
                <a:lnTo>
                  <a:pt x="3060735" y="2867387"/>
                </a:lnTo>
                <a:cubicBezTo>
                  <a:pt x="3060735" y="2872250"/>
                  <a:pt x="3064383" y="2874683"/>
                  <a:pt x="3071679" y="2874683"/>
                </a:cubicBezTo>
                <a:cubicBezTo>
                  <a:pt x="3078975" y="2874683"/>
                  <a:pt x="3083839" y="2874683"/>
                  <a:pt x="3086271" y="2874683"/>
                </a:cubicBezTo>
                <a:cubicBezTo>
                  <a:pt x="3083839" y="2877115"/>
                  <a:pt x="3082623" y="2881979"/>
                  <a:pt x="3082623" y="2889275"/>
                </a:cubicBezTo>
                <a:cubicBezTo>
                  <a:pt x="3080191" y="2886843"/>
                  <a:pt x="3075935" y="2886843"/>
                  <a:pt x="3069855" y="2889275"/>
                </a:cubicBezTo>
                <a:cubicBezTo>
                  <a:pt x="3063775" y="2891707"/>
                  <a:pt x="3060735" y="2892923"/>
                  <a:pt x="3060735" y="2892923"/>
                </a:cubicBezTo>
                <a:lnTo>
                  <a:pt x="3082623" y="2889275"/>
                </a:lnTo>
                <a:cubicBezTo>
                  <a:pt x="3085055" y="2884411"/>
                  <a:pt x="3089919" y="2881979"/>
                  <a:pt x="3097215" y="2881979"/>
                </a:cubicBezTo>
                <a:cubicBezTo>
                  <a:pt x="3102079" y="2881979"/>
                  <a:pt x="3104511" y="2884411"/>
                  <a:pt x="3104511" y="2889275"/>
                </a:cubicBezTo>
                <a:cubicBezTo>
                  <a:pt x="3089919" y="2891707"/>
                  <a:pt x="3077151" y="2895963"/>
                  <a:pt x="3066207" y="2902043"/>
                </a:cubicBezTo>
                <a:cubicBezTo>
                  <a:pt x="3055262" y="2908123"/>
                  <a:pt x="3044926" y="2913595"/>
                  <a:pt x="3035198" y="2918460"/>
                </a:cubicBezTo>
                <a:cubicBezTo>
                  <a:pt x="3035198" y="2920891"/>
                  <a:pt x="3036414" y="2922108"/>
                  <a:pt x="3038846" y="2922108"/>
                </a:cubicBezTo>
                <a:cubicBezTo>
                  <a:pt x="3041278" y="2922108"/>
                  <a:pt x="3042494" y="2922108"/>
                  <a:pt x="3042494" y="2922108"/>
                </a:cubicBezTo>
                <a:cubicBezTo>
                  <a:pt x="3044926" y="2924540"/>
                  <a:pt x="3044318" y="2926972"/>
                  <a:pt x="3040670" y="2929404"/>
                </a:cubicBezTo>
                <a:cubicBezTo>
                  <a:pt x="3037022" y="2931836"/>
                  <a:pt x="3035198" y="2934268"/>
                  <a:pt x="3035198" y="2936700"/>
                </a:cubicBezTo>
                <a:lnTo>
                  <a:pt x="2998717" y="2962236"/>
                </a:lnTo>
                <a:cubicBezTo>
                  <a:pt x="3001149" y="2962236"/>
                  <a:pt x="3002365" y="2963452"/>
                  <a:pt x="3002365" y="2965885"/>
                </a:cubicBezTo>
                <a:cubicBezTo>
                  <a:pt x="3007229" y="2958588"/>
                  <a:pt x="3018173" y="2952508"/>
                  <a:pt x="3035198" y="2947644"/>
                </a:cubicBezTo>
                <a:cubicBezTo>
                  <a:pt x="3037630" y="2947644"/>
                  <a:pt x="3038846" y="2948860"/>
                  <a:pt x="3038846" y="2951292"/>
                </a:cubicBezTo>
                <a:cubicBezTo>
                  <a:pt x="3036414" y="2956156"/>
                  <a:pt x="3033374" y="2960412"/>
                  <a:pt x="3029726" y="2964061"/>
                </a:cubicBezTo>
                <a:cubicBezTo>
                  <a:pt x="3026078" y="2967709"/>
                  <a:pt x="3021822" y="2970749"/>
                  <a:pt x="3016958" y="2973181"/>
                </a:cubicBezTo>
                <a:cubicBezTo>
                  <a:pt x="3019390" y="2973181"/>
                  <a:pt x="3020606" y="2978045"/>
                  <a:pt x="3020606" y="2987773"/>
                </a:cubicBezTo>
                <a:cubicBezTo>
                  <a:pt x="3018173" y="2985341"/>
                  <a:pt x="3014525" y="2984125"/>
                  <a:pt x="3009662" y="2984125"/>
                </a:cubicBezTo>
                <a:cubicBezTo>
                  <a:pt x="3007229" y="2984125"/>
                  <a:pt x="3004797" y="2987165"/>
                  <a:pt x="3002365" y="2993245"/>
                </a:cubicBezTo>
                <a:cubicBezTo>
                  <a:pt x="2999933" y="2999325"/>
                  <a:pt x="2997501" y="3003581"/>
                  <a:pt x="2995069" y="3006013"/>
                </a:cubicBezTo>
                <a:cubicBezTo>
                  <a:pt x="2995069" y="3008445"/>
                  <a:pt x="2996893" y="3012701"/>
                  <a:pt x="3000541" y="3018782"/>
                </a:cubicBezTo>
                <a:cubicBezTo>
                  <a:pt x="3004189" y="3024861"/>
                  <a:pt x="3004797" y="3031550"/>
                  <a:pt x="3002365" y="3038846"/>
                </a:cubicBezTo>
                <a:cubicBezTo>
                  <a:pt x="2980477" y="3043710"/>
                  <a:pt x="2963453" y="3048574"/>
                  <a:pt x="2951292" y="3053438"/>
                </a:cubicBezTo>
                <a:cubicBezTo>
                  <a:pt x="2948860" y="3053438"/>
                  <a:pt x="2945820" y="3054046"/>
                  <a:pt x="2942172" y="3055262"/>
                </a:cubicBezTo>
                <a:cubicBezTo>
                  <a:pt x="2938524" y="3056479"/>
                  <a:pt x="2935484" y="3058303"/>
                  <a:pt x="2933052" y="3060735"/>
                </a:cubicBezTo>
                <a:lnTo>
                  <a:pt x="2947644" y="3068031"/>
                </a:lnTo>
                <a:lnTo>
                  <a:pt x="2962237" y="3068031"/>
                </a:lnTo>
                <a:lnTo>
                  <a:pt x="2940348" y="3086271"/>
                </a:lnTo>
                <a:lnTo>
                  <a:pt x="2940348" y="3071679"/>
                </a:lnTo>
                <a:lnTo>
                  <a:pt x="2933052" y="3071679"/>
                </a:lnTo>
                <a:cubicBezTo>
                  <a:pt x="2930620" y="3071679"/>
                  <a:pt x="2929404" y="3073503"/>
                  <a:pt x="2929404" y="3077151"/>
                </a:cubicBezTo>
                <a:cubicBezTo>
                  <a:pt x="2929404" y="3080799"/>
                  <a:pt x="2926971" y="3082623"/>
                  <a:pt x="2922108" y="3082623"/>
                </a:cubicBezTo>
                <a:cubicBezTo>
                  <a:pt x="2922108" y="3080191"/>
                  <a:pt x="2919675" y="3079583"/>
                  <a:pt x="2914811" y="3080799"/>
                </a:cubicBezTo>
                <a:cubicBezTo>
                  <a:pt x="2909948" y="3082015"/>
                  <a:pt x="2905083" y="3083839"/>
                  <a:pt x="2900219" y="3086271"/>
                </a:cubicBezTo>
                <a:cubicBezTo>
                  <a:pt x="2895355" y="3086271"/>
                  <a:pt x="2890491" y="3087487"/>
                  <a:pt x="2885627" y="3089919"/>
                </a:cubicBezTo>
                <a:cubicBezTo>
                  <a:pt x="2883195" y="3092351"/>
                  <a:pt x="2879547" y="3094175"/>
                  <a:pt x="2874683" y="3095391"/>
                </a:cubicBezTo>
                <a:cubicBezTo>
                  <a:pt x="2869819" y="3096607"/>
                  <a:pt x="2867387" y="3099647"/>
                  <a:pt x="2867387" y="3104511"/>
                </a:cubicBezTo>
                <a:cubicBezTo>
                  <a:pt x="2864955" y="3106944"/>
                  <a:pt x="2861307" y="3108159"/>
                  <a:pt x="2856443" y="3108159"/>
                </a:cubicBezTo>
                <a:cubicBezTo>
                  <a:pt x="2851578" y="3108159"/>
                  <a:pt x="2849146" y="3108159"/>
                  <a:pt x="2849146" y="3108159"/>
                </a:cubicBezTo>
                <a:lnTo>
                  <a:pt x="2849146" y="3126400"/>
                </a:lnTo>
                <a:cubicBezTo>
                  <a:pt x="2844282" y="3126400"/>
                  <a:pt x="2841242" y="3124576"/>
                  <a:pt x="2840026" y="3120928"/>
                </a:cubicBezTo>
                <a:cubicBezTo>
                  <a:pt x="2838810" y="3117280"/>
                  <a:pt x="2839418" y="3113024"/>
                  <a:pt x="2841850" y="3108159"/>
                </a:cubicBezTo>
                <a:cubicBezTo>
                  <a:pt x="2827258" y="3108159"/>
                  <a:pt x="2816313" y="3110592"/>
                  <a:pt x="2809017" y="3115456"/>
                </a:cubicBezTo>
                <a:cubicBezTo>
                  <a:pt x="2809017" y="3113024"/>
                  <a:pt x="2810233" y="3111200"/>
                  <a:pt x="2812665" y="3109983"/>
                </a:cubicBezTo>
                <a:cubicBezTo>
                  <a:pt x="2815098" y="3108768"/>
                  <a:pt x="2816313" y="3108159"/>
                  <a:pt x="2816313" y="3108159"/>
                </a:cubicBezTo>
                <a:lnTo>
                  <a:pt x="2812665" y="3104511"/>
                </a:lnTo>
                <a:cubicBezTo>
                  <a:pt x="2812665" y="3106944"/>
                  <a:pt x="2806585" y="3108159"/>
                  <a:pt x="2794425" y="3108159"/>
                </a:cubicBezTo>
                <a:cubicBezTo>
                  <a:pt x="2801721" y="3108159"/>
                  <a:pt x="2806585" y="3110592"/>
                  <a:pt x="2809017" y="3115456"/>
                </a:cubicBezTo>
                <a:cubicBezTo>
                  <a:pt x="2811449" y="3120320"/>
                  <a:pt x="2810233" y="3123968"/>
                  <a:pt x="2805369" y="3126400"/>
                </a:cubicBezTo>
                <a:cubicBezTo>
                  <a:pt x="2800505" y="3128832"/>
                  <a:pt x="2796857" y="3131264"/>
                  <a:pt x="2794425" y="3133696"/>
                </a:cubicBezTo>
                <a:cubicBezTo>
                  <a:pt x="2811449" y="3145856"/>
                  <a:pt x="2824825" y="3148288"/>
                  <a:pt x="2834554" y="3140992"/>
                </a:cubicBezTo>
                <a:lnTo>
                  <a:pt x="2892923" y="3133696"/>
                </a:lnTo>
                <a:lnTo>
                  <a:pt x="2892923" y="3137344"/>
                </a:lnTo>
                <a:cubicBezTo>
                  <a:pt x="2917244" y="3134912"/>
                  <a:pt x="2933052" y="3131264"/>
                  <a:pt x="2940348" y="3126400"/>
                </a:cubicBezTo>
                <a:lnTo>
                  <a:pt x="2943996" y="3126400"/>
                </a:lnTo>
                <a:cubicBezTo>
                  <a:pt x="2941564" y="3131264"/>
                  <a:pt x="2936700" y="3133696"/>
                  <a:pt x="2929404" y="3133696"/>
                </a:cubicBezTo>
                <a:lnTo>
                  <a:pt x="2903867" y="3148288"/>
                </a:lnTo>
                <a:cubicBezTo>
                  <a:pt x="2886843" y="3158017"/>
                  <a:pt x="2873467" y="3162881"/>
                  <a:pt x="2863739" y="3162881"/>
                </a:cubicBezTo>
                <a:cubicBezTo>
                  <a:pt x="2856443" y="3162881"/>
                  <a:pt x="2852794" y="3164097"/>
                  <a:pt x="2852794" y="3166529"/>
                </a:cubicBezTo>
                <a:cubicBezTo>
                  <a:pt x="2850362" y="3176257"/>
                  <a:pt x="2847930" y="3178689"/>
                  <a:pt x="2845498" y="3173825"/>
                </a:cubicBezTo>
                <a:cubicBezTo>
                  <a:pt x="2838202" y="3173825"/>
                  <a:pt x="2828474" y="3176257"/>
                  <a:pt x="2816313" y="3181121"/>
                </a:cubicBezTo>
                <a:cubicBezTo>
                  <a:pt x="2811449" y="3176257"/>
                  <a:pt x="2809017" y="3173825"/>
                  <a:pt x="2809017" y="3173825"/>
                </a:cubicBezTo>
                <a:cubicBezTo>
                  <a:pt x="2801721" y="3173825"/>
                  <a:pt x="2793209" y="3174433"/>
                  <a:pt x="2783481" y="3175649"/>
                </a:cubicBezTo>
                <a:cubicBezTo>
                  <a:pt x="2773753" y="3176865"/>
                  <a:pt x="2761593" y="3176257"/>
                  <a:pt x="2747000" y="3173825"/>
                </a:cubicBezTo>
                <a:lnTo>
                  <a:pt x="2747000" y="3162881"/>
                </a:lnTo>
                <a:lnTo>
                  <a:pt x="2659447" y="3155584"/>
                </a:lnTo>
                <a:cubicBezTo>
                  <a:pt x="2659447" y="3160449"/>
                  <a:pt x="2659447" y="3166529"/>
                  <a:pt x="2659447" y="3173825"/>
                </a:cubicBezTo>
                <a:lnTo>
                  <a:pt x="2608373" y="3155584"/>
                </a:lnTo>
                <a:cubicBezTo>
                  <a:pt x="2608373" y="3158017"/>
                  <a:pt x="2608373" y="3160449"/>
                  <a:pt x="2608373" y="3162881"/>
                </a:cubicBezTo>
                <a:lnTo>
                  <a:pt x="2601077" y="3162881"/>
                </a:lnTo>
                <a:cubicBezTo>
                  <a:pt x="2591349" y="3160449"/>
                  <a:pt x="2570677" y="3148288"/>
                  <a:pt x="2539060" y="3126400"/>
                </a:cubicBezTo>
                <a:cubicBezTo>
                  <a:pt x="2509875" y="3111807"/>
                  <a:pt x="2475827" y="3098431"/>
                  <a:pt x="2436914" y="3086271"/>
                </a:cubicBezTo>
                <a:lnTo>
                  <a:pt x="2415025" y="3078975"/>
                </a:lnTo>
                <a:cubicBezTo>
                  <a:pt x="2402865" y="3071679"/>
                  <a:pt x="2394353" y="3072895"/>
                  <a:pt x="2389489" y="3082623"/>
                </a:cubicBezTo>
                <a:lnTo>
                  <a:pt x="2389489" y="3097215"/>
                </a:lnTo>
                <a:cubicBezTo>
                  <a:pt x="2382193" y="3099647"/>
                  <a:pt x="2376721" y="3099039"/>
                  <a:pt x="2373072" y="3095391"/>
                </a:cubicBezTo>
                <a:cubicBezTo>
                  <a:pt x="2369424" y="3091743"/>
                  <a:pt x="2366384" y="3088703"/>
                  <a:pt x="2363952" y="3086271"/>
                </a:cubicBezTo>
                <a:cubicBezTo>
                  <a:pt x="2359088" y="3091135"/>
                  <a:pt x="2353616" y="3091743"/>
                  <a:pt x="2347536" y="3088095"/>
                </a:cubicBezTo>
                <a:cubicBezTo>
                  <a:pt x="2341455" y="3084447"/>
                  <a:pt x="2338416" y="3082623"/>
                  <a:pt x="2338416" y="3082623"/>
                </a:cubicBezTo>
                <a:cubicBezTo>
                  <a:pt x="2338416" y="3082623"/>
                  <a:pt x="2340848" y="3082015"/>
                  <a:pt x="2345712" y="3080799"/>
                </a:cubicBezTo>
                <a:cubicBezTo>
                  <a:pt x="2350576" y="3079583"/>
                  <a:pt x="2353008" y="3075327"/>
                  <a:pt x="2353008" y="3068031"/>
                </a:cubicBezTo>
                <a:cubicBezTo>
                  <a:pt x="2343280" y="3063167"/>
                  <a:pt x="2337200" y="3060735"/>
                  <a:pt x="2334768" y="3060735"/>
                </a:cubicBezTo>
                <a:cubicBezTo>
                  <a:pt x="2327471" y="3060735"/>
                  <a:pt x="2320175" y="3068031"/>
                  <a:pt x="2312879" y="3082623"/>
                </a:cubicBezTo>
                <a:cubicBezTo>
                  <a:pt x="2305583" y="3075327"/>
                  <a:pt x="2299503" y="3070463"/>
                  <a:pt x="2294639" y="3068031"/>
                </a:cubicBezTo>
                <a:cubicBezTo>
                  <a:pt x="2284911" y="3058303"/>
                  <a:pt x="2280047" y="3053438"/>
                  <a:pt x="2280047" y="3053438"/>
                </a:cubicBezTo>
                <a:lnTo>
                  <a:pt x="2305583" y="3053438"/>
                </a:lnTo>
                <a:cubicBezTo>
                  <a:pt x="2312879" y="3055870"/>
                  <a:pt x="2317743" y="3056479"/>
                  <a:pt x="2320175" y="3055262"/>
                </a:cubicBezTo>
                <a:cubicBezTo>
                  <a:pt x="2322607" y="3054046"/>
                  <a:pt x="2325039" y="3048574"/>
                  <a:pt x="2327471" y="3038846"/>
                </a:cubicBezTo>
                <a:cubicBezTo>
                  <a:pt x="2322607" y="3031550"/>
                  <a:pt x="2316527" y="3025470"/>
                  <a:pt x="2309231" y="3020606"/>
                </a:cubicBezTo>
                <a:cubicBezTo>
                  <a:pt x="2301935" y="3015741"/>
                  <a:pt x="2293423" y="3014525"/>
                  <a:pt x="2283695" y="3016958"/>
                </a:cubicBezTo>
                <a:cubicBezTo>
                  <a:pt x="2283695" y="3009661"/>
                  <a:pt x="2284911" y="3006013"/>
                  <a:pt x="2287343" y="3006013"/>
                </a:cubicBezTo>
                <a:cubicBezTo>
                  <a:pt x="2282479" y="3003581"/>
                  <a:pt x="2278223" y="3002973"/>
                  <a:pt x="2274575" y="3004189"/>
                </a:cubicBezTo>
                <a:cubicBezTo>
                  <a:pt x="2270926" y="3005405"/>
                  <a:pt x="2266670" y="3006013"/>
                  <a:pt x="2261806" y="3006013"/>
                </a:cubicBezTo>
                <a:cubicBezTo>
                  <a:pt x="2259374" y="3008445"/>
                  <a:pt x="2253294" y="3009661"/>
                  <a:pt x="2243566" y="3009661"/>
                </a:cubicBezTo>
                <a:lnTo>
                  <a:pt x="2243566" y="3013309"/>
                </a:lnTo>
                <a:cubicBezTo>
                  <a:pt x="2250862" y="3020606"/>
                  <a:pt x="2255726" y="3024254"/>
                  <a:pt x="2258158" y="3024254"/>
                </a:cubicBezTo>
                <a:cubicBezTo>
                  <a:pt x="2253294" y="3024254"/>
                  <a:pt x="2246606" y="3025470"/>
                  <a:pt x="2238093" y="3027902"/>
                </a:cubicBezTo>
                <a:cubicBezTo>
                  <a:pt x="2229582" y="3030334"/>
                  <a:pt x="2221677" y="3029118"/>
                  <a:pt x="2214381" y="3024254"/>
                </a:cubicBezTo>
                <a:lnTo>
                  <a:pt x="2214381" y="3009661"/>
                </a:lnTo>
                <a:cubicBezTo>
                  <a:pt x="2209517" y="3007229"/>
                  <a:pt x="2202221" y="3003581"/>
                  <a:pt x="2192493" y="2998717"/>
                </a:cubicBezTo>
                <a:cubicBezTo>
                  <a:pt x="2182765" y="2993853"/>
                  <a:pt x="2174252" y="2991421"/>
                  <a:pt x="2166956" y="2991421"/>
                </a:cubicBezTo>
                <a:cubicBezTo>
                  <a:pt x="2157228" y="2991421"/>
                  <a:pt x="2148716" y="2990205"/>
                  <a:pt x="2141419" y="2987773"/>
                </a:cubicBezTo>
                <a:cubicBezTo>
                  <a:pt x="2141419" y="2987773"/>
                  <a:pt x="2139595" y="2985949"/>
                  <a:pt x="2135947" y="2982301"/>
                </a:cubicBezTo>
                <a:cubicBezTo>
                  <a:pt x="2132299" y="2978653"/>
                  <a:pt x="2129259" y="2979261"/>
                  <a:pt x="2126827" y="2984125"/>
                </a:cubicBezTo>
                <a:cubicBezTo>
                  <a:pt x="2124395" y="2984125"/>
                  <a:pt x="2121963" y="2982301"/>
                  <a:pt x="2119531" y="2978653"/>
                </a:cubicBezTo>
                <a:cubicBezTo>
                  <a:pt x="2117099" y="2975005"/>
                  <a:pt x="2113451" y="2973181"/>
                  <a:pt x="2108587" y="2973181"/>
                </a:cubicBezTo>
                <a:lnTo>
                  <a:pt x="2104939" y="2980477"/>
                </a:lnTo>
                <a:cubicBezTo>
                  <a:pt x="2104939" y="2987773"/>
                  <a:pt x="2106155" y="2993245"/>
                  <a:pt x="2108587" y="2996893"/>
                </a:cubicBezTo>
                <a:cubicBezTo>
                  <a:pt x="2111019" y="3000541"/>
                  <a:pt x="2112235" y="3004797"/>
                  <a:pt x="2112235" y="3009661"/>
                </a:cubicBezTo>
                <a:cubicBezTo>
                  <a:pt x="2112235" y="3016958"/>
                  <a:pt x="2113451" y="3023038"/>
                  <a:pt x="2115883" y="3027902"/>
                </a:cubicBezTo>
                <a:cubicBezTo>
                  <a:pt x="2118315" y="3032766"/>
                  <a:pt x="2119531" y="3040062"/>
                  <a:pt x="2119531" y="3049790"/>
                </a:cubicBezTo>
                <a:cubicBezTo>
                  <a:pt x="2114667" y="3049790"/>
                  <a:pt x="2109803" y="3046142"/>
                  <a:pt x="2104939" y="3038846"/>
                </a:cubicBezTo>
                <a:cubicBezTo>
                  <a:pt x="2100075" y="3031550"/>
                  <a:pt x="2096427" y="3026686"/>
                  <a:pt x="2093995" y="3024254"/>
                </a:cubicBezTo>
                <a:cubicBezTo>
                  <a:pt x="2091563" y="3031550"/>
                  <a:pt x="2090347" y="3043710"/>
                  <a:pt x="2090347" y="3060735"/>
                </a:cubicBezTo>
                <a:cubicBezTo>
                  <a:pt x="2090347" y="3072895"/>
                  <a:pt x="2091563" y="3081407"/>
                  <a:pt x="2093995" y="3086271"/>
                </a:cubicBezTo>
                <a:cubicBezTo>
                  <a:pt x="2076970" y="3083839"/>
                  <a:pt x="2061162" y="3072895"/>
                  <a:pt x="2046570" y="3053438"/>
                </a:cubicBezTo>
                <a:cubicBezTo>
                  <a:pt x="2034409" y="3060735"/>
                  <a:pt x="2028329" y="3070463"/>
                  <a:pt x="2028329" y="3082623"/>
                </a:cubicBezTo>
                <a:cubicBezTo>
                  <a:pt x="2028329" y="3097215"/>
                  <a:pt x="2033193" y="3109376"/>
                  <a:pt x="2042922" y="3119104"/>
                </a:cubicBezTo>
                <a:lnTo>
                  <a:pt x="2031977" y="3122752"/>
                </a:lnTo>
                <a:cubicBezTo>
                  <a:pt x="2027113" y="3132480"/>
                  <a:pt x="2021033" y="3133696"/>
                  <a:pt x="2013737" y="3126400"/>
                </a:cubicBezTo>
                <a:lnTo>
                  <a:pt x="2002793" y="3122752"/>
                </a:lnTo>
                <a:cubicBezTo>
                  <a:pt x="1995497" y="3122752"/>
                  <a:pt x="1991849" y="3123968"/>
                  <a:pt x="1991849" y="3126400"/>
                </a:cubicBezTo>
                <a:cubicBezTo>
                  <a:pt x="1986985" y="3143424"/>
                  <a:pt x="1972392" y="3155584"/>
                  <a:pt x="1948072" y="3162881"/>
                </a:cubicBezTo>
                <a:cubicBezTo>
                  <a:pt x="1945639" y="3165313"/>
                  <a:pt x="1940775" y="3166529"/>
                  <a:pt x="1933479" y="3166529"/>
                </a:cubicBezTo>
                <a:cubicBezTo>
                  <a:pt x="1923751" y="3164097"/>
                  <a:pt x="1909159" y="3160449"/>
                  <a:pt x="1889703" y="3155584"/>
                </a:cubicBezTo>
                <a:cubicBezTo>
                  <a:pt x="1882406" y="3138560"/>
                  <a:pt x="1877542" y="3128832"/>
                  <a:pt x="1875110" y="3126400"/>
                </a:cubicBezTo>
                <a:cubicBezTo>
                  <a:pt x="1867814" y="3131264"/>
                  <a:pt x="1864166" y="3139168"/>
                  <a:pt x="1864166" y="3150112"/>
                </a:cubicBezTo>
                <a:cubicBezTo>
                  <a:pt x="1864166" y="3161056"/>
                  <a:pt x="1864166" y="3170177"/>
                  <a:pt x="1864166" y="3177473"/>
                </a:cubicBezTo>
                <a:cubicBezTo>
                  <a:pt x="1859302" y="3177473"/>
                  <a:pt x="1855046" y="3175649"/>
                  <a:pt x="1851398" y="3172001"/>
                </a:cubicBezTo>
                <a:cubicBezTo>
                  <a:pt x="1847749" y="3168353"/>
                  <a:pt x="1844710" y="3165313"/>
                  <a:pt x="1842277" y="3162881"/>
                </a:cubicBezTo>
                <a:cubicBezTo>
                  <a:pt x="1825253" y="3158017"/>
                  <a:pt x="1814309" y="3143424"/>
                  <a:pt x="1809445" y="3119104"/>
                </a:cubicBezTo>
                <a:cubicBezTo>
                  <a:pt x="1807013" y="3111807"/>
                  <a:pt x="1800933" y="3099647"/>
                  <a:pt x="1791205" y="3082623"/>
                </a:cubicBezTo>
                <a:cubicBezTo>
                  <a:pt x="1783908" y="3087487"/>
                  <a:pt x="1782692" y="3094783"/>
                  <a:pt x="1787557" y="3104511"/>
                </a:cubicBezTo>
                <a:cubicBezTo>
                  <a:pt x="1787557" y="3106944"/>
                  <a:pt x="1788772" y="3108159"/>
                  <a:pt x="1791205" y="3108159"/>
                </a:cubicBezTo>
                <a:cubicBezTo>
                  <a:pt x="1798501" y="3113024"/>
                  <a:pt x="1802757" y="3117888"/>
                  <a:pt x="1803973" y="3122752"/>
                </a:cubicBezTo>
                <a:cubicBezTo>
                  <a:pt x="1805189" y="3127616"/>
                  <a:pt x="1805797" y="3132480"/>
                  <a:pt x="1805797" y="3137344"/>
                </a:cubicBezTo>
                <a:lnTo>
                  <a:pt x="1798501" y="3148288"/>
                </a:lnTo>
                <a:cubicBezTo>
                  <a:pt x="1796069" y="3145856"/>
                  <a:pt x="1794245" y="3142208"/>
                  <a:pt x="1793029" y="3137344"/>
                </a:cubicBezTo>
                <a:cubicBezTo>
                  <a:pt x="1791813" y="3132480"/>
                  <a:pt x="1788772" y="3128832"/>
                  <a:pt x="1783908" y="3126400"/>
                </a:cubicBezTo>
                <a:cubicBezTo>
                  <a:pt x="1783908" y="3116672"/>
                  <a:pt x="1780260" y="3109983"/>
                  <a:pt x="1772964" y="3106335"/>
                </a:cubicBezTo>
                <a:cubicBezTo>
                  <a:pt x="1765668" y="3102687"/>
                  <a:pt x="1760804" y="3100863"/>
                  <a:pt x="1758372" y="3100863"/>
                </a:cubicBezTo>
                <a:cubicBezTo>
                  <a:pt x="1753508" y="3093567"/>
                  <a:pt x="1751076" y="3087487"/>
                  <a:pt x="1751076" y="3082623"/>
                </a:cubicBezTo>
                <a:cubicBezTo>
                  <a:pt x="1751076" y="3068031"/>
                  <a:pt x="1742563" y="3051006"/>
                  <a:pt x="1725539" y="3031550"/>
                </a:cubicBezTo>
                <a:cubicBezTo>
                  <a:pt x="1725539" y="3029118"/>
                  <a:pt x="1723107" y="3025470"/>
                  <a:pt x="1718243" y="3020606"/>
                </a:cubicBezTo>
                <a:cubicBezTo>
                  <a:pt x="1713379" y="3015741"/>
                  <a:pt x="1709731" y="3010877"/>
                  <a:pt x="1707299" y="3006013"/>
                </a:cubicBezTo>
                <a:cubicBezTo>
                  <a:pt x="1704867" y="3003581"/>
                  <a:pt x="1701827" y="3000541"/>
                  <a:pt x="1698179" y="2996893"/>
                </a:cubicBezTo>
                <a:cubicBezTo>
                  <a:pt x="1694530" y="2993245"/>
                  <a:pt x="1691491" y="2990205"/>
                  <a:pt x="1689058" y="2987773"/>
                </a:cubicBezTo>
                <a:lnTo>
                  <a:pt x="1681762" y="2991421"/>
                </a:lnTo>
                <a:cubicBezTo>
                  <a:pt x="1674466" y="2971964"/>
                  <a:pt x="1663522" y="2963452"/>
                  <a:pt x="1648930" y="2965885"/>
                </a:cubicBezTo>
                <a:cubicBezTo>
                  <a:pt x="1646498" y="2953724"/>
                  <a:pt x="1645281" y="2946428"/>
                  <a:pt x="1645281" y="2943996"/>
                </a:cubicBezTo>
                <a:cubicBezTo>
                  <a:pt x="1637985" y="2926972"/>
                  <a:pt x="1630689" y="2914812"/>
                  <a:pt x="1623393" y="2907515"/>
                </a:cubicBezTo>
                <a:cubicBezTo>
                  <a:pt x="1620961" y="2907515"/>
                  <a:pt x="1617313" y="2907515"/>
                  <a:pt x="1612449" y="2907515"/>
                </a:cubicBezTo>
                <a:cubicBezTo>
                  <a:pt x="1607585" y="2907515"/>
                  <a:pt x="1602721" y="2905083"/>
                  <a:pt x="1597857" y="2900219"/>
                </a:cubicBezTo>
                <a:cubicBezTo>
                  <a:pt x="1602721" y="2897787"/>
                  <a:pt x="1608801" y="2895963"/>
                  <a:pt x="1616097" y="2894747"/>
                </a:cubicBezTo>
                <a:cubicBezTo>
                  <a:pt x="1623393" y="2893531"/>
                  <a:pt x="1625825" y="2891707"/>
                  <a:pt x="1623393" y="2889275"/>
                </a:cubicBezTo>
                <a:cubicBezTo>
                  <a:pt x="1591776" y="2877115"/>
                  <a:pt x="1575968" y="2871035"/>
                  <a:pt x="1575968" y="2871035"/>
                </a:cubicBezTo>
                <a:cubicBezTo>
                  <a:pt x="1573536" y="2871035"/>
                  <a:pt x="1571104" y="2867387"/>
                  <a:pt x="1568672" y="2860090"/>
                </a:cubicBezTo>
                <a:lnTo>
                  <a:pt x="1590560" y="2867387"/>
                </a:lnTo>
                <a:lnTo>
                  <a:pt x="1586912" y="2860090"/>
                </a:lnTo>
                <a:cubicBezTo>
                  <a:pt x="1589344" y="2847930"/>
                  <a:pt x="1586912" y="2841850"/>
                  <a:pt x="1579616" y="2841850"/>
                </a:cubicBezTo>
                <a:cubicBezTo>
                  <a:pt x="1572320" y="2841850"/>
                  <a:pt x="1567456" y="2841850"/>
                  <a:pt x="1565024" y="2841850"/>
                </a:cubicBezTo>
                <a:cubicBezTo>
                  <a:pt x="1565024" y="2824825"/>
                  <a:pt x="1562592" y="2815097"/>
                  <a:pt x="1557728" y="2812665"/>
                </a:cubicBezTo>
                <a:cubicBezTo>
                  <a:pt x="1562592" y="2812665"/>
                  <a:pt x="1565024" y="2810233"/>
                  <a:pt x="1565024" y="2805369"/>
                </a:cubicBezTo>
                <a:cubicBezTo>
                  <a:pt x="1560160" y="2802937"/>
                  <a:pt x="1555903" y="2800505"/>
                  <a:pt x="1552255" y="2798073"/>
                </a:cubicBezTo>
                <a:cubicBezTo>
                  <a:pt x="1548607" y="2795641"/>
                  <a:pt x="1545567" y="2793209"/>
                  <a:pt x="1543135" y="2790777"/>
                </a:cubicBezTo>
                <a:cubicBezTo>
                  <a:pt x="1543135" y="2793209"/>
                  <a:pt x="1543743" y="2796249"/>
                  <a:pt x="1544959" y="2799897"/>
                </a:cubicBezTo>
                <a:cubicBezTo>
                  <a:pt x="1546175" y="2803545"/>
                  <a:pt x="1543135" y="2805369"/>
                  <a:pt x="1535839" y="2805369"/>
                </a:cubicBezTo>
                <a:cubicBezTo>
                  <a:pt x="1535839" y="2805369"/>
                  <a:pt x="1534623" y="2799289"/>
                  <a:pt x="1532191" y="2787129"/>
                </a:cubicBezTo>
                <a:cubicBezTo>
                  <a:pt x="1532191" y="2787129"/>
                  <a:pt x="1531583" y="2787737"/>
                  <a:pt x="1530367" y="2788953"/>
                </a:cubicBezTo>
                <a:cubicBezTo>
                  <a:pt x="1529151" y="2790169"/>
                  <a:pt x="1528543" y="2791993"/>
                  <a:pt x="1528543" y="2794425"/>
                </a:cubicBezTo>
                <a:cubicBezTo>
                  <a:pt x="1528543" y="2782265"/>
                  <a:pt x="1527327" y="2771321"/>
                  <a:pt x="1524895" y="2761592"/>
                </a:cubicBezTo>
                <a:cubicBezTo>
                  <a:pt x="1510303" y="2778617"/>
                  <a:pt x="1503007" y="2787129"/>
                  <a:pt x="1503007" y="2787129"/>
                </a:cubicBezTo>
                <a:lnTo>
                  <a:pt x="1503007" y="2776185"/>
                </a:lnTo>
                <a:cubicBezTo>
                  <a:pt x="1507871" y="2768888"/>
                  <a:pt x="1512735" y="2760984"/>
                  <a:pt x="1517599" y="2752472"/>
                </a:cubicBezTo>
                <a:cubicBezTo>
                  <a:pt x="1522463" y="2743960"/>
                  <a:pt x="1528543" y="2734840"/>
                  <a:pt x="1535839" y="2725111"/>
                </a:cubicBezTo>
                <a:lnTo>
                  <a:pt x="1510303" y="2703223"/>
                </a:lnTo>
                <a:lnTo>
                  <a:pt x="1524895" y="2670390"/>
                </a:lnTo>
                <a:cubicBezTo>
                  <a:pt x="1517599" y="2670390"/>
                  <a:pt x="1512735" y="2671606"/>
                  <a:pt x="1510303" y="2674038"/>
                </a:cubicBezTo>
                <a:cubicBezTo>
                  <a:pt x="1512735" y="2669174"/>
                  <a:pt x="1513951" y="2663702"/>
                  <a:pt x="1513951" y="2657622"/>
                </a:cubicBezTo>
                <a:cubicBezTo>
                  <a:pt x="1513951" y="2651542"/>
                  <a:pt x="1512735" y="2646070"/>
                  <a:pt x="1510303" y="2641206"/>
                </a:cubicBezTo>
                <a:cubicBezTo>
                  <a:pt x="1510303" y="2633910"/>
                  <a:pt x="1506655" y="2624181"/>
                  <a:pt x="1499359" y="2612021"/>
                </a:cubicBezTo>
                <a:cubicBezTo>
                  <a:pt x="1492062" y="2599861"/>
                  <a:pt x="1489630" y="2587701"/>
                  <a:pt x="1492062" y="2575540"/>
                </a:cubicBezTo>
                <a:cubicBezTo>
                  <a:pt x="1494494" y="2573108"/>
                  <a:pt x="1495103" y="2570068"/>
                  <a:pt x="1493886" y="2566420"/>
                </a:cubicBezTo>
                <a:cubicBezTo>
                  <a:pt x="1492670" y="2562772"/>
                  <a:pt x="1492062" y="2559732"/>
                  <a:pt x="1492062" y="2557300"/>
                </a:cubicBezTo>
                <a:cubicBezTo>
                  <a:pt x="1487198" y="2545140"/>
                  <a:pt x="1487198" y="2530547"/>
                  <a:pt x="1492062" y="2513523"/>
                </a:cubicBezTo>
                <a:cubicBezTo>
                  <a:pt x="1496927" y="2511091"/>
                  <a:pt x="1499359" y="2508659"/>
                  <a:pt x="1499359" y="2506227"/>
                </a:cubicBezTo>
                <a:cubicBezTo>
                  <a:pt x="1494494" y="2501363"/>
                  <a:pt x="1489630" y="2498931"/>
                  <a:pt x="1484766" y="2498931"/>
                </a:cubicBezTo>
                <a:lnTo>
                  <a:pt x="1484766" y="2477042"/>
                </a:lnTo>
                <a:lnTo>
                  <a:pt x="1488414" y="2455154"/>
                </a:lnTo>
                <a:cubicBezTo>
                  <a:pt x="1488414" y="2445426"/>
                  <a:pt x="1487198" y="2436914"/>
                  <a:pt x="1484766" y="2429617"/>
                </a:cubicBezTo>
                <a:cubicBezTo>
                  <a:pt x="1484766" y="2429617"/>
                  <a:pt x="1477470" y="2406513"/>
                  <a:pt x="1462878" y="2360304"/>
                </a:cubicBezTo>
                <a:cubicBezTo>
                  <a:pt x="1460446" y="2357872"/>
                  <a:pt x="1456797" y="2349968"/>
                  <a:pt x="1451933" y="2336592"/>
                </a:cubicBezTo>
                <a:cubicBezTo>
                  <a:pt x="1447069" y="2323215"/>
                  <a:pt x="1439773" y="2312879"/>
                  <a:pt x="1430045" y="2305583"/>
                </a:cubicBezTo>
                <a:cubicBezTo>
                  <a:pt x="1425181" y="2303151"/>
                  <a:pt x="1419709" y="2298287"/>
                  <a:pt x="1413629" y="2290991"/>
                </a:cubicBezTo>
                <a:cubicBezTo>
                  <a:pt x="1410589" y="2287343"/>
                  <a:pt x="1408005" y="2283999"/>
                  <a:pt x="1405877" y="2280958"/>
                </a:cubicBezTo>
                <a:lnTo>
                  <a:pt x="1401591" y="2273946"/>
                </a:lnTo>
                <a:lnTo>
                  <a:pt x="1399036" y="2276398"/>
                </a:lnTo>
                <a:cubicBezTo>
                  <a:pt x="1390524" y="2283695"/>
                  <a:pt x="1383836" y="2290991"/>
                  <a:pt x="1378972" y="2298287"/>
                </a:cubicBezTo>
                <a:cubicBezTo>
                  <a:pt x="1376540" y="2298287"/>
                  <a:pt x="1375324" y="2300719"/>
                  <a:pt x="1375324" y="2305583"/>
                </a:cubicBezTo>
                <a:cubicBezTo>
                  <a:pt x="1375324" y="2305583"/>
                  <a:pt x="1375324" y="2306799"/>
                  <a:pt x="1375324" y="2309231"/>
                </a:cubicBezTo>
                <a:cubicBezTo>
                  <a:pt x="1375324" y="2311663"/>
                  <a:pt x="1374108" y="2312879"/>
                  <a:pt x="1371676" y="2312879"/>
                </a:cubicBezTo>
                <a:cubicBezTo>
                  <a:pt x="1359515" y="2312879"/>
                  <a:pt x="1352219" y="2320175"/>
                  <a:pt x="1349787" y="2334768"/>
                </a:cubicBezTo>
                <a:cubicBezTo>
                  <a:pt x="1349787" y="2334768"/>
                  <a:pt x="1348571" y="2335983"/>
                  <a:pt x="1346139" y="2338416"/>
                </a:cubicBezTo>
                <a:cubicBezTo>
                  <a:pt x="1343707" y="2340848"/>
                  <a:pt x="1341275" y="2342064"/>
                  <a:pt x="1338843" y="2342064"/>
                </a:cubicBezTo>
                <a:lnTo>
                  <a:pt x="1309659" y="2360304"/>
                </a:lnTo>
                <a:cubicBezTo>
                  <a:pt x="1292634" y="2377328"/>
                  <a:pt x="1284122" y="2385841"/>
                  <a:pt x="1284122" y="2385841"/>
                </a:cubicBezTo>
                <a:cubicBezTo>
                  <a:pt x="1279258" y="2388272"/>
                  <a:pt x="1275002" y="2391921"/>
                  <a:pt x="1271354" y="2396785"/>
                </a:cubicBezTo>
                <a:cubicBezTo>
                  <a:pt x="1267706" y="2401649"/>
                  <a:pt x="1263450" y="2405297"/>
                  <a:pt x="1258585" y="2407729"/>
                </a:cubicBezTo>
                <a:cubicBezTo>
                  <a:pt x="1253721" y="2407729"/>
                  <a:pt x="1251289" y="2410161"/>
                  <a:pt x="1251289" y="2415025"/>
                </a:cubicBezTo>
                <a:lnTo>
                  <a:pt x="1109014" y="2517171"/>
                </a:lnTo>
                <a:cubicBezTo>
                  <a:pt x="1033621" y="2568244"/>
                  <a:pt x="986196" y="2601077"/>
                  <a:pt x="966739" y="2615669"/>
                </a:cubicBezTo>
                <a:cubicBezTo>
                  <a:pt x="920531" y="2644854"/>
                  <a:pt x="887698" y="2675255"/>
                  <a:pt x="868242" y="2706871"/>
                </a:cubicBezTo>
                <a:cubicBezTo>
                  <a:pt x="865810" y="2711735"/>
                  <a:pt x="862162" y="2717207"/>
                  <a:pt x="857297" y="2723287"/>
                </a:cubicBezTo>
                <a:cubicBezTo>
                  <a:pt x="852433" y="2729368"/>
                  <a:pt x="848785" y="2737272"/>
                  <a:pt x="846353" y="2747000"/>
                </a:cubicBezTo>
                <a:cubicBezTo>
                  <a:pt x="807440" y="2805369"/>
                  <a:pt x="787984" y="2834554"/>
                  <a:pt x="787984" y="2834554"/>
                </a:cubicBezTo>
                <a:lnTo>
                  <a:pt x="777040" y="2867387"/>
                </a:lnTo>
                <a:cubicBezTo>
                  <a:pt x="777040" y="2872250"/>
                  <a:pt x="774608" y="2878331"/>
                  <a:pt x="769744" y="2885627"/>
                </a:cubicBezTo>
                <a:cubicBezTo>
                  <a:pt x="764880" y="2892923"/>
                  <a:pt x="762447" y="2899003"/>
                  <a:pt x="762447" y="2903867"/>
                </a:cubicBezTo>
                <a:cubicBezTo>
                  <a:pt x="760015" y="2906299"/>
                  <a:pt x="756975" y="2909947"/>
                  <a:pt x="753327" y="2914812"/>
                </a:cubicBezTo>
                <a:cubicBezTo>
                  <a:pt x="749679" y="2919675"/>
                  <a:pt x="747855" y="2923323"/>
                  <a:pt x="747855" y="2925756"/>
                </a:cubicBezTo>
                <a:cubicBezTo>
                  <a:pt x="750287" y="2928188"/>
                  <a:pt x="749071" y="2933052"/>
                  <a:pt x="744207" y="2940348"/>
                </a:cubicBezTo>
                <a:cubicBezTo>
                  <a:pt x="741775" y="2942780"/>
                  <a:pt x="739343" y="2945212"/>
                  <a:pt x="736911" y="2947644"/>
                </a:cubicBezTo>
                <a:cubicBezTo>
                  <a:pt x="734479" y="2950076"/>
                  <a:pt x="733263" y="2953724"/>
                  <a:pt x="733263" y="2958588"/>
                </a:cubicBezTo>
                <a:cubicBezTo>
                  <a:pt x="733263" y="2961020"/>
                  <a:pt x="732047" y="2964061"/>
                  <a:pt x="729615" y="2967709"/>
                </a:cubicBezTo>
                <a:cubicBezTo>
                  <a:pt x="727183" y="2971357"/>
                  <a:pt x="724751" y="2975613"/>
                  <a:pt x="722319" y="2980477"/>
                </a:cubicBezTo>
                <a:cubicBezTo>
                  <a:pt x="722319" y="2982909"/>
                  <a:pt x="720495" y="2986557"/>
                  <a:pt x="716847" y="2991421"/>
                </a:cubicBezTo>
                <a:cubicBezTo>
                  <a:pt x="713198" y="2996285"/>
                  <a:pt x="710158" y="2999933"/>
                  <a:pt x="707726" y="3002365"/>
                </a:cubicBezTo>
                <a:cubicBezTo>
                  <a:pt x="702862" y="3012093"/>
                  <a:pt x="701646" y="3020606"/>
                  <a:pt x="704078" y="3027902"/>
                </a:cubicBezTo>
                <a:cubicBezTo>
                  <a:pt x="701646" y="3037630"/>
                  <a:pt x="695566" y="3046750"/>
                  <a:pt x="685838" y="3055262"/>
                </a:cubicBezTo>
                <a:cubicBezTo>
                  <a:pt x="676110" y="3063775"/>
                  <a:pt x="666382" y="3069247"/>
                  <a:pt x="656653" y="3071679"/>
                </a:cubicBezTo>
                <a:cubicBezTo>
                  <a:pt x="639629" y="3071679"/>
                  <a:pt x="629901" y="3075327"/>
                  <a:pt x="627469" y="3082623"/>
                </a:cubicBezTo>
                <a:lnTo>
                  <a:pt x="638413" y="3082623"/>
                </a:lnTo>
                <a:cubicBezTo>
                  <a:pt x="633549" y="3082623"/>
                  <a:pt x="628685" y="3086271"/>
                  <a:pt x="623821" y="3093567"/>
                </a:cubicBezTo>
                <a:cubicBezTo>
                  <a:pt x="621389" y="3093567"/>
                  <a:pt x="617741" y="3094783"/>
                  <a:pt x="612876" y="3097215"/>
                </a:cubicBezTo>
                <a:cubicBezTo>
                  <a:pt x="608012" y="3099647"/>
                  <a:pt x="603148" y="3103295"/>
                  <a:pt x="598284" y="3108159"/>
                </a:cubicBezTo>
                <a:cubicBezTo>
                  <a:pt x="581260" y="3115456"/>
                  <a:pt x="567884" y="3119104"/>
                  <a:pt x="558155" y="3119104"/>
                </a:cubicBezTo>
                <a:lnTo>
                  <a:pt x="543563" y="3122752"/>
                </a:lnTo>
                <a:cubicBezTo>
                  <a:pt x="541131" y="3122752"/>
                  <a:pt x="537483" y="3120320"/>
                  <a:pt x="532619" y="3115456"/>
                </a:cubicBezTo>
                <a:lnTo>
                  <a:pt x="528971" y="3108159"/>
                </a:lnTo>
                <a:cubicBezTo>
                  <a:pt x="521675" y="3105727"/>
                  <a:pt x="515594" y="3104511"/>
                  <a:pt x="510730" y="3104511"/>
                </a:cubicBezTo>
                <a:cubicBezTo>
                  <a:pt x="505866" y="3104511"/>
                  <a:pt x="501002" y="3105727"/>
                  <a:pt x="496138" y="3108159"/>
                </a:cubicBezTo>
                <a:cubicBezTo>
                  <a:pt x="491274" y="3120320"/>
                  <a:pt x="490058" y="3128832"/>
                  <a:pt x="492490" y="3133696"/>
                </a:cubicBezTo>
                <a:cubicBezTo>
                  <a:pt x="492490" y="3136128"/>
                  <a:pt x="488842" y="3137344"/>
                  <a:pt x="481546" y="3137344"/>
                </a:cubicBezTo>
                <a:cubicBezTo>
                  <a:pt x="474250" y="3137344"/>
                  <a:pt x="469386" y="3138560"/>
                  <a:pt x="466953" y="3140992"/>
                </a:cubicBezTo>
                <a:cubicBezTo>
                  <a:pt x="459657" y="3136128"/>
                  <a:pt x="451145" y="3130656"/>
                  <a:pt x="441417" y="3124576"/>
                </a:cubicBezTo>
                <a:cubicBezTo>
                  <a:pt x="431689" y="3118496"/>
                  <a:pt x="423177" y="3113024"/>
                  <a:pt x="415880" y="3108159"/>
                </a:cubicBezTo>
                <a:cubicBezTo>
                  <a:pt x="413448" y="3108159"/>
                  <a:pt x="409192" y="3108768"/>
                  <a:pt x="403112" y="3109983"/>
                </a:cubicBezTo>
                <a:cubicBezTo>
                  <a:pt x="397032" y="3111200"/>
                  <a:pt x="391560" y="3110592"/>
                  <a:pt x="386696" y="3108159"/>
                </a:cubicBezTo>
                <a:cubicBezTo>
                  <a:pt x="379400" y="3105727"/>
                  <a:pt x="372104" y="3099647"/>
                  <a:pt x="364807" y="3089919"/>
                </a:cubicBezTo>
                <a:cubicBezTo>
                  <a:pt x="362375" y="3082623"/>
                  <a:pt x="358727" y="3075327"/>
                  <a:pt x="353863" y="3068031"/>
                </a:cubicBezTo>
                <a:cubicBezTo>
                  <a:pt x="339271" y="3060735"/>
                  <a:pt x="330759" y="3051006"/>
                  <a:pt x="328327" y="3038846"/>
                </a:cubicBezTo>
                <a:lnTo>
                  <a:pt x="313734" y="3035198"/>
                </a:lnTo>
                <a:cubicBezTo>
                  <a:pt x="291846" y="3032766"/>
                  <a:pt x="280902" y="3019389"/>
                  <a:pt x="280902" y="2995069"/>
                </a:cubicBezTo>
                <a:lnTo>
                  <a:pt x="280902" y="2984125"/>
                </a:lnTo>
                <a:lnTo>
                  <a:pt x="266309" y="2980477"/>
                </a:lnTo>
                <a:lnTo>
                  <a:pt x="262661" y="2973181"/>
                </a:lnTo>
                <a:lnTo>
                  <a:pt x="229829" y="2962236"/>
                </a:lnTo>
                <a:cubicBezTo>
                  <a:pt x="229829" y="2962236"/>
                  <a:pt x="223748" y="2952508"/>
                  <a:pt x="211588" y="2933052"/>
                </a:cubicBezTo>
                <a:cubicBezTo>
                  <a:pt x="199428" y="2925756"/>
                  <a:pt x="193348" y="2912379"/>
                  <a:pt x="193348" y="2892923"/>
                </a:cubicBezTo>
                <a:lnTo>
                  <a:pt x="193348" y="2860090"/>
                </a:lnTo>
                <a:cubicBezTo>
                  <a:pt x="193348" y="2852794"/>
                  <a:pt x="188484" y="2846714"/>
                  <a:pt x="178756" y="2841850"/>
                </a:cubicBezTo>
                <a:cubicBezTo>
                  <a:pt x="173891" y="2832122"/>
                  <a:pt x="173891" y="2822394"/>
                  <a:pt x="178756" y="2812665"/>
                </a:cubicBezTo>
                <a:cubicBezTo>
                  <a:pt x="183620" y="2812665"/>
                  <a:pt x="186052" y="2807801"/>
                  <a:pt x="186052" y="2798073"/>
                </a:cubicBezTo>
                <a:cubicBezTo>
                  <a:pt x="188484" y="2790777"/>
                  <a:pt x="190916" y="2784089"/>
                  <a:pt x="193348" y="2778009"/>
                </a:cubicBezTo>
                <a:cubicBezTo>
                  <a:pt x="195780" y="2771928"/>
                  <a:pt x="198212" y="2766456"/>
                  <a:pt x="200644" y="2761592"/>
                </a:cubicBezTo>
                <a:lnTo>
                  <a:pt x="193348" y="2761592"/>
                </a:lnTo>
                <a:cubicBezTo>
                  <a:pt x="200644" y="2759160"/>
                  <a:pt x="204292" y="2750648"/>
                  <a:pt x="204292" y="2736056"/>
                </a:cubicBezTo>
                <a:cubicBezTo>
                  <a:pt x="204292" y="2723896"/>
                  <a:pt x="205508" y="2714167"/>
                  <a:pt x="207940" y="2706871"/>
                </a:cubicBezTo>
                <a:cubicBezTo>
                  <a:pt x="227397" y="2682551"/>
                  <a:pt x="238341" y="2667958"/>
                  <a:pt x="240773" y="2663094"/>
                </a:cubicBezTo>
                <a:cubicBezTo>
                  <a:pt x="243205" y="2660662"/>
                  <a:pt x="245637" y="2658230"/>
                  <a:pt x="248069" y="2655798"/>
                </a:cubicBezTo>
                <a:cubicBezTo>
                  <a:pt x="250501" y="2653366"/>
                  <a:pt x="251717" y="2649718"/>
                  <a:pt x="251717" y="2644854"/>
                </a:cubicBezTo>
                <a:lnTo>
                  <a:pt x="251717" y="2641206"/>
                </a:lnTo>
                <a:cubicBezTo>
                  <a:pt x="266309" y="2614453"/>
                  <a:pt x="273605" y="2596213"/>
                  <a:pt x="273605" y="2586485"/>
                </a:cubicBezTo>
                <a:cubicBezTo>
                  <a:pt x="273605" y="2586485"/>
                  <a:pt x="274214" y="2585877"/>
                  <a:pt x="275430" y="2584661"/>
                </a:cubicBezTo>
                <a:cubicBezTo>
                  <a:pt x="276645" y="2583445"/>
                  <a:pt x="278470" y="2582836"/>
                  <a:pt x="280902" y="2582836"/>
                </a:cubicBezTo>
                <a:cubicBezTo>
                  <a:pt x="285766" y="2575540"/>
                  <a:pt x="293062" y="2566420"/>
                  <a:pt x="302790" y="2555476"/>
                </a:cubicBezTo>
                <a:cubicBezTo>
                  <a:pt x="312518" y="2544532"/>
                  <a:pt x="322246" y="2536628"/>
                  <a:pt x="331975" y="2531763"/>
                </a:cubicBezTo>
                <a:cubicBezTo>
                  <a:pt x="341703" y="2529332"/>
                  <a:pt x="348999" y="2520819"/>
                  <a:pt x="353863" y="2506227"/>
                </a:cubicBezTo>
                <a:cubicBezTo>
                  <a:pt x="378184" y="2442994"/>
                  <a:pt x="413448" y="2368816"/>
                  <a:pt x="459657" y="2283695"/>
                </a:cubicBezTo>
                <a:cubicBezTo>
                  <a:pt x="462089" y="2276398"/>
                  <a:pt x="468169" y="2265454"/>
                  <a:pt x="477898" y="2250862"/>
                </a:cubicBezTo>
                <a:cubicBezTo>
                  <a:pt x="482762" y="2248430"/>
                  <a:pt x="485194" y="2244782"/>
                  <a:pt x="485194" y="2239918"/>
                </a:cubicBezTo>
                <a:cubicBezTo>
                  <a:pt x="470601" y="2247214"/>
                  <a:pt x="462089" y="2255726"/>
                  <a:pt x="459657" y="2265454"/>
                </a:cubicBezTo>
                <a:lnTo>
                  <a:pt x="445065" y="2280046"/>
                </a:lnTo>
                <a:cubicBezTo>
                  <a:pt x="437769" y="2280046"/>
                  <a:pt x="434121" y="2281262"/>
                  <a:pt x="434121" y="2283695"/>
                </a:cubicBezTo>
                <a:cubicBezTo>
                  <a:pt x="417096" y="2293423"/>
                  <a:pt x="403720" y="2297071"/>
                  <a:pt x="393992" y="2294639"/>
                </a:cubicBezTo>
                <a:cubicBezTo>
                  <a:pt x="393992" y="2292206"/>
                  <a:pt x="391560" y="2288558"/>
                  <a:pt x="386696" y="2283695"/>
                </a:cubicBezTo>
                <a:lnTo>
                  <a:pt x="346567" y="2305583"/>
                </a:lnTo>
                <a:lnTo>
                  <a:pt x="346567" y="2294639"/>
                </a:lnTo>
                <a:cubicBezTo>
                  <a:pt x="346567" y="2284910"/>
                  <a:pt x="344135" y="2280046"/>
                  <a:pt x="339271" y="2280046"/>
                </a:cubicBezTo>
                <a:lnTo>
                  <a:pt x="339271" y="2254510"/>
                </a:lnTo>
                <a:lnTo>
                  <a:pt x="324679" y="2250862"/>
                </a:lnTo>
                <a:cubicBezTo>
                  <a:pt x="324679" y="2243566"/>
                  <a:pt x="325894" y="2238702"/>
                  <a:pt x="328327" y="2236270"/>
                </a:cubicBezTo>
                <a:cubicBezTo>
                  <a:pt x="328327" y="2228973"/>
                  <a:pt x="325894" y="2221677"/>
                  <a:pt x="321030" y="2214381"/>
                </a:cubicBezTo>
                <a:cubicBezTo>
                  <a:pt x="321030" y="2211949"/>
                  <a:pt x="319206" y="2210125"/>
                  <a:pt x="315558" y="2208909"/>
                </a:cubicBezTo>
                <a:cubicBezTo>
                  <a:pt x="311910" y="2207693"/>
                  <a:pt x="308870" y="2208301"/>
                  <a:pt x="306438" y="2210733"/>
                </a:cubicBezTo>
                <a:cubicBezTo>
                  <a:pt x="304006" y="2213165"/>
                  <a:pt x="297926" y="2214381"/>
                  <a:pt x="288198" y="2214381"/>
                </a:cubicBezTo>
                <a:cubicBezTo>
                  <a:pt x="285766" y="2214381"/>
                  <a:pt x="283942" y="2214381"/>
                  <a:pt x="282726" y="2214381"/>
                </a:cubicBezTo>
                <a:cubicBezTo>
                  <a:pt x="281510" y="2214381"/>
                  <a:pt x="280902" y="2214381"/>
                  <a:pt x="280902" y="2214381"/>
                </a:cubicBezTo>
                <a:cubicBezTo>
                  <a:pt x="276037" y="2209517"/>
                  <a:pt x="273605" y="2203437"/>
                  <a:pt x="273605" y="2196141"/>
                </a:cubicBezTo>
                <a:cubicBezTo>
                  <a:pt x="271173" y="2181548"/>
                  <a:pt x="269957" y="2162092"/>
                  <a:pt x="269957" y="2137771"/>
                </a:cubicBezTo>
                <a:lnTo>
                  <a:pt x="266309" y="2079402"/>
                </a:lnTo>
                <a:cubicBezTo>
                  <a:pt x="266309" y="2069674"/>
                  <a:pt x="262661" y="2064810"/>
                  <a:pt x="255365" y="2064810"/>
                </a:cubicBezTo>
                <a:cubicBezTo>
                  <a:pt x="238341" y="2057514"/>
                  <a:pt x="228613" y="2051434"/>
                  <a:pt x="226180" y="2046569"/>
                </a:cubicBezTo>
                <a:cubicBezTo>
                  <a:pt x="216452" y="2036841"/>
                  <a:pt x="212804" y="2025897"/>
                  <a:pt x="215236" y="2013737"/>
                </a:cubicBezTo>
                <a:lnTo>
                  <a:pt x="226180" y="2010089"/>
                </a:lnTo>
                <a:lnTo>
                  <a:pt x="233477" y="1995496"/>
                </a:lnTo>
                <a:cubicBezTo>
                  <a:pt x="245637" y="1988200"/>
                  <a:pt x="250501" y="1978472"/>
                  <a:pt x="248069" y="1966312"/>
                </a:cubicBezTo>
                <a:cubicBezTo>
                  <a:pt x="248069" y="1959016"/>
                  <a:pt x="249285" y="1954152"/>
                  <a:pt x="251717" y="1951720"/>
                </a:cubicBezTo>
                <a:lnTo>
                  <a:pt x="255365" y="1937127"/>
                </a:lnTo>
                <a:cubicBezTo>
                  <a:pt x="257797" y="1937127"/>
                  <a:pt x="259621" y="1936519"/>
                  <a:pt x="260837" y="1935303"/>
                </a:cubicBezTo>
                <a:cubicBezTo>
                  <a:pt x="262053" y="1934087"/>
                  <a:pt x="262661" y="1933479"/>
                  <a:pt x="262661" y="1933479"/>
                </a:cubicBezTo>
                <a:cubicBezTo>
                  <a:pt x="265093" y="1931047"/>
                  <a:pt x="266309" y="1926183"/>
                  <a:pt x="266309" y="1918887"/>
                </a:cubicBezTo>
                <a:cubicBezTo>
                  <a:pt x="271173" y="1909159"/>
                  <a:pt x="273605" y="1901863"/>
                  <a:pt x="273605" y="1896998"/>
                </a:cubicBezTo>
                <a:cubicBezTo>
                  <a:pt x="280902" y="1887270"/>
                  <a:pt x="283334" y="1878758"/>
                  <a:pt x="280902" y="1871462"/>
                </a:cubicBezTo>
                <a:lnTo>
                  <a:pt x="280902" y="1864166"/>
                </a:lnTo>
                <a:cubicBezTo>
                  <a:pt x="283334" y="1859302"/>
                  <a:pt x="285158" y="1853829"/>
                  <a:pt x="286374" y="1847749"/>
                </a:cubicBezTo>
                <a:cubicBezTo>
                  <a:pt x="287590" y="1841669"/>
                  <a:pt x="289414" y="1836197"/>
                  <a:pt x="291846" y="1831333"/>
                </a:cubicBezTo>
                <a:lnTo>
                  <a:pt x="302790" y="1820389"/>
                </a:lnTo>
                <a:cubicBezTo>
                  <a:pt x="307654" y="1815525"/>
                  <a:pt x="313734" y="1808837"/>
                  <a:pt x="321030" y="1800325"/>
                </a:cubicBezTo>
                <a:cubicBezTo>
                  <a:pt x="328327" y="1791812"/>
                  <a:pt x="335623" y="1785124"/>
                  <a:pt x="342919" y="1780260"/>
                </a:cubicBezTo>
                <a:cubicBezTo>
                  <a:pt x="345351" y="1777828"/>
                  <a:pt x="346567" y="1774788"/>
                  <a:pt x="346567" y="1771140"/>
                </a:cubicBezTo>
                <a:cubicBezTo>
                  <a:pt x="346567" y="1767492"/>
                  <a:pt x="347783" y="1764452"/>
                  <a:pt x="350215" y="1762020"/>
                </a:cubicBezTo>
                <a:cubicBezTo>
                  <a:pt x="359943" y="1764452"/>
                  <a:pt x="368455" y="1762020"/>
                  <a:pt x="375752" y="1754724"/>
                </a:cubicBezTo>
                <a:lnTo>
                  <a:pt x="404936" y="1729187"/>
                </a:lnTo>
                <a:lnTo>
                  <a:pt x="408584" y="1729187"/>
                </a:lnTo>
                <a:cubicBezTo>
                  <a:pt x="418312" y="1719459"/>
                  <a:pt x="423177" y="1714595"/>
                  <a:pt x="423177" y="1714595"/>
                </a:cubicBezTo>
                <a:cubicBezTo>
                  <a:pt x="428041" y="1712163"/>
                  <a:pt x="432905" y="1704866"/>
                  <a:pt x="437769" y="1692706"/>
                </a:cubicBezTo>
                <a:cubicBezTo>
                  <a:pt x="437769" y="1692706"/>
                  <a:pt x="438377" y="1692706"/>
                  <a:pt x="439593" y="1692706"/>
                </a:cubicBezTo>
                <a:cubicBezTo>
                  <a:pt x="440809" y="1692706"/>
                  <a:pt x="441417" y="1692706"/>
                  <a:pt x="441417" y="1692706"/>
                </a:cubicBezTo>
                <a:cubicBezTo>
                  <a:pt x="451145" y="1687842"/>
                  <a:pt x="462089" y="1676898"/>
                  <a:pt x="474250" y="1659874"/>
                </a:cubicBezTo>
                <a:cubicBezTo>
                  <a:pt x="479114" y="1650145"/>
                  <a:pt x="485194" y="1642849"/>
                  <a:pt x="492490" y="1637985"/>
                </a:cubicBezTo>
                <a:cubicBezTo>
                  <a:pt x="502218" y="1635553"/>
                  <a:pt x="513162" y="1625825"/>
                  <a:pt x="525323" y="1608801"/>
                </a:cubicBezTo>
                <a:cubicBezTo>
                  <a:pt x="530187" y="1594208"/>
                  <a:pt x="539915" y="1575968"/>
                  <a:pt x="554507" y="1554079"/>
                </a:cubicBezTo>
                <a:cubicBezTo>
                  <a:pt x="554507" y="1546783"/>
                  <a:pt x="556939" y="1539487"/>
                  <a:pt x="561803" y="1532191"/>
                </a:cubicBezTo>
                <a:lnTo>
                  <a:pt x="496138" y="1495710"/>
                </a:lnTo>
                <a:cubicBezTo>
                  <a:pt x="496138" y="1498142"/>
                  <a:pt x="490058" y="1505438"/>
                  <a:pt x="477898" y="1517599"/>
                </a:cubicBezTo>
                <a:lnTo>
                  <a:pt x="477898" y="1510302"/>
                </a:lnTo>
                <a:cubicBezTo>
                  <a:pt x="487626" y="1505438"/>
                  <a:pt x="492490" y="1500574"/>
                  <a:pt x="492490" y="1495710"/>
                </a:cubicBezTo>
                <a:cubicBezTo>
                  <a:pt x="490058" y="1490846"/>
                  <a:pt x="487626" y="1488414"/>
                  <a:pt x="485194" y="1488414"/>
                </a:cubicBezTo>
                <a:cubicBezTo>
                  <a:pt x="477898" y="1485982"/>
                  <a:pt x="473034" y="1484766"/>
                  <a:pt x="470601" y="1484766"/>
                </a:cubicBezTo>
                <a:cubicBezTo>
                  <a:pt x="468169" y="1484766"/>
                  <a:pt x="465737" y="1488414"/>
                  <a:pt x="463305" y="1495710"/>
                </a:cubicBezTo>
                <a:cubicBezTo>
                  <a:pt x="456009" y="1498142"/>
                  <a:pt x="452361" y="1503006"/>
                  <a:pt x="452361" y="1510302"/>
                </a:cubicBezTo>
                <a:cubicBezTo>
                  <a:pt x="445065" y="1522463"/>
                  <a:pt x="436553" y="1528543"/>
                  <a:pt x="426825" y="1528543"/>
                </a:cubicBezTo>
                <a:cubicBezTo>
                  <a:pt x="414664" y="1528543"/>
                  <a:pt x="404936" y="1529759"/>
                  <a:pt x="397640" y="1532191"/>
                </a:cubicBezTo>
                <a:cubicBezTo>
                  <a:pt x="380616" y="1546783"/>
                  <a:pt x="368455" y="1554079"/>
                  <a:pt x="361159" y="1554079"/>
                </a:cubicBezTo>
                <a:cubicBezTo>
                  <a:pt x="348999" y="1554079"/>
                  <a:pt x="339271" y="1556512"/>
                  <a:pt x="331975" y="1561376"/>
                </a:cubicBezTo>
                <a:lnTo>
                  <a:pt x="324679" y="1579616"/>
                </a:lnTo>
                <a:lnTo>
                  <a:pt x="310086" y="1568672"/>
                </a:lnTo>
                <a:cubicBezTo>
                  <a:pt x="312518" y="1566240"/>
                  <a:pt x="313734" y="1562592"/>
                  <a:pt x="313734" y="1557727"/>
                </a:cubicBezTo>
                <a:lnTo>
                  <a:pt x="306438" y="1554079"/>
                </a:lnTo>
                <a:lnTo>
                  <a:pt x="302790" y="1543135"/>
                </a:lnTo>
                <a:cubicBezTo>
                  <a:pt x="293062" y="1545567"/>
                  <a:pt x="285766" y="1549823"/>
                  <a:pt x="280902" y="1555903"/>
                </a:cubicBezTo>
                <a:cubicBezTo>
                  <a:pt x="276037" y="1561984"/>
                  <a:pt x="272389" y="1566240"/>
                  <a:pt x="269957" y="1568672"/>
                </a:cubicBezTo>
                <a:lnTo>
                  <a:pt x="262661" y="1583264"/>
                </a:lnTo>
                <a:cubicBezTo>
                  <a:pt x="260229" y="1590560"/>
                  <a:pt x="254149" y="1594208"/>
                  <a:pt x="244421" y="1594208"/>
                </a:cubicBezTo>
                <a:cubicBezTo>
                  <a:pt x="237125" y="1586912"/>
                  <a:pt x="233477" y="1580832"/>
                  <a:pt x="233477" y="1575968"/>
                </a:cubicBezTo>
                <a:cubicBezTo>
                  <a:pt x="233477" y="1571104"/>
                  <a:pt x="235301" y="1565024"/>
                  <a:pt x="238949" y="1557727"/>
                </a:cubicBezTo>
                <a:cubicBezTo>
                  <a:pt x="242597" y="1550431"/>
                  <a:pt x="245637" y="1544351"/>
                  <a:pt x="248069" y="1539487"/>
                </a:cubicBezTo>
                <a:lnTo>
                  <a:pt x="251717" y="1528543"/>
                </a:lnTo>
                <a:cubicBezTo>
                  <a:pt x="251717" y="1526111"/>
                  <a:pt x="253541" y="1523071"/>
                  <a:pt x="257189" y="1519423"/>
                </a:cubicBezTo>
                <a:cubicBezTo>
                  <a:pt x="260837" y="1515775"/>
                  <a:pt x="262661" y="1512735"/>
                  <a:pt x="262661" y="1510302"/>
                </a:cubicBezTo>
                <a:cubicBezTo>
                  <a:pt x="267525" y="1505438"/>
                  <a:pt x="267525" y="1498142"/>
                  <a:pt x="262661" y="1488414"/>
                </a:cubicBezTo>
                <a:cubicBezTo>
                  <a:pt x="255365" y="1498142"/>
                  <a:pt x="248069" y="1498142"/>
                  <a:pt x="240773" y="1488414"/>
                </a:cubicBezTo>
                <a:cubicBezTo>
                  <a:pt x="240773" y="1490846"/>
                  <a:pt x="239557" y="1492670"/>
                  <a:pt x="237125" y="1493886"/>
                </a:cubicBezTo>
                <a:cubicBezTo>
                  <a:pt x="234693" y="1495102"/>
                  <a:pt x="233477" y="1496926"/>
                  <a:pt x="233477" y="1499358"/>
                </a:cubicBezTo>
                <a:cubicBezTo>
                  <a:pt x="228613" y="1504222"/>
                  <a:pt x="226788" y="1507871"/>
                  <a:pt x="228005" y="1510302"/>
                </a:cubicBezTo>
                <a:cubicBezTo>
                  <a:pt x="229221" y="1512735"/>
                  <a:pt x="233477" y="1516383"/>
                  <a:pt x="240773" y="1521247"/>
                </a:cubicBezTo>
                <a:cubicBezTo>
                  <a:pt x="231045" y="1523679"/>
                  <a:pt x="226180" y="1526111"/>
                  <a:pt x="226180" y="1528543"/>
                </a:cubicBezTo>
                <a:cubicBezTo>
                  <a:pt x="214020" y="1528543"/>
                  <a:pt x="203076" y="1534623"/>
                  <a:pt x="193348" y="1546783"/>
                </a:cubicBezTo>
                <a:cubicBezTo>
                  <a:pt x="190916" y="1554079"/>
                  <a:pt x="187268" y="1558336"/>
                  <a:pt x="182404" y="1559552"/>
                </a:cubicBezTo>
                <a:cubicBezTo>
                  <a:pt x="177539" y="1560768"/>
                  <a:pt x="173891" y="1560160"/>
                  <a:pt x="171459" y="1557727"/>
                </a:cubicBezTo>
                <a:cubicBezTo>
                  <a:pt x="171459" y="1555296"/>
                  <a:pt x="172675" y="1551647"/>
                  <a:pt x="175107" y="1546783"/>
                </a:cubicBezTo>
                <a:lnTo>
                  <a:pt x="200644" y="1503006"/>
                </a:lnTo>
                <a:cubicBezTo>
                  <a:pt x="200644" y="1500574"/>
                  <a:pt x="200644" y="1498750"/>
                  <a:pt x="200644" y="1497534"/>
                </a:cubicBezTo>
                <a:cubicBezTo>
                  <a:pt x="200644" y="1496318"/>
                  <a:pt x="200644" y="1494494"/>
                  <a:pt x="200644" y="1492062"/>
                </a:cubicBezTo>
                <a:lnTo>
                  <a:pt x="186052" y="1492062"/>
                </a:lnTo>
                <a:cubicBezTo>
                  <a:pt x="183620" y="1492062"/>
                  <a:pt x="179972" y="1494494"/>
                  <a:pt x="175107" y="1499358"/>
                </a:cubicBezTo>
                <a:lnTo>
                  <a:pt x="171459" y="1484766"/>
                </a:lnTo>
                <a:cubicBezTo>
                  <a:pt x="164163" y="1489630"/>
                  <a:pt x="156867" y="1501790"/>
                  <a:pt x="149571" y="1521247"/>
                </a:cubicBezTo>
                <a:lnTo>
                  <a:pt x="145923" y="1521247"/>
                </a:lnTo>
                <a:cubicBezTo>
                  <a:pt x="143491" y="1526111"/>
                  <a:pt x="137411" y="1529759"/>
                  <a:pt x="127682" y="1532191"/>
                </a:cubicBezTo>
                <a:lnTo>
                  <a:pt x="127682" y="1521247"/>
                </a:lnTo>
                <a:lnTo>
                  <a:pt x="120386" y="1528543"/>
                </a:lnTo>
                <a:cubicBezTo>
                  <a:pt x="108226" y="1528543"/>
                  <a:pt x="107010" y="1524895"/>
                  <a:pt x="116738" y="1517599"/>
                </a:cubicBezTo>
                <a:lnTo>
                  <a:pt x="127682" y="1492062"/>
                </a:lnTo>
                <a:cubicBezTo>
                  <a:pt x="130114" y="1489630"/>
                  <a:pt x="132547" y="1488414"/>
                  <a:pt x="134979" y="1488414"/>
                </a:cubicBezTo>
                <a:cubicBezTo>
                  <a:pt x="137411" y="1488414"/>
                  <a:pt x="138627" y="1487198"/>
                  <a:pt x="138627" y="1484766"/>
                </a:cubicBezTo>
                <a:cubicBezTo>
                  <a:pt x="128899" y="1482334"/>
                  <a:pt x="122210" y="1482942"/>
                  <a:pt x="118562" y="1486590"/>
                </a:cubicBezTo>
                <a:cubicBezTo>
                  <a:pt x="114914" y="1490238"/>
                  <a:pt x="110658" y="1493278"/>
                  <a:pt x="105794" y="1495710"/>
                </a:cubicBezTo>
                <a:lnTo>
                  <a:pt x="102146" y="1419100"/>
                </a:lnTo>
                <a:cubicBezTo>
                  <a:pt x="92418" y="1421533"/>
                  <a:pt x="87554" y="1426397"/>
                  <a:pt x="87554" y="1433693"/>
                </a:cubicBezTo>
                <a:cubicBezTo>
                  <a:pt x="77825" y="1450717"/>
                  <a:pt x="62017" y="1458013"/>
                  <a:pt x="40129" y="1455581"/>
                </a:cubicBezTo>
                <a:cubicBezTo>
                  <a:pt x="32833" y="1455581"/>
                  <a:pt x="31617" y="1454365"/>
                  <a:pt x="36481" y="1451933"/>
                </a:cubicBezTo>
                <a:cubicBezTo>
                  <a:pt x="36481" y="1444637"/>
                  <a:pt x="35265" y="1437949"/>
                  <a:pt x="32833" y="1431869"/>
                </a:cubicBezTo>
                <a:cubicBezTo>
                  <a:pt x="30400" y="1425789"/>
                  <a:pt x="27968" y="1420317"/>
                  <a:pt x="25536" y="1415452"/>
                </a:cubicBezTo>
                <a:cubicBezTo>
                  <a:pt x="25536" y="1408156"/>
                  <a:pt x="24928" y="1401468"/>
                  <a:pt x="23712" y="1395388"/>
                </a:cubicBezTo>
                <a:cubicBezTo>
                  <a:pt x="22496" y="1389308"/>
                  <a:pt x="23104" y="1381404"/>
                  <a:pt x="25536" y="1371676"/>
                </a:cubicBezTo>
                <a:cubicBezTo>
                  <a:pt x="35265" y="1361948"/>
                  <a:pt x="36481" y="1352219"/>
                  <a:pt x="29184" y="1342491"/>
                </a:cubicBezTo>
                <a:cubicBezTo>
                  <a:pt x="29184" y="1327899"/>
                  <a:pt x="27968" y="1319387"/>
                  <a:pt x="25536" y="1316954"/>
                </a:cubicBezTo>
                <a:lnTo>
                  <a:pt x="18240" y="1298714"/>
                </a:lnTo>
                <a:cubicBezTo>
                  <a:pt x="10944" y="1291418"/>
                  <a:pt x="4864" y="1278042"/>
                  <a:pt x="0" y="1258585"/>
                </a:cubicBezTo>
                <a:cubicBezTo>
                  <a:pt x="0" y="1243993"/>
                  <a:pt x="4864" y="1233049"/>
                  <a:pt x="14592" y="1225753"/>
                </a:cubicBezTo>
                <a:cubicBezTo>
                  <a:pt x="43777" y="1194136"/>
                  <a:pt x="60801" y="1172248"/>
                  <a:pt x="65665" y="1160087"/>
                </a:cubicBezTo>
                <a:cubicBezTo>
                  <a:pt x="65665" y="1157655"/>
                  <a:pt x="72353" y="1150359"/>
                  <a:pt x="85730" y="1138199"/>
                </a:cubicBezTo>
                <a:cubicBezTo>
                  <a:pt x="99106" y="1126039"/>
                  <a:pt x="115522" y="1117526"/>
                  <a:pt x="134979" y="1112662"/>
                </a:cubicBezTo>
                <a:cubicBezTo>
                  <a:pt x="142275" y="1112662"/>
                  <a:pt x="152003" y="1106582"/>
                  <a:pt x="164163" y="1094422"/>
                </a:cubicBezTo>
                <a:cubicBezTo>
                  <a:pt x="169027" y="1091990"/>
                  <a:pt x="173283" y="1089558"/>
                  <a:pt x="176931" y="1087126"/>
                </a:cubicBezTo>
                <a:cubicBezTo>
                  <a:pt x="180580" y="1084694"/>
                  <a:pt x="184836" y="1082262"/>
                  <a:pt x="189700" y="1079830"/>
                </a:cubicBezTo>
                <a:cubicBezTo>
                  <a:pt x="196996" y="1077398"/>
                  <a:pt x="205508" y="1071317"/>
                  <a:pt x="215236" y="1061589"/>
                </a:cubicBezTo>
                <a:cubicBezTo>
                  <a:pt x="222532" y="1051861"/>
                  <a:pt x="234693" y="1038485"/>
                  <a:pt x="251717" y="1021461"/>
                </a:cubicBezTo>
                <a:lnTo>
                  <a:pt x="335623" y="922963"/>
                </a:lnTo>
                <a:cubicBezTo>
                  <a:pt x="386696" y="864593"/>
                  <a:pt x="420745" y="823249"/>
                  <a:pt x="437769" y="798928"/>
                </a:cubicBezTo>
                <a:lnTo>
                  <a:pt x="518026" y="682190"/>
                </a:lnTo>
                <a:cubicBezTo>
                  <a:pt x="552075" y="640845"/>
                  <a:pt x="576396" y="608012"/>
                  <a:pt x="590988" y="583692"/>
                </a:cubicBezTo>
                <a:cubicBezTo>
                  <a:pt x="649357" y="510730"/>
                  <a:pt x="706510" y="429256"/>
                  <a:pt x="762447" y="339271"/>
                </a:cubicBezTo>
                <a:cubicBezTo>
                  <a:pt x="772176" y="331974"/>
                  <a:pt x="782512" y="319206"/>
                  <a:pt x="793456" y="300966"/>
                </a:cubicBezTo>
                <a:cubicBezTo>
                  <a:pt x="804400" y="282725"/>
                  <a:pt x="812305" y="271173"/>
                  <a:pt x="817169" y="266309"/>
                </a:cubicBezTo>
                <a:cubicBezTo>
                  <a:pt x="824465" y="259013"/>
                  <a:pt x="828113" y="249285"/>
                  <a:pt x="828113" y="237125"/>
                </a:cubicBezTo>
                <a:cubicBezTo>
                  <a:pt x="828113" y="232260"/>
                  <a:pt x="830545" y="217668"/>
                  <a:pt x="835409" y="193348"/>
                </a:cubicBezTo>
                <a:cubicBezTo>
                  <a:pt x="835409" y="188484"/>
                  <a:pt x="836625" y="184227"/>
                  <a:pt x="839057" y="180579"/>
                </a:cubicBezTo>
                <a:cubicBezTo>
                  <a:pt x="841489" y="176931"/>
                  <a:pt x="842705" y="172675"/>
                  <a:pt x="842705" y="167811"/>
                </a:cubicBezTo>
                <a:lnTo>
                  <a:pt x="846353" y="167811"/>
                </a:lnTo>
                <a:cubicBezTo>
                  <a:pt x="853649" y="162947"/>
                  <a:pt x="858513" y="158691"/>
                  <a:pt x="860946" y="155043"/>
                </a:cubicBezTo>
                <a:cubicBezTo>
                  <a:pt x="863378" y="151395"/>
                  <a:pt x="862162" y="147139"/>
                  <a:pt x="857297" y="142275"/>
                </a:cubicBezTo>
                <a:cubicBezTo>
                  <a:pt x="862162" y="134978"/>
                  <a:pt x="862162" y="126466"/>
                  <a:pt x="857297" y="116738"/>
                </a:cubicBezTo>
                <a:cubicBezTo>
                  <a:pt x="850001" y="116738"/>
                  <a:pt x="846353" y="114306"/>
                  <a:pt x="846353" y="109442"/>
                </a:cubicBezTo>
                <a:lnTo>
                  <a:pt x="860946" y="98498"/>
                </a:lnTo>
                <a:cubicBezTo>
                  <a:pt x="870674" y="91202"/>
                  <a:pt x="884050" y="85121"/>
                  <a:pt x="901074" y="80257"/>
                </a:cubicBezTo>
                <a:lnTo>
                  <a:pt x="908370" y="76609"/>
                </a:lnTo>
                <a:cubicBezTo>
                  <a:pt x="913234" y="66881"/>
                  <a:pt x="927827" y="59585"/>
                  <a:pt x="952147" y="54721"/>
                </a:cubicBezTo>
                <a:lnTo>
                  <a:pt x="984980" y="40128"/>
                </a:lnTo>
                <a:cubicBezTo>
                  <a:pt x="994708" y="35264"/>
                  <a:pt x="1008084" y="32832"/>
                  <a:pt x="1025109" y="32832"/>
                </a:cubicBezTo>
                <a:cubicBezTo>
                  <a:pt x="1039701" y="32832"/>
                  <a:pt x="1051861" y="31616"/>
                  <a:pt x="1061589" y="29184"/>
                </a:cubicBezTo>
                <a:cubicBezTo>
                  <a:pt x="1068886" y="26752"/>
                  <a:pt x="1078614" y="22496"/>
                  <a:pt x="1090774" y="16416"/>
                </a:cubicBezTo>
                <a:cubicBezTo>
                  <a:pt x="1102934" y="10336"/>
                  <a:pt x="1113879" y="7296"/>
                  <a:pt x="1123607" y="7296"/>
                </a:cubicBezTo>
                <a:lnTo>
                  <a:pt x="1127255" y="7296"/>
                </a:lnTo>
                <a:cubicBezTo>
                  <a:pt x="1139415" y="2432"/>
                  <a:pt x="1147927" y="0"/>
                  <a:pt x="1152791" y="0"/>
                </a:cubicBezTo>
                <a:close/>
                <a:moveTo>
                  <a:pt x="638413" y="1014164"/>
                </a:moveTo>
                <a:cubicBezTo>
                  <a:pt x="638413" y="1016596"/>
                  <a:pt x="637805" y="1018420"/>
                  <a:pt x="636589" y="1019636"/>
                </a:cubicBezTo>
                <a:cubicBezTo>
                  <a:pt x="635373" y="1020853"/>
                  <a:pt x="635981" y="1025109"/>
                  <a:pt x="638413" y="1032405"/>
                </a:cubicBezTo>
                <a:lnTo>
                  <a:pt x="631117" y="1032405"/>
                </a:lnTo>
                <a:lnTo>
                  <a:pt x="601932" y="1061589"/>
                </a:lnTo>
                <a:lnTo>
                  <a:pt x="612876" y="1054293"/>
                </a:lnTo>
                <a:cubicBezTo>
                  <a:pt x="627469" y="1044565"/>
                  <a:pt x="635981" y="1037269"/>
                  <a:pt x="638413" y="1032405"/>
                </a:cubicBezTo>
                <a:cubicBezTo>
                  <a:pt x="638413" y="1025109"/>
                  <a:pt x="639629" y="1020244"/>
                  <a:pt x="642061" y="1017812"/>
                </a:cubicBezTo>
                <a:cubicBezTo>
                  <a:pt x="642061" y="1015380"/>
                  <a:pt x="640845" y="1014164"/>
                  <a:pt x="638413" y="1014164"/>
                </a:cubicBezTo>
                <a:close/>
                <a:moveTo>
                  <a:pt x="576396" y="1109014"/>
                </a:moveTo>
                <a:cubicBezTo>
                  <a:pt x="576396" y="1111446"/>
                  <a:pt x="575788" y="1112662"/>
                  <a:pt x="574572" y="1112662"/>
                </a:cubicBezTo>
                <a:cubicBezTo>
                  <a:pt x="573356" y="1112662"/>
                  <a:pt x="571532" y="1113878"/>
                  <a:pt x="569100" y="1116310"/>
                </a:cubicBezTo>
                <a:lnTo>
                  <a:pt x="569100" y="1119959"/>
                </a:lnTo>
                <a:lnTo>
                  <a:pt x="580044" y="1112662"/>
                </a:lnTo>
                <a:cubicBezTo>
                  <a:pt x="580044" y="1112662"/>
                  <a:pt x="579436" y="1112054"/>
                  <a:pt x="578220" y="1110838"/>
                </a:cubicBezTo>
                <a:cubicBezTo>
                  <a:pt x="577004" y="1109622"/>
                  <a:pt x="576396" y="1109014"/>
                  <a:pt x="576396" y="1109014"/>
                </a:cubicBezTo>
                <a:close/>
                <a:moveTo>
                  <a:pt x="594636" y="1112662"/>
                </a:moveTo>
                <a:cubicBezTo>
                  <a:pt x="594636" y="1112662"/>
                  <a:pt x="592204" y="1113878"/>
                  <a:pt x="587340" y="1116310"/>
                </a:cubicBezTo>
                <a:cubicBezTo>
                  <a:pt x="582476" y="1118743"/>
                  <a:pt x="582476" y="1122391"/>
                  <a:pt x="587340" y="1127255"/>
                </a:cubicBezTo>
                <a:cubicBezTo>
                  <a:pt x="592204" y="1124823"/>
                  <a:pt x="594636" y="1119959"/>
                  <a:pt x="594636" y="1112662"/>
                </a:cubicBezTo>
                <a:close/>
                <a:moveTo>
                  <a:pt x="599163" y="1145803"/>
                </a:moveTo>
                <a:lnTo>
                  <a:pt x="595776" y="1146179"/>
                </a:lnTo>
                <a:cubicBezTo>
                  <a:pt x="590760" y="1147547"/>
                  <a:pt x="589164" y="1150967"/>
                  <a:pt x="590988" y="1156439"/>
                </a:cubicBezTo>
                <a:cubicBezTo>
                  <a:pt x="592204" y="1155223"/>
                  <a:pt x="593724" y="1153399"/>
                  <a:pt x="595548" y="1150967"/>
                </a:cubicBezTo>
                <a:lnTo>
                  <a:pt x="599163" y="1145803"/>
                </a:lnTo>
                <a:close/>
                <a:moveTo>
                  <a:pt x="572748" y="1149143"/>
                </a:moveTo>
                <a:cubicBezTo>
                  <a:pt x="572748" y="1149143"/>
                  <a:pt x="569708" y="1150359"/>
                  <a:pt x="563627" y="1152791"/>
                </a:cubicBezTo>
                <a:cubicBezTo>
                  <a:pt x="557547" y="1155223"/>
                  <a:pt x="555723" y="1160087"/>
                  <a:pt x="558155" y="1167383"/>
                </a:cubicBezTo>
                <a:cubicBezTo>
                  <a:pt x="563019" y="1164951"/>
                  <a:pt x="567884" y="1158871"/>
                  <a:pt x="572748" y="1149143"/>
                </a:cubicBezTo>
                <a:close/>
                <a:moveTo>
                  <a:pt x="1169116" y="1307267"/>
                </a:moveTo>
                <a:lnTo>
                  <a:pt x="1163736" y="1309658"/>
                </a:lnTo>
                <a:cubicBezTo>
                  <a:pt x="1152791" y="1315738"/>
                  <a:pt x="1141847" y="1324251"/>
                  <a:pt x="1130903" y="1335195"/>
                </a:cubicBezTo>
                <a:cubicBezTo>
                  <a:pt x="1118743" y="1344923"/>
                  <a:pt x="1111446" y="1353435"/>
                  <a:pt x="1109014" y="1360731"/>
                </a:cubicBezTo>
                <a:cubicBezTo>
                  <a:pt x="1099286" y="1368027"/>
                  <a:pt x="1095638" y="1376540"/>
                  <a:pt x="1098070" y="1386268"/>
                </a:cubicBezTo>
                <a:cubicBezTo>
                  <a:pt x="1105366" y="1391132"/>
                  <a:pt x="1104150" y="1394780"/>
                  <a:pt x="1094422" y="1397212"/>
                </a:cubicBezTo>
                <a:lnTo>
                  <a:pt x="1094422" y="1408156"/>
                </a:lnTo>
                <a:lnTo>
                  <a:pt x="1090774" y="1415452"/>
                </a:lnTo>
                <a:cubicBezTo>
                  <a:pt x="1085910" y="1417885"/>
                  <a:pt x="1083478" y="1423965"/>
                  <a:pt x="1083478" y="1433693"/>
                </a:cubicBezTo>
                <a:lnTo>
                  <a:pt x="1083478" y="1451933"/>
                </a:lnTo>
                <a:cubicBezTo>
                  <a:pt x="1083478" y="1456797"/>
                  <a:pt x="1087126" y="1461662"/>
                  <a:pt x="1094422" y="1466525"/>
                </a:cubicBezTo>
                <a:cubicBezTo>
                  <a:pt x="1106583" y="1471390"/>
                  <a:pt x="1112663" y="1482334"/>
                  <a:pt x="1112663" y="1499358"/>
                </a:cubicBezTo>
                <a:lnTo>
                  <a:pt x="1116311" y="1521247"/>
                </a:lnTo>
                <a:lnTo>
                  <a:pt x="1127255" y="1528543"/>
                </a:lnTo>
                <a:cubicBezTo>
                  <a:pt x="1122391" y="1528543"/>
                  <a:pt x="1118743" y="1530975"/>
                  <a:pt x="1116311" y="1535839"/>
                </a:cubicBezTo>
                <a:cubicBezTo>
                  <a:pt x="1113879" y="1540703"/>
                  <a:pt x="1111446" y="1544351"/>
                  <a:pt x="1109014" y="1546783"/>
                </a:cubicBezTo>
                <a:cubicBezTo>
                  <a:pt x="1109014" y="1549215"/>
                  <a:pt x="1112663" y="1551647"/>
                  <a:pt x="1119959" y="1554079"/>
                </a:cubicBezTo>
                <a:cubicBezTo>
                  <a:pt x="1127255" y="1556512"/>
                  <a:pt x="1132119" y="1557727"/>
                  <a:pt x="1134551" y="1557727"/>
                </a:cubicBezTo>
                <a:lnTo>
                  <a:pt x="1156439" y="1557727"/>
                </a:lnTo>
                <a:lnTo>
                  <a:pt x="1174680" y="1568672"/>
                </a:lnTo>
                <a:cubicBezTo>
                  <a:pt x="1181976" y="1571104"/>
                  <a:pt x="1185624" y="1574144"/>
                  <a:pt x="1185624" y="1577792"/>
                </a:cubicBezTo>
                <a:cubicBezTo>
                  <a:pt x="1185624" y="1581440"/>
                  <a:pt x="1185624" y="1583264"/>
                  <a:pt x="1185624" y="1583264"/>
                </a:cubicBezTo>
                <a:cubicBezTo>
                  <a:pt x="1188056" y="1590560"/>
                  <a:pt x="1190488" y="1594208"/>
                  <a:pt x="1192920" y="1594208"/>
                </a:cubicBezTo>
                <a:cubicBezTo>
                  <a:pt x="1183192" y="1599072"/>
                  <a:pt x="1177112" y="1599072"/>
                  <a:pt x="1174680" y="1594208"/>
                </a:cubicBezTo>
                <a:lnTo>
                  <a:pt x="1163735" y="1601504"/>
                </a:lnTo>
                <a:lnTo>
                  <a:pt x="1203865" y="1608801"/>
                </a:lnTo>
                <a:cubicBezTo>
                  <a:pt x="1206296" y="1611233"/>
                  <a:pt x="1205081" y="1613665"/>
                  <a:pt x="1200216" y="1616097"/>
                </a:cubicBezTo>
                <a:cubicBezTo>
                  <a:pt x="1195352" y="1618529"/>
                  <a:pt x="1192920" y="1620961"/>
                  <a:pt x="1192920" y="1623393"/>
                </a:cubicBezTo>
                <a:lnTo>
                  <a:pt x="1189272" y="1619745"/>
                </a:lnTo>
                <a:lnTo>
                  <a:pt x="1185624" y="1612449"/>
                </a:lnTo>
                <a:lnTo>
                  <a:pt x="1156439" y="1612449"/>
                </a:lnTo>
                <a:lnTo>
                  <a:pt x="1178328" y="1619745"/>
                </a:lnTo>
                <a:cubicBezTo>
                  <a:pt x="1173464" y="1631905"/>
                  <a:pt x="1168600" y="1635553"/>
                  <a:pt x="1163735" y="1630689"/>
                </a:cubicBezTo>
                <a:cubicBezTo>
                  <a:pt x="1163735" y="1635553"/>
                  <a:pt x="1164951" y="1637985"/>
                  <a:pt x="1167384" y="1637985"/>
                </a:cubicBezTo>
                <a:cubicBezTo>
                  <a:pt x="1172248" y="1637985"/>
                  <a:pt x="1178328" y="1637985"/>
                  <a:pt x="1185624" y="1637985"/>
                </a:cubicBezTo>
                <a:cubicBezTo>
                  <a:pt x="1188056" y="1635553"/>
                  <a:pt x="1190488" y="1634337"/>
                  <a:pt x="1192920" y="1634337"/>
                </a:cubicBezTo>
                <a:cubicBezTo>
                  <a:pt x="1195352" y="1634337"/>
                  <a:pt x="1199000" y="1634337"/>
                  <a:pt x="1203865" y="1634337"/>
                </a:cubicBezTo>
                <a:cubicBezTo>
                  <a:pt x="1208729" y="1634337"/>
                  <a:pt x="1212377" y="1633121"/>
                  <a:pt x="1214809" y="1630689"/>
                </a:cubicBezTo>
                <a:cubicBezTo>
                  <a:pt x="1214809" y="1625825"/>
                  <a:pt x="1216633" y="1625217"/>
                  <a:pt x="1220281" y="1628865"/>
                </a:cubicBezTo>
                <a:cubicBezTo>
                  <a:pt x="1223929" y="1632513"/>
                  <a:pt x="1223321" y="1635553"/>
                  <a:pt x="1218457" y="1637985"/>
                </a:cubicBezTo>
                <a:cubicBezTo>
                  <a:pt x="1218457" y="1640417"/>
                  <a:pt x="1217241" y="1641633"/>
                  <a:pt x="1214809" y="1641633"/>
                </a:cubicBezTo>
                <a:cubicBezTo>
                  <a:pt x="1209945" y="1644065"/>
                  <a:pt x="1205081" y="1646497"/>
                  <a:pt x="1200216" y="1648929"/>
                </a:cubicBezTo>
                <a:cubicBezTo>
                  <a:pt x="1195352" y="1651361"/>
                  <a:pt x="1191704" y="1653793"/>
                  <a:pt x="1189272" y="1656226"/>
                </a:cubicBezTo>
                <a:cubicBezTo>
                  <a:pt x="1189272" y="1658658"/>
                  <a:pt x="1187448" y="1659265"/>
                  <a:pt x="1183800" y="1658050"/>
                </a:cubicBezTo>
                <a:cubicBezTo>
                  <a:pt x="1180152" y="1656833"/>
                  <a:pt x="1177112" y="1656226"/>
                  <a:pt x="1174680" y="1656226"/>
                </a:cubicBezTo>
                <a:lnTo>
                  <a:pt x="1163735" y="1652578"/>
                </a:lnTo>
                <a:cubicBezTo>
                  <a:pt x="1163735" y="1659874"/>
                  <a:pt x="1160695" y="1663522"/>
                  <a:pt x="1154615" y="1663522"/>
                </a:cubicBezTo>
                <a:cubicBezTo>
                  <a:pt x="1148535" y="1663522"/>
                  <a:pt x="1141847" y="1662306"/>
                  <a:pt x="1134551" y="1659874"/>
                </a:cubicBezTo>
                <a:cubicBezTo>
                  <a:pt x="1132119" y="1657441"/>
                  <a:pt x="1128471" y="1657441"/>
                  <a:pt x="1123607" y="1659874"/>
                </a:cubicBezTo>
                <a:cubicBezTo>
                  <a:pt x="1118743" y="1662306"/>
                  <a:pt x="1115095" y="1664738"/>
                  <a:pt x="1112663" y="1667170"/>
                </a:cubicBezTo>
                <a:lnTo>
                  <a:pt x="1112663" y="1663522"/>
                </a:lnTo>
                <a:lnTo>
                  <a:pt x="1116311" y="1659874"/>
                </a:lnTo>
                <a:lnTo>
                  <a:pt x="1112663" y="1659874"/>
                </a:lnTo>
                <a:cubicBezTo>
                  <a:pt x="1110231" y="1659874"/>
                  <a:pt x="1107190" y="1660482"/>
                  <a:pt x="1103542" y="1661698"/>
                </a:cubicBezTo>
                <a:cubicBezTo>
                  <a:pt x="1099894" y="1662914"/>
                  <a:pt x="1095638" y="1663522"/>
                  <a:pt x="1090774" y="1663522"/>
                </a:cubicBezTo>
                <a:lnTo>
                  <a:pt x="1083478" y="1663522"/>
                </a:lnTo>
                <a:cubicBezTo>
                  <a:pt x="1083478" y="1663522"/>
                  <a:pt x="1082870" y="1663522"/>
                  <a:pt x="1081654" y="1663522"/>
                </a:cubicBezTo>
                <a:cubicBezTo>
                  <a:pt x="1080438" y="1663522"/>
                  <a:pt x="1078614" y="1663522"/>
                  <a:pt x="1076182" y="1663522"/>
                </a:cubicBezTo>
                <a:lnTo>
                  <a:pt x="1083478" y="1667170"/>
                </a:lnTo>
                <a:cubicBezTo>
                  <a:pt x="1085910" y="1669602"/>
                  <a:pt x="1089558" y="1670818"/>
                  <a:pt x="1094422" y="1670818"/>
                </a:cubicBezTo>
                <a:cubicBezTo>
                  <a:pt x="1104150" y="1668386"/>
                  <a:pt x="1113271" y="1667778"/>
                  <a:pt x="1121783" y="1668994"/>
                </a:cubicBezTo>
                <a:cubicBezTo>
                  <a:pt x="1130295" y="1670210"/>
                  <a:pt x="1138199" y="1669602"/>
                  <a:pt x="1145495" y="1667170"/>
                </a:cubicBezTo>
                <a:cubicBezTo>
                  <a:pt x="1155223" y="1664738"/>
                  <a:pt x="1168600" y="1663522"/>
                  <a:pt x="1185624" y="1663522"/>
                </a:cubicBezTo>
                <a:lnTo>
                  <a:pt x="1218457" y="1663522"/>
                </a:lnTo>
                <a:cubicBezTo>
                  <a:pt x="1225753" y="1663522"/>
                  <a:pt x="1231833" y="1662914"/>
                  <a:pt x="1236697" y="1661698"/>
                </a:cubicBezTo>
                <a:cubicBezTo>
                  <a:pt x="1241561" y="1660482"/>
                  <a:pt x="1245209" y="1656226"/>
                  <a:pt x="1247641" y="1648929"/>
                </a:cubicBezTo>
                <a:cubicBezTo>
                  <a:pt x="1252505" y="1653793"/>
                  <a:pt x="1257977" y="1655617"/>
                  <a:pt x="1264058" y="1654402"/>
                </a:cubicBezTo>
                <a:cubicBezTo>
                  <a:pt x="1270138" y="1653185"/>
                  <a:pt x="1275610" y="1652578"/>
                  <a:pt x="1280474" y="1652578"/>
                </a:cubicBezTo>
                <a:cubicBezTo>
                  <a:pt x="1282906" y="1652578"/>
                  <a:pt x="1285338" y="1651361"/>
                  <a:pt x="1287770" y="1648929"/>
                </a:cubicBezTo>
                <a:cubicBezTo>
                  <a:pt x="1290202" y="1646497"/>
                  <a:pt x="1292634" y="1646497"/>
                  <a:pt x="1295066" y="1648929"/>
                </a:cubicBezTo>
                <a:lnTo>
                  <a:pt x="1295066" y="1652578"/>
                </a:lnTo>
                <a:cubicBezTo>
                  <a:pt x="1297498" y="1647713"/>
                  <a:pt x="1302362" y="1646497"/>
                  <a:pt x="1309659" y="1648929"/>
                </a:cubicBezTo>
                <a:cubicBezTo>
                  <a:pt x="1316955" y="1651361"/>
                  <a:pt x="1321819" y="1652578"/>
                  <a:pt x="1324251" y="1652578"/>
                </a:cubicBezTo>
                <a:lnTo>
                  <a:pt x="1320603" y="1663522"/>
                </a:lnTo>
                <a:lnTo>
                  <a:pt x="1309659" y="1656226"/>
                </a:lnTo>
                <a:cubicBezTo>
                  <a:pt x="1302362" y="1661090"/>
                  <a:pt x="1297498" y="1668386"/>
                  <a:pt x="1295066" y="1678114"/>
                </a:cubicBezTo>
                <a:lnTo>
                  <a:pt x="1295066" y="1685410"/>
                </a:lnTo>
                <a:cubicBezTo>
                  <a:pt x="1295066" y="1697570"/>
                  <a:pt x="1297498" y="1703651"/>
                  <a:pt x="1302362" y="1703651"/>
                </a:cubicBezTo>
                <a:lnTo>
                  <a:pt x="1316955" y="1707299"/>
                </a:lnTo>
                <a:cubicBezTo>
                  <a:pt x="1302362" y="1707299"/>
                  <a:pt x="1292634" y="1713379"/>
                  <a:pt x="1287770" y="1725539"/>
                </a:cubicBezTo>
                <a:cubicBezTo>
                  <a:pt x="1287770" y="1727971"/>
                  <a:pt x="1288986" y="1729795"/>
                  <a:pt x="1291418" y="1731011"/>
                </a:cubicBezTo>
                <a:cubicBezTo>
                  <a:pt x="1293850" y="1732227"/>
                  <a:pt x="1295066" y="1734051"/>
                  <a:pt x="1295066" y="1736483"/>
                </a:cubicBezTo>
                <a:cubicBezTo>
                  <a:pt x="1290202" y="1736483"/>
                  <a:pt x="1287162" y="1734659"/>
                  <a:pt x="1285946" y="1731011"/>
                </a:cubicBezTo>
                <a:cubicBezTo>
                  <a:pt x="1284730" y="1727363"/>
                  <a:pt x="1284122" y="1724323"/>
                  <a:pt x="1284122" y="1721891"/>
                </a:cubicBezTo>
                <a:lnTo>
                  <a:pt x="1276826" y="1725539"/>
                </a:lnTo>
                <a:cubicBezTo>
                  <a:pt x="1279258" y="1730403"/>
                  <a:pt x="1278042" y="1734051"/>
                  <a:pt x="1273178" y="1736483"/>
                </a:cubicBezTo>
                <a:cubicBezTo>
                  <a:pt x="1268314" y="1738915"/>
                  <a:pt x="1264665" y="1741347"/>
                  <a:pt x="1262233" y="1743779"/>
                </a:cubicBezTo>
                <a:lnTo>
                  <a:pt x="1276826" y="1747428"/>
                </a:lnTo>
                <a:cubicBezTo>
                  <a:pt x="1271962" y="1749859"/>
                  <a:pt x="1265274" y="1752900"/>
                  <a:pt x="1256762" y="1756548"/>
                </a:cubicBezTo>
                <a:cubicBezTo>
                  <a:pt x="1248249" y="1760196"/>
                  <a:pt x="1241561" y="1764452"/>
                  <a:pt x="1236697" y="1769316"/>
                </a:cubicBezTo>
                <a:cubicBezTo>
                  <a:pt x="1241561" y="1769316"/>
                  <a:pt x="1250073" y="1767492"/>
                  <a:pt x="1262233" y="1763844"/>
                </a:cubicBezTo>
                <a:cubicBezTo>
                  <a:pt x="1274394" y="1760196"/>
                  <a:pt x="1285338" y="1759588"/>
                  <a:pt x="1295066" y="1762020"/>
                </a:cubicBezTo>
                <a:cubicBezTo>
                  <a:pt x="1295066" y="1764452"/>
                  <a:pt x="1293850" y="1769316"/>
                  <a:pt x="1291418" y="1776612"/>
                </a:cubicBezTo>
                <a:cubicBezTo>
                  <a:pt x="1288986" y="1783908"/>
                  <a:pt x="1282906" y="1786340"/>
                  <a:pt x="1273178" y="1783908"/>
                </a:cubicBezTo>
                <a:lnTo>
                  <a:pt x="1262233" y="1783908"/>
                </a:lnTo>
                <a:cubicBezTo>
                  <a:pt x="1257369" y="1791204"/>
                  <a:pt x="1253113" y="1795460"/>
                  <a:pt x="1249465" y="1796676"/>
                </a:cubicBezTo>
                <a:cubicBezTo>
                  <a:pt x="1245817" y="1797892"/>
                  <a:pt x="1239129" y="1798501"/>
                  <a:pt x="1229401" y="1798501"/>
                </a:cubicBezTo>
                <a:lnTo>
                  <a:pt x="1211161" y="1798501"/>
                </a:lnTo>
                <a:lnTo>
                  <a:pt x="1171032" y="1809445"/>
                </a:lnTo>
                <a:lnTo>
                  <a:pt x="1174680" y="1827685"/>
                </a:lnTo>
                <a:lnTo>
                  <a:pt x="1167384" y="1827685"/>
                </a:lnTo>
                <a:cubicBezTo>
                  <a:pt x="1164951" y="1827685"/>
                  <a:pt x="1160695" y="1830117"/>
                  <a:pt x="1154615" y="1834981"/>
                </a:cubicBezTo>
                <a:cubicBezTo>
                  <a:pt x="1148535" y="1839845"/>
                  <a:pt x="1144279" y="1843493"/>
                  <a:pt x="1141847" y="1845925"/>
                </a:cubicBezTo>
                <a:cubicBezTo>
                  <a:pt x="1139415" y="1845925"/>
                  <a:pt x="1136375" y="1847142"/>
                  <a:pt x="1132727" y="1849574"/>
                </a:cubicBezTo>
                <a:cubicBezTo>
                  <a:pt x="1129079" y="1852005"/>
                  <a:pt x="1126039" y="1852005"/>
                  <a:pt x="1123607" y="1849574"/>
                </a:cubicBezTo>
                <a:lnTo>
                  <a:pt x="1109014" y="1849574"/>
                </a:lnTo>
                <a:cubicBezTo>
                  <a:pt x="1099286" y="1849574"/>
                  <a:pt x="1090774" y="1852005"/>
                  <a:pt x="1083478" y="1856870"/>
                </a:cubicBezTo>
                <a:cubicBezTo>
                  <a:pt x="1049429" y="1878758"/>
                  <a:pt x="995924" y="1909159"/>
                  <a:pt x="922963" y="1948071"/>
                </a:cubicBezTo>
                <a:lnTo>
                  <a:pt x="802576" y="2035625"/>
                </a:lnTo>
                <a:cubicBezTo>
                  <a:pt x="802576" y="2035625"/>
                  <a:pt x="777040" y="2057514"/>
                  <a:pt x="725967" y="2101291"/>
                </a:cubicBezTo>
                <a:cubicBezTo>
                  <a:pt x="716239" y="2108587"/>
                  <a:pt x="707118" y="2117099"/>
                  <a:pt x="698606" y="2126827"/>
                </a:cubicBezTo>
                <a:cubicBezTo>
                  <a:pt x="690094" y="2136556"/>
                  <a:pt x="679758" y="2145068"/>
                  <a:pt x="667598" y="2152364"/>
                </a:cubicBezTo>
                <a:cubicBezTo>
                  <a:pt x="657869" y="2159660"/>
                  <a:pt x="648141" y="2168172"/>
                  <a:pt x="638413" y="2177900"/>
                </a:cubicBezTo>
                <a:cubicBezTo>
                  <a:pt x="621389" y="2209517"/>
                  <a:pt x="606796" y="2231405"/>
                  <a:pt x="594636" y="2243566"/>
                </a:cubicBezTo>
                <a:cubicBezTo>
                  <a:pt x="580044" y="2250862"/>
                  <a:pt x="566668" y="2254510"/>
                  <a:pt x="554507" y="2254510"/>
                </a:cubicBezTo>
                <a:cubicBezTo>
                  <a:pt x="525323" y="2288558"/>
                  <a:pt x="507082" y="2311663"/>
                  <a:pt x="499786" y="2323823"/>
                </a:cubicBezTo>
                <a:cubicBezTo>
                  <a:pt x="494922" y="2335983"/>
                  <a:pt x="488234" y="2350576"/>
                  <a:pt x="479722" y="2367600"/>
                </a:cubicBezTo>
                <a:cubicBezTo>
                  <a:pt x="471210" y="2384624"/>
                  <a:pt x="464521" y="2398001"/>
                  <a:pt x="459657" y="2407729"/>
                </a:cubicBezTo>
                <a:cubicBezTo>
                  <a:pt x="445065" y="2441778"/>
                  <a:pt x="434121" y="2473394"/>
                  <a:pt x="426825" y="2502579"/>
                </a:cubicBezTo>
                <a:cubicBezTo>
                  <a:pt x="436553" y="2497715"/>
                  <a:pt x="443241" y="2492851"/>
                  <a:pt x="446889" y="2487987"/>
                </a:cubicBezTo>
                <a:cubicBezTo>
                  <a:pt x="450537" y="2483122"/>
                  <a:pt x="454793" y="2479474"/>
                  <a:pt x="459657" y="2477042"/>
                </a:cubicBezTo>
                <a:lnTo>
                  <a:pt x="456009" y="2484339"/>
                </a:lnTo>
                <a:lnTo>
                  <a:pt x="459657" y="2484339"/>
                </a:lnTo>
                <a:cubicBezTo>
                  <a:pt x="471818" y="2472178"/>
                  <a:pt x="484586" y="2461234"/>
                  <a:pt x="497962" y="2451506"/>
                </a:cubicBezTo>
                <a:cubicBezTo>
                  <a:pt x="511338" y="2441778"/>
                  <a:pt x="524107" y="2432049"/>
                  <a:pt x="536267" y="2422321"/>
                </a:cubicBezTo>
                <a:lnTo>
                  <a:pt x="539915" y="2415025"/>
                </a:lnTo>
                <a:lnTo>
                  <a:pt x="543563" y="2415025"/>
                </a:lnTo>
                <a:lnTo>
                  <a:pt x="536267" y="2433266"/>
                </a:lnTo>
                <a:lnTo>
                  <a:pt x="539915" y="2440562"/>
                </a:lnTo>
                <a:lnTo>
                  <a:pt x="539915" y="2444210"/>
                </a:lnTo>
                <a:cubicBezTo>
                  <a:pt x="537483" y="2446642"/>
                  <a:pt x="533835" y="2450898"/>
                  <a:pt x="528971" y="2456978"/>
                </a:cubicBezTo>
                <a:cubicBezTo>
                  <a:pt x="524107" y="2463058"/>
                  <a:pt x="519242" y="2464882"/>
                  <a:pt x="514378" y="2462450"/>
                </a:cubicBezTo>
                <a:lnTo>
                  <a:pt x="514378" y="2466098"/>
                </a:lnTo>
                <a:cubicBezTo>
                  <a:pt x="507082" y="2468530"/>
                  <a:pt x="501610" y="2474002"/>
                  <a:pt x="497962" y="2482515"/>
                </a:cubicBezTo>
                <a:cubicBezTo>
                  <a:pt x="494314" y="2491027"/>
                  <a:pt x="492490" y="2496499"/>
                  <a:pt x="492490" y="2498931"/>
                </a:cubicBezTo>
                <a:cubicBezTo>
                  <a:pt x="492490" y="2498931"/>
                  <a:pt x="494314" y="2497715"/>
                  <a:pt x="497962" y="2495283"/>
                </a:cubicBezTo>
                <a:cubicBezTo>
                  <a:pt x="501610" y="2492851"/>
                  <a:pt x="507082" y="2491635"/>
                  <a:pt x="514378" y="2491635"/>
                </a:cubicBezTo>
                <a:cubicBezTo>
                  <a:pt x="553291" y="2457586"/>
                  <a:pt x="593420" y="2429617"/>
                  <a:pt x="634765" y="2407729"/>
                </a:cubicBezTo>
                <a:lnTo>
                  <a:pt x="653005" y="2393137"/>
                </a:lnTo>
                <a:cubicBezTo>
                  <a:pt x="657869" y="2388272"/>
                  <a:pt x="663950" y="2384624"/>
                  <a:pt x="671246" y="2382193"/>
                </a:cubicBezTo>
                <a:lnTo>
                  <a:pt x="725967" y="2342064"/>
                </a:lnTo>
                <a:cubicBezTo>
                  <a:pt x="730831" y="2337199"/>
                  <a:pt x="734479" y="2334768"/>
                  <a:pt x="736911" y="2334768"/>
                </a:cubicBezTo>
                <a:lnTo>
                  <a:pt x="842705" y="2272750"/>
                </a:lnTo>
                <a:cubicBezTo>
                  <a:pt x="864594" y="2258158"/>
                  <a:pt x="877970" y="2249646"/>
                  <a:pt x="882834" y="2247214"/>
                </a:cubicBezTo>
                <a:cubicBezTo>
                  <a:pt x="882834" y="2247214"/>
                  <a:pt x="883442" y="2247214"/>
                  <a:pt x="884658" y="2247214"/>
                </a:cubicBezTo>
                <a:cubicBezTo>
                  <a:pt x="885874" y="2247214"/>
                  <a:pt x="886482" y="2247214"/>
                  <a:pt x="886482" y="2247214"/>
                </a:cubicBezTo>
                <a:cubicBezTo>
                  <a:pt x="884050" y="2252078"/>
                  <a:pt x="876754" y="2259374"/>
                  <a:pt x="864594" y="2269102"/>
                </a:cubicBezTo>
                <a:lnTo>
                  <a:pt x="868242" y="2272750"/>
                </a:lnTo>
                <a:cubicBezTo>
                  <a:pt x="873106" y="2270318"/>
                  <a:pt x="878578" y="2266062"/>
                  <a:pt x="884658" y="2259982"/>
                </a:cubicBezTo>
                <a:cubicBezTo>
                  <a:pt x="890738" y="2253902"/>
                  <a:pt x="897426" y="2248430"/>
                  <a:pt x="904722" y="2243566"/>
                </a:cubicBezTo>
                <a:cubicBezTo>
                  <a:pt x="909587" y="2241133"/>
                  <a:pt x="920531" y="2231405"/>
                  <a:pt x="937555" y="2214381"/>
                </a:cubicBezTo>
                <a:lnTo>
                  <a:pt x="941203" y="2214381"/>
                </a:lnTo>
                <a:cubicBezTo>
                  <a:pt x="938771" y="2219245"/>
                  <a:pt x="937555" y="2225325"/>
                  <a:pt x="937555" y="2232621"/>
                </a:cubicBezTo>
                <a:cubicBezTo>
                  <a:pt x="930259" y="2235054"/>
                  <a:pt x="924179" y="2239309"/>
                  <a:pt x="919315" y="2245390"/>
                </a:cubicBezTo>
                <a:cubicBezTo>
                  <a:pt x="914450" y="2251470"/>
                  <a:pt x="908370" y="2255726"/>
                  <a:pt x="901074" y="2258158"/>
                </a:cubicBezTo>
                <a:cubicBezTo>
                  <a:pt x="903506" y="2263022"/>
                  <a:pt x="908370" y="2265454"/>
                  <a:pt x="915667" y="2265454"/>
                </a:cubicBezTo>
                <a:cubicBezTo>
                  <a:pt x="927827" y="2248430"/>
                  <a:pt x="935123" y="2237485"/>
                  <a:pt x="937555" y="2232621"/>
                </a:cubicBezTo>
                <a:lnTo>
                  <a:pt x="944851" y="2228973"/>
                </a:lnTo>
                <a:cubicBezTo>
                  <a:pt x="944851" y="2221677"/>
                  <a:pt x="947283" y="2216813"/>
                  <a:pt x="952147" y="2214381"/>
                </a:cubicBezTo>
                <a:cubicBezTo>
                  <a:pt x="961875" y="2209517"/>
                  <a:pt x="967956" y="2203437"/>
                  <a:pt x="970387" y="2196141"/>
                </a:cubicBezTo>
                <a:cubicBezTo>
                  <a:pt x="977684" y="2183981"/>
                  <a:pt x="987412" y="2176684"/>
                  <a:pt x="999572" y="2174252"/>
                </a:cubicBezTo>
                <a:lnTo>
                  <a:pt x="1010516" y="2170604"/>
                </a:lnTo>
                <a:cubicBezTo>
                  <a:pt x="1005652" y="2182764"/>
                  <a:pt x="995316" y="2194925"/>
                  <a:pt x="979508" y="2207085"/>
                </a:cubicBezTo>
                <a:cubicBezTo>
                  <a:pt x="963699" y="2219245"/>
                  <a:pt x="953363" y="2228973"/>
                  <a:pt x="948499" y="2236270"/>
                </a:cubicBezTo>
                <a:cubicBezTo>
                  <a:pt x="948499" y="2236270"/>
                  <a:pt x="948499" y="2236878"/>
                  <a:pt x="948499" y="2238094"/>
                </a:cubicBezTo>
                <a:cubicBezTo>
                  <a:pt x="948499" y="2239309"/>
                  <a:pt x="948499" y="2239918"/>
                  <a:pt x="948499" y="2239918"/>
                </a:cubicBezTo>
                <a:lnTo>
                  <a:pt x="963091" y="2232621"/>
                </a:lnTo>
                <a:cubicBezTo>
                  <a:pt x="977684" y="2220461"/>
                  <a:pt x="992276" y="2209517"/>
                  <a:pt x="1006868" y="2199789"/>
                </a:cubicBezTo>
                <a:cubicBezTo>
                  <a:pt x="1021461" y="2190060"/>
                  <a:pt x="1033621" y="2181548"/>
                  <a:pt x="1043349" y="2174252"/>
                </a:cubicBezTo>
                <a:cubicBezTo>
                  <a:pt x="1050645" y="2164524"/>
                  <a:pt x="1054293" y="2157228"/>
                  <a:pt x="1054293" y="2152364"/>
                </a:cubicBezTo>
                <a:cubicBezTo>
                  <a:pt x="1054293" y="2147500"/>
                  <a:pt x="1056725" y="2145068"/>
                  <a:pt x="1061589" y="2145068"/>
                </a:cubicBezTo>
                <a:cubicBezTo>
                  <a:pt x="1066454" y="2137771"/>
                  <a:pt x="1073750" y="2131083"/>
                  <a:pt x="1083478" y="2125003"/>
                </a:cubicBezTo>
                <a:cubicBezTo>
                  <a:pt x="1093206" y="2118923"/>
                  <a:pt x="1101718" y="2112235"/>
                  <a:pt x="1109014" y="2104939"/>
                </a:cubicBezTo>
                <a:cubicBezTo>
                  <a:pt x="1109014" y="2104939"/>
                  <a:pt x="1110231" y="2103723"/>
                  <a:pt x="1112663" y="2101291"/>
                </a:cubicBezTo>
                <a:cubicBezTo>
                  <a:pt x="1115095" y="2098859"/>
                  <a:pt x="1116311" y="2096427"/>
                  <a:pt x="1116311" y="2093994"/>
                </a:cubicBezTo>
                <a:cubicBezTo>
                  <a:pt x="1116311" y="2093994"/>
                  <a:pt x="1116919" y="2093994"/>
                  <a:pt x="1118135" y="2093994"/>
                </a:cubicBezTo>
                <a:cubicBezTo>
                  <a:pt x="1119351" y="2093994"/>
                  <a:pt x="1119959" y="2093994"/>
                  <a:pt x="1119959" y="2093994"/>
                </a:cubicBezTo>
                <a:cubicBezTo>
                  <a:pt x="1124823" y="2093994"/>
                  <a:pt x="1128471" y="2090346"/>
                  <a:pt x="1130903" y="2083050"/>
                </a:cubicBezTo>
                <a:cubicBezTo>
                  <a:pt x="1130903" y="2080618"/>
                  <a:pt x="1134551" y="2079402"/>
                  <a:pt x="1141847" y="2079402"/>
                </a:cubicBezTo>
                <a:cubicBezTo>
                  <a:pt x="1136983" y="2086698"/>
                  <a:pt x="1127255" y="2096427"/>
                  <a:pt x="1112663" y="2108587"/>
                </a:cubicBezTo>
                <a:cubicBezTo>
                  <a:pt x="1098070" y="2120747"/>
                  <a:pt x="1088342" y="2131691"/>
                  <a:pt x="1083478" y="2141419"/>
                </a:cubicBezTo>
                <a:lnTo>
                  <a:pt x="1083478" y="2134123"/>
                </a:lnTo>
                <a:cubicBezTo>
                  <a:pt x="1083478" y="2134123"/>
                  <a:pt x="1081046" y="2136556"/>
                  <a:pt x="1076182" y="2141419"/>
                </a:cubicBezTo>
                <a:lnTo>
                  <a:pt x="1083478" y="2141419"/>
                </a:lnTo>
                <a:lnTo>
                  <a:pt x="1061589" y="2166956"/>
                </a:lnTo>
                <a:cubicBezTo>
                  <a:pt x="1066454" y="2166956"/>
                  <a:pt x="1068886" y="2165740"/>
                  <a:pt x="1068886" y="2163308"/>
                </a:cubicBezTo>
                <a:cubicBezTo>
                  <a:pt x="1068886" y="2170604"/>
                  <a:pt x="1067669" y="2174252"/>
                  <a:pt x="1065238" y="2174252"/>
                </a:cubicBezTo>
                <a:cubicBezTo>
                  <a:pt x="1057941" y="2174252"/>
                  <a:pt x="1054293" y="2175468"/>
                  <a:pt x="1054293" y="2177900"/>
                </a:cubicBezTo>
                <a:lnTo>
                  <a:pt x="1028757" y="2214381"/>
                </a:lnTo>
                <a:lnTo>
                  <a:pt x="1028757" y="2218029"/>
                </a:lnTo>
                <a:cubicBezTo>
                  <a:pt x="1031189" y="2218029"/>
                  <a:pt x="1034837" y="2215597"/>
                  <a:pt x="1039701" y="2210733"/>
                </a:cubicBezTo>
                <a:cubicBezTo>
                  <a:pt x="1039701" y="2210733"/>
                  <a:pt x="1040309" y="2210125"/>
                  <a:pt x="1041525" y="2208909"/>
                </a:cubicBezTo>
                <a:cubicBezTo>
                  <a:pt x="1042741" y="2207693"/>
                  <a:pt x="1043349" y="2207085"/>
                  <a:pt x="1043349" y="2207085"/>
                </a:cubicBezTo>
                <a:cubicBezTo>
                  <a:pt x="1053077" y="2202221"/>
                  <a:pt x="1059158" y="2196141"/>
                  <a:pt x="1061589" y="2188844"/>
                </a:cubicBezTo>
                <a:cubicBezTo>
                  <a:pt x="1064022" y="2181548"/>
                  <a:pt x="1065238" y="2176684"/>
                  <a:pt x="1065238" y="2174252"/>
                </a:cubicBezTo>
                <a:lnTo>
                  <a:pt x="1068886" y="2177900"/>
                </a:lnTo>
                <a:cubicBezTo>
                  <a:pt x="1078614" y="2175468"/>
                  <a:pt x="1083478" y="2169388"/>
                  <a:pt x="1083478" y="2159660"/>
                </a:cubicBezTo>
                <a:lnTo>
                  <a:pt x="1079830" y="2163308"/>
                </a:lnTo>
                <a:lnTo>
                  <a:pt x="1068886" y="2166956"/>
                </a:lnTo>
                <a:cubicBezTo>
                  <a:pt x="1076182" y="2162092"/>
                  <a:pt x="1079830" y="2158444"/>
                  <a:pt x="1079830" y="2156012"/>
                </a:cubicBezTo>
                <a:cubicBezTo>
                  <a:pt x="1082262" y="2148716"/>
                  <a:pt x="1087126" y="2143852"/>
                  <a:pt x="1094422" y="2141419"/>
                </a:cubicBezTo>
                <a:cubicBezTo>
                  <a:pt x="1104150" y="2129259"/>
                  <a:pt x="1112663" y="2121963"/>
                  <a:pt x="1119959" y="2119531"/>
                </a:cubicBezTo>
                <a:lnTo>
                  <a:pt x="1119959" y="2126827"/>
                </a:lnTo>
                <a:cubicBezTo>
                  <a:pt x="1129687" y="2121963"/>
                  <a:pt x="1134551" y="2114667"/>
                  <a:pt x="1134551" y="2104939"/>
                </a:cubicBezTo>
                <a:cubicBezTo>
                  <a:pt x="1132119" y="2114667"/>
                  <a:pt x="1127255" y="2119531"/>
                  <a:pt x="1119959" y="2119531"/>
                </a:cubicBezTo>
                <a:cubicBezTo>
                  <a:pt x="1124823" y="2109803"/>
                  <a:pt x="1130903" y="2101291"/>
                  <a:pt x="1138199" y="2093994"/>
                </a:cubicBezTo>
                <a:cubicBezTo>
                  <a:pt x="1145495" y="2086698"/>
                  <a:pt x="1151575" y="2081834"/>
                  <a:pt x="1156439" y="2079402"/>
                </a:cubicBezTo>
                <a:cubicBezTo>
                  <a:pt x="1156439" y="2079402"/>
                  <a:pt x="1158871" y="2075754"/>
                  <a:pt x="1163735" y="2068458"/>
                </a:cubicBezTo>
                <a:cubicBezTo>
                  <a:pt x="1171032" y="2063594"/>
                  <a:pt x="1179544" y="2062378"/>
                  <a:pt x="1189272" y="2064810"/>
                </a:cubicBezTo>
                <a:cubicBezTo>
                  <a:pt x="1181976" y="2072106"/>
                  <a:pt x="1178328" y="2076970"/>
                  <a:pt x="1178328" y="2079402"/>
                </a:cubicBezTo>
                <a:cubicBezTo>
                  <a:pt x="1183192" y="2084266"/>
                  <a:pt x="1179544" y="2089131"/>
                  <a:pt x="1167384" y="2093994"/>
                </a:cubicBezTo>
                <a:cubicBezTo>
                  <a:pt x="1162519" y="2096427"/>
                  <a:pt x="1150359" y="2111019"/>
                  <a:pt x="1130903" y="2137771"/>
                </a:cubicBezTo>
                <a:lnTo>
                  <a:pt x="1134551" y="2134123"/>
                </a:lnTo>
                <a:lnTo>
                  <a:pt x="1189272" y="2086698"/>
                </a:lnTo>
                <a:cubicBezTo>
                  <a:pt x="1213593" y="2059946"/>
                  <a:pt x="1225753" y="2046569"/>
                  <a:pt x="1225753" y="2046569"/>
                </a:cubicBezTo>
                <a:lnTo>
                  <a:pt x="1229401" y="2039273"/>
                </a:lnTo>
                <a:lnTo>
                  <a:pt x="1225753" y="2031977"/>
                </a:lnTo>
                <a:lnTo>
                  <a:pt x="1189272" y="2068458"/>
                </a:lnTo>
                <a:lnTo>
                  <a:pt x="1189272" y="2064810"/>
                </a:lnTo>
                <a:cubicBezTo>
                  <a:pt x="1186840" y="2064810"/>
                  <a:pt x="1185624" y="2062378"/>
                  <a:pt x="1185624" y="2057514"/>
                </a:cubicBezTo>
                <a:lnTo>
                  <a:pt x="1189272" y="2057514"/>
                </a:lnTo>
                <a:cubicBezTo>
                  <a:pt x="1194136" y="2057514"/>
                  <a:pt x="1198392" y="2054474"/>
                  <a:pt x="1202040" y="2048393"/>
                </a:cubicBezTo>
                <a:cubicBezTo>
                  <a:pt x="1205689" y="2042313"/>
                  <a:pt x="1208729" y="2038057"/>
                  <a:pt x="1211161" y="2035625"/>
                </a:cubicBezTo>
                <a:lnTo>
                  <a:pt x="1203865" y="2024681"/>
                </a:lnTo>
                <a:cubicBezTo>
                  <a:pt x="1235481" y="1997929"/>
                  <a:pt x="1257369" y="1971176"/>
                  <a:pt x="1269530" y="1944423"/>
                </a:cubicBezTo>
                <a:lnTo>
                  <a:pt x="1269530" y="1933479"/>
                </a:lnTo>
                <a:cubicBezTo>
                  <a:pt x="1269530" y="1914023"/>
                  <a:pt x="1274394" y="1904295"/>
                  <a:pt x="1284122" y="1904295"/>
                </a:cubicBezTo>
                <a:lnTo>
                  <a:pt x="1295066" y="1878758"/>
                </a:lnTo>
                <a:cubicBezTo>
                  <a:pt x="1295066" y="1878758"/>
                  <a:pt x="1295066" y="1876934"/>
                  <a:pt x="1295066" y="1873286"/>
                </a:cubicBezTo>
                <a:cubicBezTo>
                  <a:pt x="1295066" y="1869638"/>
                  <a:pt x="1295066" y="1867814"/>
                  <a:pt x="1295066" y="1867814"/>
                </a:cubicBezTo>
                <a:lnTo>
                  <a:pt x="1291418" y="1867814"/>
                </a:lnTo>
                <a:lnTo>
                  <a:pt x="1269530" y="1882406"/>
                </a:lnTo>
                <a:cubicBezTo>
                  <a:pt x="1262233" y="1882406"/>
                  <a:pt x="1257369" y="1884838"/>
                  <a:pt x="1254937" y="1889702"/>
                </a:cubicBezTo>
                <a:lnTo>
                  <a:pt x="1247641" y="1904295"/>
                </a:lnTo>
                <a:lnTo>
                  <a:pt x="1233049" y="1904295"/>
                </a:lnTo>
                <a:cubicBezTo>
                  <a:pt x="1233049" y="1904295"/>
                  <a:pt x="1240345" y="1895782"/>
                  <a:pt x="1254937" y="1878758"/>
                </a:cubicBezTo>
                <a:cubicBezTo>
                  <a:pt x="1267098" y="1871462"/>
                  <a:pt x="1280474" y="1856870"/>
                  <a:pt x="1295066" y="1834981"/>
                </a:cubicBezTo>
                <a:cubicBezTo>
                  <a:pt x="1295066" y="1832549"/>
                  <a:pt x="1296282" y="1827685"/>
                  <a:pt x="1298714" y="1820389"/>
                </a:cubicBezTo>
                <a:cubicBezTo>
                  <a:pt x="1301146" y="1813093"/>
                  <a:pt x="1309659" y="1809445"/>
                  <a:pt x="1324251" y="1809445"/>
                </a:cubicBezTo>
                <a:lnTo>
                  <a:pt x="1324251" y="1805797"/>
                </a:lnTo>
                <a:cubicBezTo>
                  <a:pt x="1324251" y="1803365"/>
                  <a:pt x="1325467" y="1797892"/>
                  <a:pt x="1327899" y="1789380"/>
                </a:cubicBezTo>
                <a:cubicBezTo>
                  <a:pt x="1330331" y="1780868"/>
                  <a:pt x="1329115" y="1772964"/>
                  <a:pt x="1324251" y="1765668"/>
                </a:cubicBezTo>
                <a:lnTo>
                  <a:pt x="1324251" y="1758372"/>
                </a:lnTo>
                <a:cubicBezTo>
                  <a:pt x="1326683" y="1755940"/>
                  <a:pt x="1329115" y="1756548"/>
                  <a:pt x="1331547" y="1760196"/>
                </a:cubicBezTo>
                <a:cubicBezTo>
                  <a:pt x="1333979" y="1763844"/>
                  <a:pt x="1335195" y="1765668"/>
                  <a:pt x="1335195" y="1765668"/>
                </a:cubicBezTo>
                <a:cubicBezTo>
                  <a:pt x="1344923" y="1736483"/>
                  <a:pt x="1349787" y="1718243"/>
                  <a:pt x="1349787" y="1710947"/>
                </a:cubicBezTo>
                <a:cubicBezTo>
                  <a:pt x="1352219" y="1706082"/>
                  <a:pt x="1354651" y="1701827"/>
                  <a:pt x="1357084" y="1698179"/>
                </a:cubicBezTo>
                <a:cubicBezTo>
                  <a:pt x="1359515" y="1694530"/>
                  <a:pt x="1361948" y="1691490"/>
                  <a:pt x="1364380" y="1689058"/>
                </a:cubicBezTo>
                <a:cubicBezTo>
                  <a:pt x="1366812" y="1686626"/>
                  <a:pt x="1368028" y="1681762"/>
                  <a:pt x="1368028" y="1674466"/>
                </a:cubicBezTo>
                <a:lnTo>
                  <a:pt x="1375230" y="1663662"/>
                </a:lnTo>
                <a:lnTo>
                  <a:pt x="1375081" y="1663522"/>
                </a:lnTo>
                <a:lnTo>
                  <a:pt x="1364380" y="1663522"/>
                </a:lnTo>
                <a:lnTo>
                  <a:pt x="1366783" y="1653908"/>
                </a:lnTo>
                <a:lnTo>
                  <a:pt x="1364380" y="1650753"/>
                </a:lnTo>
                <a:cubicBezTo>
                  <a:pt x="1359515" y="1643457"/>
                  <a:pt x="1354651" y="1634337"/>
                  <a:pt x="1349787" y="1623393"/>
                </a:cubicBezTo>
                <a:cubicBezTo>
                  <a:pt x="1349787" y="1616097"/>
                  <a:pt x="1347355" y="1612449"/>
                  <a:pt x="1342491" y="1612449"/>
                </a:cubicBezTo>
                <a:lnTo>
                  <a:pt x="1295066" y="1557727"/>
                </a:lnTo>
                <a:cubicBezTo>
                  <a:pt x="1295066" y="1557727"/>
                  <a:pt x="1292634" y="1556512"/>
                  <a:pt x="1287770" y="1554079"/>
                </a:cubicBezTo>
                <a:cubicBezTo>
                  <a:pt x="1285338" y="1551647"/>
                  <a:pt x="1282298" y="1549215"/>
                  <a:pt x="1278650" y="1546783"/>
                </a:cubicBezTo>
                <a:cubicBezTo>
                  <a:pt x="1275002" y="1544351"/>
                  <a:pt x="1275610" y="1540703"/>
                  <a:pt x="1280474" y="1535839"/>
                </a:cubicBezTo>
                <a:cubicBezTo>
                  <a:pt x="1282906" y="1533407"/>
                  <a:pt x="1281690" y="1530975"/>
                  <a:pt x="1276826" y="1528543"/>
                </a:cubicBezTo>
                <a:cubicBezTo>
                  <a:pt x="1271962" y="1526111"/>
                  <a:pt x="1268314" y="1524895"/>
                  <a:pt x="1265882" y="1524895"/>
                </a:cubicBezTo>
                <a:cubicBezTo>
                  <a:pt x="1261018" y="1522463"/>
                  <a:pt x="1254937" y="1521247"/>
                  <a:pt x="1247641" y="1521247"/>
                </a:cubicBezTo>
                <a:cubicBezTo>
                  <a:pt x="1240345" y="1513951"/>
                  <a:pt x="1236089" y="1509087"/>
                  <a:pt x="1234873" y="1506654"/>
                </a:cubicBezTo>
                <a:cubicBezTo>
                  <a:pt x="1233657" y="1504222"/>
                  <a:pt x="1235481" y="1498142"/>
                  <a:pt x="1240345" y="1488414"/>
                </a:cubicBezTo>
                <a:cubicBezTo>
                  <a:pt x="1242777" y="1481118"/>
                  <a:pt x="1239129" y="1477470"/>
                  <a:pt x="1229401" y="1477470"/>
                </a:cubicBezTo>
                <a:cubicBezTo>
                  <a:pt x="1236697" y="1470174"/>
                  <a:pt x="1240345" y="1461662"/>
                  <a:pt x="1240345" y="1451933"/>
                </a:cubicBezTo>
                <a:cubicBezTo>
                  <a:pt x="1240345" y="1442205"/>
                  <a:pt x="1236697" y="1432477"/>
                  <a:pt x="1229401" y="1422749"/>
                </a:cubicBezTo>
                <a:cubicBezTo>
                  <a:pt x="1224537" y="1405724"/>
                  <a:pt x="1222105" y="1394780"/>
                  <a:pt x="1222105" y="1389916"/>
                </a:cubicBezTo>
                <a:cubicBezTo>
                  <a:pt x="1222105" y="1380188"/>
                  <a:pt x="1220889" y="1374108"/>
                  <a:pt x="1218457" y="1371676"/>
                </a:cubicBezTo>
                <a:cubicBezTo>
                  <a:pt x="1213593" y="1366812"/>
                  <a:pt x="1209337" y="1360731"/>
                  <a:pt x="1205689" y="1353435"/>
                </a:cubicBezTo>
                <a:cubicBezTo>
                  <a:pt x="1202040" y="1346139"/>
                  <a:pt x="1200216" y="1342491"/>
                  <a:pt x="1200216" y="1342491"/>
                </a:cubicBezTo>
                <a:cubicBezTo>
                  <a:pt x="1197784" y="1335195"/>
                  <a:pt x="1194136" y="1331547"/>
                  <a:pt x="1189272" y="1331547"/>
                </a:cubicBezTo>
                <a:cubicBezTo>
                  <a:pt x="1183192" y="1326683"/>
                  <a:pt x="1177872" y="1321135"/>
                  <a:pt x="1173312" y="1314902"/>
                </a:cubicBezTo>
                <a:lnTo>
                  <a:pt x="1169116" y="1307267"/>
                </a:lnTo>
                <a:close/>
                <a:moveTo>
                  <a:pt x="2422321" y="1313306"/>
                </a:moveTo>
                <a:cubicBezTo>
                  <a:pt x="2419889" y="1318171"/>
                  <a:pt x="2418673" y="1327899"/>
                  <a:pt x="2418673" y="1342491"/>
                </a:cubicBezTo>
                <a:cubicBezTo>
                  <a:pt x="2418673" y="1357083"/>
                  <a:pt x="2417457" y="1368027"/>
                  <a:pt x="2415025" y="1375324"/>
                </a:cubicBezTo>
                <a:cubicBezTo>
                  <a:pt x="2415025" y="1389916"/>
                  <a:pt x="2413809" y="1402684"/>
                  <a:pt x="2411377" y="1413628"/>
                </a:cubicBezTo>
                <a:cubicBezTo>
                  <a:pt x="2408945" y="1424573"/>
                  <a:pt x="2407729" y="1434909"/>
                  <a:pt x="2407729" y="1444637"/>
                </a:cubicBezTo>
                <a:cubicBezTo>
                  <a:pt x="2407729" y="1449501"/>
                  <a:pt x="2407121" y="1458621"/>
                  <a:pt x="2405905" y="1471998"/>
                </a:cubicBezTo>
                <a:cubicBezTo>
                  <a:pt x="2404689" y="1485374"/>
                  <a:pt x="2405297" y="1496926"/>
                  <a:pt x="2407729" y="1506654"/>
                </a:cubicBezTo>
                <a:cubicBezTo>
                  <a:pt x="2415025" y="1484766"/>
                  <a:pt x="2419281" y="1457405"/>
                  <a:pt x="2420497" y="1424573"/>
                </a:cubicBezTo>
                <a:cubicBezTo>
                  <a:pt x="2421713" y="1391740"/>
                  <a:pt x="2423537" y="1366812"/>
                  <a:pt x="2425970" y="1349787"/>
                </a:cubicBezTo>
                <a:lnTo>
                  <a:pt x="2425970" y="1313306"/>
                </a:lnTo>
                <a:lnTo>
                  <a:pt x="2422321" y="1313306"/>
                </a:lnTo>
                <a:close/>
                <a:moveTo>
                  <a:pt x="2363952" y="1371676"/>
                </a:moveTo>
                <a:lnTo>
                  <a:pt x="2360304" y="1386268"/>
                </a:lnTo>
                <a:cubicBezTo>
                  <a:pt x="2357872" y="1393564"/>
                  <a:pt x="2355440" y="1400252"/>
                  <a:pt x="2353008" y="1406332"/>
                </a:cubicBezTo>
                <a:cubicBezTo>
                  <a:pt x="2350576" y="1412413"/>
                  <a:pt x="2349360" y="1419100"/>
                  <a:pt x="2349360" y="1426397"/>
                </a:cubicBezTo>
                <a:cubicBezTo>
                  <a:pt x="2346928" y="1436125"/>
                  <a:pt x="2345712" y="1445853"/>
                  <a:pt x="2345712" y="1455581"/>
                </a:cubicBezTo>
                <a:cubicBezTo>
                  <a:pt x="2345712" y="1462877"/>
                  <a:pt x="2345104" y="1470782"/>
                  <a:pt x="2343888" y="1479294"/>
                </a:cubicBezTo>
                <a:cubicBezTo>
                  <a:pt x="2342672" y="1487806"/>
                  <a:pt x="2343280" y="1496926"/>
                  <a:pt x="2345712" y="1506654"/>
                </a:cubicBezTo>
                <a:cubicBezTo>
                  <a:pt x="2345712" y="1509087"/>
                  <a:pt x="2345104" y="1512735"/>
                  <a:pt x="2343888" y="1517599"/>
                </a:cubicBezTo>
                <a:cubicBezTo>
                  <a:pt x="2342672" y="1522463"/>
                  <a:pt x="2343280" y="1526111"/>
                  <a:pt x="2345712" y="1528543"/>
                </a:cubicBezTo>
                <a:cubicBezTo>
                  <a:pt x="2348144" y="1533407"/>
                  <a:pt x="2355440" y="1535839"/>
                  <a:pt x="2367600" y="1535839"/>
                </a:cubicBezTo>
                <a:lnTo>
                  <a:pt x="2367600" y="1528543"/>
                </a:lnTo>
                <a:lnTo>
                  <a:pt x="2360304" y="1528543"/>
                </a:lnTo>
                <a:lnTo>
                  <a:pt x="2356656" y="1524895"/>
                </a:lnTo>
                <a:cubicBezTo>
                  <a:pt x="2356656" y="1522463"/>
                  <a:pt x="2356048" y="1518815"/>
                  <a:pt x="2354832" y="1513951"/>
                </a:cubicBezTo>
                <a:cubicBezTo>
                  <a:pt x="2353616" y="1509087"/>
                  <a:pt x="2356656" y="1506654"/>
                  <a:pt x="2363952" y="1506654"/>
                </a:cubicBezTo>
                <a:cubicBezTo>
                  <a:pt x="2363952" y="1509087"/>
                  <a:pt x="2364560" y="1509695"/>
                  <a:pt x="2365776" y="1508478"/>
                </a:cubicBezTo>
                <a:cubicBezTo>
                  <a:pt x="2366992" y="1507263"/>
                  <a:pt x="2366384" y="1506047"/>
                  <a:pt x="2363952" y="1504830"/>
                </a:cubicBezTo>
                <a:cubicBezTo>
                  <a:pt x="2361520" y="1503615"/>
                  <a:pt x="2359088" y="1501790"/>
                  <a:pt x="2356656" y="1499358"/>
                </a:cubicBezTo>
                <a:cubicBezTo>
                  <a:pt x="2359088" y="1494494"/>
                  <a:pt x="2361520" y="1488414"/>
                  <a:pt x="2363952" y="1481118"/>
                </a:cubicBezTo>
                <a:cubicBezTo>
                  <a:pt x="2366384" y="1473822"/>
                  <a:pt x="2370032" y="1468958"/>
                  <a:pt x="2374897" y="1466525"/>
                </a:cubicBezTo>
                <a:lnTo>
                  <a:pt x="2363952" y="1440989"/>
                </a:lnTo>
                <a:cubicBezTo>
                  <a:pt x="2368816" y="1436125"/>
                  <a:pt x="2372465" y="1431869"/>
                  <a:pt x="2374897" y="1428221"/>
                </a:cubicBezTo>
                <a:cubicBezTo>
                  <a:pt x="2377329" y="1424573"/>
                  <a:pt x="2377329" y="1419100"/>
                  <a:pt x="2374897" y="1411804"/>
                </a:cubicBezTo>
                <a:cubicBezTo>
                  <a:pt x="2374897" y="1409372"/>
                  <a:pt x="2373681" y="1405116"/>
                  <a:pt x="2371248" y="1399036"/>
                </a:cubicBezTo>
                <a:cubicBezTo>
                  <a:pt x="2368816" y="1392956"/>
                  <a:pt x="2368816" y="1387484"/>
                  <a:pt x="2371248" y="1382620"/>
                </a:cubicBezTo>
                <a:lnTo>
                  <a:pt x="2363952" y="1371676"/>
                </a:lnTo>
                <a:close/>
                <a:moveTo>
                  <a:pt x="2093995" y="1495710"/>
                </a:moveTo>
                <a:lnTo>
                  <a:pt x="2097643" y="1521247"/>
                </a:lnTo>
                <a:cubicBezTo>
                  <a:pt x="2100075" y="1521247"/>
                  <a:pt x="2102507" y="1518815"/>
                  <a:pt x="2104939" y="1513951"/>
                </a:cubicBezTo>
                <a:cubicBezTo>
                  <a:pt x="2104939" y="1504222"/>
                  <a:pt x="2102507" y="1498142"/>
                  <a:pt x="2097643" y="1495710"/>
                </a:cubicBezTo>
                <a:lnTo>
                  <a:pt x="2093995" y="1495710"/>
                </a:lnTo>
                <a:close/>
                <a:moveTo>
                  <a:pt x="1378972" y="1667170"/>
                </a:moveTo>
                <a:lnTo>
                  <a:pt x="1371676" y="1710947"/>
                </a:lnTo>
                <a:cubicBezTo>
                  <a:pt x="1376540" y="1710947"/>
                  <a:pt x="1378972" y="1710947"/>
                  <a:pt x="1378972" y="1710947"/>
                </a:cubicBezTo>
                <a:cubicBezTo>
                  <a:pt x="1386268" y="1703651"/>
                  <a:pt x="1389916" y="1697570"/>
                  <a:pt x="1389916" y="1692706"/>
                </a:cubicBezTo>
                <a:lnTo>
                  <a:pt x="1398005" y="1679224"/>
                </a:lnTo>
                <a:lnTo>
                  <a:pt x="1378972" y="1667170"/>
                </a:lnTo>
                <a:close/>
                <a:moveTo>
                  <a:pt x="1419138" y="1693914"/>
                </a:moveTo>
                <a:lnTo>
                  <a:pt x="1419101" y="1696354"/>
                </a:lnTo>
                <a:lnTo>
                  <a:pt x="1419699" y="1694326"/>
                </a:lnTo>
                <a:lnTo>
                  <a:pt x="1419138" y="1693914"/>
                </a:lnTo>
                <a:close/>
                <a:moveTo>
                  <a:pt x="1430842" y="1702520"/>
                </a:moveTo>
                <a:lnTo>
                  <a:pt x="1427309" y="1723715"/>
                </a:lnTo>
                <a:cubicBezTo>
                  <a:pt x="1424269" y="1744387"/>
                  <a:pt x="1421533" y="1768100"/>
                  <a:pt x="1419101" y="1794852"/>
                </a:cubicBezTo>
                <a:cubicBezTo>
                  <a:pt x="1425181" y="1776612"/>
                  <a:pt x="1430501" y="1757612"/>
                  <a:pt x="1435061" y="1737851"/>
                </a:cubicBezTo>
                <a:lnTo>
                  <a:pt x="1440348" y="1709303"/>
                </a:lnTo>
                <a:lnTo>
                  <a:pt x="1437341" y="1707299"/>
                </a:lnTo>
                <a:lnTo>
                  <a:pt x="1430842" y="1702520"/>
                </a:lnTo>
                <a:close/>
                <a:moveTo>
                  <a:pt x="1251289" y="1988200"/>
                </a:moveTo>
                <a:cubicBezTo>
                  <a:pt x="1246425" y="1993064"/>
                  <a:pt x="1241561" y="1998537"/>
                  <a:pt x="1236697" y="2004617"/>
                </a:cubicBezTo>
                <a:cubicBezTo>
                  <a:pt x="1231833" y="2010697"/>
                  <a:pt x="1228185" y="2014953"/>
                  <a:pt x="1225753" y="2017385"/>
                </a:cubicBezTo>
                <a:cubicBezTo>
                  <a:pt x="1240345" y="2007657"/>
                  <a:pt x="1248857" y="1997929"/>
                  <a:pt x="1251289" y="1988200"/>
                </a:cubicBezTo>
                <a:close/>
                <a:moveTo>
                  <a:pt x="1247641" y="2013737"/>
                </a:moveTo>
                <a:lnTo>
                  <a:pt x="1240345" y="2021033"/>
                </a:lnTo>
                <a:lnTo>
                  <a:pt x="1243993" y="2024681"/>
                </a:lnTo>
                <a:lnTo>
                  <a:pt x="1247641" y="2013737"/>
                </a:lnTo>
                <a:close/>
                <a:moveTo>
                  <a:pt x="1243993" y="2053866"/>
                </a:moveTo>
                <a:cubicBezTo>
                  <a:pt x="1243993" y="2058730"/>
                  <a:pt x="1242777" y="2062378"/>
                  <a:pt x="1240345" y="2064810"/>
                </a:cubicBezTo>
                <a:cubicBezTo>
                  <a:pt x="1240345" y="2064810"/>
                  <a:pt x="1236697" y="2067242"/>
                  <a:pt x="1229401" y="2072106"/>
                </a:cubicBezTo>
                <a:cubicBezTo>
                  <a:pt x="1239129" y="2072106"/>
                  <a:pt x="1244601" y="2070890"/>
                  <a:pt x="1245817" y="2068458"/>
                </a:cubicBezTo>
                <a:cubicBezTo>
                  <a:pt x="1247033" y="2066026"/>
                  <a:pt x="1248857" y="2063594"/>
                  <a:pt x="1251289" y="2061162"/>
                </a:cubicBezTo>
                <a:lnTo>
                  <a:pt x="1243993" y="2053866"/>
                </a:lnTo>
                <a:close/>
                <a:moveTo>
                  <a:pt x="1163735" y="2090346"/>
                </a:moveTo>
                <a:cubicBezTo>
                  <a:pt x="1154007" y="2092779"/>
                  <a:pt x="1147927" y="2097643"/>
                  <a:pt x="1145495" y="2104939"/>
                </a:cubicBezTo>
                <a:cubicBezTo>
                  <a:pt x="1145495" y="2104939"/>
                  <a:pt x="1151575" y="2100075"/>
                  <a:pt x="1163735" y="2090346"/>
                </a:cubicBezTo>
                <a:close/>
                <a:moveTo>
                  <a:pt x="1109014" y="2141419"/>
                </a:moveTo>
                <a:cubicBezTo>
                  <a:pt x="1109014" y="2143852"/>
                  <a:pt x="1105366" y="2146284"/>
                  <a:pt x="1098070" y="2148716"/>
                </a:cubicBezTo>
                <a:cubicBezTo>
                  <a:pt x="1090774" y="2151148"/>
                  <a:pt x="1088342" y="2156012"/>
                  <a:pt x="1090774" y="2163308"/>
                </a:cubicBezTo>
                <a:cubicBezTo>
                  <a:pt x="1100502" y="2163308"/>
                  <a:pt x="1107190" y="2160268"/>
                  <a:pt x="1110838" y="2154188"/>
                </a:cubicBezTo>
                <a:cubicBezTo>
                  <a:pt x="1114487" y="2148108"/>
                  <a:pt x="1117527" y="2143852"/>
                  <a:pt x="1119959" y="2141419"/>
                </a:cubicBezTo>
                <a:lnTo>
                  <a:pt x="1109014" y="2141419"/>
                </a:lnTo>
                <a:close/>
                <a:moveTo>
                  <a:pt x="1445549" y="2209821"/>
                </a:moveTo>
                <a:cubicBezTo>
                  <a:pt x="1443421" y="2212557"/>
                  <a:pt x="1441065" y="2215825"/>
                  <a:pt x="1438481" y="2219625"/>
                </a:cubicBezTo>
                <a:lnTo>
                  <a:pt x="1436583" y="2222549"/>
                </a:lnTo>
                <a:lnTo>
                  <a:pt x="1443725" y="2223501"/>
                </a:lnTo>
                <a:cubicBezTo>
                  <a:pt x="1447981" y="2224717"/>
                  <a:pt x="1451933" y="2226541"/>
                  <a:pt x="1455581" y="2228973"/>
                </a:cubicBezTo>
                <a:lnTo>
                  <a:pt x="1462878" y="2228973"/>
                </a:lnTo>
                <a:lnTo>
                  <a:pt x="1459230" y="2225325"/>
                </a:lnTo>
                <a:cubicBezTo>
                  <a:pt x="1454365" y="2220461"/>
                  <a:pt x="1450717" y="2216813"/>
                  <a:pt x="1448285" y="2214381"/>
                </a:cubicBezTo>
                <a:cubicBezTo>
                  <a:pt x="1447069" y="2213165"/>
                  <a:pt x="1446157" y="2211645"/>
                  <a:pt x="1445549" y="2209821"/>
                </a:cubicBezTo>
                <a:close/>
                <a:moveTo>
                  <a:pt x="1134551" y="2221677"/>
                </a:moveTo>
                <a:cubicBezTo>
                  <a:pt x="1122391" y="2236270"/>
                  <a:pt x="1113879" y="2247214"/>
                  <a:pt x="1109014" y="2254510"/>
                </a:cubicBezTo>
                <a:cubicBezTo>
                  <a:pt x="1113879" y="2254510"/>
                  <a:pt x="1119351" y="2251470"/>
                  <a:pt x="1125431" y="2245390"/>
                </a:cubicBezTo>
                <a:cubicBezTo>
                  <a:pt x="1131511" y="2239309"/>
                  <a:pt x="1136983" y="2232621"/>
                  <a:pt x="1141847" y="2225325"/>
                </a:cubicBezTo>
                <a:lnTo>
                  <a:pt x="1134551" y="2221677"/>
                </a:lnTo>
                <a:close/>
                <a:moveTo>
                  <a:pt x="1432249" y="2229226"/>
                </a:moveTo>
                <a:lnTo>
                  <a:pt x="1430045" y="2232621"/>
                </a:lnTo>
                <a:cubicBezTo>
                  <a:pt x="1430045" y="2235054"/>
                  <a:pt x="1428829" y="2238702"/>
                  <a:pt x="1426397" y="2243566"/>
                </a:cubicBezTo>
                <a:cubicBezTo>
                  <a:pt x="1423965" y="2248430"/>
                  <a:pt x="1421533" y="2252078"/>
                  <a:pt x="1419101" y="2254510"/>
                </a:cubicBezTo>
                <a:lnTo>
                  <a:pt x="1412894" y="2262350"/>
                </a:lnTo>
                <a:lnTo>
                  <a:pt x="1433693" y="2272750"/>
                </a:lnTo>
                <a:cubicBezTo>
                  <a:pt x="1436125" y="2272750"/>
                  <a:pt x="1438557" y="2273358"/>
                  <a:pt x="1440989" y="2274574"/>
                </a:cubicBezTo>
                <a:cubicBezTo>
                  <a:pt x="1443421" y="2275790"/>
                  <a:pt x="1445853" y="2275182"/>
                  <a:pt x="1448285" y="2272750"/>
                </a:cubicBezTo>
                <a:cubicBezTo>
                  <a:pt x="1450717" y="2267886"/>
                  <a:pt x="1450717" y="2264238"/>
                  <a:pt x="1448285" y="2261806"/>
                </a:cubicBezTo>
                <a:cubicBezTo>
                  <a:pt x="1440989" y="2254510"/>
                  <a:pt x="1440989" y="2247214"/>
                  <a:pt x="1448285" y="2239918"/>
                </a:cubicBezTo>
                <a:lnTo>
                  <a:pt x="1432249" y="2229226"/>
                </a:lnTo>
                <a:close/>
                <a:moveTo>
                  <a:pt x="981332" y="2228973"/>
                </a:moveTo>
                <a:cubicBezTo>
                  <a:pt x="978900" y="2231405"/>
                  <a:pt x="975252" y="2234445"/>
                  <a:pt x="970387" y="2238094"/>
                </a:cubicBezTo>
                <a:cubicBezTo>
                  <a:pt x="965523" y="2241742"/>
                  <a:pt x="963091" y="2245998"/>
                  <a:pt x="963091" y="2250862"/>
                </a:cubicBezTo>
                <a:cubicBezTo>
                  <a:pt x="972820" y="2245998"/>
                  <a:pt x="978900" y="2238702"/>
                  <a:pt x="981332" y="2228973"/>
                </a:cubicBezTo>
                <a:close/>
                <a:moveTo>
                  <a:pt x="955795" y="2254510"/>
                </a:moveTo>
                <a:cubicBezTo>
                  <a:pt x="950931" y="2254510"/>
                  <a:pt x="947283" y="2255726"/>
                  <a:pt x="944851" y="2258158"/>
                </a:cubicBezTo>
                <a:cubicBezTo>
                  <a:pt x="942419" y="2260590"/>
                  <a:pt x="941203" y="2264238"/>
                  <a:pt x="941203" y="2269102"/>
                </a:cubicBezTo>
                <a:lnTo>
                  <a:pt x="955795" y="2254510"/>
                </a:lnTo>
                <a:close/>
                <a:moveTo>
                  <a:pt x="919315" y="2276398"/>
                </a:moveTo>
                <a:cubicBezTo>
                  <a:pt x="909587" y="2281262"/>
                  <a:pt x="899858" y="2284910"/>
                  <a:pt x="890130" y="2287343"/>
                </a:cubicBezTo>
                <a:lnTo>
                  <a:pt x="890130" y="2294639"/>
                </a:lnTo>
                <a:cubicBezTo>
                  <a:pt x="899858" y="2289775"/>
                  <a:pt x="907154" y="2286126"/>
                  <a:pt x="912019" y="2283695"/>
                </a:cubicBezTo>
                <a:cubicBezTo>
                  <a:pt x="916883" y="2281262"/>
                  <a:pt x="919315" y="2278830"/>
                  <a:pt x="919315" y="2276398"/>
                </a:cubicBezTo>
                <a:close/>
                <a:moveTo>
                  <a:pt x="868242" y="2305583"/>
                </a:moveTo>
                <a:cubicBezTo>
                  <a:pt x="868242" y="2305583"/>
                  <a:pt x="868242" y="2306191"/>
                  <a:pt x="868242" y="2307407"/>
                </a:cubicBezTo>
                <a:cubicBezTo>
                  <a:pt x="868242" y="2308623"/>
                  <a:pt x="868242" y="2309231"/>
                  <a:pt x="868242" y="2309231"/>
                </a:cubicBezTo>
                <a:lnTo>
                  <a:pt x="879186" y="2305583"/>
                </a:lnTo>
                <a:lnTo>
                  <a:pt x="868242" y="2305583"/>
                </a:lnTo>
                <a:close/>
                <a:moveTo>
                  <a:pt x="152079" y="1458318"/>
                </a:moveTo>
                <a:cubicBezTo>
                  <a:pt x="147975" y="1458318"/>
                  <a:pt x="145923" y="1461053"/>
                  <a:pt x="145923" y="1466525"/>
                </a:cubicBezTo>
                <a:lnTo>
                  <a:pt x="156867" y="1459229"/>
                </a:lnTo>
                <a:cubicBezTo>
                  <a:pt x="155043" y="1458622"/>
                  <a:pt x="153447" y="1458318"/>
                  <a:pt x="152079" y="1458318"/>
                </a:cubicBezTo>
                <a:close/>
                <a:moveTo>
                  <a:pt x="171459" y="1462877"/>
                </a:moveTo>
                <a:cubicBezTo>
                  <a:pt x="154435" y="1472606"/>
                  <a:pt x="145923" y="1484766"/>
                  <a:pt x="145923" y="1499358"/>
                </a:cubicBezTo>
                <a:cubicBezTo>
                  <a:pt x="158083" y="1489630"/>
                  <a:pt x="166595" y="1477470"/>
                  <a:pt x="171459" y="1462877"/>
                </a:cubicBezTo>
                <a:close/>
                <a:moveTo>
                  <a:pt x="1152791" y="1791204"/>
                </a:moveTo>
                <a:cubicBezTo>
                  <a:pt x="1140631" y="1791204"/>
                  <a:pt x="1133943" y="1793028"/>
                  <a:pt x="1132727" y="1796676"/>
                </a:cubicBezTo>
                <a:cubicBezTo>
                  <a:pt x="1131511" y="1800325"/>
                  <a:pt x="1130903" y="1802149"/>
                  <a:pt x="1130903" y="1802149"/>
                </a:cubicBezTo>
                <a:cubicBezTo>
                  <a:pt x="1133335" y="1802149"/>
                  <a:pt x="1136375" y="1801541"/>
                  <a:pt x="1140023" y="1800325"/>
                </a:cubicBezTo>
                <a:cubicBezTo>
                  <a:pt x="1143671" y="1799108"/>
                  <a:pt x="1147927" y="1796068"/>
                  <a:pt x="1152791" y="1791204"/>
                </a:cubicBezTo>
                <a:close/>
                <a:moveTo>
                  <a:pt x="1006868" y="1853222"/>
                </a:moveTo>
                <a:cubicBezTo>
                  <a:pt x="1002004" y="1855654"/>
                  <a:pt x="982548" y="1865382"/>
                  <a:pt x="948499" y="1882406"/>
                </a:cubicBezTo>
                <a:lnTo>
                  <a:pt x="948499" y="1889702"/>
                </a:lnTo>
                <a:cubicBezTo>
                  <a:pt x="960659" y="1882406"/>
                  <a:pt x="972212" y="1876326"/>
                  <a:pt x="983156" y="1871462"/>
                </a:cubicBezTo>
                <a:cubicBezTo>
                  <a:pt x="994100" y="1866598"/>
                  <a:pt x="1003220" y="1861734"/>
                  <a:pt x="1010516" y="1856870"/>
                </a:cubicBezTo>
                <a:lnTo>
                  <a:pt x="1006868" y="1853222"/>
                </a:lnTo>
                <a:close/>
                <a:moveTo>
                  <a:pt x="948499" y="1856870"/>
                </a:moveTo>
                <a:cubicBezTo>
                  <a:pt x="946067" y="1859302"/>
                  <a:pt x="941811" y="1861126"/>
                  <a:pt x="935731" y="1862342"/>
                </a:cubicBezTo>
                <a:cubicBezTo>
                  <a:pt x="929651" y="1863558"/>
                  <a:pt x="925395" y="1866598"/>
                  <a:pt x="922963" y="1871462"/>
                </a:cubicBezTo>
                <a:lnTo>
                  <a:pt x="922963" y="1867814"/>
                </a:lnTo>
                <a:cubicBezTo>
                  <a:pt x="920531" y="1870246"/>
                  <a:pt x="916274" y="1872070"/>
                  <a:pt x="910194" y="1873286"/>
                </a:cubicBezTo>
                <a:cubicBezTo>
                  <a:pt x="904114" y="1874502"/>
                  <a:pt x="898642" y="1876326"/>
                  <a:pt x="893778" y="1878758"/>
                </a:cubicBezTo>
                <a:lnTo>
                  <a:pt x="922963" y="1871462"/>
                </a:lnTo>
                <a:cubicBezTo>
                  <a:pt x="925395" y="1871462"/>
                  <a:pt x="929651" y="1870246"/>
                  <a:pt x="935731" y="1867814"/>
                </a:cubicBezTo>
                <a:cubicBezTo>
                  <a:pt x="941811" y="1865382"/>
                  <a:pt x="946067" y="1861734"/>
                  <a:pt x="948499" y="1856870"/>
                </a:cubicBezTo>
                <a:close/>
                <a:moveTo>
                  <a:pt x="937555" y="1889702"/>
                </a:moveTo>
                <a:lnTo>
                  <a:pt x="922963" y="1896998"/>
                </a:lnTo>
                <a:cubicBezTo>
                  <a:pt x="925395" y="1896998"/>
                  <a:pt x="926611" y="1898215"/>
                  <a:pt x="926611" y="1900647"/>
                </a:cubicBezTo>
                <a:lnTo>
                  <a:pt x="941203" y="1893350"/>
                </a:lnTo>
                <a:lnTo>
                  <a:pt x="937555" y="1889702"/>
                </a:lnTo>
                <a:close/>
                <a:moveTo>
                  <a:pt x="904722" y="1904295"/>
                </a:moveTo>
                <a:cubicBezTo>
                  <a:pt x="907154" y="1904295"/>
                  <a:pt x="908978" y="1904903"/>
                  <a:pt x="910194" y="1906119"/>
                </a:cubicBezTo>
                <a:cubicBezTo>
                  <a:pt x="911411" y="1907335"/>
                  <a:pt x="912019" y="1907943"/>
                  <a:pt x="912019" y="1907943"/>
                </a:cubicBezTo>
                <a:lnTo>
                  <a:pt x="919315" y="1904295"/>
                </a:lnTo>
                <a:lnTo>
                  <a:pt x="915667" y="1904295"/>
                </a:lnTo>
                <a:lnTo>
                  <a:pt x="904722" y="1904295"/>
                </a:lnTo>
                <a:close/>
                <a:moveTo>
                  <a:pt x="601932" y="3082623"/>
                </a:moveTo>
                <a:cubicBezTo>
                  <a:pt x="597068" y="3082623"/>
                  <a:pt x="592204" y="3083839"/>
                  <a:pt x="587340" y="3086271"/>
                </a:cubicBezTo>
                <a:cubicBezTo>
                  <a:pt x="582476" y="3088703"/>
                  <a:pt x="578828" y="3089919"/>
                  <a:pt x="576396" y="3089919"/>
                </a:cubicBezTo>
                <a:lnTo>
                  <a:pt x="580044" y="3097215"/>
                </a:lnTo>
                <a:cubicBezTo>
                  <a:pt x="589772" y="3102079"/>
                  <a:pt x="597068" y="3097215"/>
                  <a:pt x="601932" y="3082623"/>
                </a:cubicBezTo>
                <a:close/>
                <a:moveTo>
                  <a:pt x="563627" y="3093567"/>
                </a:moveTo>
                <a:cubicBezTo>
                  <a:pt x="559979" y="3093567"/>
                  <a:pt x="556939" y="3095999"/>
                  <a:pt x="554507" y="3100863"/>
                </a:cubicBezTo>
                <a:cubicBezTo>
                  <a:pt x="556939" y="3098431"/>
                  <a:pt x="563019" y="3097215"/>
                  <a:pt x="572748" y="3097215"/>
                </a:cubicBezTo>
                <a:cubicBezTo>
                  <a:pt x="570316" y="3094783"/>
                  <a:pt x="567275" y="3093567"/>
                  <a:pt x="563627" y="3093567"/>
                </a:cubicBezTo>
                <a:close/>
                <a:moveTo>
                  <a:pt x="558155" y="3106335"/>
                </a:moveTo>
                <a:cubicBezTo>
                  <a:pt x="554507" y="3106335"/>
                  <a:pt x="550859" y="3106944"/>
                  <a:pt x="547211" y="3108159"/>
                </a:cubicBezTo>
                <a:cubicBezTo>
                  <a:pt x="556939" y="3108159"/>
                  <a:pt x="564235" y="3108159"/>
                  <a:pt x="569100" y="3108159"/>
                </a:cubicBezTo>
                <a:cubicBezTo>
                  <a:pt x="565451" y="3106944"/>
                  <a:pt x="561803" y="3106335"/>
                  <a:pt x="558155" y="3106335"/>
                </a:cubicBezTo>
                <a:close/>
                <a:moveTo>
                  <a:pt x="1918887" y="2316527"/>
                </a:moveTo>
                <a:cubicBezTo>
                  <a:pt x="1916455" y="2321391"/>
                  <a:pt x="1916455" y="2325647"/>
                  <a:pt x="1918887" y="2329296"/>
                </a:cubicBezTo>
                <a:cubicBezTo>
                  <a:pt x="1921319" y="2332944"/>
                  <a:pt x="1923751" y="2334768"/>
                  <a:pt x="1926183" y="2334768"/>
                </a:cubicBezTo>
                <a:lnTo>
                  <a:pt x="1929831" y="2334768"/>
                </a:lnTo>
                <a:lnTo>
                  <a:pt x="1918887" y="2316527"/>
                </a:lnTo>
                <a:close/>
                <a:moveTo>
                  <a:pt x="1907943" y="2320175"/>
                </a:moveTo>
                <a:cubicBezTo>
                  <a:pt x="1903079" y="2322607"/>
                  <a:pt x="1901255" y="2326863"/>
                  <a:pt x="1902471" y="2332944"/>
                </a:cubicBezTo>
                <a:cubicBezTo>
                  <a:pt x="1903687" y="2339024"/>
                  <a:pt x="1904295" y="2343280"/>
                  <a:pt x="1904295" y="2345712"/>
                </a:cubicBezTo>
                <a:cubicBezTo>
                  <a:pt x="1906727" y="2343280"/>
                  <a:pt x="1909159" y="2341456"/>
                  <a:pt x="1911591" y="2340240"/>
                </a:cubicBezTo>
                <a:cubicBezTo>
                  <a:pt x="1914023" y="2339024"/>
                  <a:pt x="1915239" y="2337199"/>
                  <a:pt x="1915239" y="2334768"/>
                </a:cubicBezTo>
                <a:cubicBezTo>
                  <a:pt x="1915239" y="2332335"/>
                  <a:pt x="1912807" y="2327471"/>
                  <a:pt x="1907943" y="2320175"/>
                </a:cubicBezTo>
                <a:close/>
                <a:moveTo>
                  <a:pt x="2078491" y="2758856"/>
                </a:moveTo>
                <a:cubicBezTo>
                  <a:pt x="2076667" y="2759464"/>
                  <a:pt x="2076970" y="2761592"/>
                  <a:pt x="2079403" y="2765240"/>
                </a:cubicBezTo>
                <a:lnTo>
                  <a:pt x="2090347" y="2761592"/>
                </a:lnTo>
                <a:cubicBezTo>
                  <a:pt x="2084267" y="2759160"/>
                  <a:pt x="2080315" y="2758248"/>
                  <a:pt x="2078491" y="2758856"/>
                </a:cubicBezTo>
                <a:close/>
                <a:moveTo>
                  <a:pt x="2641206" y="2790777"/>
                </a:moveTo>
                <a:lnTo>
                  <a:pt x="2641206" y="2794425"/>
                </a:lnTo>
                <a:cubicBezTo>
                  <a:pt x="2650934" y="2794425"/>
                  <a:pt x="2657014" y="2795641"/>
                  <a:pt x="2659447" y="2798073"/>
                </a:cubicBezTo>
                <a:lnTo>
                  <a:pt x="2659447" y="2794425"/>
                </a:lnTo>
                <a:cubicBezTo>
                  <a:pt x="2657014" y="2791993"/>
                  <a:pt x="2650934" y="2790777"/>
                  <a:pt x="2641206" y="2790777"/>
                </a:cubicBezTo>
                <a:close/>
                <a:moveTo>
                  <a:pt x="1696354" y="2918460"/>
                </a:moveTo>
                <a:cubicBezTo>
                  <a:pt x="1701219" y="2930620"/>
                  <a:pt x="1706083" y="2948860"/>
                  <a:pt x="1710947" y="2973181"/>
                </a:cubicBezTo>
                <a:cubicBezTo>
                  <a:pt x="1718243" y="2973181"/>
                  <a:pt x="1721891" y="2973181"/>
                  <a:pt x="1721891" y="2973181"/>
                </a:cubicBezTo>
                <a:cubicBezTo>
                  <a:pt x="1724323" y="2973181"/>
                  <a:pt x="1725539" y="2971964"/>
                  <a:pt x="1725539" y="2969533"/>
                </a:cubicBezTo>
                <a:cubicBezTo>
                  <a:pt x="1725539" y="2967100"/>
                  <a:pt x="1724323" y="2959804"/>
                  <a:pt x="1721891" y="2947644"/>
                </a:cubicBezTo>
                <a:cubicBezTo>
                  <a:pt x="1719459" y="2935484"/>
                  <a:pt x="1710947" y="2925756"/>
                  <a:pt x="1696354" y="2918460"/>
                </a:cubicBezTo>
                <a:close/>
                <a:moveTo>
                  <a:pt x="1751076" y="2951292"/>
                </a:moveTo>
                <a:cubicBezTo>
                  <a:pt x="1748643" y="2956156"/>
                  <a:pt x="1748036" y="2959804"/>
                  <a:pt x="1749252" y="2962236"/>
                </a:cubicBezTo>
                <a:cubicBezTo>
                  <a:pt x="1750467" y="2964668"/>
                  <a:pt x="1751076" y="2965885"/>
                  <a:pt x="1751076" y="2965885"/>
                </a:cubicBezTo>
                <a:cubicBezTo>
                  <a:pt x="1751076" y="2963452"/>
                  <a:pt x="1751076" y="2958588"/>
                  <a:pt x="1751076" y="2951292"/>
                </a:cubicBezTo>
                <a:close/>
                <a:moveTo>
                  <a:pt x="2006441" y="2987773"/>
                </a:moveTo>
                <a:cubicBezTo>
                  <a:pt x="2006441" y="2992637"/>
                  <a:pt x="2004617" y="2998717"/>
                  <a:pt x="2000969" y="3006013"/>
                </a:cubicBezTo>
                <a:cubicBezTo>
                  <a:pt x="1997321" y="3013309"/>
                  <a:pt x="1999145" y="3020606"/>
                  <a:pt x="2006441" y="3027902"/>
                </a:cubicBezTo>
                <a:cubicBezTo>
                  <a:pt x="2008873" y="3023038"/>
                  <a:pt x="2011305" y="3017565"/>
                  <a:pt x="2013737" y="3011485"/>
                </a:cubicBezTo>
                <a:cubicBezTo>
                  <a:pt x="2016169" y="3005405"/>
                  <a:pt x="2019817" y="3001149"/>
                  <a:pt x="2024681" y="2998717"/>
                </a:cubicBezTo>
                <a:lnTo>
                  <a:pt x="2006441" y="2987773"/>
                </a:lnTo>
                <a:close/>
                <a:moveTo>
                  <a:pt x="2987773" y="3024254"/>
                </a:moveTo>
                <a:cubicBezTo>
                  <a:pt x="2982909" y="3026686"/>
                  <a:pt x="2973181" y="3029118"/>
                  <a:pt x="2958589" y="3031550"/>
                </a:cubicBezTo>
                <a:cubicBezTo>
                  <a:pt x="2943996" y="3033982"/>
                  <a:pt x="2933052" y="3037630"/>
                  <a:pt x="2925756" y="3042494"/>
                </a:cubicBezTo>
                <a:lnTo>
                  <a:pt x="2914811" y="3049790"/>
                </a:lnTo>
                <a:cubicBezTo>
                  <a:pt x="2941564" y="3042494"/>
                  <a:pt x="2959805" y="3036414"/>
                  <a:pt x="2969533" y="3031550"/>
                </a:cubicBezTo>
                <a:lnTo>
                  <a:pt x="2980477" y="3027902"/>
                </a:lnTo>
                <a:lnTo>
                  <a:pt x="2987773" y="3027902"/>
                </a:lnTo>
                <a:lnTo>
                  <a:pt x="2987773" y="3024254"/>
                </a:lnTo>
                <a:close/>
                <a:moveTo>
                  <a:pt x="2535412" y="3027902"/>
                </a:moveTo>
                <a:cubicBezTo>
                  <a:pt x="2542708" y="3035198"/>
                  <a:pt x="2552436" y="3039454"/>
                  <a:pt x="2564596" y="3040670"/>
                </a:cubicBezTo>
                <a:cubicBezTo>
                  <a:pt x="2576757" y="3041886"/>
                  <a:pt x="2586485" y="3043710"/>
                  <a:pt x="2593781" y="3046142"/>
                </a:cubicBezTo>
                <a:cubicBezTo>
                  <a:pt x="2581621" y="3033982"/>
                  <a:pt x="2562164" y="3027902"/>
                  <a:pt x="2535412" y="3027902"/>
                </a:cubicBezTo>
                <a:close/>
                <a:moveTo>
                  <a:pt x="2692279" y="3068031"/>
                </a:moveTo>
                <a:cubicBezTo>
                  <a:pt x="2684983" y="3068031"/>
                  <a:pt x="2680119" y="3069247"/>
                  <a:pt x="2677687" y="3071679"/>
                </a:cubicBezTo>
                <a:lnTo>
                  <a:pt x="2677687" y="3078975"/>
                </a:lnTo>
                <a:cubicBezTo>
                  <a:pt x="2684983" y="3081407"/>
                  <a:pt x="2694711" y="3082623"/>
                  <a:pt x="2706871" y="3082623"/>
                </a:cubicBezTo>
                <a:cubicBezTo>
                  <a:pt x="2709303" y="3082623"/>
                  <a:pt x="2711735" y="3082623"/>
                  <a:pt x="2714167" y="3082623"/>
                </a:cubicBezTo>
                <a:cubicBezTo>
                  <a:pt x="2716599" y="3082623"/>
                  <a:pt x="2719031" y="3083839"/>
                  <a:pt x="2721463" y="3086271"/>
                </a:cubicBezTo>
                <a:lnTo>
                  <a:pt x="2728759" y="3086271"/>
                </a:lnTo>
                <a:cubicBezTo>
                  <a:pt x="2723896" y="3078975"/>
                  <a:pt x="2717207" y="3074111"/>
                  <a:pt x="2708695" y="3071679"/>
                </a:cubicBezTo>
                <a:cubicBezTo>
                  <a:pt x="2700183" y="3069247"/>
                  <a:pt x="2694711" y="3068031"/>
                  <a:pt x="2692279" y="3068031"/>
                </a:cubicBezTo>
                <a:close/>
                <a:moveTo>
                  <a:pt x="2772537" y="3097215"/>
                </a:moveTo>
                <a:lnTo>
                  <a:pt x="2725111" y="3100863"/>
                </a:lnTo>
                <a:lnTo>
                  <a:pt x="2725111" y="3104511"/>
                </a:lnTo>
                <a:cubicBezTo>
                  <a:pt x="2729976" y="3104511"/>
                  <a:pt x="2737880" y="3104511"/>
                  <a:pt x="2748824" y="3104511"/>
                </a:cubicBezTo>
                <a:cubicBezTo>
                  <a:pt x="2759769" y="3104511"/>
                  <a:pt x="2767673" y="3103295"/>
                  <a:pt x="2772537" y="3100863"/>
                </a:cubicBezTo>
                <a:lnTo>
                  <a:pt x="2772537" y="3097215"/>
                </a:lnTo>
                <a:close/>
                <a:moveTo>
                  <a:pt x="2790777" y="3122752"/>
                </a:moveTo>
                <a:lnTo>
                  <a:pt x="2790777" y="3133696"/>
                </a:lnTo>
                <a:cubicBezTo>
                  <a:pt x="2793209" y="3133696"/>
                  <a:pt x="2794425" y="3131264"/>
                  <a:pt x="2794425" y="3126400"/>
                </a:cubicBezTo>
                <a:lnTo>
                  <a:pt x="2790777" y="3122752"/>
                </a:lnTo>
                <a:close/>
                <a:moveTo>
                  <a:pt x="2601077" y="3126400"/>
                </a:moveTo>
                <a:cubicBezTo>
                  <a:pt x="2610805" y="3131264"/>
                  <a:pt x="2616885" y="3133696"/>
                  <a:pt x="2619317" y="3133696"/>
                </a:cubicBezTo>
                <a:cubicBezTo>
                  <a:pt x="2616885" y="3131264"/>
                  <a:pt x="2614453" y="3129440"/>
                  <a:pt x="2612021" y="3128224"/>
                </a:cubicBezTo>
                <a:cubicBezTo>
                  <a:pt x="2609589" y="3127008"/>
                  <a:pt x="2605941" y="3126400"/>
                  <a:pt x="2601077" y="3126400"/>
                </a:cubicBezTo>
                <a:close/>
                <a:moveTo>
                  <a:pt x="2998717" y="2039273"/>
                </a:moveTo>
                <a:cubicBezTo>
                  <a:pt x="3006013" y="2061162"/>
                  <a:pt x="3010877" y="2078186"/>
                  <a:pt x="3013310" y="2090346"/>
                </a:cubicBezTo>
                <a:lnTo>
                  <a:pt x="3013310" y="2072106"/>
                </a:lnTo>
                <a:cubicBezTo>
                  <a:pt x="3013310" y="2055082"/>
                  <a:pt x="3008445" y="2044137"/>
                  <a:pt x="2998717" y="2039273"/>
                </a:cubicBezTo>
                <a:close/>
                <a:moveTo>
                  <a:pt x="2958589" y="2064810"/>
                </a:moveTo>
                <a:lnTo>
                  <a:pt x="2969533" y="2072106"/>
                </a:lnTo>
                <a:lnTo>
                  <a:pt x="2962237" y="2064810"/>
                </a:lnTo>
                <a:lnTo>
                  <a:pt x="2958589" y="2064810"/>
                </a:lnTo>
                <a:close/>
                <a:moveTo>
                  <a:pt x="2969533" y="2079402"/>
                </a:moveTo>
                <a:cubicBezTo>
                  <a:pt x="2962237" y="2089131"/>
                  <a:pt x="2962237" y="2098859"/>
                  <a:pt x="2969533" y="2108587"/>
                </a:cubicBezTo>
                <a:cubicBezTo>
                  <a:pt x="2974397" y="2115883"/>
                  <a:pt x="2976829" y="2121963"/>
                  <a:pt x="2976829" y="2126827"/>
                </a:cubicBezTo>
                <a:cubicBezTo>
                  <a:pt x="2976829" y="2136556"/>
                  <a:pt x="2975613" y="2144460"/>
                  <a:pt x="2973181" y="2150540"/>
                </a:cubicBezTo>
                <a:cubicBezTo>
                  <a:pt x="2970749" y="2156620"/>
                  <a:pt x="2969533" y="2164524"/>
                  <a:pt x="2969533" y="2174252"/>
                </a:cubicBezTo>
                <a:cubicBezTo>
                  <a:pt x="2964669" y="2174252"/>
                  <a:pt x="2961021" y="2176684"/>
                  <a:pt x="2958589" y="2181548"/>
                </a:cubicBezTo>
                <a:cubicBezTo>
                  <a:pt x="2965885" y="2181548"/>
                  <a:pt x="2973181" y="2183981"/>
                  <a:pt x="2980477" y="2188844"/>
                </a:cubicBezTo>
                <a:cubicBezTo>
                  <a:pt x="2990205" y="2179116"/>
                  <a:pt x="2995069" y="2160876"/>
                  <a:pt x="2995069" y="2134123"/>
                </a:cubicBezTo>
                <a:cubicBezTo>
                  <a:pt x="2992637" y="2129259"/>
                  <a:pt x="2992637" y="2125611"/>
                  <a:pt x="2995069" y="2123179"/>
                </a:cubicBezTo>
                <a:cubicBezTo>
                  <a:pt x="2999933" y="2111019"/>
                  <a:pt x="2999933" y="2100075"/>
                  <a:pt x="2995069" y="2090346"/>
                </a:cubicBezTo>
                <a:cubicBezTo>
                  <a:pt x="2995069" y="2087914"/>
                  <a:pt x="2994461" y="2086090"/>
                  <a:pt x="2993245" y="2084874"/>
                </a:cubicBezTo>
                <a:cubicBezTo>
                  <a:pt x="2992029" y="2083658"/>
                  <a:pt x="2991421" y="2081834"/>
                  <a:pt x="2991421" y="2079402"/>
                </a:cubicBezTo>
                <a:lnTo>
                  <a:pt x="2976829" y="2093994"/>
                </a:lnTo>
                <a:lnTo>
                  <a:pt x="2969533" y="2079402"/>
                </a:lnTo>
                <a:close/>
                <a:moveTo>
                  <a:pt x="3031550" y="2185196"/>
                </a:moveTo>
                <a:cubicBezTo>
                  <a:pt x="3029118" y="2192493"/>
                  <a:pt x="3030334" y="2199789"/>
                  <a:pt x="3035198" y="2207085"/>
                </a:cubicBezTo>
                <a:cubicBezTo>
                  <a:pt x="3035198" y="2202221"/>
                  <a:pt x="3035198" y="2197965"/>
                  <a:pt x="3035198" y="2194317"/>
                </a:cubicBezTo>
                <a:cubicBezTo>
                  <a:pt x="3035198" y="2190669"/>
                  <a:pt x="3033982" y="2187629"/>
                  <a:pt x="3031550" y="2185196"/>
                </a:cubicBezTo>
                <a:close/>
                <a:moveTo>
                  <a:pt x="2192493" y="2214381"/>
                </a:moveTo>
                <a:cubicBezTo>
                  <a:pt x="2187629" y="2219245"/>
                  <a:pt x="2183981" y="2222285"/>
                  <a:pt x="2181549" y="2223501"/>
                </a:cubicBezTo>
                <a:cubicBezTo>
                  <a:pt x="2179117" y="2224717"/>
                  <a:pt x="2176684" y="2225325"/>
                  <a:pt x="2174252" y="2225325"/>
                </a:cubicBezTo>
                <a:cubicBezTo>
                  <a:pt x="2179117" y="2227757"/>
                  <a:pt x="2185197" y="2224109"/>
                  <a:pt x="2192493" y="2214381"/>
                </a:cubicBezTo>
                <a:close/>
                <a:moveTo>
                  <a:pt x="2252230" y="2223045"/>
                </a:moveTo>
                <a:cubicBezTo>
                  <a:pt x="2250710" y="2222741"/>
                  <a:pt x="2249646" y="2222893"/>
                  <a:pt x="2249038" y="2223501"/>
                </a:cubicBezTo>
                <a:cubicBezTo>
                  <a:pt x="2247822" y="2224717"/>
                  <a:pt x="2247214" y="2226541"/>
                  <a:pt x="2247214" y="2228973"/>
                </a:cubicBezTo>
                <a:lnTo>
                  <a:pt x="2258158" y="2225325"/>
                </a:lnTo>
                <a:cubicBezTo>
                  <a:pt x="2255726" y="2224109"/>
                  <a:pt x="2253750" y="2223349"/>
                  <a:pt x="2252230" y="2223045"/>
                </a:cubicBezTo>
                <a:close/>
                <a:moveTo>
                  <a:pt x="2469746" y="2280046"/>
                </a:moveTo>
                <a:cubicBezTo>
                  <a:pt x="2423537" y="2294639"/>
                  <a:pt x="2377329" y="2314095"/>
                  <a:pt x="2331119" y="2338416"/>
                </a:cubicBezTo>
                <a:cubicBezTo>
                  <a:pt x="2284911" y="2362736"/>
                  <a:pt x="2254510" y="2378544"/>
                  <a:pt x="2239917" y="2385841"/>
                </a:cubicBezTo>
                <a:lnTo>
                  <a:pt x="2239917" y="2393137"/>
                </a:lnTo>
                <a:lnTo>
                  <a:pt x="2272750" y="2382193"/>
                </a:lnTo>
                <a:cubicBezTo>
                  <a:pt x="2270318" y="2391921"/>
                  <a:pt x="2260590" y="2396785"/>
                  <a:pt x="2243566" y="2396785"/>
                </a:cubicBezTo>
                <a:cubicBezTo>
                  <a:pt x="2231406" y="2396785"/>
                  <a:pt x="2221677" y="2401649"/>
                  <a:pt x="2214381" y="2411377"/>
                </a:cubicBezTo>
                <a:cubicBezTo>
                  <a:pt x="2211949" y="2413809"/>
                  <a:pt x="2208301" y="2416241"/>
                  <a:pt x="2203437" y="2418673"/>
                </a:cubicBezTo>
                <a:cubicBezTo>
                  <a:pt x="2198573" y="2421105"/>
                  <a:pt x="2194925" y="2422321"/>
                  <a:pt x="2192493" y="2422321"/>
                </a:cubicBezTo>
                <a:cubicBezTo>
                  <a:pt x="2182765" y="2429617"/>
                  <a:pt x="2170604" y="2436914"/>
                  <a:pt x="2156012" y="2444210"/>
                </a:cubicBezTo>
                <a:cubicBezTo>
                  <a:pt x="2141419" y="2451506"/>
                  <a:pt x="2128043" y="2458802"/>
                  <a:pt x="2115883" y="2466098"/>
                </a:cubicBezTo>
                <a:lnTo>
                  <a:pt x="2101291" y="2473394"/>
                </a:lnTo>
                <a:lnTo>
                  <a:pt x="2083051" y="2495283"/>
                </a:lnTo>
                <a:cubicBezTo>
                  <a:pt x="2092779" y="2514739"/>
                  <a:pt x="2097643" y="2543924"/>
                  <a:pt x="2097643" y="2582836"/>
                </a:cubicBezTo>
                <a:cubicBezTo>
                  <a:pt x="2097643" y="2577972"/>
                  <a:pt x="2093995" y="2574324"/>
                  <a:pt x="2086699" y="2571892"/>
                </a:cubicBezTo>
                <a:cubicBezTo>
                  <a:pt x="2084266" y="2569460"/>
                  <a:pt x="2081835" y="2564596"/>
                  <a:pt x="2079403" y="2557300"/>
                </a:cubicBezTo>
                <a:cubicBezTo>
                  <a:pt x="2076970" y="2550004"/>
                  <a:pt x="2075754" y="2546356"/>
                  <a:pt x="2075754" y="2546356"/>
                </a:cubicBezTo>
                <a:cubicBezTo>
                  <a:pt x="2073322" y="2541492"/>
                  <a:pt x="2072106" y="2535412"/>
                  <a:pt x="2072106" y="2528115"/>
                </a:cubicBezTo>
                <a:cubicBezTo>
                  <a:pt x="2069674" y="2523251"/>
                  <a:pt x="2066634" y="2519603"/>
                  <a:pt x="2062986" y="2517171"/>
                </a:cubicBezTo>
                <a:cubicBezTo>
                  <a:pt x="2059338" y="2514739"/>
                  <a:pt x="2056298" y="2512307"/>
                  <a:pt x="2053866" y="2509875"/>
                </a:cubicBezTo>
                <a:lnTo>
                  <a:pt x="2050218" y="2513523"/>
                </a:lnTo>
                <a:lnTo>
                  <a:pt x="2053866" y="2539060"/>
                </a:lnTo>
                <a:cubicBezTo>
                  <a:pt x="2049002" y="2539060"/>
                  <a:pt x="2046570" y="2537844"/>
                  <a:pt x="2046570" y="2535412"/>
                </a:cubicBezTo>
                <a:lnTo>
                  <a:pt x="2042922" y="2539060"/>
                </a:lnTo>
                <a:cubicBezTo>
                  <a:pt x="2045354" y="2543924"/>
                  <a:pt x="2046570" y="2546964"/>
                  <a:pt x="2046570" y="2548180"/>
                </a:cubicBezTo>
                <a:cubicBezTo>
                  <a:pt x="2046570" y="2549396"/>
                  <a:pt x="2047785" y="2551220"/>
                  <a:pt x="2050218" y="2553652"/>
                </a:cubicBezTo>
                <a:cubicBezTo>
                  <a:pt x="2047785" y="2556084"/>
                  <a:pt x="2042922" y="2557300"/>
                  <a:pt x="2035625" y="2557300"/>
                </a:cubicBezTo>
                <a:lnTo>
                  <a:pt x="2042922" y="2597429"/>
                </a:lnTo>
                <a:cubicBezTo>
                  <a:pt x="2045354" y="2599861"/>
                  <a:pt x="2047785" y="2613237"/>
                  <a:pt x="2050218" y="2637558"/>
                </a:cubicBezTo>
                <a:lnTo>
                  <a:pt x="2057514" y="2674038"/>
                </a:lnTo>
                <a:cubicBezTo>
                  <a:pt x="2059946" y="2678903"/>
                  <a:pt x="2060554" y="2684983"/>
                  <a:pt x="2059338" y="2692279"/>
                </a:cubicBezTo>
                <a:cubicBezTo>
                  <a:pt x="2058122" y="2699575"/>
                  <a:pt x="2058730" y="2704439"/>
                  <a:pt x="2061162" y="2706871"/>
                </a:cubicBezTo>
                <a:cubicBezTo>
                  <a:pt x="2066026" y="2716599"/>
                  <a:pt x="2068458" y="2729976"/>
                  <a:pt x="2068458" y="2747000"/>
                </a:cubicBezTo>
                <a:lnTo>
                  <a:pt x="2126827" y="2732408"/>
                </a:lnTo>
                <a:lnTo>
                  <a:pt x="2126827" y="2747000"/>
                </a:lnTo>
                <a:lnTo>
                  <a:pt x="2123179" y="2743352"/>
                </a:lnTo>
                <a:lnTo>
                  <a:pt x="2097643" y="2757944"/>
                </a:lnTo>
                <a:lnTo>
                  <a:pt x="2108587" y="2772536"/>
                </a:lnTo>
                <a:cubicBezTo>
                  <a:pt x="2113451" y="2772536"/>
                  <a:pt x="2117099" y="2771321"/>
                  <a:pt x="2119531" y="2768888"/>
                </a:cubicBezTo>
                <a:cubicBezTo>
                  <a:pt x="2121963" y="2766456"/>
                  <a:pt x="2124395" y="2765240"/>
                  <a:pt x="2126827" y="2765240"/>
                </a:cubicBezTo>
                <a:lnTo>
                  <a:pt x="2123179" y="2757944"/>
                </a:lnTo>
                <a:cubicBezTo>
                  <a:pt x="2125611" y="2755512"/>
                  <a:pt x="2128651" y="2753688"/>
                  <a:pt x="2132299" y="2752472"/>
                </a:cubicBezTo>
                <a:cubicBezTo>
                  <a:pt x="2135947" y="2751256"/>
                  <a:pt x="2138987" y="2748216"/>
                  <a:pt x="2141419" y="2743352"/>
                </a:cubicBezTo>
                <a:lnTo>
                  <a:pt x="2163308" y="2721463"/>
                </a:lnTo>
                <a:cubicBezTo>
                  <a:pt x="2163308" y="2719031"/>
                  <a:pt x="2163916" y="2717815"/>
                  <a:pt x="2165132" y="2717815"/>
                </a:cubicBezTo>
                <a:cubicBezTo>
                  <a:pt x="2166348" y="2717815"/>
                  <a:pt x="2168172" y="2717815"/>
                  <a:pt x="2170604" y="2717815"/>
                </a:cubicBezTo>
                <a:cubicBezTo>
                  <a:pt x="2175468" y="2717815"/>
                  <a:pt x="2184589" y="2716599"/>
                  <a:pt x="2197965" y="2714167"/>
                </a:cubicBezTo>
                <a:cubicBezTo>
                  <a:pt x="2211341" y="2711735"/>
                  <a:pt x="2222893" y="2708087"/>
                  <a:pt x="2232621" y="2703223"/>
                </a:cubicBezTo>
                <a:lnTo>
                  <a:pt x="2247214" y="2703223"/>
                </a:lnTo>
                <a:cubicBezTo>
                  <a:pt x="2254510" y="2705655"/>
                  <a:pt x="2266670" y="2706871"/>
                  <a:pt x="2283695" y="2706871"/>
                </a:cubicBezTo>
                <a:cubicBezTo>
                  <a:pt x="2290991" y="2706871"/>
                  <a:pt x="2295855" y="2705655"/>
                  <a:pt x="2298287" y="2703223"/>
                </a:cubicBezTo>
                <a:lnTo>
                  <a:pt x="2287343" y="2684983"/>
                </a:lnTo>
                <a:cubicBezTo>
                  <a:pt x="2294639" y="2687415"/>
                  <a:pt x="2300111" y="2688631"/>
                  <a:pt x="2303759" y="2688631"/>
                </a:cubicBezTo>
                <a:cubicBezTo>
                  <a:pt x="2307407" y="2688631"/>
                  <a:pt x="2310447" y="2686199"/>
                  <a:pt x="2312879" y="2681334"/>
                </a:cubicBezTo>
                <a:cubicBezTo>
                  <a:pt x="2312879" y="2681334"/>
                  <a:pt x="2308015" y="2681334"/>
                  <a:pt x="2298287" y="2681334"/>
                </a:cubicBezTo>
                <a:cubicBezTo>
                  <a:pt x="2303151" y="2674038"/>
                  <a:pt x="2309231" y="2667958"/>
                  <a:pt x="2316527" y="2663094"/>
                </a:cubicBezTo>
                <a:lnTo>
                  <a:pt x="2323823" y="2652150"/>
                </a:lnTo>
                <a:lnTo>
                  <a:pt x="2331119" y="2652150"/>
                </a:lnTo>
                <a:cubicBezTo>
                  <a:pt x="2331119" y="2654582"/>
                  <a:pt x="2329904" y="2657014"/>
                  <a:pt x="2327471" y="2659446"/>
                </a:cubicBezTo>
                <a:cubicBezTo>
                  <a:pt x="2325039" y="2661878"/>
                  <a:pt x="2323823" y="2664310"/>
                  <a:pt x="2323823" y="2666742"/>
                </a:cubicBezTo>
                <a:lnTo>
                  <a:pt x="2338416" y="2666742"/>
                </a:lnTo>
                <a:lnTo>
                  <a:pt x="2338416" y="2670390"/>
                </a:lnTo>
                <a:cubicBezTo>
                  <a:pt x="2333552" y="2677686"/>
                  <a:pt x="2331119" y="2681334"/>
                  <a:pt x="2331119" y="2681334"/>
                </a:cubicBezTo>
                <a:lnTo>
                  <a:pt x="2334768" y="2684983"/>
                </a:lnTo>
                <a:cubicBezTo>
                  <a:pt x="2329904" y="2687415"/>
                  <a:pt x="2325039" y="2690455"/>
                  <a:pt x="2320175" y="2694103"/>
                </a:cubicBezTo>
                <a:cubicBezTo>
                  <a:pt x="2315311" y="2697751"/>
                  <a:pt x="2310447" y="2700791"/>
                  <a:pt x="2305583" y="2703223"/>
                </a:cubicBezTo>
                <a:cubicBezTo>
                  <a:pt x="2315311" y="2705655"/>
                  <a:pt x="2321391" y="2705655"/>
                  <a:pt x="2323823" y="2703223"/>
                </a:cubicBezTo>
                <a:cubicBezTo>
                  <a:pt x="2328687" y="2700791"/>
                  <a:pt x="2332944" y="2697751"/>
                  <a:pt x="2336592" y="2694103"/>
                </a:cubicBezTo>
                <a:cubicBezTo>
                  <a:pt x="2340240" y="2690455"/>
                  <a:pt x="2344496" y="2687415"/>
                  <a:pt x="2349360" y="2684983"/>
                </a:cubicBezTo>
                <a:cubicBezTo>
                  <a:pt x="2361520" y="2672823"/>
                  <a:pt x="2374897" y="2667958"/>
                  <a:pt x="2389489" y="2670390"/>
                </a:cubicBezTo>
                <a:cubicBezTo>
                  <a:pt x="2389489" y="2672823"/>
                  <a:pt x="2387057" y="2675255"/>
                  <a:pt x="2382193" y="2677686"/>
                </a:cubicBezTo>
                <a:cubicBezTo>
                  <a:pt x="2377329" y="2680119"/>
                  <a:pt x="2376113" y="2683767"/>
                  <a:pt x="2378545" y="2688631"/>
                </a:cubicBezTo>
                <a:cubicBezTo>
                  <a:pt x="2388273" y="2686199"/>
                  <a:pt x="2399217" y="2681334"/>
                  <a:pt x="2411377" y="2674038"/>
                </a:cubicBezTo>
                <a:cubicBezTo>
                  <a:pt x="2411377" y="2678903"/>
                  <a:pt x="2412593" y="2681334"/>
                  <a:pt x="2415025" y="2681334"/>
                </a:cubicBezTo>
                <a:cubicBezTo>
                  <a:pt x="2412593" y="2681334"/>
                  <a:pt x="2408337" y="2683767"/>
                  <a:pt x="2402257" y="2688631"/>
                </a:cubicBezTo>
                <a:cubicBezTo>
                  <a:pt x="2396177" y="2693495"/>
                  <a:pt x="2393137" y="2699575"/>
                  <a:pt x="2393137" y="2706871"/>
                </a:cubicBezTo>
                <a:cubicBezTo>
                  <a:pt x="2390705" y="2711735"/>
                  <a:pt x="2385233" y="2717207"/>
                  <a:pt x="2376721" y="2723287"/>
                </a:cubicBezTo>
                <a:cubicBezTo>
                  <a:pt x="2368208" y="2729368"/>
                  <a:pt x="2361520" y="2734840"/>
                  <a:pt x="2356656" y="2739704"/>
                </a:cubicBezTo>
                <a:lnTo>
                  <a:pt x="2342064" y="2732408"/>
                </a:lnTo>
                <a:cubicBezTo>
                  <a:pt x="2349360" y="2739704"/>
                  <a:pt x="2354832" y="2743352"/>
                  <a:pt x="2358480" y="2743352"/>
                </a:cubicBezTo>
                <a:cubicBezTo>
                  <a:pt x="2362128" y="2743352"/>
                  <a:pt x="2366384" y="2740920"/>
                  <a:pt x="2371248" y="2736056"/>
                </a:cubicBezTo>
                <a:cubicBezTo>
                  <a:pt x="2371248" y="2736056"/>
                  <a:pt x="2378545" y="2729976"/>
                  <a:pt x="2393137" y="2717815"/>
                </a:cubicBezTo>
                <a:lnTo>
                  <a:pt x="2400433" y="2732408"/>
                </a:lnTo>
                <a:cubicBezTo>
                  <a:pt x="2410161" y="2727544"/>
                  <a:pt x="2418673" y="2719639"/>
                  <a:pt x="2425970" y="2708695"/>
                </a:cubicBezTo>
                <a:cubicBezTo>
                  <a:pt x="2433266" y="2697751"/>
                  <a:pt x="2439346" y="2689847"/>
                  <a:pt x="2444210" y="2684983"/>
                </a:cubicBezTo>
                <a:cubicBezTo>
                  <a:pt x="2444210" y="2684983"/>
                  <a:pt x="2444818" y="2686199"/>
                  <a:pt x="2446034" y="2688631"/>
                </a:cubicBezTo>
                <a:cubicBezTo>
                  <a:pt x="2447250" y="2691063"/>
                  <a:pt x="2447858" y="2692279"/>
                  <a:pt x="2447858" y="2692279"/>
                </a:cubicBezTo>
                <a:lnTo>
                  <a:pt x="2458802" y="2681334"/>
                </a:lnTo>
                <a:lnTo>
                  <a:pt x="2462450" y="2666742"/>
                </a:lnTo>
                <a:cubicBezTo>
                  <a:pt x="2457586" y="2654582"/>
                  <a:pt x="2461234" y="2644854"/>
                  <a:pt x="2473394" y="2637558"/>
                </a:cubicBezTo>
                <a:cubicBezTo>
                  <a:pt x="2473394" y="2630261"/>
                  <a:pt x="2473394" y="2626613"/>
                  <a:pt x="2473394" y="2626613"/>
                </a:cubicBezTo>
                <a:cubicBezTo>
                  <a:pt x="2480691" y="2626613"/>
                  <a:pt x="2484339" y="2621749"/>
                  <a:pt x="2484339" y="2612021"/>
                </a:cubicBezTo>
                <a:lnTo>
                  <a:pt x="2473394" y="2593781"/>
                </a:lnTo>
                <a:cubicBezTo>
                  <a:pt x="2483123" y="2593781"/>
                  <a:pt x="2487987" y="2587701"/>
                  <a:pt x="2487987" y="2575540"/>
                </a:cubicBezTo>
                <a:cubicBezTo>
                  <a:pt x="2478259" y="2573108"/>
                  <a:pt x="2472179" y="2575540"/>
                  <a:pt x="2469746" y="2582836"/>
                </a:cubicBezTo>
                <a:cubicBezTo>
                  <a:pt x="2467314" y="2590133"/>
                  <a:pt x="2466098" y="2593781"/>
                  <a:pt x="2466098" y="2593781"/>
                </a:cubicBezTo>
                <a:cubicBezTo>
                  <a:pt x="2468531" y="2596213"/>
                  <a:pt x="2470355" y="2598037"/>
                  <a:pt x="2471570" y="2599253"/>
                </a:cubicBezTo>
                <a:cubicBezTo>
                  <a:pt x="2472786" y="2600469"/>
                  <a:pt x="2473394" y="2603509"/>
                  <a:pt x="2473394" y="2608373"/>
                </a:cubicBezTo>
                <a:lnTo>
                  <a:pt x="2458802" y="2608373"/>
                </a:lnTo>
                <a:cubicBezTo>
                  <a:pt x="2453938" y="2608373"/>
                  <a:pt x="2451506" y="2609589"/>
                  <a:pt x="2451506" y="2612021"/>
                </a:cubicBezTo>
                <a:cubicBezTo>
                  <a:pt x="2449074" y="2616885"/>
                  <a:pt x="2450290" y="2619317"/>
                  <a:pt x="2455154" y="2619317"/>
                </a:cubicBezTo>
                <a:lnTo>
                  <a:pt x="2451506" y="2626613"/>
                </a:lnTo>
                <a:cubicBezTo>
                  <a:pt x="2446642" y="2626613"/>
                  <a:pt x="2441170" y="2630870"/>
                  <a:pt x="2435090" y="2639382"/>
                </a:cubicBezTo>
                <a:cubicBezTo>
                  <a:pt x="2429009" y="2647894"/>
                  <a:pt x="2423537" y="2654582"/>
                  <a:pt x="2418673" y="2659446"/>
                </a:cubicBezTo>
                <a:cubicBezTo>
                  <a:pt x="2416241" y="2654582"/>
                  <a:pt x="2415025" y="2649718"/>
                  <a:pt x="2415025" y="2644854"/>
                </a:cubicBezTo>
                <a:lnTo>
                  <a:pt x="2389489" y="2659446"/>
                </a:lnTo>
                <a:cubicBezTo>
                  <a:pt x="2391921" y="2649718"/>
                  <a:pt x="2399217" y="2642422"/>
                  <a:pt x="2411377" y="2637558"/>
                </a:cubicBezTo>
                <a:cubicBezTo>
                  <a:pt x="2421105" y="2632694"/>
                  <a:pt x="2425970" y="2622965"/>
                  <a:pt x="2425970" y="2608373"/>
                </a:cubicBezTo>
                <a:cubicBezTo>
                  <a:pt x="2421105" y="2608373"/>
                  <a:pt x="2416849" y="2609589"/>
                  <a:pt x="2413201" y="2612021"/>
                </a:cubicBezTo>
                <a:cubicBezTo>
                  <a:pt x="2409553" y="2614453"/>
                  <a:pt x="2406513" y="2613237"/>
                  <a:pt x="2404081" y="2608373"/>
                </a:cubicBezTo>
                <a:cubicBezTo>
                  <a:pt x="2408945" y="2603509"/>
                  <a:pt x="2413201" y="2598037"/>
                  <a:pt x="2416849" y="2591957"/>
                </a:cubicBezTo>
                <a:cubicBezTo>
                  <a:pt x="2420497" y="2585877"/>
                  <a:pt x="2424753" y="2580405"/>
                  <a:pt x="2429618" y="2575540"/>
                </a:cubicBezTo>
                <a:cubicBezTo>
                  <a:pt x="2422321" y="2575540"/>
                  <a:pt x="2417457" y="2577972"/>
                  <a:pt x="2415025" y="2582836"/>
                </a:cubicBezTo>
                <a:cubicBezTo>
                  <a:pt x="2415025" y="2575540"/>
                  <a:pt x="2413201" y="2571284"/>
                  <a:pt x="2409553" y="2570068"/>
                </a:cubicBezTo>
                <a:cubicBezTo>
                  <a:pt x="2405905" y="2568852"/>
                  <a:pt x="2401649" y="2569460"/>
                  <a:pt x="2396785" y="2571892"/>
                </a:cubicBezTo>
                <a:cubicBezTo>
                  <a:pt x="2401649" y="2567028"/>
                  <a:pt x="2404689" y="2562772"/>
                  <a:pt x="2405905" y="2559124"/>
                </a:cubicBezTo>
                <a:cubicBezTo>
                  <a:pt x="2407121" y="2555476"/>
                  <a:pt x="2408945" y="2552436"/>
                  <a:pt x="2411377" y="2550004"/>
                </a:cubicBezTo>
                <a:lnTo>
                  <a:pt x="2415025" y="2539060"/>
                </a:lnTo>
                <a:cubicBezTo>
                  <a:pt x="2424753" y="2539060"/>
                  <a:pt x="2430833" y="2536628"/>
                  <a:pt x="2433266" y="2531763"/>
                </a:cubicBezTo>
                <a:cubicBezTo>
                  <a:pt x="2435698" y="2526899"/>
                  <a:pt x="2436914" y="2524467"/>
                  <a:pt x="2436914" y="2524467"/>
                </a:cubicBezTo>
                <a:lnTo>
                  <a:pt x="2425970" y="2524467"/>
                </a:lnTo>
                <a:cubicBezTo>
                  <a:pt x="2418673" y="2524467"/>
                  <a:pt x="2412593" y="2528115"/>
                  <a:pt x="2407729" y="2535412"/>
                </a:cubicBezTo>
                <a:cubicBezTo>
                  <a:pt x="2402865" y="2542708"/>
                  <a:pt x="2399217" y="2546356"/>
                  <a:pt x="2396785" y="2546356"/>
                </a:cubicBezTo>
                <a:cubicBezTo>
                  <a:pt x="2394353" y="2548788"/>
                  <a:pt x="2392529" y="2552436"/>
                  <a:pt x="2391313" y="2557300"/>
                </a:cubicBezTo>
                <a:cubicBezTo>
                  <a:pt x="2390097" y="2562164"/>
                  <a:pt x="2387057" y="2565812"/>
                  <a:pt x="2382193" y="2568244"/>
                </a:cubicBezTo>
                <a:cubicBezTo>
                  <a:pt x="2384625" y="2565812"/>
                  <a:pt x="2385841" y="2562772"/>
                  <a:pt x="2385841" y="2559124"/>
                </a:cubicBezTo>
                <a:cubicBezTo>
                  <a:pt x="2385841" y="2555476"/>
                  <a:pt x="2387057" y="2552436"/>
                  <a:pt x="2389489" y="2550004"/>
                </a:cubicBezTo>
                <a:lnTo>
                  <a:pt x="2385841" y="2550004"/>
                </a:lnTo>
                <a:cubicBezTo>
                  <a:pt x="2385841" y="2550004"/>
                  <a:pt x="2384017" y="2551220"/>
                  <a:pt x="2380369" y="2553652"/>
                </a:cubicBezTo>
                <a:cubicBezTo>
                  <a:pt x="2376721" y="2556084"/>
                  <a:pt x="2373681" y="2559732"/>
                  <a:pt x="2371248" y="2564596"/>
                </a:cubicBezTo>
                <a:lnTo>
                  <a:pt x="2382193" y="2568244"/>
                </a:lnTo>
                <a:cubicBezTo>
                  <a:pt x="2382193" y="2568244"/>
                  <a:pt x="2378545" y="2570676"/>
                  <a:pt x="2371248" y="2575540"/>
                </a:cubicBezTo>
                <a:lnTo>
                  <a:pt x="2367600" y="2575540"/>
                </a:lnTo>
                <a:cubicBezTo>
                  <a:pt x="2360304" y="2585269"/>
                  <a:pt x="2354224" y="2593781"/>
                  <a:pt x="2349360" y="2601077"/>
                </a:cubicBezTo>
                <a:cubicBezTo>
                  <a:pt x="2337200" y="2615669"/>
                  <a:pt x="2327471" y="2624181"/>
                  <a:pt x="2320175" y="2626613"/>
                </a:cubicBezTo>
                <a:cubicBezTo>
                  <a:pt x="2327471" y="2633910"/>
                  <a:pt x="2326256" y="2642422"/>
                  <a:pt x="2316527" y="2652150"/>
                </a:cubicBezTo>
                <a:cubicBezTo>
                  <a:pt x="2314095" y="2654582"/>
                  <a:pt x="2303151" y="2661878"/>
                  <a:pt x="2283695" y="2674038"/>
                </a:cubicBezTo>
                <a:lnTo>
                  <a:pt x="2283695" y="2648502"/>
                </a:lnTo>
                <a:cubicBezTo>
                  <a:pt x="2303151" y="2646070"/>
                  <a:pt x="2312879" y="2631478"/>
                  <a:pt x="2312879" y="2604725"/>
                </a:cubicBezTo>
                <a:lnTo>
                  <a:pt x="2320175" y="2590133"/>
                </a:lnTo>
                <a:cubicBezTo>
                  <a:pt x="2337200" y="2563380"/>
                  <a:pt x="2349360" y="2543924"/>
                  <a:pt x="2356656" y="2531763"/>
                </a:cubicBezTo>
                <a:cubicBezTo>
                  <a:pt x="2363952" y="2522035"/>
                  <a:pt x="2371248" y="2509875"/>
                  <a:pt x="2378545" y="2495283"/>
                </a:cubicBezTo>
                <a:cubicBezTo>
                  <a:pt x="2385841" y="2480690"/>
                  <a:pt x="2394353" y="2466098"/>
                  <a:pt x="2404081" y="2451506"/>
                </a:cubicBezTo>
                <a:lnTo>
                  <a:pt x="2407729" y="2433266"/>
                </a:lnTo>
                <a:cubicBezTo>
                  <a:pt x="2417457" y="2423537"/>
                  <a:pt x="2425970" y="2411377"/>
                  <a:pt x="2433266" y="2396785"/>
                </a:cubicBezTo>
                <a:cubicBezTo>
                  <a:pt x="2440562" y="2382193"/>
                  <a:pt x="2445426" y="2371248"/>
                  <a:pt x="2447858" y="2363952"/>
                </a:cubicBezTo>
                <a:lnTo>
                  <a:pt x="2447858" y="2360304"/>
                </a:lnTo>
                <a:lnTo>
                  <a:pt x="2455154" y="2327471"/>
                </a:lnTo>
                <a:cubicBezTo>
                  <a:pt x="2455154" y="2322607"/>
                  <a:pt x="2455154" y="2320175"/>
                  <a:pt x="2455154" y="2320175"/>
                </a:cubicBezTo>
                <a:cubicBezTo>
                  <a:pt x="2452722" y="2312879"/>
                  <a:pt x="2453938" y="2305583"/>
                  <a:pt x="2458802" y="2298287"/>
                </a:cubicBezTo>
                <a:lnTo>
                  <a:pt x="2469746" y="2280046"/>
                </a:lnTo>
                <a:close/>
                <a:moveTo>
                  <a:pt x="2466098" y="2466098"/>
                </a:moveTo>
                <a:cubicBezTo>
                  <a:pt x="2463666" y="2466098"/>
                  <a:pt x="2460018" y="2468530"/>
                  <a:pt x="2455154" y="2473394"/>
                </a:cubicBezTo>
                <a:cubicBezTo>
                  <a:pt x="2455154" y="2473394"/>
                  <a:pt x="2452722" y="2475826"/>
                  <a:pt x="2447858" y="2480690"/>
                </a:cubicBezTo>
                <a:cubicBezTo>
                  <a:pt x="2447858" y="2487987"/>
                  <a:pt x="2445426" y="2492851"/>
                  <a:pt x="2440562" y="2495283"/>
                </a:cubicBezTo>
                <a:cubicBezTo>
                  <a:pt x="2435698" y="2497715"/>
                  <a:pt x="2432050" y="2501363"/>
                  <a:pt x="2429618" y="2506227"/>
                </a:cubicBezTo>
                <a:lnTo>
                  <a:pt x="2447858" y="2513523"/>
                </a:lnTo>
                <a:cubicBezTo>
                  <a:pt x="2447858" y="2508659"/>
                  <a:pt x="2450898" y="2501363"/>
                  <a:pt x="2456978" y="2491635"/>
                </a:cubicBezTo>
                <a:cubicBezTo>
                  <a:pt x="2463058" y="2481907"/>
                  <a:pt x="2466098" y="2473394"/>
                  <a:pt x="2466098" y="2466098"/>
                </a:cubicBezTo>
                <a:close/>
                <a:moveTo>
                  <a:pt x="2938980" y="2549548"/>
                </a:moveTo>
                <a:cubicBezTo>
                  <a:pt x="2937460" y="2549244"/>
                  <a:pt x="2935484" y="2549396"/>
                  <a:pt x="2933052" y="2550004"/>
                </a:cubicBezTo>
                <a:cubicBezTo>
                  <a:pt x="2937916" y="2554868"/>
                  <a:pt x="2940348" y="2559732"/>
                  <a:pt x="2940348" y="2564596"/>
                </a:cubicBezTo>
                <a:cubicBezTo>
                  <a:pt x="2943996" y="2555476"/>
                  <a:pt x="2943540" y="2550460"/>
                  <a:pt x="2938980" y="2549548"/>
                </a:cubicBezTo>
                <a:close/>
                <a:moveTo>
                  <a:pt x="2436914" y="2706871"/>
                </a:moveTo>
                <a:cubicBezTo>
                  <a:pt x="2429618" y="2706871"/>
                  <a:pt x="2426577" y="2708695"/>
                  <a:pt x="2427794" y="2712343"/>
                </a:cubicBezTo>
                <a:cubicBezTo>
                  <a:pt x="2429009" y="2715991"/>
                  <a:pt x="2429618" y="2719031"/>
                  <a:pt x="2429618" y="2721463"/>
                </a:cubicBezTo>
                <a:lnTo>
                  <a:pt x="2436914" y="2706871"/>
                </a:lnTo>
                <a:close/>
                <a:moveTo>
                  <a:pt x="1459230" y="2115883"/>
                </a:moveTo>
                <a:cubicBezTo>
                  <a:pt x="1456797" y="2118315"/>
                  <a:pt x="1455581" y="2121355"/>
                  <a:pt x="1455581" y="2125003"/>
                </a:cubicBezTo>
                <a:cubicBezTo>
                  <a:pt x="1455581" y="2128651"/>
                  <a:pt x="1455581" y="2130475"/>
                  <a:pt x="1455581" y="2130475"/>
                </a:cubicBezTo>
                <a:lnTo>
                  <a:pt x="1459230" y="2115883"/>
                </a:lnTo>
                <a:close/>
                <a:moveTo>
                  <a:pt x="2137771" y="1539487"/>
                </a:moveTo>
                <a:lnTo>
                  <a:pt x="2137771" y="1590560"/>
                </a:lnTo>
                <a:cubicBezTo>
                  <a:pt x="2145067" y="1575968"/>
                  <a:pt x="2148716" y="1566848"/>
                  <a:pt x="2148716" y="1563200"/>
                </a:cubicBezTo>
                <a:cubicBezTo>
                  <a:pt x="2148716" y="1559552"/>
                  <a:pt x="2145067" y="1551647"/>
                  <a:pt x="2137771" y="1539487"/>
                </a:cubicBezTo>
                <a:close/>
                <a:moveTo>
                  <a:pt x="2269102" y="1543135"/>
                </a:moveTo>
                <a:lnTo>
                  <a:pt x="2261806" y="1546783"/>
                </a:lnTo>
                <a:cubicBezTo>
                  <a:pt x="2264238" y="1549215"/>
                  <a:pt x="2264238" y="1553472"/>
                  <a:pt x="2261806" y="1559552"/>
                </a:cubicBezTo>
                <a:cubicBezTo>
                  <a:pt x="2259374" y="1565632"/>
                  <a:pt x="2263022" y="1571104"/>
                  <a:pt x="2272750" y="1575968"/>
                </a:cubicBezTo>
                <a:cubicBezTo>
                  <a:pt x="2270318" y="1566240"/>
                  <a:pt x="2269102" y="1555296"/>
                  <a:pt x="2269102" y="1543135"/>
                </a:cubicBezTo>
                <a:close/>
                <a:moveTo>
                  <a:pt x="2064810" y="1557727"/>
                </a:moveTo>
                <a:lnTo>
                  <a:pt x="2057514" y="1561376"/>
                </a:lnTo>
                <a:cubicBezTo>
                  <a:pt x="2062378" y="1563808"/>
                  <a:pt x="2064810" y="1567456"/>
                  <a:pt x="2064810" y="1572320"/>
                </a:cubicBezTo>
                <a:cubicBezTo>
                  <a:pt x="2067242" y="1572320"/>
                  <a:pt x="2068458" y="1571712"/>
                  <a:pt x="2068458" y="1570496"/>
                </a:cubicBezTo>
                <a:cubicBezTo>
                  <a:pt x="2068458" y="1569280"/>
                  <a:pt x="2068458" y="1567456"/>
                  <a:pt x="2068458" y="1565024"/>
                </a:cubicBezTo>
                <a:lnTo>
                  <a:pt x="2064810" y="1557727"/>
                </a:lnTo>
                <a:close/>
                <a:moveTo>
                  <a:pt x="2090347" y="1594208"/>
                </a:moveTo>
                <a:cubicBezTo>
                  <a:pt x="2083051" y="1601504"/>
                  <a:pt x="2082442" y="1606977"/>
                  <a:pt x="2088523" y="1610625"/>
                </a:cubicBezTo>
                <a:cubicBezTo>
                  <a:pt x="2094603" y="1614273"/>
                  <a:pt x="2097643" y="1616097"/>
                  <a:pt x="2097643" y="1616097"/>
                </a:cubicBezTo>
                <a:cubicBezTo>
                  <a:pt x="2097643" y="1611233"/>
                  <a:pt x="2096427" y="1606977"/>
                  <a:pt x="2093995" y="1603328"/>
                </a:cubicBezTo>
                <a:cubicBezTo>
                  <a:pt x="2091563" y="1599680"/>
                  <a:pt x="2090347" y="1596640"/>
                  <a:pt x="2090347" y="1594208"/>
                </a:cubicBezTo>
                <a:close/>
                <a:moveTo>
                  <a:pt x="2885627" y="1639809"/>
                </a:moveTo>
                <a:cubicBezTo>
                  <a:pt x="2880763" y="1638593"/>
                  <a:pt x="2874683" y="1641633"/>
                  <a:pt x="2867387" y="1648929"/>
                </a:cubicBezTo>
                <a:lnTo>
                  <a:pt x="2892923" y="1648929"/>
                </a:lnTo>
                <a:lnTo>
                  <a:pt x="2892923" y="1641633"/>
                </a:lnTo>
                <a:cubicBezTo>
                  <a:pt x="2892923" y="1641633"/>
                  <a:pt x="2890491" y="1641025"/>
                  <a:pt x="2885627" y="1639809"/>
                </a:cubicBezTo>
                <a:close/>
                <a:moveTo>
                  <a:pt x="2006441" y="1648929"/>
                </a:moveTo>
                <a:lnTo>
                  <a:pt x="2006441" y="1667170"/>
                </a:lnTo>
                <a:lnTo>
                  <a:pt x="2013737" y="1656226"/>
                </a:lnTo>
                <a:lnTo>
                  <a:pt x="2006441" y="1648929"/>
                </a:lnTo>
                <a:close/>
                <a:moveTo>
                  <a:pt x="1966312" y="1740131"/>
                </a:moveTo>
                <a:cubicBezTo>
                  <a:pt x="1961448" y="1740131"/>
                  <a:pt x="1957800" y="1740739"/>
                  <a:pt x="1955368" y="1741955"/>
                </a:cubicBezTo>
                <a:cubicBezTo>
                  <a:pt x="1952936" y="1743171"/>
                  <a:pt x="1950504" y="1743779"/>
                  <a:pt x="1948072" y="1743779"/>
                </a:cubicBezTo>
                <a:cubicBezTo>
                  <a:pt x="1950504" y="1746211"/>
                  <a:pt x="1953544" y="1746819"/>
                  <a:pt x="1957192" y="1745603"/>
                </a:cubicBezTo>
                <a:cubicBezTo>
                  <a:pt x="1960840" y="1744387"/>
                  <a:pt x="1963880" y="1742563"/>
                  <a:pt x="1966312" y="1740131"/>
                </a:cubicBezTo>
                <a:close/>
                <a:moveTo>
                  <a:pt x="2568245" y="1824037"/>
                </a:moveTo>
                <a:lnTo>
                  <a:pt x="2542708" y="1831333"/>
                </a:lnTo>
                <a:cubicBezTo>
                  <a:pt x="2552436" y="1838629"/>
                  <a:pt x="2558516" y="1841669"/>
                  <a:pt x="2560948" y="1840453"/>
                </a:cubicBezTo>
                <a:cubicBezTo>
                  <a:pt x="2563381" y="1839237"/>
                  <a:pt x="2565812" y="1833765"/>
                  <a:pt x="2568245" y="1824037"/>
                </a:cubicBezTo>
                <a:close/>
                <a:moveTo>
                  <a:pt x="2528116" y="1827685"/>
                </a:moveTo>
                <a:cubicBezTo>
                  <a:pt x="2518387" y="1837413"/>
                  <a:pt x="2507443" y="1844709"/>
                  <a:pt x="2495283" y="1849574"/>
                </a:cubicBezTo>
                <a:lnTo>
                  <a:pt x="2487987" y="1849574"/>
                </a:lnTo>
                <a:cubicBezTo>
                  <a:pt x="2480691" y="1844709"/>
                  <a:pt x="2475827" y="1844709"/>
                  <a:pt x="2473394" y="1849574"/>
                </a:cubicBezTo>
                <a:cubicBezTo>
                  <a:pt x="2470962" y="1854438"/>
                  <a:pt x="2467314" y="1858086"/>
                  <a:pt x="2462450" y="1860518"/>
                </a:cubicBezTo>
                <a:cubicBezTo>
                  <a:pt x="2477043" y="1855654"/>
                  <a:pt x="2497715" y="1852005"/>
                  <a:pt x="2524467" y="1849574"/>
                </a:cubicBezTo>
                <a:cubicBezTo>
                  <a:pt x="2531764" y="1839845"/>
                  <a:pt x="2532980" y="1832549"/>
                  <a:pt x="2528116" y="1827685"/>
                </a:cubicBezTo>
                <a:close/>
                <a:moveTo>
                  <a:pt x="2530851" y="1850942"/>
                </a:moveTo>
                <a:cubicBezTo>
                  <a:pt x="2523555" y="1850029"/>
                  <a:pt x="2518995" y="1853222"/>
                  <a:pt x="2517171" y="1860518"/>
                </a:cubicBezTo>
                <a:cubicBezTo>
                  <a:pt x="2522035" y="1855654"/>
                  <a:pt x="2529332" y="1853222"/>
                  <a:pt x="2539060" y="1853222"/>
                </a:cubicBezTo>
                <a:cubicBezTo>
                  <a:pt x="2536019" y="1852005"/>
                  <a:pt x="2533284" y="1851246"/>
                  <a:pt x="2530851" y="1850942"/>
                </a:cubicBezTo>
                <a:close/>
                <a:moveTo>
                  <a:pt x="2440562" y="1860518"/>
                </a:moveTo>
                <a:cubicBezTo>
                  <a:pt x="2445426" y="1870246"/>
                  <a:pt x="2447858" y="1876326"/>
                  <a:pt x="2447858" y="1878758"/>
                </a:cubicBezTo>
                <a:cubicBezTo>
                  <a:pt x="2435698" y="1866598"/>
                  <a:pt x="2428402" y="1866598"/>
                  <a:pt x="2425970" y="1878758"/>
                </a:cubicBezTo>
                <a:lnTo>
                  <a:pt x="2422321" y="1882406"/>
                </a:lnTo>
                <a:cubicBezTo>
                  <a:pt x="2410161" y="1879974"/>
                  <a:pt x="2404081" y="1886054"/>
                  <a:pt x="2404081" y="1900647"/>
                </a:cubicBezTo>
                <a:cubicBezTo>
                  <a:pt x="2421105" y="1893350"/>
                  <a:pt x="2437522" y="1886662"/>
                  <a:pt x="2453330" y="1880582"/>
                </a:cubicBezTo>
                <a:cubicBezTo>
                  <a:pt x="2469138" y="1874502"/>
                  <a:pt x="2484339" y="1869030"/>
                  <a:pt x="2498931" y="1864166"/>
                </a:cubicBezTo>
                <a:lnTo>
                  <a:pt x="2484339" y="1864166"/>
                </a:lnTo>
                <a:lnTo>
                  <a:pt x="2447858" y="1878758"/>
                </a:lnTo>
                <a:lnTo>
                  <a:pt x="2447858" y="1864166"/>
                </a:lnTo>
                <a:cubicBezTo>
                  <a:pt x="2445426" y="1864166"/>
                  <a:pt x="2442994" y="1862950"/>
                  <a:pt x="2440562" y="1860518"/>
                </a:cubicBezTo>
                <a:close/>
                <a:moveTo>
                  <a:pt x="2396785" y="1886054"/>
                </a:moveTo>
                <a:cubicBezTo>
                  <a:pt x="2391921" y="1888486"/>
                  <a:pt x="2385841" y="1893350"/>
                  <a:pt x="2378545" y="1900647"/>
                </a:cubicBezTo>
                <a:cubicBezTo>
                  <a:pt x="2383409" y="1900647"/>
                  <a:pt x="2387057" y="1899430"/>
                  <a:pt x="2389489" y="1896998"/>
                </a:cubicBezTo>
                <a:cubicBezTo>
                  <a:pt x="2391921" y="1894567"/>
                  <a:pt x="2394353" y="1890918"/>
                  <a:pt x="2396785" y="1886054"/>
                </a:cubicBezTo>
                <a:close/>
                <a:moveTo>
                  <a:pt x="2433266" y="1904295"/>
                </a:moveTo>
                <a:cubicBezTo>
                  <a:pt x="2428402" y="1906727"/>
                  <a:pt x="2422321" y="1907943"/>
                  <a:pt x="2415025" y="1907943"/>
                </a:cubicBezTo>
                <a:lnTo>
                  <a:pt x="2415025" y="1915239"/>
                </a:lnTo>
                <a:cubicBezTo>
                  <a:pt x="2424753" y="1915239"/>
                  <a:pt x="2430833" y="1912807"/>
                  <a:pt x="2433266" y="1907943"/>
                </a:cubicBezTo>
                <a:lnTo>
                  <a:pt x="2433266" y="1904295"/>
                </a:lnTo>
                <a:close/>
                <a:moveTo>
                  <a:pt x="2389945" y="1918431"/>
                </a:moveTo>
                <a:cubicBezTo>
                  <a:pt x="2386601" y="1918127"/>
                  <a:pt x="2383409" y="1918887"/>
                  <a:pt x="2380369" y="1920711"/>
                </a:cubicBezTo>
                <a:cubicBezTo>
                  <a:pt x="2374289" y="1924359"/>
                  <a:pt x="2370032" y="1926183"/>
                  <a:pt x="2367600" y="1926183"/>
                </a:cubicBezTo>
                <a:lnTo>
                  <a:pt x="2367600" y="1929831"/>
                </a:lnTo>
                <a:lnTo>
                  <a:pt x="2400433" y="1922535"/>
                </a:lnTo>
                <a:cubicBezTo>
                  <a:pt x="2396785" y="1920103"/>
                  <a:pt x="2393289" y="1918735"/>
                  <a:pt x="2389945" y="1918431"/>
                </a:cubicBezTo>
                <a:close/>
                <a:moveTo>
                  <a:pt x="2367600" y="1940775"/>
                </a:moveTo>
                <a:cubicBezTo>
                  <a:pt x="2345712" y="1950504"/>
                  <a:pt x="2328687" y="1956584"/>
                  <a:pt x="2316527" y="1959016"/>
                </a:cubicBezTo>
                <a:cubicBezTo>
                  <a:pt x="2314095" y="1959016"/>
                  <a:pt x="2300719" y="1965096"/>
                  <a:pt x="2276399" y="1977256"/>
                </a:cubicBezTo>
                <a:cubicBezTo>
                  <a:pt x="2273967" y="1977256"/>
                  <a:pt x="2266670" y="1979688"/>
                  <a:pt x="2254510" y="1984552"/>
                </a:cubicBezTo>
                <a:cubicBezTo>
                  <a:pt x="2259374" y="1984552"/>
                  <a:pt x="2263630" y="1984552"/>
                  <a:pt x="2267278" y="1984552"/>
                </a:cubicBezTo>
                <a:cubicBezTo>
                  <a:pt x="2270926" y="1984552"/>
                  <a:pt x="2273967" y="1982120"/>
                  <a:pt x="2276399" y="1977256"/>
                </a:cubicBezTo>
                <a:cubicBezTo>
                  <a:pt x="2283695" y="1984552"/>
                  <a:pt x="2288559" y="1990632"/>
                  <a:pt x="2290991" y="1995496"/>
                </a:cubicBezTo>
                <a:lnTo>
                  <a:pt x="2312879" y="1991848"/>
                </a:lnTo>
                <a:cubicBezTo>
                  <a:pt x="2310447" y="1989416"/>
                  <a:pt x="2303151" y="1988200"/>
                  <a:pt x="2290991" y="1988200"/>
                </a:cubicBezTo>
                <a:cubicBezTo>
                  <a:pt x="2300719" y="1985768"/>
                  <a:pt x="2314703" y="1981512"/>
                  <a:pt x="2332944" y="1975432"/>
                </a:cubicBezTo>
                <a:cubicBezTo>
                  <a:pt x="2351184" y="1969352"/>
                  <a:pt x="2366384" y="1960232"/>
                  <a:pt x="2378545" y="1948071"/>
                </a:cubicBezTo>
                <a:lnTo>
                  <a:pt x="2371248" y="1948071"/>
                </a:lnTo>
                <a:cubicBezTo>
                  <a:pt x="2368816" y="1943207"/>
                  <a:pt x="2367600" y="1940775"/>
                  <a:pt x="2367600" y="1940775"/>
                </a:cubicBezTo>
                <a:close/>
                <a:moveTo>
                  <a:pt x="1860518" y="2126827"/>
                </a:moveTo>
                <a:cubicBezTo>
                  <a:pt x="1850790" y="2136556"/>
                  <a:pt x="1841061" y="2146284"/>
                  <a:pt x="1831333" y="2156012"/>
                </a:cubicBezTo>
                <a:lnTo>
                  <a:pt x="1875110" y="2145068"/>
                </a:lnTo>
                <a:cubicBezTo>
                  <a:pt x="1875110" y="2140204"/>
                  <a:pt x="1870246" y="2134123"/>
                  <a:pt x="1860518" y="2126827"/>
                </a:cubicBezTo>
                <a:close/>
                <a:moveTo>
                  <a:pt x="1891071" y="2179724"/>
                </a:moveTo>
                <a:cubicBezTo>
                  <a:pt x="1888335" y="2179724"/>
                  <a:pt x="1886055" y="2180332"/>
                  <a:pt x="1884230" y="2181548"/>
                </a:cubicBezTo>
                <a:cubicBezTo>
                  <a:pt x="1880582" y="2183981"/>
                  <a:pt x="1877542" y="2188844"/>
                  <a:pt x="1875110" y="2196141"/>
                </a:cubicBezTo>
                <a:cubicBezTo>
                  <a:pt x="1879974" y="2196141"/>
                  <a:pt x="1888487" y="2191277"/>
                  <a:pt x="1900647" y="2181548"/>
                </a:cubicBezTo>
                <a:cubicBezTo>
                  <a:pt x="1896999" y="2180332"/>
                  <a:pt x="1893807" y="2179724"/>
                  <a:pt x="1891071" y="2179724"/>
                </a:cubicBezTo>
                <a:close/>
                <a:moveTo>
                  <a:pt x="2772537" y="1878758"/>
                </a:moveTo>
                <a:lnTo>
                  <a:pt x="2794425" y="1882406"/>
                </a:lnTo>
                <a:lnTo>
                  <a:pt x="2794425" y="1878758"/>
                </a:lnTo>
                <a:lnTo>
                  <a:pt x="2772537" y="1878758"/>
                </a:lnTo>
                <a:close/>
                <a:moveTo>
                  <a:pt x="2874683" y="1181976"/>
                </a:moveTo>
                <a:cubicBezTo>
                  <a:pt x="2862523" y="1181976"/>
                  <a:pt x="2855226" y="1188056"/>
                  <a:pt x="2852794" y="1200216"/>
                </a:cubicBezTo>
                <a:cubicBezTo>
                  <a:pt x="2860091" y="1202648"/>
                  <a:pt x="2865563" y="1202040"/>
                  <a:pt x="2869211" y="1198392"/>
                </a:cubicBezTo>
                <a:cubicBezTo>
                  <a:pt x="2872859" y="1194744"/>
                  <a:pt x="2874683" y="1189272"/>
                  <a:pt x="2874683" y="1181976"/>
                </a:cubicBezTo>
                <a:close/>
                <a:moveTo>
                  <a:pt x="2787129" y="1205688"/>
                </a:moveTo>
                <a:cubicBezTo>
                  <a:pt x="2782265" y="1204472"/>
                  <a:pt x="2779833" y="1208728"/>
                  <a:pt x="2779833" y="1218456"/>
                </a:cubicBezTo>
                <a:lnTo>
                  <a:pt x="2772537" y="1222105"/>
                </a:lnTo>
                <a:lnTo>
                  <a:pt x="2790777" y="1222105"/>
                </a:lnTo>
                <a:cubicBezTo>
                  <a:pt x="2793209" y="1222105"/>
                  <a:pt x="2796857" y="1221497"/>
                  <a:pt x="2801721" y="1220281"/>
                </a:cubicBezTo>
                <a:cubicBezTo>
                  <a:pt x="2806585" y="1219065"/>
                  <a:pt x="2810233" y="1219673"/>
                  <a:pt x="2812665" y="1222105"/>
                </a:cubicBezTo>
                <a:cubicBezTo>
                  <a:pt x="2815098" y="1224537"/>
                  <a:pt x="2817529" y="1225753"/>
                  <a:pt x="2819961" y="1225753"/>
                </a:cubicBezTo>
                <a:cubicBezTo>
                  <a:pt x="2822394" y="1225753"/>
                  <a:pt x="2824825" y="1224537"/>
                  <a:pt x="2827258" y="1222105"/>
                </a:cubicBezTo>
                <a:cubicBezTo>
                  <a:pt x="2829690" y="1219673"/>
                  <a:pt x="2833946" y="1218456"/>
                  <a:pt x="2840026" y="1218456"/>
                </a:cubicBezTo>
                <a:cubicBezTo>
                  <a:pt x="2846106" y="1218456"/>
                  <a:pt x="2849146" y="1217240"/>
                  <a:pt x="2849146" y="1214808"/>
                </a:cubicBezTo>
                <a:cubicBezTo>
                  <a:pt x="2851578" y="1214808"/>
                  <a:pt x="2854010" y="1214200"/>
                  <a:pt x="2856443" y="1212984"/>
                </a:cubicBezTo>
                <a:cubicBezTo>
                  <a:pt x="2858875" y="1211768"/>
                  <a:pt x="2861307" y="1209944"/>
                  <a:pt x="2863739" y="1207512"/>
                </a:cubicBezTo>
                <a:lnTo>
                  <a:pt x="2856443" y="1207512"/>
                </a:lnTo>
                <a:cubicBezTo>
                  <a:pt x="2851578" y="1209944"/>
                  <a:pt x="2843674" y="1211160"/>
                  <a:pt x="2832730" y="1211160"/>
                </a:cubicBezTo>
                <a:cubicBezTo>
                  <a:pt x="2821785" y="1211160"/>
                  <a:pt x="2809017" y="1212376"/>
                  <a:pt x="2794425" y="1214808"/>
                </a:cubicBezTo>
                <a:cubicBezTo>
                  <a:pt x="2794425" y="1212376"/>
                  <a:pt x="2795033" y="1211160"/>
                  <a:pt x="2796249" y="1211160"/>
                </a:cubicBezTo>
                <a:cubicBezTo>
                  <a:pt x="2797465" y="1211160"/>
                  <a:pt x="2798073" y="1209944"/>
                  <a:pt x="2798073" y="1207512"/>
                </a:cubicBezTo>
                <a:cubicBezTo>
                  <a:pt x="2795641" y="1207512"/>
                  <a:pt x="2791993" y="1206904"/>
                  <a:pt x="2787129" y="1205688"/>
                </a:cubicBezTo>
                <a:close/>
                <a:moveTo>
                  <a:pt x="2867387" y="1214808"/>
                </a:moveTo>
                <a:cubicBezTo>
                  <a:pt x="2857659" y="1217240"/>
                  <a:pt x="2851578" y="1219673"/>
                  <a:pt x="2849146" y="1222105"/>
                </a:cubicBezTo>
                <a:cubicBezTo>
                  <a:pt x="2858875" y="1222105"/>
                  <a:pt x="2864955" y="1220889"/>
                  <a:pt x="2867387" y="1218456"/>
                </a:cubicBezTo>
                <a:lnTo>
                  <a:pt x="2867387" y="1214808"/>
                </a:lnTo>
                <a:close/>
                <a:moveTo>
                  <a:pt x="2472483" y="151395"/>
                </a:moveTo>
                <a:cubicBezTo>
                  <a:pt x="2469442" y="151395"/>
                  <a:pt x="2466098" y="153219"/>
                  <a:pt x="2462450" y="156867"/>
                </a:cubicBezTo>
                <a:cubicBezTo>
                  <a:pt x="2467314" y="159299"/>
                  <a:pt x="2473394" y="159299"/>
                  <a:pt x="2480691" y="156867"/>
                </a:cubicBezTo>
                <a:cubicBezTo>
                  <a:pt x="2478259" y="153219"/>
                  <a:pt x="2475523" y="151395"/>
                  <a:pt x="2472483" y="151395"/>
                </a:cubicBezTo>
                <a:close/>
                <a:moveTo>
                  <a:pt x="2498931" y="167811"/>
                </a:moveTo>
                <a:cubicBezTo>
                  <a:pt x="2501363" y="172675"/>
                  <a:pt x="2502579" y="178755"/>
                  <a:pt x="2502579" y="186051"/>
                </a:cubicBezTo>
                <a:lnTo>
                  <a:pt x="2513523" y="189700"/>
                </a:lnTo>
                <a:cubicBezTo>
                  <a:pt x="2515955" y="187267"/>
                  <a:pt x="2518995" y="186659"/>
                  <a:pt x="2522643" y="187876"/>
                </a:cubicBezTo>
                <a:cubicBezTo>
                  <a:pt x="2526292" y="189091"/>
                  <a:pt x="2529332" y="189700"/>
                  <a:pt x="2531764" y="189700"/>
                </a:cubicBezTo>
                <a:lnTo>
                  <a:pt x="2553652" y="193348"/>
                </a:lnTo>
                <a:cubicBezTo>
                  <a:pt x="2548788" y="183619"/>
                  <a:pt x="2540276" y="176931"/>
                  <a:pt x="2528116" y="173283"/>
                </a:cubicBezTo>
                <a:cubicBezTo>
                  <a:pt x="2515955" y="169635"/>
                  <a:pt x="2506227" y="167811"/>
                  <a:pt x="2498931" y="167811"/>
                </a:cubicBezTo>
                <a:close/>
                <a:moveTo>
                  <a:pt x="2546356" y="645709"/>
                </a:moveTo>
                <a:cubicBezTo>
                  <a:pt x="2541492" y="648141"/>
                  <a:pt x="2539060" y="653005"/>
                  <a:pt x="2539060" y="660301"/>
                </a:cubicBezTo>
                <a:cubicBezTo>
                  <a:pt x="2585269" y="684622"/>
                  <a:pt x="2629045" y="700430"/>
                  <a:pt x="2670391" y="707726"/>
                </a:cubicBezTo>
                <a:lnTo>
                  <a:pt x="2666743" y="693134"/>
                </a:lnTo>
                <a:lnTo>
                  <a:pt x="2655798" y="693134"/>
                </a:lnTo>
                <a:cubicBezTo>
                  <a:pt x="2641206" y="693134"/>
                  <a:pt x="2632694" y="690702"/>
                  <a:pt x="2630262" y="685838"/>
                </a:cubicBezTo>
                <a:lnTo>
                  <a:pt x="2586485" y="660301"/>
                </a:lnTo>
                <a:cubicBezTo>
                  <a:pt x="2581621" y="657869"/>
                  <a:pt x="2576149" y="655437"/>
                  <a:pt x="2570069" y="653005"/>
                </a:cubicBezTo>
                <a:cubicBezTo>
                  <a:pt x="2563988" y="650573"/>
                  <a:pt x="2558516" y="648141"/>
                  <a:pt x="2553652" y="645709"/>
                </a:cubicBezTo>
                <a:lnTo>
                  <a:pt x="2546356" y="645709"/>
                </a:lnTo>
                <a:close/>
                <a:moveTo>
                  <a:pt x="2535412" y="674894"/>
                </a:moveTo>
                <a:cubicBezTo>
                  <a:pt x="2535412" y="682190"/>
                  <a:pt x="2534196" y="685838"/>
                  <a:pt x="2531764" y="685838"/>
                </a:cubicBezTo>
                <a:cubicBezTo>
                  <a:pt x="2546356" y="697998"/>
                  <a:pt x="2560948" y="706510"/>
                  <a:pt x="2575541" y="711374"/>
                </a:cubicBezTo>
                <a:cubicBezTo>
                  <a:pt x="2577973" y="711374"/>
                  <a:pt x="2579189" y="710766"/>
                  <a:pt x="2579189" y="709550"/>
                </a:cubicBezTo>
                <a:cubicBezTo>
                  <a:pt x="2579189" y="708334"/>
                  <a:pt x="2580405" y="707726"/>
                  <a:pt x="2582837" y="707726"/>
                </a:cubicBezTo>
                <a:cubicBezTo>
                  <a:pt x="2577973" y="702862"/>
                  <a:pt x="2562164" y="691918"/>
                  <a:pt x="2535412" y="674894"/>
                </a:cubicBezTo>
                <a:close/>
                <a:moveTo>
                  <a:pt x="2528116" y="700430"/>
                </a:moveTo>
                <a:cubicBezTo>
                  <a:pt x="2530548" y="712590"/>
                  <a:pt x="2535412" y="719886"/>
                  <a:pt x="2542708" y="722318"/>
                </a:cubicBezTo>
                <a:cubicBezTo>
                  <a:pt x="2550004" y="724750"/>
                  <a:pt x="2554868" y="727182"/>
                  <a:pt x="2557300" y="729615"/>
                </a:cubicBezTo>
                <a:cubicBezTo>
                  <a:pt x="2569460" y="739343"/>
                  <a:pt x="2580405" y="745423"/>
                  <a:pt x="2590133" y="747855"/>
                </a:cubicBezTo>
                <a:cubicBezTo>
                  <a:pt x="2597429" y="757583"/>
                  <a:pt x="2609589" y="762447"/>
                  <a:pt x="2626613" y="762447"/>
                </a:cubicBezTo>
                <a:lnTo>
                  <a:pt x="2528116" y="700430"/>
                </a:lnTo>
                <a:close/>
                <a:moveTo>
                  <a:pt x="3020606" y="714110"/>
                </a:moveTo>
                <a:cubicBezTo>
                  <a:pt x="3019390" y="714718"/>
                  <a:pt x="3018173" y="716238"/>
                  <a:pt x="3016958" y="718670"/>
                </a:cubicBezTo>
                <a:lnTo>
                  <a:pt x="3016958" y="722318"/>
                </a:lnTo>
                <a:cubicBezTo>
                  <a:pt x="3019390" y="727182"/>
                  <a:pt x="3023038" y="727182"/>
                  <a:pt x="3027902" y="722318"/>
                </a:cubicBezTo>
                <a:cubicBezTo>
                  <a:pt x="3027902" y="719886"/>
                  <a:pt x="3026686" y="717454"/>
                  <a:pt x="3024254" y="715022"/>
                </a:cubicBezTo>
                <a:cubicBezTo>
                  <a:pt x="3023038" y="713806"/>
                  <a:pt x="3021822" y="713502"/>
                  <a:pt x="3020606" y="714110"/>
                </a:cubicBezTo>
                <a:close/>
                <a:moveTo>
                  <a:pt x="2126827" y="725967"/>
                </a:moveTo>
                <a:lnTo>
                  <a:pt x="2126827" y="729615"/>
                </a:lnTo>
                <a:cubicBezTo>
                  <a:pt x="2119531" y="741775"/>
                  <a:pt x="2115883" y="758799"/>
                  <a:pt x="2115883" y="780688"/>
                </a:cubicBezTo>
                <a:cubicBezTo>
                  <a:pt x="2115883" y="780688"/>
                  <a:pt x="2114059" y="781296"/>
                  <a:pt x="2110411" y="782512"/>
                </a:cubicBezTo>
                <a:cubicBezTo>
                  <a:pt x="2106763" y="783728"/>
                  <a:pt x="2106155" y="785552"/>
                  <a:pt x="2108587" y="787984"/>
                </a:cubicBezTo>
                <a:cubicBezTo>
                  <a:pt x="2115883" y="792848"/>
                  <a:pt x="2117707" y="797104"/>
                  <a:pt x="2114059" y="800752"/>
                </a:cubicBezTo>
                <a:cubicBezTo>
                  <a:pt x="2110411" y="804400"/>
                  <a:pt x="2107371" y="807440"/>
                  <a:pt x="2104939" y="809872"/>
                </a:cubicBezTo>
                <a:cubicBezTo>
                  <a:pt x="2104939" y="814736"/>
                  <a:pt x="2106155" y="818384"/>
                  <a:pt x="2108587" y="820816"/>
                </a:cubicBezTo>
                <a:cubicBezTo>
                  <a:pt x="2111019" y="830545"/>
                  <a:pt x="2109803" y="840273"/>
                  <a:pt x="2104939" y="850001"/>
                </a:cubicBezTo>
                <a:cubicBezTo>
                  <a:pt x="2102507" y="845137"/>
                  <a:pt x="2101291" y="840273"/>
                  <a:pt x="2101291" y="835409"/>
                </a:cubicBezTo>
                <a:cubicBezTo>
                  <a:pt x="2089131" y="847569"/>
                  <a:pt x="2086699" y="859729"/>
                  <a:pt x="2093995" y="871889"/>
                </a:cubicBezTo>
                <a:cubicBezTo>
                  <a:pt x="2096427" y="867025"/>
                  <a:pt x="2099467" y="863985"/>
                  <a:pt x="2103115" y="862769"/>
                </a:cubicBezTo>
                <a:cubicBezTo>
                  <a:pt x="2106763" y="861553"/>
                  <a:pt x="2109803" y="859729"/>
                  <a:pt x="2112235" y="857297"/>
                </a:cubicBezTo>
                <a:cubicBezTo>
                  <a:pt x="2107371" y="869457"/>
                  <a:pt x="2100075" y="880402"/>
                  <a:pt x="2090347" y="890130"/>
                </a:cubicBezTo>
                <a:lnTo>
                  <a:pt x="2083052" y="926607"/>
                </a:lnTo>
                <a:lnTo>
                  <a:pt x="2083049" y="926616"/>
                </a:lnTo>
                <a:lnTo>
                  <a:pt x="2075754" y="943027"/>
                </a:lnTo>
                <a:cubicBezTo>
                  <a:pt x="2070890" y="949107"/>
                  <a:pt x="2069674" y="954579"/>
                  <a:pt x="2072106" y="959443"/>
                </a:cubicBezTo>
                <a:lnTo>
                  <a:pt x="2083049" y="926616"/>
                </a:lnTo>
                <a:lnTo>
                  <a:pt x="2083051" y="926611"/>
                </a:lnTo>
                <a:lnTo>
                  <a:pt x="2083052" y="926607"/>
                </a:lnTo>
                <a:lnTo>
                  <a:pt x="2086699" y="915666"/>
                </a:lnTo>
                <a:cubicBezTo>
                  <a:pt x="2096427" y="915666"/>
                  <a:pt x="2098859" y="920531"/>
                  <a:pt x="2093995" y="930259"/>
                </a:cubicBezTo>
                <a:lnTo>
                  <a:pt x="2083051" y="959443"/>
                </a:lnTo>
                <a:cubicBezTo>
                  <a:pt x="2090347" y="961875"/>
                  <a:pt x="2097035" y="961875"/>
                  <a:pt x="2103115" y="959443"/>
                </a:cubicBezTo>
                <a:cubicBezTo>
                  <a:pt x="2109195" y="957011"/>
                  <a:pt x="2114667" y="955795"/>
                  <a:pt x="2119531" y="955795"/>
                </a:cubicBezTo>
                <a:cubicBezTo>
                  <a:pt x="2119531" y="943635"/>
                  <a:pt x="2121963" y="920531"/>
                  <a:pt x="2126827" y="886482"/>
                </a:cubicBezTo>
                <a:cubicBezTo>
                  <a:pt x="2129259" y="842705"/>
                  <a:pt x="2130475" y="807440"/>
                  <a:pt x="2130475" y="780688"/>
                </a:cubicBezTo>
                <a:cubicBezTo>
                  <a:pt x="2130475" y="756367"/>
                  <a:pt x="2129259" y="738127"/>
                  <a:pt x="2126827" y="725967"/>
                </a:cubicBezTo>
                <a:close/>
                <a:moveTo>
                  <a:pt x="2528116" y="725967"/>
                </a:moveTo>
                <a:cubicBezTo>
                  <a:pt x="2520819" y="738127"/>
                  <a:pt x="2514739" y="756367"/>
                  <a:pt x="2509875" y="780688"/>
                </a:cubicBezTo>
                <a:lnTo>
                  <a:pt x="2575541" y="835409"/>
                </a:lnTo>
                <a:cubicBezTo>
                  <a:pt x="2585269" y="842705"/>
                  <a:pt x="2596213" y="842705"/>
                  <a:pt x="2608373" y="835409"/>
                </a:cubicBezTo>
                <a:cubicBezTo>
                  <a:pt x="2610805" y="832977"/>
                  <a:pt x="2616885" y="826897"/>
                  <a:pt x="2626613" y="817168"/>
                </a:cubicBezTo>
                <a:cubicBezTo>
                  <a:pt x="2631478" y="812304"/>
                  <a:pt x="2632694" y="806224"/>
                  <a:pt x="2630262" y="798928"/>
                </a:cubicBezTo>
                <a:lnTo>
                  <a:pt x="2612021" y="784336"/>
                </a:lnTo>
                <a:cubicBezTo>
                  <a:pt x="2602293" y="774607"/>
                  <a:pt x="2588309" y="763663"/>
                  <a:pt x="2570069" y="751503"/>
                </a:cubicBezTo>
                <a:cubicBezTo>
                  <a:pt x="2551828" y="739343"/>
                  <a:pt x="2537844" y="730830"/>
                  <a:pt x="2528116" y="725967"/>
                </a:cubicBezTo>
                <a:close/>
                <a:moveTo>
                  <a:pt x="2210733" y="747855"/>
                </a:moveTo>
                <a:lnTo>
                  <a:pt x="2199789" y="777040"/>
                </a:lnTo>
                <a:cubicBezTo>
                  <a:pt x="2194925" y="769743"/>
                  <a:pt x="2188845" y="764879"/>
                  <a:pt x="2181549" y="762447"/>
                </a:cubicBezTo>
                <a:lnTo>
                  <a:pt x="2177901" y="784336"/>
                </a:lnTo>
                <a:cubicBezTo>
                  <a:pt x="2177901" y="786768"/>
                  <a:pt x="2179725" y="791024"/>
                  <a:pt x="2183373" y="797104"/>
                </a:cubicBezTo>
                <a:cubicBezTo>
                  <a:pt x="2187021" y="803184"/>
                  <a:pt x="2185197" y="807440"/>
                  <a:pt x="2177901" y="809872"/>
                </a:cubicBezTo>
                <a:cubicBezTo>
                  <a:pt x="2175468" y="809872"/>
                  <a:pt x="2174252" y="810480"/>
                  <a:pt x="2174252" y="811696"/>
                </a:cubicBezTo>
                <a:cubicBezTo>
                  <a:pt x="2174252" y="812912"/>
                  <a:pt x="2174252" y="814736"/>
                  <a:pt x="2174252" y="817168"/>
                </a:cubicBezTo>
                <a:cubicBezTo>
                  <a:pt x="2174252" y="826897"/>
                  <a:pt x="2171820" y="832977"/>
                  <a:pt x="2166956" y="835409"/>
                </a:cubicBezTo>
                <a:cubicBezTo>
                  <a:pt x="2162092" y="842705"/>
                  <a:pt x="2157228" y="859729"/>
                  <a:pt x="2152364" y="886482"/>
                </a:cubicBezTo>
                <a:cubicBezTo>
                  <a:pt x="2152364" y="891346"/>
                  <a:pt x="2151148" y="898034"/>
                  <a:pt x="2148716" y="906546"/>
                </a:cubicBezTo>
                <a:cubicBezTo>
                  <a:pt x="2146283" y="915058"/>
                  <a:pt x="2142635" y="922963"/>
                  <a:pt x="2137771" y="930259"/>
                </a:cubicBezTo>
                <a:lnTo>
                  <a:pt x="2134123" y="915666"/>
                </a:lnTo>
                <a:cubicBezTo>
                  <a:pt x="2134123" y="908370"/>
                  <a:pt x="2135947" y="901074"/>
                  <a:pt x="2139595" y="893778"/>
                </a:cubicBezTo>
                <a:cubicBezTo>
                  <a:pt x="2143243" y="886482"/>
                  <a:pt x="2146283" y="879186"/>
                  <a:pt x="2148716" y="871889"/>
                </a:cubicBezTo>
                <a:cubicBezTo>
                  <a:pt x="2148716" y="859729"/>
                  <a:pt x="2149324" y="847569"/>
                  <a:pt x="2150540" y="835409"/>
                </a:cubicBezTo>
                <a:cubicBezTo>
                  <a:pt x="2151756" y="823249"/>
                  <a:pt x="2153580" y="812304"/>
                  <a:pt x="2156012" y="802576"/>
                </a:cubicBezTo>
                <a:cubicBezTo>
                  <a:pt x="2148716" y="807440"/>
                  <a:pt x="2144459" y="813520"/>
                  <a:pt x="2143243" y="820816"/>
                </a:cubicBezTo>
                <a:cubicBezTo>
                  <a:pt x="2142028" y="828113"/>
                  <a:pt x="2141419" y="832977"/>
                  <a:pt x="2141419" y="835409"/>
                </a:cubicBezTo>
                <a:cubicBezTo>
                  <a:pt x="2141419" y="857297"/>
                  <a:pt x="2137771" y="884050"/>
                  <a:pt x="2130475" y="915666"/>
                </a:cubicBezTo>
                <a:lnTo>
                  <a:pt x="2126827" y="952147"/>
                </a:lnTo>
                <a:cubicBezTo>
                  <a:pt x="2143852" y="949715"/>
                  <a:pt x="2159660" y="946067"/>
                  <a:pt x="2174252" y="941203"/>
                </a:cubicBezTo>
                <a:lnTo>
                  <a:pt x="2225325" y="930259"/>
                </a:lnTo>
                <a:cubicBezTo>
                  <a:pt x="2222893" y="915666"/>
                  <a:pt x="2220461" y="896818"/>
                  <a:pt x="2218029" y="873713"/>
                </a:cubicBezTo>
                <a:cubicBezTo>
                  <a:pt x="2215597" y="850609"/>
                  <a:pt x="2214381" y="826897"/>
                  <a:pt x="2214381" y="802576"/>
                </a:cubicBezTo>
                <a:lnTo>
                  <a:pt x="2199789" y="802576"/>
                </a:lnTo>
                <a:lnTo>
                  <a:pt x="2196141" y="784336"/>
                </a:lnTo>
                <a:lnTo>
                  <a:pt x="2210733" y="784336"/>
                </a:lnTo>
                <a:cubicBezTo>
                  <a:pt x="2218029" y="774607"/>
                  <a:pt x="2218029" y="762447"/>
                  <a:pt x="2210733" y="747855"/>
                </a:cubicBezTo>
                <a:close/>
                <a:moveTo>
                  <a:pt x="2513523" y="787984"/>
                </a:moveTo>
                <a:cubicBezTo>
                  <a:pt x="2513523" y="795280"/>
                  <a:pt x="2511091" y="801360"/>
                  <a:pt x="2506227" y="806224"/>
                </a:cubicBezTo>
                <a:cubicBezTo>
                  <a:pt x="2511091" y="808656"/>
                  <a:pt x="2519603" y="814736"/>
                  <a:pt x="2531764" y="824464"/>
                </a:cubicBezTo>
                <a:cubicBezTo>
                  <a:pt x="2543924" y="834193"/>
                  <a:pt x="2558516" y="839057"/>
                  <a:pt x="2575541" y="839057"/>
                </a:cubicBezTo>
                <a:cubicBezTo>
                  <a:pt x="2537236" y="807136"/>
                  <a:pt x="2516620" y="790112"/>
                  <a:pt x="2513694" y="787984"/>
                </a:cubicBezTo>
                <a:cubicBezTo>
                  <a:pt x="2513276" y="787680"/>
                  <a:pt x="2513219" y="787680"/>
                  <a:pt x="2513523" y="787984"/>
                </a:cubicBezTo>
                <a:close/>
                <a:moveTo>
                  <a:pt x="2509875" y="835409"/>
                </a:moveTo>
                <a:cubicBezTo>
                  <a:pt x="2509875" y="837841"/>
                  <a:pt x="2509267" y="840881"/>
                  <a:pt x="2508051" y="844529"/>
                </a:cubicBezTo>
                <a:cubicBezTo>
                  <a:pt x="2506835" y="848177"/>
                  <a:pt x="2503795" y="852433"/>
                  <a:pt x="2498931" y="857297"/>
                </a:cubicBezTo>
                <a:lnTo>
                  <a:pt x="2520819" y="857297"/>
                </a:lnTo>
                <a:lnTo>
                  <a:pt x="2509875" y="835409"/>
                </a:lnTo>
                <a:close/>
                <a:moveTo>
                  <a:pt x="2243566" y="875538"/>
                </a:moveTo>
                <a:cubicBezTo>
                  <a:pt x="2236269" y="882834"/>
                  <a:pt x="2232621" y="889522"/>
                  <a:pt x="2232621" y="895602"/>
                </a:cubicBezTo>
                <a:cubicBezTo>
                  <a:pt x="2232621" y="901682"/>
                  <a:pt x="2232621" y="909586"/>
                  <a:pt x="2232621" y="919314"/>
                </a:cubicBezTo>
                <a:lnTo>
                  <a:pt x="2243566" y="919314"/>
                </a:lnTo>
                <a:cubicBezTo>
                  <a:pt x="2241133" y="916883"/>
                  <a:pt x="2239917" y="912018"/>
                  <a:pt x="2239917" y="904722"/>
                </a:cubicBezTo>
                <a:cubicBezTo>
                  <a:pt x="2239917" y="892562"/>
                  <a:pt x="2241133" y="882834"/>
                  <a:pt x="2243566" y="875538"/>
                </a:cubicBezTo>
                <a:close/>
                <a:moveTo>
                  <a:pt x="2090347" y="882834"/>
                </a:moveTo>
                <a:cubicBezTo>
                  <a:pt x="2085483" y="882834"/>
                  <a:pt x="2082442" y="884050"/>
                  <a:pt x="2081227" y="886482"/>
                </a:cubicBezTo>
                <a:cubicBezTo>
                  <a:pt x="2080011" y="888914"/>
                  <a:pt x="2079403" y="891346"/>
                  <a:pt x="2079403" y="893778"/>
                </a:cubicBezTo>
                <a:lnTo>
                  <a:pt x="2090347" y="882834"/>
                </a:lnTo>
                <a:close/>
                <a:moveTo>
                  <a:pt x="2659447" y="1141847"/>
                </a:moveTo>
                <a:lnTo>
                  <a:pt x="2648502" y="1149143"/>
                </a:lnTo>
                <a:cubicBezTo>
                  <a:pt x="2643638" y="1149143"/>
                  <a:pt x="2644854" y="1151575"/>
                  <a:pt x="2652150" y="1156439"/>
                </a:cubicBezTo>
                <a:cubicBezTo>
                  <a:pt x="2654582" y="1156439"/>
                  <a:pt x="2655798" y="1154615"/>
                  <a:pt x="2655798" y="1150967"/>
                </a:cubicBezTo>
                <a:cubicBezTo>
                  <a:pt x="2655798" y="1147319"/>
                  <a:pt x="2657014" y="1144279"/>
                  <a:pt x="2659447" y="1141847"/>
                </a:cubicBezTo>
                <a:close/>
                <a:moveTo>
                  <a:pt x="2473394" y="1156439"/>
                </a:moveTo>
                <a:cubicBezTo>
                  <a:pt x="2475827" y="1158871"/>
                  <a:pt x="2475219" y="1163127"/>
                  <a:pt x="2471570" y="1169208"/>
                </a:cubicBezTo>
                <a:cubicBezTo>
                  <a:pt x="2467922" y="1175288"/>
                  <a:pt x="2466098" y="1179544"/>
                  <a:pt x="2466098" y="1181976"/>
                </a:cubicBezTo>
                <a:cubicBezTo>
                  <a:pt x="2478259" y="1181976"/>
                  <a:pt x="2489203" y="1181976"/>
                  <a:pt x="2498931" y="1181976"/>
                </a:cubicBezTo>
                <a:cubicBezTo>
                  <a:pt x="2496499" y="1181976"/>
                  <a:pt x="2491635" y="1186840"/>
                  <a:pt x="2484339" y="1196568"/>
                </a:cubicBezTo>
                <a:cubicBezTo>
                  <a:pt x="2491635" y="1191704"/>
                  <a:pt x="2503187" y="1188056"/>
                  <a:pt x="2518995" y="1185624"/>
                </a:cubicBezTo>
                <a:cubicBezTo>
                  <a:pt x="2534804" y="1183192"/>
                  <a:pt x="2546356" y="1180760"/>
                  <a:pt x="2553652" y="1178328"/>
                </a:cubicBezTo>
                <a:cubicBezTo>
                  <a:pt x="2536628" y="1180760"/>
                  <a:pt x="2524467" y="1181368"/>
                  <a:pt x="2517171" y="1180152"/>
                </a:cubicBezTo>
                <a:cubicBezTo>
                  <a:pt x="2509875" y="1178936"/>
                  <a:pt x="2503795" y="1177112"/>
                  <a:pt x="2498931" y="1174680"/>
                </a:cubicBezTo>
                <a:cubicBezTo>
                  <a:pt x="2503795" y="1174680"/>
                  <a:pt x="2508051" y="1173464"/>
                  <a:pt x="2511699" y="1171032"/>
                </a:cubicBezTo>
                <a:cubicBezTo>
                  <a:pt x="2515347" y="1168599"/>
                  <a:pt x="2518387" y="1167383"/>
                  <a:pt x="2520819" y="1167383"/>
                </a:cubicBezTo>
                <a:cubicBezTo>
                  <a:pt x="2508659" y="1160087"/>
                  <a:pt x="2501363" y="1158871"/>
                  <a:pt x="2498931" y="1163735"/>
                </a:cubicBezTo>
                <a:cubicBezTo>
                  <a:pt x="2496499" y="1168599"/>
                  <a:pt x="2493459" y="1172248"/>
                  <a:pt x="2489811" y="1174680"/>
                </a:cubicBezTo>
                <a:cubicBezTo>
                  <a:pt x="2486163" y="1177112"/>
                  <a:pt x="2481907" y="1177112"/>
                  <a:pt x="2477043" y="1174680"/>
                </a:cubicBezTo>
                <a:cubicBezTo>
                  <a:pt x="2477043" y="1174680"/>
                  <a:pt x="2483123" y="1168599"/>
                  <a:pt x="2495283" y="1156439"/>
                </a:cubicBezTo>
                <a:lnTo>
                  <a:pt x="2473394" y="1156439"/>
                </a:lnTo>
                <a:close/>
                <a:moveTo>
                  <a:pt x="2630262" y="1160087"/>
                </a:moveTo>
                <a:lnTo>
                  <a:pt x="2597429" y="1167383"/>
                </a:lnTo>
                <a:lnTo>
                  <a:pt x="2597429" y="1174680"/>
                </a:lnTo>
                <a:cubicBezTo>
                  <a:pt x="2609589" y="1167383"/>
                  <a:pt x="2620533" y="1163735"/>
                  <a:pt x="2630262" y="1163735"/>
                </a:cubicBezTo>
                <a:lnTo>
                  <a:pt x="2630262" y="1160087"/>
                </a:lnTo>
                <a:close/>
                <a:moveTo>
                  <a:pt x="2575541" y="1181976"/>
                </a:moveTo>
                <a:lnTo>
                  <a:pt x="2575541" y="1196568"/>
                </a:lnTo>
                <a:cubicBezTo>
                  <a:pt x="2577973" y="1196568"/>
                  <a:pt x="2579189" y="1197784"/>
                  <a:pt x="2579189" y="1200216"/>
                </a:cubicBezTo>
                <a:cubicBezTo>
                  <a:pt x="2586485" y="1195352"/>
                  <a:pt x="2591349" y="1190488"/>
                  <a:pt x="2593781" y="1185624"/>
                </a:cubicBezTo>
                <a:cubicBezTo>
                  <a:pt x="2593781" y="1195352"/>
                  <a:pt x="2594997" y="1201432"/>
                  <a:pt x="2597429" y="1203864"/>
                </a:cubicBezTo>
                <a:cubicBezTo>
                  <a:pt x="2597429" y="1203864"/>
                  <a:pt x="2599253" y="1202648"/>
                  <a:pt x="2602901" y="1200216"/>
                </a:cubicBezTo>
                <a:cubicBezTo>
                  <a:pt x="2606549" y="1197784"/>
                  <a:pt x="2609589" y="1192920"/>
                  <a:pt x="2612021" y="1185624"/>
                </a:cubicBezTo>
                <a:cubicBezTo>
                  <a:pt x="2604725" y="1183192"/>
                  <a:pt x="2592565" y="1181976"/>
                  <a:pt x="2575541" y="1181976"/>
                </a:cubicBezTo>
                <a:close/>
                <a:moveTo>
                  <a:pt x="2546356" y="1207512"/>
                </a:moveTo>
                <a:cubicBezTo>
                  <a:pt x="2541492" y="1207512"/>
                  <a:pt x="2532980" y="1209944"/>
                  <a:pt x="2520819" y="1214808"/>
                </a:cubicBezTo>
                <a:lnTo>
                  <a:pt x="2520819" y="1218456"/>
                </a:lnTo>
                <a:cubicBezTo>
                  <a:pt x="2540276" y="1213592"/>
                  <a:pt x="2551220" y="1211160"/>
                  <a:pt x="2553652" y="1211160"/>
                </a:cubicBezTo>
                <a:lnTo>
                  <a:pt x="2546356" y="1207512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4000">
                <a:schemeClr val="bg1">
                  <a:alpha val="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389" name="组合 388">
            <a:extLst>
              <a:ext uri="{FF2B5EF4-FFF2-40B4-BE49-F238E27FC236}">
                <a16:creationId xmlns:a16="http://schemas.microsoft.com/office/drawing/2014/main" id="{A1553889-06A2-8385-9F6C-E3AEF4675723}"/>
              </a:ext>
            </a:extLst>
          </p:cNvPr>
          <p:cNvGrpSpPr/>
          <p:nvPr/>
        </p:nvGrpSpPr>
        <p:grpSpPr>
          <a:xfrm>
            <a:off x="-553289" y="-725663"/>
            <a:ext cx="4737674" cy="5084679"/>
            <a:chOff x="1775691" y="975795"/>
            <a:chExt cx="3254083" cy="3492424"/>
          </a:xfrm>
          <a:gradFill>
            <a:gsLst>
              <a:gs pos="49000">
                <a:schemeClr val="bg1"/>
              </a:gs>
              <a:gs pos="20000">
                <a:schemeClr val="bg1">
                  <a:alpha val="0"/>
                </a:schemeClr>
              </a:gs>
            </a:gsLst>
            <a:lin ang="13500000" scaled="1"/>
          </a:gradFill>
        </p:grpSpPr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930D4975-A815-6AB6-9150-2795C2AEED7A}"/>
                </a:ext>
              </a:extLst>
            </p:cNvPr>
            <p:cNvSpPr txBox="1"/>
            <p:nvPr/>
          </p:nvSpPr>
          <p:spPr>
            <a:xfrm>
              <a:off x="2947765" y="975795"/>
              <a:ext cx="1199174" cy="1088168"/>
            </a:xfrm>
            <a:custGeom>
              <a:avLst/>
              <a:gdLst/>
              <a:ahLst/>
              <a:cxnLst/>
              <a:rect l="l" t="t" r="r" b="b"/>
              <a:pathLst>
                <a:path w="1199174" h="1088168">
                  <a:moveTo>
                    <a:pt x="699388" y="0"/>
                  </a:moveTo>
                  <a:lnTo>
                    <a:pt x="735869" y="7296"/>
                  </a:lnTo>
                  <a:lnTo>
                    <a:pt x="808831" y="10944"/>
                  </a:lnTo>
                  <a:cubicBezTo>
                    <a:pt x="820991" y="15808"/>
                    <a:pt x="831935" y="17024"/>
                    <a:pt x="841663" y="14592"/>
                  </a:cubicBezTo>
                  <a:cubicBezTo>
                    <a:pt x="875712" y="21888"/>
                    <a:pt x="903681" y="24321"/>
                    <a:pt x="925569" y="21888"/>
                  </a:cubicBezTo>
                  <a:lnTo>
                    <a:pt x="936513" y="21888"/>
                  </a:lnTo>
                  <a:cubicBezTo>
                    <a:pt x="946241" y="21888"/>
                    <a:pt x="955970" y="21888"/>
                    <a:pt x="965698" y="21888"/>
                  </a:cubicBezTo>
                  <a:lnTo>
                    <a:pt x="998530" y="54721"/>
                  </a:lnTo>
                  <a:cubicBezTo>
                    <a:pt x="998530" y="66881"/>
                    <a:pt x="1005827" y="79042"/>
                    <a:pt x="1020419" y="91202"/>
                  </a:cubicBezTo>
                  <a:cubicBezTo>
                    <a:pt x="1025283" y="93634"/>
                    <a:pt x="1031971" y="102146"/>
                    <a:pt x="1040483" y="116738"/>
                  </a:cubicBezTo>
                  <a:cubicBezTo>
                    <a:pt x="1048995" y="131331"/>
                    <a:pt x="1055684" y="144707"/>
                    <a:pt x="1060548" y="156867"/>
                  </a:cubicBezTo>
                  <a:lnTo>
                    <a:pt x="1075140" y="182404"/>
                  </a:lnTo>
                  <a:cubicBezTo>
                    <a:pt x="1077572" y="182404"/>
                    <a:pt x="1080004" y="186660"/>
                    <a:pt x="1082436" y="195172"/>
                  </a:cubicBezTo>
                  <a:cubicBezTo>
                    <a:pt x="1084868" y="203684"/>
                    <a:pt x="1087300" y="209156"/>
                    <a:pt x="1089732" y="211588"/>
                  </a:cubicBezTo>
                  <a:cubicBezTo>
                    <a:pt x="1092164" y="226181"/>
                    <a:pt x="1095204" y="235301"/>
                    <a:pt x="1098852" y="238949"/>
                  </a:cubicBezTo>
                  <a:cubicBezTo>
                    <a:pt x="1102500" y="242597"/>
                    <a:pt x="1109189" y="245637"/>
                    <a:pt x="1118917" y="248069"/>
                  </a:cubicBezTo>
                  <a:cubicBezTo>
                    <a:pt x="1123781" y="250501"/>
                    <a:pt x="1124997" y="254149"/>
                    <a:pt x="1122565" y="259013"/>
                  </a:cubicBezTo>
                  <a:lnTo>
                    <a:pt x="1126213" y="266309"/>
                  </a:lnTo>
                  <a:cubicBezTo>
                    <a:pt x="1145669" y="278470"/>
                    <a:pt x="1155398" y="288198"/>
                    <a:pt x="1155398" y="295494"/>
                  </a:cubicBezTo>
                  <a:lnTo>
                    <a:pt x="1162694" y="317382"/>
                  </a:lnTo>
                  <a:cubicBezTo>
                    <a:pt x="1167558" y="319815"/>
                    <a:pt x="1168774" y="323463"/>
                    <a:pt x="1166342" y="328327"/>
                  </a:cubicBezTo>
                  <a:lnTo>
                    <a:pt x="1177286" y="339271"/>
                  </a:lnTo>
                  <a:lnTo>
                    <a:pt x="1180934" y="361159"/>
                  </a:lnTo>
                  <a:cubicBezTo>
                    <a:pt x="1188230" y="387912"/>
                    <a:pt x="1190663" y="417096"/>
                    <a:pt x="1188230" y="448713"/>
                  </a:cubicBezTo>
                  <a:lnTo>
                    <a:pt x="1195526" y="466954"/>
                  </a:lnTo>
                  <a:lnTo>
                    <a:pt x="1199174" y="492490"/>
                  </a:lnTo>
                  <a:lnTo>
                    <a:pt x="1199174" y="503434"/>
                  </a:lnTo>
                  <a:cubicBezTo>
                    <a:pt x="1199174" y="510730"/>
                    <a:pt x="1193094" y="535051"/>
                    <a:pt x="1180934" y="576396"/>
                  </a:cubicBezTo>
                  <a:lnTo>
                    <a:pt x="1162694" y="645709"/>
                  </a:lnTo>
                  <a:lnTo>
                    <a:pt x="1155398" y="649357"/>
                  </a:lnTo>
                  <a:cubicBezTo>
                    <a:pt x="1152966" y="651789"/>
                    <a:pt x="1150534" y="654829"/>
                    <a:pt x="1148101" y="658477"/>
                  </a:cubicBezTo>
                  <a:cubicBezTo>
                    <a:pt x="1145669" y="662126"/>
                    <a:pt x="1143238" y="662734"/>
                    <a:pt x="1140805" y="660301"/>
                  </a:cubicBezTo>
                  <a:cubicBezTo>
                    <a:pt x="1128645" y="672462"/>
                    <a:pt x="1122565" y="678542"/>
                    <a:pt x="1122565" y="678542"/>
                  </a:cubicBezTo>
                  <a:cubicBezTo>
                    <a:pt x="1110405" y="685838"/>
                    <a:pt x="1098244" y="691918"/>
                    <a:pt x="1086084" y="696782"/>
                  </a:cubicBezTo>
                  <a:cubicBezTo>
                    <a:pt x="1073924" y="701646"/>
                    <a:pt x="1065412" y="701646"/>
                    <a:pt x="1060548" y="696782"/>
                  </a:cubicBezTo>
                  <a:cubicBezTo>
                    <a:pt x="1058116" y="691918"/>
                    <a:pt x="1053860" y="690094"/>
                    <a:pt x="1047779" y="691310"/>
                  </a:cubicBezTo>
                  <a:cubicBezTo>
                    <a:pt x="1041699" y="692526"/>
                    <a:pt x="1033795" y="693134"/>
                    <a:pt x="1024067" y="693134"/>
                  </a:cubicBezTo>
                  <a:lnTo>
                    <a:pt x="994882" y="700430"/>
                  </a:lnTo>
                  <a:cubicBezTo>
                    <a:pt x="990018" y="702863"/>
                    <a:pt x="983938" y="711374"/>
                    <a:pt x="976642" y="725967"/>
                  </a:cubicBezTo>
                  <a:cubicBezTo>
                    <a:pt x="971778" y="728399"/>
                    <a:pt x="965698" y="732655"/>
                    <a:pt x="958402" y="738735"/>
                  </a:cubicBezTo>
                  <a:cubicBezTo>
                    <a:pt x="951105" y="744815"/>
                    <a:pt x="946241" y="750287"/>
                    <a:pt x="943809" y="755151"/>
                  </a:cubicBezTo>
                  <a:cubicBezTo>
                    <a:pt x="938945" y="757584"/>
                    <a:pt x="934081" y="760015"/>
                    <a:pt x="929217" y="762448"/>
                  </a:cubicBezTo>
                  <a:cubicBezTo>
                    <a:pt x="924353" y="764880"/>
                    <a:pt x="920705" y="764880"/>
                    <a:pt x="918273" y="762448"/>
                  </a:cubicBezTo>
                  <a:cubicBezTo>
                    <a:pt x="915841" y="757584"/>
                    <a:pt x="917057" y="752719"/>
                    <a:pt x="921921" y="747855"/>
                  </a:cubicBezTo>
                  <a:cubicBezTo>
                    <a:pt x="934081" y="730831"/>
                    <a:pt x="934081" y="721103"/>
                    <a:pt x="921921" y="718671"/>
                  </a:cubicBezTo>
                  <a:cubicBezTo>
                    <a:pt x="919489" y="718671"/>
                    <a:pt x="917665" y="719887"/>
                    <a:pt x="916449" y="722319"/>
                  </a:cubicBezTo>
                  <a:cubicBezTo>
                    <a:pt x="915233" y="724751"/>
                    <a:pt x="913409" y="727183"/>
                    <a:pt x="910977" y="729615"/>
                  </a:cubicBezTo>
                  <a:lnTo>
                    <a:pt x="896384" y="733263"/>
                  </a:lnTo>
                  <a:lnTo>
                    <a:pt x="881792" y="744207"/>
                  </a:lnTo>
                  <a:lnTo>
                    <a:pt x="859904" y="755151"/>
                  </a:lnTo>
                  <a:lnTo>
                    <a:pt x="819775" y="780688"/>
                  </a:lnTo>
                  <a:lnTo>
                    <a:pt x="805182" y="791632"/>
                  </a:lnTo>
                  <a:lnTo>
                    <a:pt x="808831" y="777040"/>
                  </a:lnTo>
                  <a:cubicBezTo>
                    <a:pt x="818559" y="760015"/>
                    <a:pt x="813695" y="753936"/>
                    <a:pt x="794238" y="758799"/>
                  </a:cubicBezTo>
                  <a:lnTo>
                    <a:pt x="786942" y="762448"/>
                  </a:lnTo>
                  <a:lnTo>
                    <a:pt x="783294" y="755151"/>
                  </a:lnTo>
                  <a:lnTo>
                    <a:pt x="783294" y="747855"/>
                  </a:lnTo>
                  <a:cubicBezTo>
                    <a:pt x="783294" y="745423"/>
                    <a:pt x="782686" y="744207"/>
                    <a:pt x="781470" y="744207"/>
                  </a:cubicBezTo>
                  <a:cubicBezTo>
                    <a:pt x="780254" y="744207"/>
                    <a:pt x="777214" y="746639"/>
                    <a:pt x="772350" y="751503"/>
                  </a:cubicBezTo>
                  <a:cubicBezTo>
                    <a:pt x="767486" y="753936"/>
                    <a:pt x="762621" y="756367"/>
                    <a:pt x="757758" y="758799"/>
                  </a:cubicBezTo>
                  <a:cubicBezTo>
                    <a:pt x="752893" y="761232"/>
                    <a:pt x="749245" y="761232"/>
                    <a:pt x="746813" y="758799"/>
                  </a:cubicBezTo>
                  <a:lnTo>
                    <a:pt x="728573" y="762448"/>
                  </a:lnTo>
                  <a:lnTo>
                    <a:pt x="739517" y="751503"/>
                  </a:lnTo>
                  <a:cubicBezTo>
                    <a:pt x="763838" y="734479"/>
                    <a:pt x="777214" y="721103"/>
                    <a:pt x="779646" y="711374"/>
                  </a:cubicBezTo>
                  <a:lnTo>
                    <a:pt x="783294" y="693134"/>
                  </a:lnTo>
                  <a:cubicBezTo>
                    <a:pt x="783294" y="690702"/>
                    <a:pt x="782078" y="689486"/>
                    <a:pt x="779646" y="689486"/>
                  </a:cubicBezTo>
                  <a:cubicBezTo>
                    <a:pt x="779646" y="689486"/>
                    <a:pt x="776606" y="689486"/>
                    <a:pt x="770526" y="689486"/>
                  </a:cubicBezTo>
                  <a:cubicBezTo>
                    <a:pt x="764446" y="689486"/>
                    <a:pt x="763838" y="688270"/>
                    <a:pt x="768702" y="685838"/>
                  </a:cubicBezTo>
                  <a:cubicBezTo>
                    <a:pt x="768702" y="680974"/>
                    <a:pt x="765054" y="679758"/>
                    <a:pt x="757758" y="682190"/>
                  </a:cubicBezTo>
                  <a:lnTo>
                    <a:pt x="754109" y="682190"/>
                  </a:lnTo>
                  <a:cubicBezTo>
                    <a:pt x="751677" y="687054"/>
                    <a:pt x="748029" y="688270"/>
                    <a:pt x="743165" y="685838"/>
                  </a:cubicBezTo>
                  <a:cubicBezTo>
                    <a:pt x="743165" y="688270"/>
                    <a:pt x="738909" y="690702"/>
                    <a:pt x="730397" y="693134"/>
                  </a:cubicBezTo>
                  <a:cubicBezTo>
                    <a:pt x="721885" y="695566"/>
                    <a:pt x="713981" y="699214"/>
                    <a:pt x="706685" y="704078"/>
                  </a:cubicBezTo>
                  <a:lnTo>
                    <a:pt x="655611" y="736911"/>
                  </a:lnTo>
                  <a:lnTo>
                    <a:pt x="641019" y="744207"/>
                  </a:lnTo>
                  <a:cubicBezTo>
                    <a:pt x="638587" y="746639"/>
                    <a:pt x="635547" y="749679"/>
                    <a:pt x="631899" y="753327"/>
                  </a:cubicBezTo>
                  <a:cubicBezTo>
                    <a:pt x="628251" y="756975"/>
                    <a:pt x="623995" y="757584"/>
                    <a:pt x="619131" y="755151"/>
                  </a:cubicBezTo>
                  <a:cubicBezTo>
                    <a:pt x="619131" y="755151"/>
                    <a:pt x="617915" y="755151"/>
                    <a:pt x="615483" y="755151"/>
                  </a:cubicBezTo>
                  <a:cubicBezTo>
                    <a:pt x="613050" y="760015"/>
                    <a:pt x="610619" y="761232"/>
                    <a:pt x="608186" y="758799"/>
                  </a:cubicBezTo>
                  <a:lnTo>
                    <a:pt x="604538" y="766096"/>
                  </a:lnTo>
                  <a:cubicBezTo>
                    <a:pt x="604538" y="768528"/>
                    <a:pt x="602714" y="770960"/>
                    <a:pt x="599066" y="773392"/>
                  </a:cubicBezTo>
                  <a:cubicBezTo>
                    <a:pt x="595418" y="775824"/>
                    <a:pt x="591162" y="777040"/>
                    <a:pt x="586298" y="777040"/>
                  </a:cubicBezTo>
                  <a:lnTo>
                    <a:pt x="579002" y="780688"/>
                  </a:lnTo>
                  <a:cubicBezTo>
                    <a:pt x="576570" y="783120"/>
                    <a:pt x="574138" y="784944"/>
                    <a:pt x="571706" y="786160"/>
                  </a:cubicBezTo>
                  <a:cubicBezTo>
                    <a:pt x="569274" y="787376"/>
                    <a:pt x="568058" y="790416"/>
                    <a:pt x="568058" y="795280"/>
                  </a:cubicBezTo>
                  <a:lnTo>
                    <a:pt x="564409" y="791632"/>
                  </a:lnTo>
                  <a:cubicBezTo>
                    <a:pt x="561977" y="794064"/>
                    <a:pt x="558937" y="795888"/>
                    <a:pt x="555289" y="797104"/>
                  </a:cubicBezTo>
                  <a:cubicBezTo>
                    <a:pt x="551641" y="798320"/>
                    <a:pt x="549817" y="798928"/>
                    <a:pt x="549817" y="798928"/>
                  </a:cubicBezTo>
                  <a:cubicBezTo>
                    <a:pt x="544953" y="798928"/>
                    <a:pt x="542521" y="797712"/>
                    <a:pt x="542521" y="795280"/>
                  </a:cubicBezTo>
                  <a:lnTo>
                    <a:pt x="538873" y="798928"/>
                  </a:lnTo>
                  <a:cubicBezTo>
                    <a:pt x="541305" y="798928"/>
                    <a:pt x="541305" y="801360"/>
                    <a:pt x="538873" y="806225"/>
                  </a:cubicBezTo>
                  <a:cubicBezTo>
                    <a:pt x="526713" y="815953"/>
                    <a:pt x="519417" y="815953"/>
                    <a:pt x="516985" y="806225"/>
                  </a:cubicBezTo>
                  <a:cubicBezTo>
                    <a:pt x="509688" y="811088"/>
                    <a:pt x="504824" y="815953"/>
                    <a:pt x="502392" y="820817"/>
                  </a:cubicBezTo>
                  <a:cubicBezTo>
                    <a:pt x="499960" y="820817"/>
                    <a:pt x="498136" y="821425"/>
                    <a:pt x="496920" y="822641"/>
                  </a:cubicBezTo>
                  <a:cubicBezTo>
                    <a:pt x="495704" y="823857"/>
                    <a:pt x="495096" y="824465"/>
                    <a:pt x="495096" y="824465"/>
                  </a:cubicBezTo>
                  <a:lnTo>
                    <a:pt x="440375" y="853650"/>
                  </a:lnTo>
                  <a:cubicBezTo>
                    <a:pt x="437943" y="858513"/>
                    <a:pt x="435511" y="862161"/>
                    <a:pt x="433079" y="864594"/>
                  </a:cubicBezTo>
                  <a:lnTo>
                    <a:pt x="433079" y="871890"/>
                  </a:lnTo>
                  <a:lnTo>
                    <a:pt x="422135" y="871890"/>
                  </a:lnTo>
                  <a:cubicBezTo>
                    <a:pt x="409974" y="876754"/>
                    <a:pt x="407542" y="873106"/>
                    <a:pt x="414839" y="860946"/>
                  </a:cubicBezTo>
                  <a:cubicBezTo>
                    <a:pt x="422135" y="858513"/>
                    <a:pt x="436119" y="848785"/>
                    <a:pt x="456791" y="831761"/>
                  </a:cubicBezTo>
                  <a:cubicBezTo>
                    <a:pt x="477464" y="814737"/>
                    <a:pt x="492664" y="803792"/>
                    <a:pt x="502392" y="798928"/>
                  </a:cubicBezTo>
                  <a:lnTo>
                    <a:pt x="509688" y="791632"/>
                  </a:lnTo>
                  <a:lnTo>
                    <a:pt x="484152" y="798928"/>
                  </a:lnTo>
                  <a:lnTo>
                    <a:pt x="458615" y="817169"/>
                  </a:lnTo>
                  <a:cubicBezTo>
                    <a:pt x="458615" y="819601"/>
                    <a:pt x="454359" y="823249"/>
                    <a:pt x="445847" y="828113"/>
                  </a:cubicBezTo>
                  <a:cubicBezTo>
                    <a:pt x="437335" y="832977"/>
                    <a:pt x="429431" y="835409"/>
                    <a:pt x="422135" y="835409"/>
                  </a:cubicBezTo>
                  <a:cubicBezTo>
                    <a:pt x="429431" y="828113"/>
                    <a:pt x="426999" y="826897"/>
                    <a:pt x="414839" y="831761"/>
                  </a:cubicBezTo>
                  <a:cubicBezTo>
                    <a:pt x="409974" y="839057"/>
                    <a:pt x="405110" y="842705"/>
                    <a:pt x="400246" y="842705"/>
                  </a:cubicBezTo>
                  <a:cubicBezTo>
                    <a:pt x="400246" y="847569"/>
                    <a:pt x="398422" y="850001"/>
                    <a:pt x="394774" y="850001"/>
                  </a:cubicBezTo>
                  <a:cubicBezTo>
                    <a:pt x="391126" y="850001"/>
                    <a:pt x="388086" y="851217"/>
                    <a:pt x="385654" y="853650"/>
                  </a:cubicBezTo>
                  <a:lnTo>
                    <a:pt x="378358" y="860946"/>
                  </a:lnTo>
                  <a:cubicBezTo>
                    <a:pt x="375926" y="858513"/>
                    <a:pt x="372278" y="858513"/>
                    <a:pt x="367414" y="860946"/>
                  </a:cubicBezTo>
                  <a:lnTo>
                    <a:pt x="349173" y="871890"/>
                  </a:lnTo>
                  <a:cubicBezTo>
                    <a:pt x="344309" y="871890"/>
                    <a:pt x="339445" y="874322"/>
                    <a:pt x="334581" y="879186"/>
                  </a:cubicBezTo>
                  <a:cubicBezTo>
                    <a:pt x="329717" y="884050"/>
                    <a:pt x="322421" y="888914"/>
                    <a:pt x="312692" y="893778"/>
                  </a:cubicBezTo>
                  <a:cubicBezTo>
                    <a:pt x="312692" y="893778"/>
                    <a:pt x="307828" y="898642"/>
                    <a:pt x="298100" y="908371"/>
                  </a:cubicBezTo>
                  <a:cubicBezTo>
                    <a:pt x="295668" y="905938"/>
                    <a:pt x="292628" y="906547"/>
                    <a:pt x="288980" y="910195"/>
                  </a:cubicBezTo>
                  <a:cubicBezTo>
                    <a:pt x="285332" y="913843"/>
                    <a:pt x="283508" y="918099"/>
                    <a:pt x="283508" y="922963"/>
                  </a:cubicBezTo>
                  <a:lnTo>
                    <a:pt x="276212" y="922963"/>
                  </a:lnTo>
                  <a:lnTo>
                    <a:pt x="268916" y="926611"/>
                  </a:lnTo>
                  <a:cubicBezTo>
                    <a:pt x="268916" y="929043"/>
                    <a:pt x="266484" y="930259"/>
                    <a:pt x="261619" y="930259"/>
                  </a:cubicBezTo>
                  <a:lnTo>
                    <a:pt x="239731" y="948499"/>
                  </a:lnTo>
                  <a:cubicBezTo>
                    <a:pt x="222707" y="953363"/>
                    <a:pt x="206898" y="963092"/>
                    <a:pt x="192306" y="977684"/>
                  </a:cubicBezTo>
                  <a:cubicBezTo>
                    <a:pt x="192306" y="982548"/>
                    <a:pt x="191090" y="984980"/>
                    <a:pt x="188658" y="984980"/>
                  </a:cubicBezTo>
                  <a:cubicBezTo>
                    <a:pt x="186226" y="984980"/>
                    <a:pt x="182578" y="984980"/>
                    <a:pt x="177714" y="984980"/>
                  </a:cubicBezTo>
                  <a:lnTo>
                    <a:pt x="177714" y="988628"/>
                  </a:lnTo>
                  <a:lnTo>
                    <a:pt x="170417" y="984980"/>
                  </a:lnTo>
                  <a:lnTo>
                    <a:pt x="163121" y="992276"/>
                  </a:lnTo>
                  <a:cubicBezTo>
                    <a:pt x="158257" y="994708"/>
                    <a:pt x="159473" y="992276"/>
                    <a:pt x="166769" y="984980"/>
                  </a:cubicBezTo>
                  <a:lnTo>
                    <a:pt x="181362" y="974036"/>
                  </a:lnTo>
                  <a:cubicBezTo>
                    <a:pt x="181362" y="969172"/>
                    <a:pt x="185010" y="965524"/>
                    <a:pt x="192306" y="963092"/>
                  </a:cubicBezTo>
                  <a:lnTo>
                    <a:pt x="203250" y="952147"/>
                  </a:lnTo>
                  <a:cubicBezTo>
                    <a:pt x="198386" y="952147"/>
                    <a:pt x="195346" y="953363"/>
                    <a:pt x="194130" y="955796"/>
                  </a:cubicBezTo>
                  <a:cubicBezTo>
                    <a:pt x="192914" y="958228"/>
                    <a:pt x="191090" y="959444"/>
                    <a:pt x="188658" y="959444"/>
                  </a:cubicBezTo>
                  <a:cubicBezTo>
                    <a:pt x="186226" y="961876"/>
                    <a:pt x="182578" y="966740"/>
                    <a:pt x="177714" y="974036"/>
                  </a:cubicBezTo>
                  <a:cubicBezTo>
                    <a:pt x="172850" y="981332"/>
                    <a:pt x="169201" y="982548"/>
                    <a:pt x="166769" y="977684"/>
                  </a:cubicBezTo>
                  <a:cubicBezTo>
                    <a:pt x="161905" y="982548"/>
                    <a:pt x="156433" y="987412"/>
                    <a:pt x="150353" y="992276"/>
                  </a:cubicBezTo>
                  <a:lnTo>
                    <a:pt x="145611" y="995924"/>
                  </a:lnTo>
                  <a:lnTo>
                    <a:pt x="155825" y="995924"/>
                  </a:lnTo>
                  <a:cubicBezTo>
                    <a:pt x="150961" y="1000788"/>
                    <a:pt x="146097" y="1003220"/>
                    <a:pt x="141233" y="1003220"/>
                  </a:cubicBezTo>
                  <a:lnTo>
                    <a:pt x="137585" y="999572"/>
                  </a:lnTo>
                  <a:cubicBezTo>
                    <a:pt x="140017" y="1002005"/>
                    <a:pt x="141233" y="1005653"/>
                    <a:pt x="141233" y="1010517"/>
                  </a:cubicBezTo>
                  <a:cubicBezTo>
                    <a:pt x="138801" y="1010517"/>
                    <a:pt x="136369" y="1010517"/>
                    <a:pt x="133937" y="1010517"/>
                  </a:cubicBezTo>
                  <a:cubicBezTo>
                    <a:pt x="131505" y="1010517"/>
                    <a:pt x="132721" y="1009301"/>
                    <a:pt x="137585" y="1006869"/>
                  </a:cubicBezTo>
                  <a:cubicBezTo>
                    <a:pt x="137585" y="1004437"/>
                    <a:pt x="135761" y="1004437"/>
                    <a:pt x="132113" y="1006869"/>
                  </a:cubicBezTo>
                  <a:cubicBezTo>
                    <a:pt x="128465" y="1009301"/>
                    <a:pt x="125425" y="1010517"/>
                    <a:pt x="122993" y="1010517"/>
                  </a:cubicBezTo>
                  <a:cubicBezTo>
                    <a:pt x="120560" y="1012949"/>
                    <a:pt x="113264" y="1019029"/>
                    <a:pt x="101104" y="1028757"/>
                  </a:cubicBezTo>
                  <a:cubicBezTo>
                    <a:pt x="91376" y="1036053"/>
                    <a:pt x="81648" y="1043958"/>
                    <a:pt x="71920" y="1052470"/>
                  </a:cubicBezTo>
                  <a:cubicBezTo>
                    <a:pt x="62191" y="1060982"/>
                    <a:pt x="52463" y="1068886"/>
                    <a:pt x="42735" y="1076182"/>
                  </a:cubicBezTo>
                  <a:cubicBezTo>
                    <a:pt x="40303" y="1083478"/>
                    <a:pt x="36655" y="1084694"/>
                    <a:pt x="31791" y="1079830"/>
                  </a:cubicBezTo>
                  <a:cubicBezTo>
                    <a:pt x="39087" y="1077398"/>
                    <a:pt x="43951" y="1072534"/>
                    <a:pt x="46383" y="1065238"/>
                  </a:cubicBezTo>
                  <a:cubicBezTo>
                    <a:pt x="51247" y="1062806"/>
                    <a:pt x="54895" y="1060374"/>
                    <a:pt x="57327" y="1057942"/>
                  </a:cubicBezTo>
                  <a:cubicBezTo>
                    <a:pt x="59759" y="1055510"/>
                    <a:pt x="59759" y="1054294"/>
                    <a:pt x="57327" y="1054294"/>
                  </a:cubicBezTo>
                  <a:cubicBezTo>
                    <a:pt x="57327" y="1046997"/>
                    <a:pt x="59759" y="1046997"/>
                    <a:pt x="64623" y="1054294"/>
                  </a:cubicBezTo>
                  <a:lnTo>
                    <a:pt x="64623" y="1043349"/>
                  </a:lnTo>
                  <a:lnTo>
                    <a:pt x="68271" y="1036053"/>
                  </a:lnTo>
                  <a:cubicBezTo>
                    <a:pt x="70703" y="1033621"/>
                    <a:pt x="74352" y="1030581"/>
                    <a:pt x="79216" y="1026933"/>
                  </a:cubicBezTo>
                  <a:cubicBezTo>
                    <a:pt x="84080" y="1023285"/>
                    <a:pt x="87728" y="1020245"/>
                    <a:pt x="90160" y="1017813"/>
                  </a:cubicBezTo>
                  <a:cubicBezTo>
                    <a:pt x="90160" y="1012949"/>
                    <a:pt x="93808" y="1008085"/>
                    <a:pt x="101104" y="1003220"/>
                  </a:cubicBezTo>
                  <a:lnTo>
                    <a:pt x="101104" y="999572"/>
                  </a:lnTo>
                  <a:cubicBezTo>
                    <a:pt x="96240" y="1002005"/>
                    <a:pt x="86512" y="1011733"/>
                    <a:pt x="71920" y="1028757"/>
                  </a:cubicBezTo>
                  <a:cubicBezTo>
                    <a:pt x="67055" y="1028757"/>
                    <a:pt x="63407" y="1029365"/>
                    <a:pt x="60975" y="1030581"/>
                  </a:cubicBezTo>
                  <a:cubicBezTo>
                    <a:pt x="58543" y="1031797"/>
                    <a:pt x="57327" y="1033621"/>
                    <a:pt x="57327" y="1036053"/>
                  </a:cubicBezTo>
                  <a:lnTo>
                    <a:pt x="42735" y="1050645"/>
                  </a:lnTo>
                  <a:cubicBezTo>
                    <a:pt x="37871" y="1045782"/>
                    <a:pt x="33007" y="1049430"/>
                    <a:pt x="28143" y="1061590"/>
                  </a:cubicBezTo>
                  <a:cubicBezTo>
                    <a:pt x="28143" y="1064022"/>
                    <a:pt x="25711" y="1065238"/>
                    <a:pt x="20846" y="1065238"/>
                  </a:cubicBezTo>
                  <a:cubicBezTo>
                    <a:pt x="15982" y="1072534"/>
                    <a:pt x="11118" y="1077398"/>
                    <a:pt x="6254" y="1079830"/>
                  </a:cubicBezTo>
                  <a:lnTo>
                    <a:pt x="0" y="1088168"/>
                  </a:lnTo>
                  <a:lnTo>
                    <a:pt x="6254" y="1072534"/>
                  </a:lnTo>
                  <a:cubicBezTo>
                    <a:pt x="15982" y="1067670"/>
                    <a:pt x="24495" y="1057942"/>
                    <a:pt x="31791" y="1043349"/>
                  </a:cubicBezTo>
                  <a:cubicBezTo>
                    <a:pt x="34223" y="1040917"/>
                    <a:pt x="38479" y="1036053"/>
                    <a:pt x="44559" y="1028757"/>
                  </a:cubicBezTo>
                  <a:cubicBezTo>
                    <a:pt x="50639" y="1021461"/>
                    <a:pt x="54895" y="1015381"/>
                    <a:pt x="57327" y="1010517"/>
                  </a:cubicBezTo>
                  <a:cubicBezTo>
                    <a:pt x="147313" y="915667"/>
                    <a:pt x="192306" y="865810"/>
                    <a:pt x="192306" y="860946"/>
                  </a:cubicBezTo>
                  <a:cubicBezTo>
                    <a:pt x="194738" y="860946"/>
                    <a:pt x="197170" y="858513"/>
                    <a:pt x="199602" y="853650"/>
                  </a:cubicBezTo>
                  <a:lnTo>
                    <a:pt x="199602" y="850001"/>
                  </a:lnTo>
                  <a:cubicBezTo>
                    <a:pt x="202034" y="842705"/>
                    <a:pt x="205682" y="837841"/>
                    <a:pt x="210546" y="835409"/>
                  </a:cubicBezTo>
                  <a:cubicBezTo>
                    <a:pt x="217842" y="832977"/>
                    <a:pt x="221490" y="829329"/>
                    <a:pt x="221490" y="824465"/>
                  </a:cubicBezTo>
                  <a:lnTo>
                    <a:pt x="232435" y="813521"/>
                  </a:lnTo>
                  <a:lnTo>
                    <a:pt x="247027" y="798928"/>
                  </a:lnTo>
                  <a:cubicBezTo>
                    <a:pt x="247027" y="796496"/>
                    <a:pt x="266484" y="773392"/>
                    <a:pt x="305396" y="729615"/>
                  </a:cubicBezTo>
                  <a:lnTo>
                    <a:pt x="378358" y="645709"/>
                  </a:lnTo>
                  <a:cubicBezTo>
                    <a:pt x="392950" y="626253"/>
                    <a:pt x="402678" y="616525"/>
                    <a:pt x="407542" y="616525"/>
                  </a:cubicBezTo>
                  <a:lnTo>
                    <a:pt x="549817" y="448713"/>
                  </a:lnTo>
                  <a:cubicBezTo>
                    <a:pt x="549817" y="448713"/>
                    <a:pt x="552857" y="444457"/>
                    <a:pt x="558937" y="435945"/>
                  </a:cubicBezTo>
                  <a:cubicBezTo>
                    <a:pt x="565018" y="427433"/>
                    <a:pt x="569274" y="421961"/>
                    <a:pt x="571706" y="419528"/>
                  </a:cubicBezTo>
                  <a:cubicBezTo>
                    <a:pt x="583866" y="397640"/>
                    <a:pt x="596026" y="378184"/>
                    <a:pt x="608186" y="361159"/>
                  </a:cubicBezTo>
                  <a:cubicBezTo>
                    <a:pt x="620347" y="344135"/>
                    <a:pt x="630075" y="329543"/>
                    <a:pt x="637371" y="317382"/>
                  </a:cubicBezTo>
                  <a:cubicBezTo>
                    <a:pt x="637371" y="314950"/>
                    <a:pt x="639195" y="309478"/>
                    <a:pt x="642843" y="300966"/>
                  </a:cubicBezTo>
                  <a:cubicBezTo>
                    <a:pt x="646491" y="292454"/>
                    <a:pt x="649531" y="285766"/>
                    <a:pt x="651963" y="280902"/>
                  </a:cubicBezTo>
                  <a:cubicBezTo>
                    <a:pt x="656827" y="266309"/>
                    <a:pt x="658044" y="251717"/>
                    <a:pt x="655611" y="237125"/>
                  </a:cubicBezTo>
                  <a:lnTo>
                    <a:pt x="648315" y="207940"/>
                  </a:lnTo>
                  <a:cubicBezTo>
                    <a:pt x="650747" y="203076"/>
                    <a:pt x="650747" y="196996"/>
                    <a:pt x="648315" y="189700"/>
                  </a:cubicBezTo>
                  <a:cubicBezTo>
                    <a:pt x="648315" y="184836"/>
                    <a:pt x="648315" y="177540"/>
                    <a:pt x="648315" y="167811"/>
                  </a:cubicBezTo>
                  <a:lnTo>
                    <a:pt x="648315" y="160515"/>
                  </a:lnTo>
                  <a:cubicBezTo>
                    <a:pt x="648315" y="153219"/>
                    <a:pt x="647099" y="141059"/>
                    <a:pt x="644667" y="124035"/>
                  </a:cubicBezTo>
                  <a:cubicBezTo>
                    <a:pt x="642235" y="107010"/>
                    <a:pt x="642235" y="96066"/>
                    <a:pt x="644667" y="91202"/>
                  </a:cubicBezTo>
                  <a:cubicBezTo>
                    <a:pt x="642235" y="86338"/>
                    <a:pt x="641627" y="82082"/>
                    <a:pt x="642843" y="78434"/>
                  </a:cubicBezTo>
                  <a:cubicBezTo>
                    <a:pt x="644059" y="74786"/>
                    <a:pt x="643451" y="70529"/>
                    <a:pt x="641019" y="65665"/>
                  </a:cubicBezTo>
                  <a:cubicBezTo>
                    <a:pt x="641019" y="58369"/>
                    <a:pt x="643451" y="54721"/>
                    <a:pt x="648315" y="54721"/>
                  </a:cubicBezTo>
                  <a:lnTo>
                    <a:pt x="651963" y="58369"/>
                  </a:lnTo>
                  <a:cubicBezTo>
                    <a:pt x="661692" y="53505"/>
                    <a:pt x="662908" y="51073"/>
                    <a:pt x="655611" y="51073"/>
                  </a:cubicBezTo>
                  <a:lnTo>
                    <a:pt x="655611" y="47425"/>
                  </a:lnTo>
                  <a:cubicBezTo>
                    <a:pt x="655611" y="44993"/>
                    <a:pt x="657435" y="43169"/>
                    <a:pt x="661084" y="41953"/>
                  </a:cubicBezTo>
                  <a:cubicBezTo>
                    <a:pt x="664732" y="40737"/>
                    <a:pt x="668988" y="41345"/>
                    <a:pt x="673852" y="43777"/>
                  </a:cubicBezTo>
                  <a:lnTo>
                    <a:pt x="677500" y="47425"/>
                  </a:lnTo>
                  <a:lnTo>
                    <a:pt x="681148" y="40129"/>
                  </a:lnTo>
                  <a:cubicBezTo>
                    <a:pt x="681148" y="37697"/>
                    <a:pt x="681756" y="34048"/>
                    <a:pt x="682972" y="29185"/>
                  </a:cubicBezTo>
                  <a:cubicBezTo>
                    <a:pt x="684188" y="24321"/>
                    <a:pt x="683580" y="19456"/>
                    <a:pt x="681148" y="14592"/>
                  </a:cubicBezTo>
                  <a:cubicBezTo>
                    <a:pt x="681148" y="9728"/>
                    <a:pt x="683580" y="8512"/>
                    <a:pt x="688444" y="10944"/>
                  </a:cubicBezTo>
                  <a:lnTo>
                    <a:pt x="695740" y="7296"/>
                  </a:lnTo>
                  <a:lnTo>
                    <a:pt x="69938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40EDC331-E82D-1E05-0583-C6A95E5DCCB4}"/>
                </a:ext>
              </a:extLst>
            </p:cNvPr>
            <p:cNvSpPr txBox="1"/>
            <p:nvPr/>
          </p:nvSpPr>
          <p:spPr>
            <a:xfrm>
              <a:off x="1775691" y="1121718"/>
              <a:ext cx="2360304" cy="3057087"/>
            </a:xfrm>
            <a:custGeom>
              <a:avLst/>
              <a:gdLst/>
              <a:ahLst/>
              <a:cxnLst/>
              <a:rect l="l" t="t" r="r" b="b"/>
              <a:pathLst>
                <a:path w="2360304" h="3057087">
                  <a:moveTo>
                    <a:pt x="1054294" y="0"/>
                  </a:moveTo>
                  <a:lnTo>
                    <a:pt x="1065238" y="0"/>
                  </a:lnTo>
                  <a:cubicBezTo>
                    <a:pt x="1084694" y="0"/>
                    <a:pt x="1107799" y="9728"/>
                    <a:pt x="1134551" y="29185"/>
                  </a:cubicBezTo>
                  <a:cubicBezTo>
                    <a:pt x="1144279" y="34049"/>
                    <a:pt x="1155832" y="49857"/>
                    <a:pt x="1169208" y="76609"/>
                  </a:cubicBezTo>
                  <a:cubicBezTo>
                    <a:pt x="1182584" y="103362"/>
                    <a:pt x="1190488" y="125250"/>
                    <a:pt x="1192920" y="142275"/>
                  </a:cubicBezTo>
                  <a:cubicBezTo>
                    <a:pt x="1197785" y="142275"/>
                    <a:pt x="1201433" y="148355"/>
                    <a:pt x="1203865" y="160515"/>
                  </a:cubicBezTo>
                  <a:cubicBezTo>
                    <a:pt x="1206297" y="165379"/>
                    <a:pt x="1206297" y="169027"/>
                    <a:pt x="1203865" y="171459"/>
                  </a:cubicBezTo>
                  <a:cubicBezTo>
                    <a:pt x="1206297" y="173892"/>
                    <a:pt x="1209337" y="178755"/>
                    <a:pt x="1212985" y="186052"/>
                  </a:cubicBezTo>
                  <a:cubicBezTo>
                    <a:pt x="1216633" y="193348"/>
                    <a:pt x="1218457" y="196996"/>
                    <a:pt x="1218457" y="196996"/>
                  </a:cubicBezTo>
                  <a:cubicBezTo>
                    <a:pt x="1228185" y="223748"/>
                    <a:pt x="1233049" y="238341"/>
                    <a:pt x="1233049" y="240773"/>
                  </a:cubicBezTo>
                  <a:cubicBezTo>
                    <a:pt x="1233049" y="252933"/>
                    <a:pt x="1236697" y="259013"/>
                    <a:pt x="1243994" y="259013"/>
                  </a:cubicBezTo>
                  <a:cubicBezTo>
                    <a:pt x="1253722" y="259013"/>
                    <a:pt x="1265882" y="256581"/>
                    <a:pt x="1280474" y="251717"/>
                  </a:cubicBezTo>
                  <a:lnTo>
                    <a:pt x="1309659" y="240773"/>
                  </a:lnTo>
                  <a:cubicBezTo>
                    <a:pt x="1321819" y="235909"/>
                    <a:pt x="1333979" y="229829"/>
                    <a:pt x="1346140" y="222532"/>
                  </a:cubicBezTo>
                  <a:cubicBezTo>
                    <a:pt x="1358300" y="215236"/>
                    <a:pt x="1377756" y="206724"/>
                    <a:pt x="1404509" y="196996"/>
                  </a:cubicBezTo>
                  <a:cubicBezTo>
                    <a:pt x="1431261" y="192132"/>
                    <a:pt x="1447070" y="186052"/>
                    <a:pt x="1451934" y="178755"/>
                  </a:cubicBezTo>
                  <a:lnTo>
                    <a:pt x="1605153" y="94850"/>
                  </a:lnTo>
                  <a:cubicBezTo>
                    <a:pt x="1605153" y="92418"/>
                    <a:pt x="1607585" y="88770"/>
                    <a:pt x="1612449" y="83906"/>
                  </a:cubicBezTo>
                  <a:lnTo>
                    <a:pt x="1627041" y="72961"/>
                  </a:lnTo>
                  <a:lnTo>
                    <a:pt x="1648930" y="58369"/>
                  </a:lnTo>
                  <a:lnTo>
                    <a:pt x="1674466" y="40129"/>
                  </a:lnTo>
                  <a:cubicBezTo>
                    <a:pt x="1676898" y="37697"/>
                    <a:pt x="1680546" y="36481"/>
                    <a:pt x="1685410" y="36481"/>
                  </a:cubicBezTo>
                  <a:cubicBezTo>
                    <a:pt x="1685410" y="36481"/>
                    <a:pt x="1686626" y="35873"/>
                    <a:pt x="1689059" y="34657"/>
                  </a:cubicBezTo>
                  <a:cubicBezTo>
                    <a:pt x="1690275" y="34049"/>
                    <a:pt x="1692099" y="33289"/>
                    <a:pt x="1694531" y="32377"/>
                  </a:cubicBezTo>
                  <a:lnTo>
                    <a:pt x="1703651" y="29185"/>
                  </a:lnTo>
                  <a:lnTo>
                    <a:pt x="1696355" y="36481"/>
                  </a:lnTo>
                  <a:cubicBezTo>
                    <a:pt x="1696355" y="38913"/>
                    <a:pt x="1694531" y="42561"/>
                    <a:pt x="1690883" y="47425"/>
                  </a:cubicBezTo>
                  <a:cubicBezTo>
                    <a:pt x="1687235" y="52289"/>
                    <a:pt x="1682978" y="55937"/>
                    <a:pt x="1678114" y="58369"/>
                  </a:cubicBezTo>
                  <a:cubicBezTo>
                    <a:pt x="1670818" y="65665"/>
                    <a:pt x="1661090" y="72961"/>
                    <a:pt x="1648930" y="80258"/>
                  </a:cubicBezTo>
                  <a:cubicBezTo>
                    <a:pt x="1641634" y="87554"/>
                    <a:pt x="1631905" y="96066"/>
                    <a:pt x="1619745" y="105794"/>
                  </a:cubicBezTo>
                  <a:cubicBezTo>
                    <a:pt x="1607585" y="115522"/>
                    <a:pt x="1592993" y="128899"/>
                    <a:pt x="1575968" y="145923"/>
                  </a:cubicBezTo>
                  <a:lnTo>
                    <a:pt x="1539488" y="167811"/>
                  </a:lnTo>
                  <a:cubicBezTo>
                    <a:pt x="1534623" y="170243"/>
                    <a:pt x="1529759" y="173892"/>
                    <a:pt x="1524895" y="178755"/>
                  </a:cubicBezTo>
                  <a:cubicBezTo>
                    <a:pt x="1520031" y="183620"/>
                    <a:pt x="1515167" y="187268"/>
                    <a:pt x="1510303" y="189700"/>
                  </a:cubicBezTo>
                  <a:cubicBezTo>
                    <a:pt x="1488415" y="199428"/>
                    <a:pt x="1473822" y="209156"/>
                    <a:pt x="1466526" y="218884"/>
                  </a:cubicBezTo>
                  <a:cubicBezTo>
                    <a:pt x="1456798" y="226180"/>
                    <a:pt x="1439773" y="238341"/>
                    <a:pt x="1415453" y="255365"/>
                  </a:cubicBezTo>
                  <a:cubicBezTo>
                    <a:pt x="1391133" y="272390"/>
                    <a:pt x="1374108" y="284550"/>
                    <a:pt x="1364380" y="291846"/>
                  </a:cubicBezTo>
                  <a:cubicBezTo>
                    <a:pt x="1364380" y="296710"/>
                    <a:pt x="1360732" y="300358"/>
                    <a:pt x="1353436" y="302790"/>
                  </a:cubicBezTo>
                  <a:lnTo>
                    <a:pt x="1335195" y="328327"/>
                  </a:lnTo>
                  <a:cubicBezTo>
                    <a:pt x="1323035" y="330759"/>
                    <a:pt x="1313915" y="335623"/>
                    <a:pt x="1307835" y="342919"/>
                  </a:cubicBezTo>
                  <a:cubicBezTo>
                    <a:pt x="1301755" y="350215"/>
                    <a:pt x="1293851" y="359944"/>
                    <a:pt x="1284122" y="372104"/>
                  </a:cubicBezTo>
                  <a:lnTo>
                    <a:pt x="1265882" y="393992"/>
                  </a:lnTo>
                  <a:lnTo>
                    <a:pt x="1254938" y="430473"/>
                  </a:lnTo>
                  <a:lnTo>
                    <a:pt x="1251290" y="441417"/>
                  </a:lnTo>
                  <a:lnTo>
                    <a:pt x="1243994" y="463305"/>
                  </a:lnTo>
                  <a:cubicBezTo>
                    <a:pt x="1248858" y="463305"/>
                    <a:pt x="1250682" y="465129"/>
                    <a:pt x="1249466" y="468778"/>
                  </a:cubicBezTo>
                  <a:cubicBezTo>
                    <a:pt x="1248250" y="472426"/>
                    <a:pt x="1245210" y="475466"/>
                    <a:pt x="1240345" y="477898"/>
                  </a:cubicBezTo>
                  <a:lnTo>
                    <a:pt x="1233049" y="503434"/>
                  </a:lnTo>
                  <a:cubicBezTo>
                    <a:pt x="1242777" y="501002"/>
                    <a:pt x="1251290" y="491274"/>
                    <a:pt x="1258586" y="474250"/>
                  </a:cubicBezTo>
                  <a:lnTo>
                    <a:pt x="1258586" y="476074"/>
                  </a:lnTo>
                  <a:cubicBezTo>
                    <a:pt x="1258586" y="479722"/>
                    <a:pt x="1259802" y="481546"/>
                    <a:pt x="1262234" y="481546"/>
                  </a:cubicBezTo>
                  <a:cubicBezTo>
                    <a:pt x="1267098" y="486410"/>
                    <a:pt x="1269530" y="490058"/>
                    <a:pt x="1269530" y="492490"/>
                  </a:cubicBezTo>
                  <a:cubicBezTo>
                    <a:pt x="1269530" y="499786"/>
                    <a:pt x="1267706" y="506474"/>
                    <a:pt x="1264058" y="512554"/>
                  </a:cubicBezTo>
                  <a:cubicBezTo>
                    <a:pt x="1260410" y="518635"/>
                    <a:pt x="1257370" y="522891"/>
                    <a:pt x="1254938" y="525323"/>
                  </a:cubicBezTo>
                  <a:cubicBezTo>
                    <a:pt x="1252506" y="527755"/>
                    <a:pt x="1252506" y="525323"/>
                    <a:pt x="1254938" y="518027"/>
                  </a:cubicBezTo>
                  <a:lnTo>
                    <a:pt x="1254938" y="510730"/>
                  </a:lnTo>
                  <a:cubicBezTo>
                    <a:pt x="1252506" y="503434"/>
                    <a:pt x="1247642" y="514378"/>
                    <a:pt x="1240345" y="543563"/>
                  </a:cubicBezTo>
                  <a:lnTo>
                    <a:pt x="1233049" y="565451"/>
                  </a:lnTo>
                  <a:cubicBezTo>
                    <a:pt x="1228185" y="567884"/>
                    <a:pt x="1225753" y="572748"/>
                    <a:pt x="1225753" y="580044"/>
                  </a:cubicBezTo>
                  <a:lnTo>
                    <a:pt x="1196569" y="634765"/>
                  </a:lnTo>
                  <a:cubicBezTo>
                    <a:pt x="1189272" y="642061"/>
                    <a:pt x="1181976" y="653613"/>
                    <a:pt x="1174680" y="669422"/>
                  </a:cubicBezTo>
                  <a:cubicBezTo>
                    <a:pt x="1167384" y="685230"/>
                    <a:pt x="1162520" y="696782"/>
                    <a:pt x="1160088" y="704078"/>
                  </a:cubicBezTo>
                  <a:lnTo>
                    <a:pt x="1156440" y="711375"/>
                  </a:lnTo>
                  <a:cubicBezTo>
                    <a:pt x="1151575" y="713807"/>
                    <a:pt x="1147927" y="718671"/>
                    <a:pt x="1145495" y="725967"/>
                  </a:cubicBezTo>
                  <a:cubicBezTo>
                    <a:pt x="1143063" y="733263"/>
                    <a:pt x="1144279" y="736911"/>
                    <a:pt x="1149144" y="736911"/>
                  </a:cubicBezTo>
                  <a:lnTo>
                    <a:pt x="1149144" y="744207"/>
                  </a:lnTo>
                  <a:cubicBezTo>
                    <a:pt x="1154008" y="746639"/>
                    <a:pt x="1156440" y="745423"/>
                    <a:pt x="1156440" y="740559"/>
                  </a:cubicBezTo>
                  <a:cubicBezTo>
                    <a:pt x="1158872" y="738127"/>
                    <a:pt x="1161304" y="736303"/>
                    <a:pt x="1163736" y="735087"/>
                  </a:cubicBezTo>
                  <a:cubicBezTo>
                    <a:pt x="1166168" y="733871"/>
                    <a:pt x="1167384" y="732047"/>
                    <a:pt x="1167384" y="729615"/>
                  </a:cubicBezTo>
                  <a:lnTo>
                    <a:pt x="1167384" y="736911"/>
                  </a:lnTo>
                  <a:lnTo>
                    <a:pt x="1163736" y="747855"/>
                  </a:lnTo>
                  <a:lnTo>
                    <a:pt x="1171032" y="751503"/>
                  </a:lnTo>
                  <a:lnTo>
                    <a:pt x="1167384" y="758800"/>
                  </a:lnTo>
                  <a:cubicBezTo>
                    <a:pt x="1174680" y="753935"/>
                    <a:pt x="1177112" y="753935"/>
                    <a:pt x="1174680" y="758800"/>
                  </a:cubicBezTo>
                  <a:cubicBezTo>
                    <a:pt x="1177112" y="758800"/>
                    <a:pt x="1186840" y="749679"/>
                    <a:pt x="1203865" y="731439"/>
                  </a:cubicBezTo>
                  <a:cubicBezTo>
                    <a:pt x="1220889" y="713199"/>
                    <a:pt x="1231833" y="697998"/>
                    <a:pt x="1236697" y="685838"/>
                  </a:cubicBezTo>
                  <a:cubicBezTo>
                    <a:pt x="1239129" y="680974"/>
                    <a:pt x="1241561" y="678542"/>
                    <a:pt x="1243994" y="678542"/>
                  </a:cubicBezTo>
                  <a:cubicBezTo>
                    <a:pt x="1246426" y="678542"/>
                    <a:pt x="1246426" y="679758"/>
                    <a:pt x="1243994" y="682190"/>
                  </a:cubicBezTo>
                  <a:lnTo>
                    <a:pt x="1243994" y="689486"/>
                  </a:lnTo>
                  <a:cubicBezTo>
                    <a:pt x="1236697" y="684622"/>
                    <a:pt x="1233049" y="689486"/>
                    <a:pt x="1233049" y="704078"/>
                  </a:cubicBezTo>
                  <a:cubicBezTo>
                    <a:pt x="1230617" y="706510"/>
                    <a:pt x="1228185" y="708942"/>
                    <a:pt x="1225753" y="711375"/>
                  </a:cubicBezTo>
                  <a:lnTo>
                    <a:pt x="1203865" y="736911"/>
                  </a:lnTo>
                  <a:cubicBezTo>
                    <a:pt x="1186840" y="761232"/>
                    <a:pt x="1178328" y="774608"/>
                    <a:pt x="1178328" y="777040"/>
                  </a:cubicBezTo>
                  <a:cubicBezTo>
                    <a:pt x="1163736" y="786768"/>
                    <a:pt x="1157656" y="797712"/>
                    <a:pt x="1160088" y="809873"/>
                  </a:cubicBezTo>
                  <a:cubicBezTo>
                    <a:pt x="1160088" y="812305"/>
                    <a:pt x="1158872" y="814129"/>
                    <a:pt x="1156440" y="815345"/>
                  </a:cubicBezTo>
                  <a:cubicBezTo>
                    <a:pt x="1154008" y="816561"/>
                    <a:pt x="1151575" y="815953"/>
                    <a:pt x="1149144" y="813521"/>
                  </a:cubicBezTo>
                  <a:cubicBezTo>
                    <a:pt x="1149144" y="813521"/>
                    <a:pt x="1148536" y="815345"/>
                    <a:pt x="1147319" y="818993"/>
                  </a:cubicBezTo>
                  <a:cubicBezTo>
                    <a:pt x="1146103" y="822641"/>
                    <a:pt x="1146712" y="824465"/>
                    <a:pt x="1149144" y="824465"/>
                  </a:cubicBezTo>
                  <a:lnTo>
                    <a:pt x="1145495" y="831761"/>
                  </a:lnTo>
                  <a:cubicBezTo>
                    <a:pt x="1145495" y="836625"/>
                    <a:pt x="1143063" y="840881"/>
                    <a:pt x="1138199" y="844529"/>
                  </a:cubicBezTo>
                  <a:cubicBezTo>
                    <a:pt x="1133335" y="848177"/>
                    <a:pt x="1128471" y="852434"/>
                    <a:pt x="1123607" y="857297"/>
                  </a:cubicBezTo>
                  <a:lnTo>
                    <a:pt x="1127255" y="850001"/>
                  </a:lnTo>
                  <a:lnTo>
                    <a:pt x="1123607" y="846353"/>
                  </a:lnTo>
                  <a:lnTo>
                    <a:pt x="1109015" y="890130"/>
                  </a:lnTo>
                  <a:cubicBezTo>
                    <a:pt x="1104151" y="892562"/>
                    <a:pt x="1102935" y="893778"/>
                    <a:pt x="1105367" y="893778"/>
                  </a:cubicBezTo>
                  <a:lnTo>
                    <a:pt x="1105367" y="904722"/>
                  </a:lnTo>
                  <a:cubicBezTo>
                    <a:pt x="1102935" y="909587"/>
                    <a:pt x="1100502" y="913235"/>
                    <a:pt x="1098070" y="915667"/>
                  </a:cubicBezTo>
                  <a:lnTo>
                    <a:pt x="1079830" y="919315"/>
                  </a:lnTo>
                  <a:cubicBezTo>
                    <a:pt x="1077398" y="924179"/>
                    <a:pt x="1072534" y="926611"/>
                    <a:pt x="1065238" y="926611"/>
                  </a:cubicBezTo>
                  <a:cubicBezTo>
                    <a:pt x="1055510" y="929043"/>
                    <a:pt x="1046997" y="932691"/>
                    <a:pt x="1039701" y="937555"/>
                  </a:cubicBezTo>
                  <a:cubicBezTo>
                    <a:pt x="1032405" y="942419"/>
                    <a:pt x="1027541" y="947284"/>
                    <a:pt x="1025109" y="952148"/>
                  </a:cubicBezTo>
                  <a:cubicBezTo>
                    <a:pt x="1025109" y="954580"/>
                    <a:pt x="1022677" y="958228"/>
                    <a:pt x="1017813" y="963092"/>
                  </a:cubicBezTo>
                  <a:cubicBezTo>
                    <a:pt x="1012949" y="967956"/>
                    <a:pt x="1009301" y="971604"/>
                    <a:pt x="1006869" y="974036"/>
                  </a:cubicBezTo>
                  <a:lnTo>
                    <a:pt x="988628" y="981332"/>
                  </a:lnTo>
                  <a:cubicBezTo>
                    <a:pt x="988628" y="983764"/>
                    <a:pt x="981940" y="987413"/>
                    <a:pt x="968564" y="992276"/>
                  </a:cubicBezTo>
                  <a:cubicBezTo>
                    <a:pt x="955188" y="997141"/>
                    <a:pt x="944851" y="999573"/>
                    <a:pt x="937555" y="999573"/>
                  </a:cubicBezTo>
                  <a:lnTo>
                    <a:pt x="933907" y="995924"/>
                  </a:lnTo>
                  <a:lnTo>
                    <a:pt x="919315" y="999573"/>
                  </a:lnTo>
                  <a:cubicBezTo>
                    <a:pt x="916883" y="999573"/>
                    <a:pt x="914451" y="999573"/>
                    <a:pt x="912019" y="999573"/>
                  </a:cubicBezTo>
                  <a:cubicBezTo>
                    <a:pt x="909587" y="999573"/>
                    <a:pt x="908371" y="999573"/>
                    <a:pt x="908371" y="999573"/>
                  </a:cubicBezTo>
                  <a:lnTo>
                    <a:pt x="901074" y="1010517"/>
                  </a:lnTo>
                  <a:lnTo>
                    <a:pt x="893778" y="1006869"/>
                  </a:lnTo>
                  <a:cubicBezTo>
                    <a:pt x="898642" y="997141"/>
                    <a:pt x="877970" y="989844"/>
                    <a:pt x="831761" y="984980"/>
                  </a:cubicBezTo>
                  <a:lnTo>
                    <a:pt x="802576" y="974036"/>
                  </a:lnTo>
                  <a:cubicBezTo>
                    <a:pt x="797712" y="969172"/>
                    <a:pt x="792848" y="965524"/>
                    <a:pt x="787984" y="963092"/>
                  </a:cubicBezTo>
                  <a:cubicBezTo>
                    <a:pt x="787984" y="967956"/>
                    <a:pt x="800752" y="988628"/>
                    <a:pt x="826289" y="1025109"/>
                  </a:cubicBezTo>
                  <a:cubicBezTo>
                    <a:pt x="851825" y="1061590"/>
                    <a:pt x="868242" y="1081046"/>
                    <a:pt x="875538" y="1083478"/>
                  </a:cubicBezTo>
                  <a:cubicBezTo>
                    <a:pt x="877970" y="1088343"/>
                    <a:pt x="881618" y="1091991"/>
                    <a:pt x="886482" y="1094423"/>
                  </a:cubicBezTo>
                  <a:cubicBezTo>
                    <a:pt x="888914" y="1099287"/>
                    <a:pt x="892562" y="1102935"/>
                    <a:pt x="897426" y="1105367"/>
                  </a:cubicBezTo>
                  <a:cubicBezTo>
                    <a:pt x="902291" y="1110231"/>
                    <a:pt x="905939" y="1112663"/>
                    <a:pt x="908371" y="1112663"/>
                  </a:cubicBezTo>
                  <a:lnTo>
                    <a:pt x="912019" y="1123607"/>
                  </a:lnTo>
                  <a:lnTo>
                    <a:pt x="922963" y="1123607"/>
                  </a:lnTo>
                  <a:cubicBezTo>
                    <a:pt x="918099" y="1126039"/>
                    <a:pt x="915059" y="1128471"/>
                    <a:pt x="913843" y="1130903"/>
                  </a:cubicBezTo>
                  <a:cubicBezTo>
                    <a:pt x="912627" y="1133335"/>
                    <a:pt x="914451" y="1134551"/>
                    <a:pt x="919315" y="1134551"/>
                  </a:cubicBezTo>
                  <a:lnTo>
                    <a:pt x="933907" y="1141847"/>
                  </a:lnTo>
                  <a:cubicBezTo>
                    <a:pt x="936339" y="1144279"/>
                    <a:pt x="938771" y="1147927"/>
                    <a:pt x="941203" y="1152792"/>
                  </a:cubicBezTo>
                  <a:cubicBezTo>
                    <a:pt x="941203" y="1155224"/>
                    <a:pt x="942419" y="1157048"/>
                    <a:pt x="944851" y="1158264"/>
                  </a:cubicBezTo>
                  <a:cubicBezTo>
                    <a:pt x="947283" y="1159480"/>
                    <a:pt x="952148" y="1158872"/>
                    <a:pt x="959444" y="1156440"/>
                  </a:cubicBezTo>
                  <a:cubicBezTo>
                    <a:pt x="961876" y="1156440"/>
                    <a:pt x="964308" y="1157048"/>
                    <a:pt x="966740" y="1158264"/>
                  </a:cubicBezTo>
                  <a:cubicBezTo>
                    <a:pt x="969172" y="1159480"/>
                    <a:pt x="969172" y="1161304"/>
                    <a:pt x="966740" y="1163736"/>
                  </a:cubicBezTo>
                  <a:cubicBezTo>
                    <a:pt x="969172" y="1171032"/>
                    <a:pt x="971604" y="1173464"/>
                    <a:pt x="974036" y="1171032"/>
                  </a:cubicBezTo>
                  <a:cubicBezTo>
                    <a:pt x="976468" y="1168600"/>
                    <a:pt x="978900" y="1167384"/>
                    <a:pt x="981332" y="1167384"/>
                  </a:cubicBezTo>
                  <a:cubicBezTo>
                    <a:pt x="981332" y="1174680"/>
                    <a:pt x="983764" y="1179544"/>
                    <a:pt x="988628" y="1181976"/>
                  </a:cubicBezTo>
                  <a:cubicBezTo>
                    <a:pt x="988628" y="1174680"/>
                    <a:pt x="991060" y="1174680"/>
                    <a:pt x="995924" y="1181976"/>
                  </a:cubicBezTo>
                  <a:lnTo>
                    <a:pt x="999572" y="1189272"/>
                  </a:lnTo>
                  <a:lnTo>
                    <a:pt x="1006869" y="1189272"/>
                  </a:lnTo>
                  <a:cubicBezTo>
                    <a:pt x="1011733" y="1191704"/>
                    <a:pt x="1011733" y="1193528"/>
                    <a:pt x="1006869" y="1194745"/>
                  </a:cubicBezTo>
                  <a:cubicBezTo>
                    <a:pt x="1002005" y="1195961"/>
                    <a:pt x="997140" y="1195352"/>
                    <a:pt x="992276" y="1192921"/>
                  </a:cubicBezTo>
                  <a:cubicBezTo>
                    <a:pt x="989844" y="1192921"/>
                    <a:pt x="986196" y="1195352"/>
                    <a:pt x="981332" y="1200217"/>
                  </a:cubicBezTo>
                  <a:cubicBezTo>
                    <a:pt x="981332" y="1205081"/>
                    <a:pt x="978900" y="1203865"/>
                    <a:pt x="974036" y="1196569"/>
                  </a:cubicBezTo>
                  <a:lnTo>
                    <a:pt x="974036" y="1203865"/>
                  </a:lnTo>
                  <a:lnTo>
                    <a:pt x="966740" y="1200217"/>
                  </a:lnTo>
                  <a:cubicBezTo>
                    <a:pt x="961876" y="1205081"/>
                    <a:pt x="960660" y="1207513"/>
                    <a:pt x="963092" y="1207513"/>
                  </a:cubicBezTo>
                  <a:lnTo>
                    <a:pt x="970388" y="1214809"/>
                  </a:lnTo>
                  <a:cubicBezTo>
                    <a:pt x="970388" y="1214809"/>
                    <a:pt x="972820" y="1214809"/>
                    <a:pt x="977684" y="1214809"/>
                  </a:cubicBezTo>
                  <a:cubicBezTo>
                    <a:pt x="982548" y="1214809"/>
                    <a:pt x="987412" y="1214809"/>
                    <a:pt x="992276" y="1214809"/>
                  </a:cubicBezTo>
                  <a:cubicBezTo>
                    <a:pt x="1002005" y="1209945"/>
                    <a:pt x="1009301" y="1202649"/>
                    <a:pt x="1014165" y="1192921"/>
                  </a:cubicBezTo>
                  <a:cubicBezTo>
                    <a:pt x="1016597" y="1192921"/>
                    <a:pt x="1026933" y="1187448"/>
                    <a:pt x="1045173" y="1176504"/>
                  </a:cubicBezTo>
                  <a:cubicBezTo>
                    <a:pt x="1063414" y="1165560"/>
                    <a:pt x="1074966" y="1157656"/>
                    <a:pt x="1079830" y="1152792"/>
                  </a:cubicBezTo>
                  <a:lnTo>
                    <a:pt x="1090774" y="1156440"/>
                  </a:lnTo>
                  <a:cubicBezTo>
                    <a:pt x="1107799" y="1146712"/>
                    <a:pt x="1126039" y="1134551"/>
                    <a:pt x="1145495" y="1119959"/>
                  </a:cubicBezTo>
                  <a:cubicBezTo>
                    <a:pt x="1184408" y="1100503"/>
                    <a:pt x="1218457" y="1079830"/>
                    <a:pt x="1247642" y="1057942"/>
                  </a:cubicBezTo>
                  <a:cubicBezTo>
                    <a:pt x="1262234" y="1053078"/>
                    <a:pt x="1278650" y="1045781"/>
                    <a:pt x="1296891" y="1036053"/>
                  </a:cubicBezTo>
                  <a:cubicBezTo>
                    <a:pt x="1315131" y="1026325"/>
                    <a:pt x="1327899" y="1019029"/>
                    <a:pt x="1335195" y="1014165"/>
                  </a:cubicBezTo>
                  <a:cubicBezTo>
                    <a:pt x="1352220" y="1002005"/>
                    <a:pt x="1375324" y="987413"/>
                    <a:pt x="1404509" y="970388"/>
                  </a:cubicBezTo>
                  <a:cubicBezTo>
                    <a:pt x="1433693" y="953363"/>
                    <a:pt x="1450718" y="943636"/>
                    <a:pt x="1455582" y="941203"/>
                  </a:cubicBezTo>
                  <a:cubicBezTo>
                    <a:pt x="1460446" y="936339"/>
                    <a:pt x="1468958" y="931475"/>
                    <a:pt x="1481118" y="926611"/>
                  </a:cubicBezTo>
                  <a:cubicBezTo>
                    <a:pt x="1493279" y="921747"/>
                    <a:pt x="1501791" y="918099"/>
                    <a:pt x="1506655" y="915667"/>
                  </a:cubicBezTo>
                  <a:cubicBezTo>
                    <a:pt x="1518815" y="908371"/>
                    <a:pt x="1530975" y="901683"/>
                    <a:pt x="1543136" y="895602"/>
                  </a:cubicBezTo>
                  <a:cubicBezTo>
                    <a:pt x="1555296" y="889522"/>
                    <a:pt x="1563808" y="884050"/>
                    <a:pt x="1568672" y="879186"/>
                  </a:cubicBezTo>
                  <a:cubicBezTo>
                    <a:pt x="1585697" y="867026"/>
                    <a:pt x="1594209" y="859730"/>
                    <a:pt x="1594209" y="857297"/>
                  </a:cubicBezTo>
                  <a:cubicBezTo>
                    <a:pt x="1594209" y="857297"/>
                    <a:pt x="1611233" y="840273"/>
                    <a:pt x="1645282" y="806224"/>
                  </a:cubicBezTo>
                  <a:cubicBezTo>
                    <a:pt x="1652578" y="803792"/>
                    <a:pt x="1656226" y="798928"/>
                    <a:pt x="1656226" y="791632"/>
                  </a:cubicBezTo>
                  <a:cubicBezTo>
                    <a:pt x="1678114" y="779472"/>
                    <a:pt x="1695139" y="772176"/>
                    <a:pt x="1707299" y="769744"/>
                  </a:cubicBezTo>
                  <a:cubicBezTo>
                    <a:pt x="1717027" y="764880"/>
                    <a:pt x="1736483" y="762448"/>
                    <a:pt x="1765668" y="762448"/>
                  </a:cubicBezTo>
                  <a:cubicBezTo>
                    <a:pt x="1765668" y="762448"/>
                    <a:pt x="1768708" y="763056"/>
                    <a:pt x="1774788" y="764272"/>
                  </a:cubicBezTo>
                  <a:cubicBezTo>
                    <a:pt x="1780869" y="765488"/>
                    <a:pt x="1786341" y="763664"/>
                    <a:pt x="1791205" y="758800"/>
                  </a:cubicBezTo>
                  <a:lnTo>
                    <a:pt x="1805797" y="762448"/>
                  </a:lnTo>
                  <a:cubicBezTo>
                    <a:pt x="1825253" y="777040"/>
                    <a:pt x="1839846" y="783120"/>
                    <a:pt x="1849574" y="780688"/>
                  </a:cubicBezTo>
                  <a:lnTo>
                    <a:pt x="1864166" y="777040"/>
                  </a:lnTo>
                  <a:lnTo>
                    <a:pt x="1893351" y="784336"/>
                  </a:lnTo>
                  <a:cubicBezTo>
                    <a:pt x="1915239" y="796496"/>
                    <a:pt x="1926183" y="802576"/>
                    <a:pt x="1926183" y="802576"/>
                  </a:cubicBezTo>
                  <a:cubicBezTo>
                    <a:pt x="1928615" y="807440"/>
                    <a:pt x="1935304" y="810481"/>
                    <a:pt x="1946248" y="811697"/>
                  </a:cubicBezTo>
                  <a:cubicBezTo>
                    <a:pt x="1957192" y="812913"/>
                    <a:pt x="1967528" y="813521"/>
                    <a:pt x="1977256" y="813521"/>
                  </a:cubicBezTo>
                  <a:lnTo>
                    <a:pt x="1980905" y="813521"/>
                  </a:lnTo>
                  <a:cubicBezTo>
                    <a:pt x="1995497" y="813521"/>
                    <a:pt x="2007657" y="813521"/>
                    <a:pt x="2017385" y="813521"/>
                  </a:cubicBezTo>
                  <a:cubicBezTo>
                    <a:pt x="2029546" y="815953"/>
                    <a:pt x="2044138" y="820817"/>
                    <a:pt x="2061162" y="828113"/>
                  </a:cubicBezTo>
                  <a:cubicBezTo>
                    <a:pt x="2058730" y="832977"/>
                    <a:pt x="2058122" y="836017"/>
                    <a:pt x="2059338" y="837233"/>
                  </a:cubicBezTo>
                  <a:cubicBezTo>
                    <a:pt x="2060554" y="838449"/>
                    <a:pt x="2063594" y="839057"/>
                    <a:pt x="2068458" y="839057"/>
                  </a:cubicBezTo>
                  <a:cubicBezTo>
                    <a:pt x="2075755" y="839057"/>
                    <a:pt x="2081835" y="839057"/>
                    <a:pt x="2086699" y="839057"/>
                  </a:cubicBezTo>
                  <a:cubicBezTo>
                    <a:pt x="2091563" y="839057"/>
                    <a:pt x="2096427" y="843921"/>
                    <a:pt x="2101291" y="853649"/>
                  </a:cubicBezTo>
                  <a:cubicBezTo>
                    <a:pt x="2106155" y="860946"/>
                    <a:pt x="2115883" y="881618"/>
                    <a:pt x="2130476" y="915667"/>
                  </a:cubicBezTo>
                  <a:cubicBezTo>
                    <a:pt x="2130476" y="918099"/>
                    <a:pt x="2130476" y="920531"/>
                    <a:pt x="2130476" y="922963"/>
                  </a:cubicBezTo>
                  <a:cubicBezTo>
                    <a:pt x="2130476" y="925395"/>
                    <a:pt x="2131692" y="926611"/>
                    <a:pt x="2134124" y="926611"/>
                  </a:cubicBezTo>
                  <a:cubicBezTo>
                    <a:pt x="2136556" y="938771"/>
                    <a:pt x="2138988" y="947284"/>
                    <a:pt x="2141420" y="952148"/>
                  </a:cubicBezTo>
                  <a:cubicBezTo>
                    <a:pt x="2143852" y="957011"/>
                    <a:pt x="2145068" y="963092"/>
                    <a:pt x="2145068" y="970388"/>
                  </a:cubicBezTo>
                  <a:cubicBezTo>
                    <a:pt x="2145068" y="977684"/>
                    <a:pt x="2146284" y="982548"/>
                    <a:pt x="2148716" y="984980"/>
                  </a:cubicBezTo>
                  <a:cubicBezTo>
                    <a:pt x="2151148" y="980116"/>
                    <a:pt x="2151756" y="974036"/>
                    <a:pt x="2150540" y="966740"/>
                  </a:cubicBezTo>
                  <a:cubicBezTo>
                    <a:pt x="2149324" y="959444"/>
                    <a:pt x="2149932" y="952148"/>
                    <a:pt x="2152364" y="944851"/>
                  </a:cubicBezTo>
                  <a:cubicBezTo>
                    <a:pt x="2142636" y="886482"/>
                    <a:pt x="2136556" y="864594"/>
                    <a:pt x="2134124" y="879186"/>
                  </a:cubicBezTo>
                  <a:lnTo>
                    <a:pt x="2134124" y="871890"/>
                  </a:lnTo>
                  <a:lnTo>
                    <a:pt x="2126828" y="864594"/>
                  </a:lnTo>
                  <a:lnTo>
                    <a:pt x="2119531" y="864594"/>
                  </a:lnTo>
                  <a:cubicBezTo>
                    <a:pt x="2114667" y="864594"/>
                    <a:pt x="2113451" y="863378"/>
                    <a:pt x="2115883" y="860946"/>
                  </a:cubicBezTo>
                  <a:cubicBezTo>
                    <a:pt x="2118315" y="858514"/>
                    <a:pt x="2123179" y="858514"/>
                    <a:pt x="2130476" y="860946"/>
                  </a:cubicBezTo>
                  <a:lnTo>
                    <a:pt x="2137772" y="860946"/>
                  </a:lnTo>
                  <a:cubicBezTo>
                    <a:pt x="2147500" y="860946"/>
                    <a:pt x="2152364" y="868242"/>
                    <a:pt x="2152364" y="882834"/>
                  </a:cubicBezTo>
                  <a:lnTo>
                    <a:pt x="2156012" y="904722"/>
                  </a:lnTo>
                  <a:lnTo>
                    <a:pt x="2163308" y="963092"/>
                  </a:lnTo>
                  <a:cubicBezTo>
                    <a:pt x="2160876" y="982548"/>
                    <a:pt x="2162092" y="994709"/>
                    <a:pt x="2166956" y="999573"/>
                  </a:cubicBezTo>
                  <a:lnTo>
                    <a:pt x="2166956" y="1017813"/>
                  </a:lnTo>
                  <a:cubicBezTo>
                    <a:pt x="2174253" y="1015381"/>
                    <a:pt x="2175469" y="1011733"/>
                    <a:pt x="2170604" y="1006869"/>
                  </a:cubicBezTo>
                  <a:lnTo>
                    <a:pt x="2170604" y="999573"/>
                  </a:lnTo>
                  <a:lnTo>
                    <a:pt x="2181549" y="1006869"/>
                  </a:lnTo>
                  <a:cubicBezTo>
                    <a:pt x="2179117" y="1011733"/>
                    <a:pt x="2179117" y="1015989"/>
                    <a:pt x="2181549" y="1019637"/>
                  </a:cubicBezTo>
                  <a:cubicBezTo>
                    <a:pt x="2183981" y="1023285"/>
                    <a:pt x="2183981" y="1025109"/>
                    <a:pt x="2181549" y="1025109"/>
                  </a:cubicBezTo>
                  <a:lnTo>
                    <a:pt x="2188845" y="1028757"/>
                  </a:lnTo>
                  <a:lnTo>
                    <a:pt x="2188845" y="1025109"/>
                  </a:lnTo>
                  <a:cubicBezTo>
                    <a:pt x="2191277" y="1025109"/>
                    <a:pt x="2192493" y="1025109"/>
                    <a:pt x="2192493" y="1025109"/>
                  </a:cubicBezTo>
                  <a:cubicBezTo>
                    <a:pt x="2192493" y="1025109"/>
                    <a:pt x="2192493" y="1026325"/>
                    <a:pt x="2192493" y="1028757"/>
                  </a:cubicBezTo>
                  <a:lnTo>
                    <a:pt x="2192493" y="1036053"/>
                  </a:lnTo>
                  <a:cubicBezTo>
                    <a:pt x="2194925" y="1040917"/>
                    <a:pt x="2198573" y="1043349"/>
                    <a:pt x="2203437" y="1043349"/>
                  </a:cubicBezTo>
                  <a:cubicBezTo>
                    <a:pt x="2213165" y="1057942"/>
                    <a:pt x="2221677" y="1067670"/>
                    <a:pt x="2228974" y="1072534"/>
                  </a:cubicBezTo>
                  <a:cubicBezTo>
                    <a:pt x="2236270" y="1077398"/>
                    <a:pt x="2243566" y="1076182"/>
                    <a:pt x="2250862" y="1068886"/>
                  </a:cubicBezTo>
                  <a:lnTo>
                    <a:pt x="2265454" y="1076182"/>
                  </a:lnTo>
                  <a:cubicBezTo>
                    <a:pt x="2267886" y="1078614"/>
                    <a:pt x="2267886" y="1082262"/>
                    <a:pt x="2265454" y="1087126"/>
                  </a:cubicBezTo>
                  <a:cubicBezTo>
                    <a:pt x="2275183" y="1094423"/>
                    <a:pt x="2282479" y="1096854"/>
                    <a:pt x="2287343" y="1094423"/>
                  </a:cubicBezTo>
                  <a:cubicBezTo>
                    <a:pt x="2292207" y="1094423"/>
                    <a:pt x="2297071" y="1098071"/>
                    <a:pt x="2301935" y="1105367"/>
                  </a:cubicBezTo>
                  <a:lnTo>
                    <a:pt x="2305583" y="1123607"/>
                  </a:lnTo>
                  <a:cubicBezTo>
                    <a:pt x="2312879" y="1128471"/>
                    <a:pt x="2312879" y="1138199"/>
                    <a:pt x="2305583" y="1152792"/>
                  </a:cubicBezTo>
                  <a:lnTo>
                    <a:pt x="2301935" y="1149144"/>
                  </a:lnTo>
                  <a:cubicBezTo>
                    <a:pt x="2309231" y="1146712"/>
                    <a:pt x="2309231" y="1141847"/>
                    <a:pt x="2301935" y="1134551"/>
                  </a:cubicBezTo>
                  <a:lnTo>
                    <a:pt x="2301935" y="1145496"/>
                  </a:lnTo>
                  <a:lnTo>
                    <a:pt x="2301935" y="1149144"/>
                  </a:lnTo>
                  <a:lnTo>
                    <a:pt x="2301935" y="1151880"/>
                  </a:lnTo>
                  <a:cubicBezTo>
                    <a:pt x="2301935" y="1154920"/>
                    <a:pt x="2301935" y="1158872"/>
                    <a:pt x="2301935" y="1163736"/>
                  </a:cubicBezTo>
                  <a:cubicBezTo>
                    <a:pt x="2331120" y="1207513"/>
                    <a:pt x="2343280" y="1237913"/>
                    <a:pt x="2338416" y="1254938"/>
                  </a:cubicBezTo>
                  <a:cubicBezTo>
                    <a:pt x="2338416" y="1271962"/>
                    <a:pt x="2343280" y="1285338"/>
                    <a:pt x="2353008" y="1295067"/>
                  </a:cubicBezTo>
                  <a:cubicBezTo>
                    <a:pt x="2362737" y="1302363"/>
                    <a:pt x="2362737" y="1310875"/>
                    <a:pt x="2353008" y="1320603"/>
                  </a:cubicBezTo>
                  <a:cubicBezTo>
                    <a:pt x="2350576" y="1320603"/>
                    <a:pt x="2346928" y="1322427"/>
                    <a:pt x="2342064" y="1326075"/>
                  </a:cubicBezTo>
                  <a:cubicBezTo>
                    <a:pt x="2337200" y="1329723"/>
                    <a:pt x="2333552" y="1332763"/>
                    <a:pt x="2331120" y="1335195"/>
                  </a:cubicBezTo>
                  <a:cubicBezTo>
                    <a:pt x="2326256" y="1342492"/>
                    <a:pt x="2323823" y="1348572"/>
                    <a:pt x="2323823" y="1353436"/>
                  </a:cubicBezTo>
                  <a:cubicBezTo>
                    <a:pt x="2321391" y="1351004"/>
                    <a:pt x="2319567" y="1351004"/>
                    <a:pt x="2318351" y="1353436"/>
                  </a:cubicBezTo>
                  <a:cubicBezTo>
                    <a:pt x="2317136" y="1355868"/>
                    <a:pt x="2317743" y="1358300"/>
                    <a:pt x="2320175" y="1360732"/>
                  </a:cubicBezTo>
                  <a:cubicBezTo>
                    <a:pt x="2322608" y="1363164"/>
                    <a:pt x="2325040" y="1369852"/>
                    <a:pt x="2327472" y="1380796"/>
                  </a:cubicBezTo>
                  <a:cubicBezTo>
                    <a:pt x="2329904" y="1391741"/>
                    <a:pt x="2332336" y="1398429"/>
                    <a:pt x="2334768" y="1400861"/>
                  </a:cubicBezTo>
                  <a:lnTo>
                    <a:pt x="2334768" y="1404509"/>
                  </a:lnTo>
                  <a:cubicBezTo>
                    <a:pt x="2334768" y="1416669"/>
                    <a:pt x="2332336" y="1425789"/>
                    <a:pt x="2327472" y="1431870"/>
                  </a:cubicBezTo>
                  <a:cubicBezTo>
                    <a:pt x="2322608" y="1437949"/>
                    <a:pt x="2314095" y="1439774"/>
                    <a:pt x="2301935" y="1437341"/>
                  </a:cubicBezTo>
                  <a:cubicBezTo>
                    <a:pt x="2299503" y="1439774"/>
                    <a:pt x="2294639" y="1445854"/>
                    <a:pt x="2287343" y="1455582"/>
                  </a:cubicBezTo>
                  <a:cubicBezTo>
                    <a:pt x="2277615" y="1462878"/>
                    <a:pt x="2272750" y="1468958"/>
                    <a:pt x="2272750" y="1473822"/>
                  </a:cubicBezTo>
                  <a:cubicBezTo>
                    <a:pt x="2272750" y="1476254"/>
                    <a:pt x="2264238" y="1477470"/>
                    <a:pt x="2247214" y="1477470"/>
                  </a:cubicBezTo>
                  <a:cubicBezTo>
                    <a:pt x="2225326" y="1479902"/>
                    <a:pt x="2208909" y="1483550"/>
                    <a:pt x="2197965" y="1488414"/>
                  </a:cubicBezTo>
                  <a:cubicBezTo>
                    <a:pt x="2187021" y="1493279"/>
                    <a:pt x="2180333" y="1499359"/>
                    <a:pt x="2177901" y="1506655"/>
                  </a:cubicBezTo>
                  <a:cubicBezTo>
                    <a:pt x="2177901" y="1509087"/>
                    <a:pt x="2174253" y="1509087"/>
                    <a:pt x="2166956" y="1506655"/>
                  </a:cubicBezTo>
                  <a:lnTo>
                    <a:pt x="2156012" y="1506655"/>
                  </a:lnTo>
                  <a:cubicBezTo>
                    <a:pt x="2146284" y="1506655"/>
                    <a:pt x="2138988" y="1505439"/>
                    <a:pt x="2134124" y="1503007"/>
                  </a:cubicBezTo>
                  <a:cubicBezTo>
                    <a:pt x="2131692" y="1503007"/>
                    <a:pt x="2127436" y="1501183"/>
                    <a:pt x="2121355" y="1497535"/>
                  </a:cubicBezTo>
                  <a:cubicBezTo>
                    <a:pt x="2115275" y="1493887"/>
                    <a:pt x="2112235" y="1490847"/>
                    <a:pt x="2112235" y="1488414"/>
                  </a:cubicBezTo>
                  <a:lnTo>
                    <a:pt x="2083051" y="1481118"/>
                  </a:lnTo>
                  <a:cubicBezTo>
                    <a:pt x="2080619" y="1473822"/>
                    <a:pt x="2067242" y="1467742"/>
                    <a:pt x="2042922" y="1462878"/>
                  </a:cubicBezTo>
                  <a:cubicBezTo>
                    <a:pt x="2013737" y="1445854"/>
                    <a:pt x="1999145" y="1436125"/>
                    <a:pt x="1999145" y="1433693"/>
                  </a:cubicBezTo>
                  <a:cubicBezTo>
                    <a:pt x="1996713" y="1426397"/>
                    <a:pt x="1989417" y="1422749"/>
                    <a:pt x="1977256" y="1422749"/>
                  </a:cubicBezTo>
                  <a:cubicBezTo>
                    <a:pt x="1969960" y="1422749"/>
                    <a:pt x="1959624" y="1423357"/>
                    <a:pt x="1946248" y="1424573"/>
                  </a:cubicBezTo>
                  <a:cubicBezTo>
                    <a:pt x="1932871" y="1425789"/>
                    <a:pt x="1924967" y="1422749"/>
                    <a:pt x="1922535" y="1415453"/>
                  </a:cubicBezTo>
                  <a:lnTo>
                    <a:pt x="1926087" y="1401245"/>
                  </a:lnTo>
                  <a:lnTo>
                    <a:pt x="1923447" y="1402685"/>
                  </a:lnTo>
                  <a:cubicBezTo>
                    <a:pt x="1919191" y="1405117"/>
                    <a:pt x="1914023" y="1408157"/>
                    <a:pt x="1907943" y="1411805"/>
                  </a:cubicBezTo>
                  <a:cubicBezTo>
                    <a:pt x="1895783" y="1419101"/>
                    <a:pt x="1887271" y="1425181"/>
                    <a:pt x="1882407" y="1430045"/>
                  </a:cubicBezTo>
                  <a:lnTo>
                    <a:pt x="1871462" y="1437341"/>
                  </a:lnTo>
                  <a:cubicBezTo>
                    <a:pt x="1873894" y="1432477"/>
                    <a:pt x="1872678" y="1428829"/>
                    <a:pt x="1867814" y="1426397"/>
                  </a:cubicBezTo>
                  <a:lnTo>
                    <a:pt x="1860518" y="1451934"/>
                  </a:lnTo>
                  <a:lnTo>
                    <a:pt x="1853222" y="1451934"/>
                  </a:lnTo>
                  <a:cubicBezTo>
                    <a:pt x="1853222" y="1454366"/>
                    <a:pt x="1850790" y="1455582"/>
                    <a:pt x="1845926" y="1455582"/>
                  </a:cubicBezTo>
                  <a:cubicBezTo>
                    <a:pt x="1833766" y="1460446"/>
                    <a:pt x="1826469" y="1465310"/>
                    <a:pt x="1824037" y="1470174"/>
                  </a:cubicBezTo>
                  <a:lnTo>
                    <a:pt x="1824037" y="1477470"/>
                  </a:lnTo>
                  <a:lnTo>
                    <a:pt x="1820389" y="1484766"/>
                  </a:lnTo>
                  <a:lnTo>
                    <a:pt x="1816741" y="1488414"/>
                  </a:lnTo>
                  <a:lnTo>
                    <a:pt x="1813093" y="1503007"/>
                  </a:lnTo>
                  <a:cubicBezTo>
                    <a:pt x="1805797" y="1503007"/>
                    <a:pt x="1802149" y="1505439"/>
                    <a:pt x="1802149" y="1510303"/>
                  </a:cubicBezTo>
                  <a:cubicBezTo>
                    <a:pt x="1789989" y="1527327"/>
                    <a:pt x="1782693" y="1535839"/>
                    <a:pt x="1780260" y="1535839"/>
                  </a:cubicBezTo>
                  <a:cubicBezTo>
                    <a:pt x="1775396" y="1538272"/>
                    <a:pt x="1771748" y="1541920"/>
                    <a:pt x="1769316" y="1546784"/>
                  </a:cubicBezTo>
                  <a:cubicBezTo>
                    <a:pt x="1764452" y="1546784"/>
                    <a:pt x="1762020" y="1550432"/>
                    <a:pt x="1762020" y="1557728"/>
                  </a:cubicBezTo>
                  <a:lnTo>
                    <a:pt x="1754724" y="1554080"/>
                  </a:lnTo>
                  <a:lnTo>
                    <a:pt x="1751076" y="1565024"/>
                  </a:lnTo>
                  <a:cubicBezTo>
                    <a:pt x="1748644" y="1565024"/>
                    <a:pt x="1746820" y="1566848"/>
                    <a:pt x="1745604" y="1570496"/>
                  </a:cubicBezTo>
                  <a:cubicBezTo>
                    <a:pt x="1744388" y="1574144"/>
                    <a:pt x="1744996" y="1577185"/>
                    <a:pt x="1747428" y="1579616"/>
                  </a:cubicBezTo>
                  <a:cubicBezTo>
                    <a:pt x="1744996" y="1584481"/>
                    <a:pt x="1742564" y="1586912"/>
                    <a:pt x="1740132" y="1586912"/>
                  </a:cubicBezTo>
                  <a:lnTo>
                    <a:pt x="1740132" y="1590560"/>
                  </a:lnTo>
                  <a:cubicBezTo>
                    <a:pt x="1732835" y="1590560"/>
                    <a:pt x="1727971" y="1592993"/>
                    <a:pt x="1725539" y="1597857"/>
                  </a:cubicBezTo>
                  <a:cubicBezTo>
                    <a:pt x="1720675" y="1600289"/>
                    <a:pt x="1717027" y="1603937"/>
                    <a:pt x="1714595" y="1608801"/>
                  </a:cubicBezTo>
                  <a:cubicBezTo>
                    <a:pt x="1714595" y="1613665"/>
                    <a:pt x="1713379" y="1616097"/>
                    <a:pt x="1710947" y="1616097"/>
                  </a:cubicBezTo>
                  <a:cubicBezTo>
                    <a:pt x="1706083" y="1613665"/>
                    <a:pt x="1701219" y="1614881"/>
                    <a:pt x="1696355" y="1619745"/>
                  </a:cubicBezTo>
                  <a:lnTo>
                    <a:pt x="1689059" y="1623393"/>
                  </a:lnTo>
                  <a:cubicBezTo>
                    <a:pt x="1686626" y="1625825"/>
                    <a:pt x="1684802" y="1627041"/>
                    <a:pt x="1683586" y="1627041"/>
                  </a:cubicBezTo>
                  <a:cubicBezTo>
                    <a:pt x="1682370" y="1627041"/>
                    <a:pt x="1682978" y="1625825"/>
                    <a:pt x="1685410" y="1623393"/>
                  </a:cubicBezTo>
                  <a:lnTo>
                    <a:pt x="1689059" y="1616097"/>
                  </a:lnTo>
                  <a:lnTo>
                    <a:pt x="1688190" y="1615228"/>
                  </a:lnTo>
                  <a:lnTo>
                    <a:pt x="1680850" y="1619745"/>
                  </a:lnTo>
                  <a:cubicBezTo>
                    <a:pt x="1677810" y="1623393"/>
                    <a:pt x="1675682" y="1628257"/>
                    <a:pt x="1674466" y="1634337"/>
                  </a:cubicBezTo>
                  <a:cubicBezTo>
                    <a:pt x="1675682" y="1636770"/>
                    <a:pt x="1675986" y="1639354"/>
                    <a:pt x="1675378" y="1642090"/>
                  </a:cubicBezTo>
                  <a:lnTo>
                    <a:pt x="1671778" y="1648930"/>
                  </a:lnTo>
                  <a:lnTo>
                    <a:pt x="1678114" y="1648930"/>
                  </a:lnTo>
                  <a:cubicBezTo>
                    <a:pt x="1680546" y="1648930"/>
                    <a:pt x="1681154" y="1649538"/>
                    <a:pt x="1679938" y="1650754"/>
                  </a:cubicBezTo>
                  <a:cubicBezTo>
                    <a:pt x="1678722" y="1651970"/>
                    <a:pt x="1676898" y="1655010"/>
                    <a:pt x="1674466" y="1659874"/>
                  </a:cubicBezTo>
                  <a:cubicBezTo>
                    <a:pt x="1667170" y="1664738"/>
                    <a:pt x="1664130" y="1665954"/>
                    <a:pt x="1665346" y="1663522"/>
                  </a:cubicBezTo>
                  <a:cubicBezTo>
                    <a:pt x="1666562" y="1661090"/>
                    <a:pt x="1667170" y="1658658"/>
                    <a:pt x="1667170" y="1656226"/>
                  </a:cubicBezTo>
                  <a:lnTo>
                    <a:pt x="1670242" y="1651310"/>
                  </a:lnTo>
                  <a:lnTo>
                    <a:pt x="1667398" y="1654060"/>
                  </a:lnTo>
                  <a:cubicBezTo>
                    <a:pt x="1664206" y="1656112"/>
                    <a:pt x="1661698" y="1654402"/>
                    <a:pt x="1659874" y="1648930"/>
                  </a:cubicBezTo>
                  <a:lnTo>
                    <a:pt x="1670818" y="1641634"/>
                  </a:lnTo>
                  <a:lnTo>
                    <a:pt x="1667170" y="1641634"/>
                  </a:lnTo>
                  <a:cubicBezTo>
                    <a:pt x="1662306" y="1644066"/>
                    <a:pt x="1658658" y="1644066"/>
                    <a:pt x="1656226" y="1641634"/>
                  </a:cubicBezTo>
                  <a:lnTo>
                    <a:pt x="1656226" y="1648930"/>
                  </a:lnTo>
                  <a:lnTo>
                    <a:pt x="1652578" y="1667170"/>
                  </a:lnTo>
                  <a:cubicBezTo>
                    <a:pt x="1647714" y="1664738"/>
                    <a:pt x="1645282" y="1661090"/>
                    <a:pt x="1645282" y="1656226"/>
                  </a:cubicBezTo>
                  <a:cubicBezTo>
                    <a:pt x="1645282" y="1661090"/>
                    <a:pt x="1642850" y="1663522"/>
                    <a:pt x="1637986" y="1663522"/>
                  </a:cubicBezTo>
                  <a:cubicBezTo>
                    <a:pt x="1635553" y="1665954"/>
                    <a:pt x="1631905" y="1668386"/>
                    <a:pt x="1627041" y="1670818"/>
                  </a:cubicBezTo>
                  <a:cubicBezTo>
                    <a:pt x="1631905" y="1673250"/>
                    <a:pt x="1633122" y="1676898"/>
                    <a:pt x="1630689" y="1681762"/>
                  </a:cubicBezTo>
                  <a:cubicBezTo>
                    <a:pt x="1625825" y="1686627"/>
                    <a:pt x="1628257" y="1686627"/>
                    <a:pt x="1637986" y="1681762"/>
                  </a:cubicBezTo>
                  <a:cubicBezTo>
                    <a:pt x="1640418" y="1684195"/>
                    <a:pt x="1644066" y="1685411"/>
                    <a:pt x="1648930" y="1685411"/>
                  </a:cubicBezTo>
                  <a:cubicBezTo>
                    <a:pt x="1653794" y="1685411"/>
                    <a:pt x="1659266" y="1684803"/>
                    <a:pt x="1665346" y="1683586"/>
                  </a:cubicBezTo>
                  <a:lnTo>
                    <a:pt x="1667170" y="1683089"/>
                  </a:lnTo>
                  <a:lnTo>
                    <a:pt x="1667170" y="1692707"/>
                  </a:lnTo>
                  <a:lnTo>
                    <a:pt x="1681762" y="1696355"/>
                  </a:lnTo>
                  <a:cubicBezTo>
                    <a:pt x="1703651" y="1693923"/>
                    <a:pt x="1713379" y="1693923"/>
                    <a:pt x="1710947" y="1696355"/>
                  </a:cubicBezTo>
                  <a:cubicBezTo>
                    <a:pt x="1701219" y="1696355"/>
                    <a:pt x="1695747" y="1697571"/>
                    <a:pt x="1694531" y="1700003"/>
                  </a:cubicBezTo>
                  <a:cubicBezTo>
                    <a:pt x="1693315" y="1702435"/>
                    <a:pt x="1697571" y="1702435"/>
                    <a:pt x="1707299" y="1700003"/>
                  </a:cubicBezTo>
                  <a:cubicBezTo>
                    <a:pt x="1712163" y="1702435"/>
                    <a:pt x="1721283" y="1703043"/>
                    <a:pt x="1734659" y="1701827"/>
                  </a:cubicBezTo>
                  <a:cubicBezTo>
                    <a:pt x="1748036" y="1700611"/>
                    <a:pt x="1755940" y="1700003"/>
                    <a:pt x="1758372" y="1700003"/>
                  </a:cubicBezTo>
                  <a:lnTo>
                    <a:pt x="1747428" y="1703651"/>
                  </a:lnTo>
                  <a:cubicBezTo>
                    <a:pt x="1740132" y="1706083"/>
                    <a:pt x="1737700" y="1708515"/>
                    <a:pt x="1740132" y="1710947"/>
                  </a:cubicBezTo>
                  <a:lnTo>
                    <a:pt x="1736483" y="1714595"/>
                  </a:lnTo>
                  <a:lnTo>
                    <a:pt x="1729187" y="1721891"/>
                  </a:lnTo>
                  <a:lnTo>
                    <a:pt x="1721891" y="1721891"/>
                  </a:lnTo>
                  <a:cubicBezTo>
                    <a:pt x="1721891" y="1726755"/>
                    <a:pt x="1731620" y="1726755"/>
                    <a:pt x="1751076" y="1721891"/>
                  </a:cubicBezTo>
                  <a:cubicBezTo>
                    <a:pt x="1758372" y="1717027"/>
                    <a:pt x="1764452" y="1715811"/>
                    <a:pt x="1769316" y="1718243"/>
                  </a:cubicBezTo>
                  <a:cubicBezTo>
                    <a:pt x="1762020" y="1725539"/>
                    <a:pt x="1752292" y="1730404"/>
                    <a:pt x="1740132" y="1732836"/>
                  </a:cubicBezTo>
                  <a:cubicBezTo>
                    <a:pt x="1735268" y="1735268"/>
                    <a:pt x="1731620" y="1737700"/>
                    <a:pt x="1729187" y="1740132"/>
                  </a:cubicBezTo>
                  <a:cubicBezTo>
                    <a:pt x="1726755" y="1742564"/>
                    <a:pt x="1729187" y="1742564"/>
                    <a:pt x="1736483" y="1740132"/>
                  </a:cubicBezTo>
                  <a:lnTo>
                    <a:pt x="1747428" y="1743780"/>
                  </a:lnTo>
                  <a:lnTo>
                    <a:pt x="1762020" y="1740132"/>
                  </a:lnTo>
                  <a:cubicBezTo>
                    <a:pt x="1764452" y="1740132"/>
                    <a:pt x="1767492" y="1741348"/>
                    <a:pt x="1771140" y="1743780"/>
                  </a:cubicBezTo>
                  <a:cubicBezTo>
                    <a:pt x="1774788" y="1746212"/>
                    <a:pt x="1774180" y="1747428"/>
                    <a:pt x="1769316" y="1747428"/>
                  </a:cubicBezTo>
                  <a:lnTo>
                    <a:pt x="1765668" y="1762020"/>
                  </a:lnTo>
                  <a:cubicBezTo>
                    <a:pt x="1768100" y="1764452"/>
                    <a:pt x="1772964" y="1763236"/>
                    <a:pt x="1780260" y="1758372"/>
                  </a:cubicBezTo>
                  <a:lnTo>
                    <a:pt x="1791205" y="1762020"/>
                  </a:lnTo>
                  <a:lnTo>
                    <a:pt x="1802149" y="1765668"/>
                  </a:lnTo>
                  <a:cubicBezTo>
                    <a:pt x="1807013" y="1765668"/>
                    <a:pt x="1804581" y="1768100"/>
                    <a:pt x="1794853" y="1772964"/>
                  </a:cubicBezTo>
                  <a:cubicBezTo>
                    <a:pt x="1787557" y="1768100"/>
                    <a:pt x="1783908" y="1769316"/>
                    <a:pt x="1783908" y="1776613"/>
                  </a:cubicBezTo>
                  <a:lnTo>
                    <a:pt x="1780260" y="1776613"/>
                  </a:lnTo>
                  <a:cubicBezTo>
                    <a:pt x="1777828" y="1779045"/>
                    <a:pt x="1777828" y="1781477"/>
                    <a:pt x="1780260" y="1783909"/>
                  </a:cubicBezTo>
                  <a:cubicBezTo>
                    <a:pt x="1782693" y="1786341"/>
                    <a:pt x="1785124" y="1788773"/>
                    <a:pt x="1787557" y="1791205"/>
                  </a:cubicBezTo>
                  <a:cubicBezTo>
                    <a:pt x="1787557" y="1786341"/>
                    <a:pt x="1788165" y="1784517"/>
                    <a:pt x="1789381" y="1785733"/>
                  </a:cubicBezTo>
                  <a:cubicBezTo>
                    <a:pt x="1790597" y="1786949"/>
                    <a:pt x="1791205" y="1788773"/>
                    <a:pt x="1791205" y="1791205"/>
                  </a:cubicBezTo>
                  <a:lnTo>
                    <a:pt x="1783908" y="1802149"/>
                  </a:lnTo>
                  <a:cubicBezTo>
                    <a:pt x="1779045" y="1802149"/>
                    <a:pt x="1770532" y="1804581"/>
                    <a:pt x="1758372" y="1809445"/>
                  </a:cubicBezTo>
                  <a:cubicBezTo>
                    <a:pt x="1755940" y="1814309"/>
                    <a:pt x="1757156" y="1817957"/>
                    <a:pt x="1762020" y="1820389"/>
                  </a:cubicBezTo>
                  <a:lnTo>
                    <a:pt x="1751076" y="1867814"/>
                  </a:lnTo>
                  <a:lnTo>
                    <a:pt x="1729187" y="1882407"/>
                  </a:lnTo>
                  <a:cubicBezTo>
                    <a:pt x="1729187" y="1887271"/>
                    <a:pt x="1733444" y="1889703"/>
                    <a:pt x="1741956" y="1889703"/>
                  </a:cubicBezTo>
                  <a:cubicBezTo>
                    <a:pt x="1750468" y="1889703"/>
                    <a:pt x="1755940" y="1890919"/>
                    <a:pt x="1758372" y="1893351"/>
                  </a:cubicBezTo>
                  <a:lnTo>
                    <a:pt x="1757046" y="1898657"/>
                  </a:lnTo>
                  <a:lnTo>
                    <a:pt x="1754724" y="1900647"/>
                  </a:lnTo>
                  <a:lnTo>
                    <a:pt x="1754724" y="1907943"/>
                  </a:lnTo>
                  <a:cubicBezTo>
                    <a:pt x="1747428" y="1907943"/>
                    <a:pt x="1743780" y="1910375"/>
                    <a:pt x="1743780" y="1915239"/>
                  </a:cubicBezTo>
                  <a:cubicBezTo>
                    <a:pt x="1746212" y="1920103"/>
                    <a:pt x="1746820" y="1924360"/>
                    <a:pt x="1745604" y="1928008"/>
                  </a:cubicBezTo>
                  <a:cubicBezTo>
                    <a:pt x="1744388" y="1931656"/>
                    <a:pt x="1742564" y="1933480"/>
                    <a:pt x="1740132" y="1933480"/>
                  </a:cubicBezTo>
                  <a:cubicBezTo>
                    <a:pt x="1740132" y="1935912"/>
                    <a:pt x="1742564" y="1937736"/>
                    <a:pt x="1747428" y="1938952"/>
                  </a:cubicBezTo>
                  <a:cubicBezTo>
                    <a:pt x="1752292" y="1940168"/>
                    <a:pt x="1755940" y="1940776"/>
                    <a:pt x="1758372" y="1940776"/>
                  </a:cubicBezTo>
                  <a:cubicBezTo>
                    <a:pt x="1763236" y="1940776"/>
                    <a:pt x="1769924" y="1940776"/>
                    <a:pt x="1778436" y="1940776"/>
                  </a:cubicBezTo>
                  <a:cubicBezTo>
                    <a:pt x="1786949" y="1940776"/>
                    <a:pt x="1792421" y="1938344"/>
                    <a:pt x="1794853" y="1933480"/>
                  </a:cubicBezTo>
                  <a:cubicBezTo>
                    <a:pt x="1799717" y="1933480"/>
                    <a:pt x="1803365" y="1932264"/>
                    <a:pt x="1805797" y="1929832"/>
                  </a:cubicBezTo>
                  <a:cubicBezTo>
                    <a:pt x="1808229" y="1927400"/>
                    <a:pt x="1809445" y="1923751"/>
                    <a:pt x="1809445" y="1918888"/>
                  </a:cubicBezTo>
                  <a:cubicBezTo>
                    <a:pt x="1807013" y="1911591"/>
                    <a:pt x="1808229" y="1909159"/>
                    <a:pt x="1813093" y="1911591"/>
                  </a:cubicBezTo>
                  <a:cubicBezTo>
                    <a:pt x="1817957" y="1914023"/>
                    <a:pt x="1817957" y="1912807"/>
                    <a:pt x="1813093" y="1907943"/>
                  </a:cubicBezTo>
                  <a:lnTo>
                    <a:pt x="1820389" y="1907943"/>
                  </a:lnTo>
                  <a:lnTo>
                    <a:pt x="1838630" y="1907943"/>
                  </a:lnTo>
                  <a:cubicBezTo>
                    <a:pt x="1843494" y="1903079"/>
                    <a:pt x="1850790" y="1899431"/>
                    <a:pt x="1860518" y="1896999"/>
                  </a:cubicBezTo>
                  <a:cubicBezTo>
                    <a:pt x="1870246" y="1892135"/>
                    <a:pt x="1876326" y="1887271"/>
                    <a:pt x="1878759" y="1882407"/>
                  </a:cubicBezTo>
                  <a:lnTo>
                    <a:pt x="1896999" y="1871463"/>
                  </a:lnTo>
                  <a:cubicBezTo>
                    <a:pt x="1894567" y="1876326"/>
                    <a:pt x="1895783" y="1878759"/>
                    <a:pt x="1900647" y="1878759"/>
                  </a:cubicBezTo>
                  <a:lnTo>
                    <a:pt x="1896999" y="1893351"/>
                  </a:lnTo>
                  <a:lnTo>
                    <a:pt x="1896999" y="1900647"/>
                  </a:lnTo>
                  <a:cubicBezTo>
                    <a:pt x="1889703" y="1903079"/>
                    <a:pt x="1886055" y="1905511"/>
                    <a:pt x="1886055" y="1907943"/>
                  </a:cubicBezTo>
                  <a:lnTo>
                    <a:pt x="1882407" y="1915239"/>
                  </a:lnTo>
                  <a:lnTo>
                    <a:pt x="1878759" y="1907943"/>
                  </a:lnTo>
                  <a:cubicBezTo>
                    <a:pt x="1873894" y="1905511"/>
                    <a:pt x="1866598" y="1905511"/>
                    <a:pt x="1856870" y="1907943"/>
                  </a:cubicBezTo>
                  <a:lnTo>
                    <a:pt x="1853222" y="1915239"/>
                  </a:lnTo>
                  <a:cubicBezTo>
                    <a:pt x="1858086" y="1917671"/>
                    <a:pt x="1859302" y="1922536"/>
                    <a:pt x="1856870" y="1929832"/>
                  </a:cubicBezTo>
                  <a:cubicBezTo>
                    <a:pt x="1852006" y="1927400"/>
                    <a:pt x="1849574" y="1928615"/>
                    <a:pt x="1849574" y="1933480"/>
                  </a:cubicBezTo>
                  <a:lnTo>
                    <a:pt x="1845926" y="1937128"/>
                  </a:lnTo>
                  <a:lnTo>
                    <a:pt x="1842278" y="1940776"/>
                  </a:lnTo>
                  <a:cubicBezTo>
                    <a:pt x="1839846" y="1945640"/>
                    <a:pt x="1836197" y="1945640"/>
                    <a:pt x="1831333" y="1940776"/>
                  </a:cubicBezTo>
                  <a:lnTo>
                    <a:pt x="1831333" y="1948072"/>
                  </a:lnTo>
                  <a:cubicBezTo>
                    <a:pt x="1828901" y="1952936"/>
                    <a:pt x="1826469" y="1951720"/>
                    <a:pt x="1824037" y="1944424"/>
                  </a:cubicBezTo>
                  <a:lnTo>
                    <a:pt x="1820389" y="1944424"/>
                  </a:lnTo>
                  <a:cubicBezTo>
                    <a:pt x="1815525" y="1939560"/>
                    <a:pt x="1813093" y="1937128"/>
                    <a:pt x="1813093" y="1937128"/>
                  </a:cubicBezTo>
                  <a:cubicBezTo>
                    <a:pt x="1810661" y="1937128"/>
                    <a:pt x="1804581" y="1945640"/>
                    <a:pt x="1794853" y="1962664"/>
                  </a:cubicBezTo>
                  <a:lnTo>
                    <a:pt x="1787557" y="1980905"/>
                  </a:lnTo>
                  <a:lnTo>
                    <a:pt x="1769316" y="1966312"/>
                  </a:lnTo>
                  <a:cubicBezTo>
                    <a:pt x="1764452" y="1966312"/>
                    <a:pt x="1759588" y="1962664"/>
                    <a:pt x="1754724" y="1955368"/>
                  </a:cubicBezTo>
                  <a:cubicBezTo>
                    <a:pt x="1752292" y="1950504"/>
                    <a:pt x="1737700" y="1940776"/>
                    <a:pt x="1710947" y="1926184"/>
                  </a:cubicBezTo>
                  <a:lnTo>
                    <a:pt x="1710947" y="1937128"/>
                  </a:lnTo>
                  <a:lnTo>
                    <a:pt x="1703651" y="1940776"/>
                  </a:lnTo>
                  <a:cubicBezTo>
                    <a:pt x="1698787" y="1945640"/>
                    <a:pt x="1687843" y="1945640"/>
                    <a:pt x="1670818" y="1940776"/>
                  </a:cubicBezTo>
                  <a:cubicBezTo>
                    <a:pt x="1663522" y="1943208"/>
                    <a:pt x="1656834" y="1943816"/>
                    <a:pt x="1650754" y="1942600"/>
                  </a:cubicBezTo>
                  <a:cubicBezTo>
                    <a:pt x="1644674" y="1941384"/>
                    <a:pt x="1639201" y="1941992"/>
                    <a:pt x="1634337" y="1944424"/>
                  </a:cubicBezTo>
                  <a:cubicBezTo>
                    <a:pt x="1622177" y="1946856"/>
                    <a:pt x="1602721" y="1946856"/>
                    <a:pt x="1575968" y="1944424"/>
                  </a:cubicBezTo>
                  <a:cubicBezTo>
                    <a:pt x="1575968" y="1941992"/>
                    <a:pt x="1573536" y="1940776"/>
                    <a:pt x="1568672" y="1940776"/>
                  </a:cubicBezTo>
                  <a:cubicBezTo>
                    <a:pt x="1556512" y="1940776"/>
                    <a:pt x="1543136" y="1948072"/>
                    <a:pt x="1528543" y="1962664"/>
                  </a:cubicBezTo>
                  <a:lnTo>
                    <a:pt x="1503007" y="1969961"/>
                  </a:lnTo>
                  <a:lnTo>
                    <a:pt x="1503007" y="1962664"/>
                  </a:lnTo>
                  <a:cubicBezTo>
                    <a:pt x="1503007" y="1965096"/>
                    <a:pt x="1504223" y="1965704"/>
                    <a:pt x="1506655" y="1964488"/>
                  </a:cubicBezTo>
                  <a:cubicBezTo>
                    <a:pt x="1509087" y="1963272"/>
                    <a:pt x="1511519" y="1962664"/>
                    <a:pt x="1513951" y="1962664"/>
                  </a:cubicBezTo>
                  <a:lnTo>
                    <a:pt x="1532191" y="1948072"/>
                  </a:lnTo>
                  <a:cubicBezTo>
                    <a:pt x="1534623" y="1948072"/>
                    <a:pt x="1537055" y="1946856"/>
                    <a:pt x="1539488" y="1944424"/>
                  </a:cubicBezTo>
                  <a:cubicBezTo>
                    <a:pt x="1541920" y="1941992"/>
                    <a:pt x="1544352" y="1941992"/>
                    <a:pt x="1546784" y="1944424"/>
                  </a:cubicBezTo>
                  <a:cubicBezTo>
                    <a:pt x="1549216" y="1939560"/>
                    <a:pt x="1548000" y="1937128"/>
                    <a:pt x="1543136" y="1937128"/>
                  </a:cubicBezTo>
                  <a:cubicBezTo>
                    <a:pt x="1535840" y="1939560"/>
                    <a:pt x="1529759" y="1939560"/>
                    <a:pt x="1524895" y="1937128"/>
                  </a:cubicBezTo>
                  <a:cubicBezTo>
                    <a:pt x="1524895" y="1941992"/>
                    <a:pt x="1522463" y="1944424"/>
                    <a:pt x="1517599" y="1944424"/>
                  </a:cubicBezTo>
                  <a:lnTo>
                    <a:pt x="1517599" y="1937128"/>
                  </a:lnTo>
                  <a:cubicBezTo>
                    <a:pt x="1522463" y="1937128"/>
                    <a:pt x="1526111" y="1935912"/>
                    <a:pt x="1528543" y="1933480"/>
                  </a:cubicBezTo>
                  <a:lnTo>
                    <a:pt x="1521247" y="1933480"/>
                  </a:lnTo>
                  <a:lnTo>
                    <a:pt x="1506655" y="1929832"/>
                  </a:lnTo>
                  <a:cubicBezTo>
                    <a:pt x="1501791" y="1927400"/>
                    <a:pt x="1497535" y="1927400"/>
                    <a:pt x="1493887" y="1929832"/>
                  </a:cubicBezTo>
                  <a:cubicBezTo>
                    <a:pt x="1490239" y="1932264"/>
                    <a:pt x="1487198" y="1932264"/>
                    <a:pt x="1484766" y="1929832"/>
                  </a:cubicBezTo>
                  <a:cubicBezTo>
                    <a:pt x="1482334" y="1934696"/>
                    <a:pt x="1478686" y="1937128"/>
                    <a:pt x="1473822" y="1937128"/>
                  </a:cubicBezTo>
                  <a:cubicBezTo>
                    <a:pt x="1473822" y="1939560"/>
                    <a:pt x="1467742" y="1940776"/>
                    <a:pt x="1455582" y="1940776"/>
                  </a:cubicBezTo>
                  <a:cubicBezTo>
                    <a:pt x="1450718" y="1940776"/>
                    <a:pt x="1448286" y="1943208"/>
                    <a:pt x="1448286" y="1948072"/>
                  </a:cubicBezTo>
                  <a:cubicBezTo>
                    <a:pt x="1445854" y="1945640"/>
                    <a:pt x="1443421" y="1946856"/>
                    <a:pt x="1440990" y="1951720"/>
                  </a:cubicBezTo>
                  <a:cubicBezTo>
                    <a:pt x="1443421" y="1946856"/>
                    <a:pt x="1445854" y="1943208"/>
                    <a:pt x="1448286" y="1940776"/>
                  </a:cubicBezTo>
                  <a:cubicBezTo>
                    <a:pt x="1455582" y="1938344"/>
                    <a:pt x="1457406" y="1937128"/>
                    <a:pt x="1453758" y="1937128"/>
                  </a:cubicBezTo>
                  <a:cubicBezTo>
                    <a:pt x="1450110" y="1937128"/>
                    <a:pt x="1447070" y="1937128"/>
                    <a:pt x="1444638" y="1937128"/>
                  </a:cubicBezTo>
                  <a:cubicBezTo>
                    <a:pt x="1422749" y="1946856"/>
                    <a:pt x="1409373" y="1955368"/>
                    <a:pt x="1404509" y="1962664"/>
                  </a:cubicBezTo>
                  <a:lnTo>
                    <a:pt x="1400861" y="1962664"/>
                  </a:lnTo>
                  <a:cubicBezTo>
                    <a:pt x="1393564" y="1962664"/>
                    <a:pt x="1385052" y="1966312"/>
                    <a:pt x="1375324" y="1973609"/>
                  </a:cubicBezTo>
                  <a:cubicBezTo>
                    <a:pt x="1372892" y="1971176"/>
                    <a:pt x="1369852" y="1972392"/>
                    <a:pt x="1366204" y="1977257"/>
                  </a:cubicBezTo>
                  <a:cubicBezTo>
                    <a:pt x="1362556" y="1982121"/>
                    <a:pt x="1360732" y="1985769"/>
                    <a:pt x="1360732" y="1988201"/>
                  </a:cubicBezTo>
                  <a:lnTo>
                    <a:pt x="1353436" y="2002793"/>
                  </a:lnTo>
                  <a:cubicBezTo>
                    <a:pt x="1348572" y="2002793"/>
                    <a:pt x="1344924" y="2005225"/>
                    <a:pt x="1342491" y="2010089"/>
                  </a:cubicBezTo>
                  <a:cubicBezTo>
                    <a:pt x="1342491" y="2014953"/>
                    <a:pt x="1341275" y="2016169"/>
                    <a:pt x="1338843" y="2013737"/>
                  </a:cubicBezTo>
                  <a:lnTo>
                    <a:pt x="1335195" y="2017385"/>
                  </a:lnTo>
                  <a:lnTo>
                    <a:pt x="1335195" y="2028330"/>
                  </a:lnTo>
                  <a:cubicBezTo>
                    <a:pt x="1330331" y="2028330"/>
                    <a:pt x="1327899" y="2030762"/>
                    <a:pt x="1327899" y="2035626"/>
                  </a:cubicBezTo>
                  <a:cubicBezTo>
                    <a:pt x="1318171" y="2040490"/>
                    <a:pt x="1312091" y="2045354"/>
                    <a:pt x="1309659" y="2050218"/>
                  </a:cubicBezTo>
                  <a:cubicBezTo>
                    <a:pt x="1309659" y="2045354"/>
                    <a:pt x="1309051" y="2042922"/>
                    <a:pt x="1307835" y="2042922"/>
                  </a:cubicBezTo>
                  <a:cubicBezTo>
                    <a:pt x="1306619" y="2042922"/>
                    <a:pt x="1303579" y="2044138"/>
                    <a:pt x="1298715" y="2046570"/>
                  </a:cubicBezTo>
                  <a:cubicBezTo>
                    <a:pt x="1301147" y="2044138"/>
                    <a:pt x="1302363" y="2042922"/>
                    <a:pt x="1302363" y="2042922"/>
                  </a:cubicBezTo>
                  <a:lnTo>
                    <a:pt x="1309659" y="2031978"/>
                  </a:lnTo>
                  <a:cubicBezTo>
                    <a:pt x="1309659" y="2024682"/>
                    <a:pt x="1313307" y="2019817"/>
                    <a:pt x="1320603" y="2017385"/>
                  </a:cubicBezTo>
                  <a:cubicBezTo>
                    <a:pt x="1330331" y="2010089"/>
                    <a:pt x="1335803" y="2004009"/>
                    <a:pt x="1337019" y="1999145"/>
                  </a:cubicBezTo>
                  <a:cubicBezTo>
                    <a:pt x="1338235" y="1994281"/>
                    <a:pt x="1335195" y="1995497"/>
                    <a:pt x="1327899" y="2002793"/>
                  </a:cubicBezTo>
                  <a:lnTo>
                    <a:pt x="1309659" y="2013737"/>
                  </a:lnTo>
                  <a:lnTo>
                    <a:pt x="1291418" y="2021034"/>
                  </a:lnTo>
                  <a:cubicBezTo>
                    <a:pt x="1286554" y="2023465"/>
                    <a:pt x="1279866" y="2027722"/>
                    <a:pt x="1271354" y="2033802"/>
                  </a:cubicBezTo>
                  <a:cubicBezTo>
                    <a:pt x="1262842" y="2039882"/>
                    <a:pt x="1254938" y="2044138"/>
                    <a:pt x="1247642" y="2046570"/>
                  </a:cubicBezTo>
                  <a:cubicBezTo>
                    <a:pt x="1216025" y="2066027"/>
                    <a:pt x="1197785" y="2078187"/>
                    <a:pt x="1192920" y="2083051"/>
                  </a:cubicBezTo>
                  <a:cubicBezTo>
                    <a:pt x="1183192" y="2092779"/>
                    <a:pt x="1174680" y="2101291"/>
                    <a:pt x="1167384" y="2108587"/>
                  </a:cubicBezTo>
                  <a:cubicBezTo>
                    <a:pt x="1164952" y="2111019"/>
                    <a:pt x="1161912" y="2113451"/>
                    <a:pt x="1158264" y="2115883"/>
                  </a:cubicBezTo>
                  <a:cubicBezTo>
                    <a:pt x="1154616" y="2118315"/>
                    <a:pt x="1151575" y="2118315"/>
                    <a:pt x="1149144" y="2115883"/>
                  </a:cubicBezTo>
                  <a:cubicBezTo>
                    <a:pt x="1146712" y="2120748"/>
                    <a:pt x="1143063" y="2123180"/>
                    <a:pt x="1138199" y="2123180"/>
                  </a:cubicBezTo>
                  <a:lnTo>
                    <a:pt x="1138199" y="2130476"/>
                  </a:lnTo>
                  <a:cubicBezTo>
                    <a:pt x="1130903" y="2132908"/>
                    <a:pt x="1129687" y="2135340"/>
                    <a:pt x="1134551" y="2137772"/>
                  </a:cubicBezTo>
                  <a:cubicBezTo>
                    <a:pt x="1144279" y="2135340"/>
                    <a:pt x="1147927" y="2135948"/>
                    <a:pt x="1145495" y="2139596"/>
                  </a:cubicBezTo>
                  <a:cubicBezTo>
                    <a:pt x="1143063" y="2143244"/>
                    <a:pt x="1138199" y="2146284"/>
                    <a:pt x="1130903" y="2148716"/>
                  </a:cubicBezTo>
                  <a:cubicBezTo>
                    <a:pt x="1128471" y="2148716"/>
                    <a:pt x="1126039" y="2149932"/>
                    <a:pt x="1123607" y="2152364"/>
                  </a:cubicBezTo>
                  <a:cubicBezTo>
                    <a:pt x="1121175" y="2154796"/>
                    <a:pt x="1118743" y="2154796"/>
                    <a:pt x="1116311" y="2152364"/>
                  </a:cubicBezTo>
                  <a:lnTo>
                    <a:pt x="1123607" y="2148716"/>
                  </a:lnTo>
                  <a:cubicBezTo>
                    <a:pt x="1128471" y="2146284"/>
                    <a:pt x="1129687" y="2144460"/>
                    <a:pt x="1127255" y="2143244"/>
                  </a:cubicBezTo>
                  <a:cubicBezTo>
                    <a:pt x="1124823" y="2142028"/>
                    <a:pt x="1123607" y="2141420"/>
                    <a:pt x="1123607" y="2141420"/>
                  </a:cubicBezTo>
                  <a:lnTo>
                    <a:pt x="1068886" y="2152364"/>
                  </a:lnTo>
                  <a:lnTo>
                    <a:pt x="1036053" y="2177901"/>
                  </a:lnTo>
                  <a:cubicBezTo>
                    <a:pt x="1036053" y="2177901"/>
                    <a:pt x="1034229" y="2177901"/>
                    <a:pt x="1030581" y="2177901"/>
                  </a:cubicBezTo>
                  <a:cubicBezTo>
                    <a:pt x="1026933" y="2177901"/>
                    <a:pt x="1023893" y="2177901"/>
                    <a:pt x="1021461" y="2177901"/>
                  </a:cubicBezTo>
                  <a:cubicBezTo>
                    <a:pt x="1014165" y="2177901"/>
                    <a:pt x="1007477" y="2177901"/>
                    <a:pt x="1001396" y="2177901"/>
                  </a:cubicBezTo>
                  <a:cubicBezTo>
                    <a:pt x="995316" y="2177901"/>
                    <a:pt x="991060" y="2177901"/>
                    <a:pt x="988628" y="2177901"/>
                  </a:cubicBezTo>
                  <a:lnTo>
                    <a:pt x="970388" y="2174253"/>
                  </a:lnTo>
                  <a:cubicBezTo>
                    <a:pt x="970388" y="2169389"/>
                    <a:pt x="967956" y="2166956"/>
                    <a:pt x="963092" y="2166956"/>
                  </a:cubicBezTo>
                  <a:lnTo>
                    <a:pt x="955796" y="2152364"/>
                  </a:lnTo>
                  <a:lnTo>
                    <a:pt x="944851" y="2148716"/>
                  </a:lnTo>
                  <a:cubicBezTo>
                    <a:pt x="949715" y="2146284"/>
                    <a:pt x="948499" y="2145068"/>
                    <a:pt x="941203" y="2145068"/>
                  </a:cubicBezTo>
                  <a:cubicBezTo>
                    <a:pt x="938771" y="2140204"/>
                    <a:pt x="936339" y="2136556"/>
                    <a:pt x="933907" y="2134124"/>
                  </a:cubicBezTo>
                  <a:cubicBezTo>
                    <a:pt x="931475" y="2131692"/>
                    <a:pt x="929043" y="2130476"/>
                    <a:pt x="926611" y="2130476"/>
                  </a:cubicBezTo>
                  <a:cubicBezTo>
                    <a:pt x="916883" y="2135340"/>
                    <a:pt x="914451" y="2135340"/>
                    <a:pt x="919315" y="2130476"/>
                  </a:cubicBezTo>
                  <a:lnTo>
                    <a:pt x="904723" y="2123180"/>
                  </a:lnTo>
                  <a:cubicBezTo>
                    <a:pt x="902291" y="2120748"/>
                    <a:pt x="898034" y="2117707"/>
                    <a:pt x="891954" y="2114059"/>
                  </a:cubicBezTo>
                  <a:cubicBezTo>
                    <a:pt x="885874" y="2110411"/>
                    <a:pt x="881618" y="2107371"/>
                    <a:pt x="879186" y="2104939"/>
                  </a:cubicBezTo>
                  <a:cubicBezTo>
                    <a:pt x="874322" y="2100075"/>
                    <a:pt x="868850" y="2093995"/>
                    <a:pt x="862770" y="2086699"/>
                  </a:cubicBezTo>
                  <a:cubicBezTo>
                    <a:pt x="856690" y="2079403"/>
                    <a:pt x="850001" y="2073323"/>
                    <a:pt x="842705" y="2068458"/>
                  </a:cubicBezTo>
                  <a:lnTo>
                    <a:pt x="839057" y="2064810"/>
                  </a:lnTo>
                  <a:cubicBezTo>
                    <a:pt x="826897" y="2057514"/>
                    <a:pt x="822033" y="2050218"/>
                    <a:pt x="824465" y="2042922"/>
                  </a:cubicBezTo>
                  <a:cubicBezTo>
                    <a:pt x="824465" y="2042922"/>
                    <a:pt x="818385" y="2040490"/>
                    <a:pt x="806224" y="2035626"/>
                  </a:cubicBezTo>
                  <a:cubicBezTo>
                    <a:pt x="806224" y="2040490"/>
                    <a:pt x="809873" y="2042922"/>
                    <a:pt x="817169" y="2042922"/>
                  </a:cubicBezTo>
                  <a:lnTo>
                    <a:pt x="809873" y="2046570"/>
                  </a:lnTo>
                  <a:lnTo>
                    <a:pt x="802576" y="2046570"/>
                  </a:lnTo>
                  <a:lnTo>
                    <a:pt x="802576" y="2039274"/>
                  </a:lnTo>
                  <a:cubicBezTo>
                    <a:pt x="802576" y="2034410"/>
                    <a:pt x="801360" y="2030762"/>
                    <a:pt x="798928" y="2028330"/>
                  </a:cubicBezTo>
                  <a:cubicBezTo>
                    <a:pt x="796496" y="2025898"/>
                    <a:pt x="791632" y="2025898"/>
                    <a:pt x="784336" y="2028330"/>
                  </a:cubicBezTo>
                  <a:lnTo>
                    <a:pt x="766096" y="2031978"/>
                  </a:lnTo>
                  <a:cubicBezTo>
                    <a:pt x="763664" y="2022250"/>
                    <a:pt x="764880" y="2018602"/>
                    <a:pt x="769744" y="2021034"/>
                  </a:cubicBezTo>
                  <a:cubicBezTo>
                    <a:pt x="772176" y="2025898"/>
                    <a:pt x="776432" y="2027114"/>
                    <a:pt x="782512" y="2024682"/>
                  </a:cubicBezTo>
                  <a:cubicBezTo>
                    <a:pt x="788592" y="2022250"/>
                    <a:pt x="789200" y="2019817"/>
                    <a:pt x="784336" y="2017385"/>
                  </a:cubicBezTo>
                  <a:lnTo>
                    <a:pt x="777040" y="2017385"/>
                  </a:lnTo>
                  <a:cubicBezTo>
                    <a:pt x="779472" y="2014953"/>
                    <a:pt x="780688" y="2013737"/>
                    <a:pt x="780688" y="2013737"/>
                  </a:cubicBezTo>
                  <a:lnTo>
                    <a:pt x="784336" y="1999145"/>
                  </a:lnTo>
                  <a:cubicBezTo>
                    <a:pt x="784336" y="1994281"/>
                    <a:pt x="783120" y="1993065"/>
                    <a:pt x="780688" y="1995497"/>
                  </a:cubicBezTo>
                  <a:cubicBezTo>
                    <a:pt x="778256" y="1997929"/>
                    <a:pt x="772176" y="1999145"/>
                    <a:pt x="762448" y="1999145"/>
                  </a:cubicBezTo>
                  <a:cubicBezTo>
                    <a:pt x="752719" y="2004009"/>
                    <a:pt x="744207" y="2007657"/>
                    <a:pt x="736911" y="2010089"/>
                  </a:cubicBezTo>
                  <a:cubicBezTo>
                    <a:pt x="729615" y="2012521"/>
                    <a:pt x="724751" y="2014953"/>
                    <a:pt x="722319" y="2017385"/>
                  </a:cubicBezTo>
                  <a:lnTo>
                    <a:pt x="691173" y="2030210"/>
                  </a:lnTo>
                  <a:lnTo>
                    <a:pt x="699062" y="2021945"/>
                  </a:lnTo>
                  <a:cubicBezTo>
                    <a:pt x="703014" y="2018905"/>
                    <a:pt x="707726" y="2016169"/>
                    <a:pt x="713199" y="2013737"/>
                  </a:cubicBezTo>
                  <a:cubicBezTo>
                    <a:pt x="724143" y="2008873"/>
                    <a:pt x="735695" y="2005225"/>
                    <a:pt x="747855" y="2002793"/>
                  </a:cubicBezTo>
                  <a:lnTo>
                    <a:pt x="762448" y="1988201"/>
                  </a:lnTo>
                  <a:cubicBezTo>
                    <a:pt x="764880" y="1988201"/>
                    <a:pt x="764880" y="1987593"/>
                    <a:pt x="762448" y="1986377"/>
                  </a:cubicBezTo>
                  <a:cubicBezTo>
                    <a:pt x="760016" y="1985161"/>
                    <a:pt x="755151" y="1985769"/>
                    <a:pt x="747855" y="1988201"/>
                  </a:cubicBezTo>
                  <a:cubicBezTo>
                    <a:pt x="742991" y="1988201"/>
                    <a:pt x="734479" y="1990633"/>
                    <a:pt x="722319" y="1995497"/>
                  </a:cubicBezTo>
                  <a:cubicBezTo>
                    <a:pt x="722319" y="1997929"/>
                    <a:pt x="712591" y="2002793"/>
                    <a:pt x="693134" y="2010089"/>
                  </a:cubicBezTo>
                  <a:cubicBezTo>
                    <a:pt x="685838" y="2014953"/>
                    <a:pt x="677326" y="2019817"/>
                    <a:pt x="667598" y="2024682"/>
                  </a:cubicBezTo>
                  <a:cubicBezTo>
                    <a:pt x="657869" y="2029546"/>
                    <a:pt x="649357" y="2033194"/>
                    <a:pt x="642061" y="2035626"/>
                  </a:cubicBezTo>
                  <a:cubicBezTo>
                    <a:pt x="629901" y="2040490"/>
                    <a:pt x="620173" y="2042922"/>
                    <a:pt x="612877" y="2042922"/>
                  </a:cubicBezTo>
                  <a:cubicBezTo>
                    <a:pt x="605580" y="2042922"/>
                    <a:pt x="600716" y="2045354"/>
                    <a:pt x="598284" y="2050218"/>
                  </a:cubicBezTo>
                  <a:lnTo>
                    <a:pt x="590988" y="2046570"/>
                  </a:lnTo>
                  <a:lnTo>
                    <a:pt x="576396" y="2057514"/>
                  </a:lnTo>
                  <a:cubicBezTo>
                    <a:pt x="569100" y="2057514"/>
                    <a:pt x="564235" y="2059946"/>
                    <a:pt x="561803" y="2064810"/>
                  </a:cubicBezTo>
                  <a:cubicBezTo>
                    <a:pt x="550859" y="2068458"/>
                    <a:pt x="543335" y="2070054"/>
                    <a:pt x="539231" y="2069598"/>
                  </a:cubicBezTo>
                  <a:lnTo>
                    <a:pt x="538329" y="2069252"/>
                  </a:lnTo>
                  <a:lnTo>
                    <a:pt x="545387" y="2065722"/>
                  </a:lnTo>
                  <a:cubicBezTo>
                    <a:pt x="553899" y="2060250"/>
                    <a:pt x="559371" y="2053866"/>
                    <a:pt x="561803" y="2046570"/>
                  </a:cubicBezTo>
                  <a:cubicBezTo>
                    <a:pt x="564235" y="2044138"/>
                    <a:pt x="567884" y="2041706"/>
                    <a:pt x="572748" y="2039274"/>
                  </a:cubicBezTo>
                  <a:cubicBezTo>
                    <a:pt x="577612" y="2036842"/>
                    <a:pt x="581260" y="2034410"/>
                    <a:pt x="583692" y="2031978"/>
                  </a:cubicBezTo>
                  <a:cubicBezTo>
                    <a:pt x="586124" y="2031978"/>
                    <a:pt x="589164" y="2031370"/>
                    <a:pt x="592812" y="2030154"/>
                  </a:cubicBezTo>
                  <a:cubicBezTo>
                    <a:pt x="596460" y="2028938"/>
                    <a:pt x="598284" y="2025898"/>
                    <a:pt x="598284" y="2021034"/>
                  </a:cubicBezTo>
                  <a:cubicBezTo>
                    <a:pt x="617741" y="2011305"/>
                    <a:pt x="629901" y="2007657"/>
                    <a:pt x="634765" y="2010089"/>
                  </a:cubicBezTo>
                  <a:lnTo>
                    <a:pt x="634765" y="2002793"/>
                  </a:lnTo>
                  <a:lnTo>
                    <a:pt x="638413" y="1995497"/>
                  </a:lnTo>
                  <a:cubicBezTo>
                    <a:pt x="640845" y="1997929"/>
                    <a:pt x="642061" y="1997321"/>
                    <a:pt x="642061" y="1993673"/>
                  </a:cubicBezTo>
                  <a:cubicBezTo>
                    <a:pt x="642061" y="1990025"/>
                    <a:pt x="640845" y="1988201"/>
                    <a:pt x="638413" y="1988201"/>
                  </a:cubicBezTo>
                  <a:lnTo>
                    <a:pt x="631117" y="1995497"/>
                  </a:lnTo>
                  <a:lnTo>
                    <a:pt x="623821" y="1988201"/>
                  </a:lnTo>
                  <a:lnTo>
                    <a:pt x="616525" y="1995497"/>
                  </a:lnTo>
                  <a:cubicBezTo>
                    <a:pt x="609228" y="2000361"/>
                    <a:pt x="603148" y="2001577"/>
                    <a:pt x="598284" y="1999145"/>
                  </a:cubicBezTo>
                  <a:lnTo>
                    <a:pt x="594636" y="2006441"/>
                  </a:lnTo>
                  <a:cubicBezTo>
                    <a:pt x="609228" y="2004009"/>
                    <a:pt x="611660" y="2005225"/>
                    <a:pt x="601932" y="2010089"/>
                  </a:cubicBezTo>
                  <a:lnTo>
                    <a:pt x="587340" y="2013737"/>
                  </a:lnTo>
                  <a:lnTo>
                    <a:pt x="583692" y="2010089"/>
                  </a:lnTo>
                  <a:lnTo>
                    <a:pt x="565451" y="2013737"/>
                  </a:lnTo>
                  <a:lnTo>
                    <a:pt x="558155" y="2017385"/>
                  </a:lnTo>
                  <a:cubicBezTo>
                    <a:pt x="555723" y="2017385"/>
                    <a:pt x="553291" y="2017993"/>
                    <a:pt x="550859" y="2019209"/>
                  </a:cubicBezTo>
                  <a:cubicBezTo>
                    <a:pt x="548427" y="2020426"/>
                    <a:pt x="545995" y="2019817"/>
                    <a:pt x="543563" y="2017385"/>
                  </a:cubicBezTo>
                  <a:lnTo>
                    <a:pt x="536267" y="2017385"/>
                  </a:lnTo>
                  <a:cubicBezTo>
                    <a:pt x="533835" y="2024682"/>
                    <a:pt x="530187" y="2025898"/>
                    <a:pt x="525323" y="2021034"/>
                  </a:cubicBezTo>
                  <a:lnTo>
                    <a:pt x="521675" y="2021034"/>
                  </a:lnTo>
                  <a:lnTo>
                    <a:pt x="510730" y="2028330"/>
                  </a:lnTo>
                  <a:cubicBezTo>
                    <a:pt x="510730" y="2033194"/>
                    <a:pt x="508298" y="2035626"/>
                    <a:pt x="503434" y="2035626"/>
                  </a:cubicBezTo>
                  <a:lnTo>
                    <a:pt x="492490" y="2039274"/>
                  </a:lnTo>
                  <a:lnTo>
                    <a:pt x="466953" y="2042922"/>
                  </a:lnTo>
                  <a:cubicBezTo>
                    <a:pt x="462089" y="2047786"/>
                    <a:pt x="458441" y="2049002"/>
                    <a:pt x="456009" y="2046570"/>
                  </a:cubicBezTo>
                  <a:lnTo>
                    <a:pt x="445065" y="2064810"/>
                  </a:lnTo>
                  <a:lnTo>
                    <a:pt x="434121" y="2068458"/>
                  </a:lnTo>
                  <a:cubicBezTo>
                    <a:pt x="431689" y="2070890"/>
                    <a:pt x="429257" y="2073323"/>
                    <a:pt x="426825" y="2075755"/>
                  </a:cubicBezTo>
                  <a:lnTo>
                    <a:pt x="423177" y="2083051"/>
                  </a:lnTo>
                  <a:cubicBezTo>
                    <a:pt x="420744" y="2085483"/>
                    <a:pt x="419528" y="2089131"/>
                    <a:pt x="419528" y="2093995"/>
                  </a:cubicBezTo>
                  <a:cubicBezTo>
                    <a:pt x="419528" y="2096427"/>
                    <a:pt x="420744" y="2097643"/>
                    <a:pt x="423177" y="2097643"/>
                  </a:cubicBezTo>
                  <a:cubicBezTo>
                    <a:pt x="425609" y="2097643"/>
                    <a:pt x="432905" y="2092779"/>
                    <a:pt x="445065" y="2083051"/>
                  </a:cubicBezTo>
                  <a:lnTo>
                    <a:pt x="459657" y="2079403"/>
                  </a:lnTo>
                  <a:cubicBezTo>
                    <a:pt x="457225" y="2081835"/>
                    <a:pt x="454793" y="2083659"/>
                    <a:pt x="452361" y="2084875"/>
                  </a:cubicBezTo>
                  <a:cubicBezTo>
                    <a:pt x="449929" y="2086091"/>
                    <a:pt x="447497" y="2087915"/>
                    <a:pt x="445065" y="2090347"/>
                  </a:cubicBezTo>
                  <a:cubicBezTo>
                    <a:pt x="440201" y="2092779"/>
                    <a:pt x="433513" y="2095819"/>
                    <a:pt x="425001" y="2099467"/>
                  </a:cubicBezTo>
                  <a:cubicBezTo>
                    <a:pt x="416488" y="2103115"/>
                    <a:pt x="411016" y="2106155"/>
                    <a:pt x="408584" y="2108587"/>
                  </a:cubicBezTo>
                  <a:cubicBezTo>
                    <a:pt x="408584" y="2111019"/>
                    <a:pt x="409192" y="2112843"/>
                    <a:pt x="410408" y="2114059"/>
                  </a:cubicBezTo>
                  <a:cubicBezTo>
                    <a:pt x="411624" y="2115276"/>
                    <a:pt x="413448" y="2114667"/>
                    <a:pt x="415880" y="2112235"/>
                  </a:cubicBezTo>
                  <a:cubicBezTo>
                    <a:pt x="423177" y="2109803"/>
                    <a:pt x="432905" y="2106155"/>
                    <a:pt x="445065" y="2101291"/>
                  </a:cubicBezTo>
                  <a:cubicBezTo>
                    <a:pt x="457225" y="2096427"/>
                    <a:pt x="469386" y="2092779"/>
                    <a:pt x="481546" y="2090347"/>
                  </a:cubicBezTo>
                  <a:cubicBezTo>
                    <a:pt x="466953" y="2097643"/>
                    <a:pt x="456009" y="2102507"/>
                    <a:pt x="448713" y="2104939"/>
                  </a:cubicBezTo>
                  <a:cubicBezTo>
                    <a:pt x="412232" y="2117100"/>
                    <a:pt x="396424" y="2128044"/>
                    <a:pt x="401288" y="2137772"/>
                  </a:cubicBezTo>
                  <a:cubicBezTo>
                    <a:pt x="403720" y="2145068"/>
                    <a:pt x="404936" y="2149932"/>
                    <a:pt x="404936" y="2152364"/>
                  </a:cubicBezTo>
                  <a:cubicBezTo>
                    <a:pt x="419528" y="2183981"/>
                    <a:pt x="429257" y="2199789"/>
                    <a:pt x="434121" y="2199789"/>
                  </a:cubicBezTo>
                  <a:lnTo>
                    <a:pt x="452361" y="2203437"/>
                  </a:lnTo>
                  <a:cubicBezTo>
                    <a:pt x="449929" y="2205869"/>
                    <a:pt x="451145" y="2208301"/>
                    <a:pt x="456009" y="2210733"/>
                  </a:cubicBezTo>
                  <a:lnTo>
                    <a:pt x="463305" y="2228974"/>
                  </a:lnTo>
                  <a:lnTo>
                    <a:pt x="488842" y="2250862"/>
                  </a:lnTo>
                  <a:lnTo>
                    <a:pt x="499786" y="2269102"/>
                  </a:lnTo>
                  <a:lnTo>
                    <a:pt x="510730" y="2272751"/>
                  </a:lnTo>
                  <a:cubicBezTo>
                    <a:pt x="520459" y="2280047"/>
                    <a:pt x="527755" y="2283695"/>
                    <a:pt x="532619" y="2283695"/>
                  </a:cubicBezTo>
                  <a:cubicBezTo>
                    <a:pt x="535051" y="2286127"/>
                    <a:pt x="539915" y="2290991"/>
                    <a:pt x="547211" y="2298287"/>
                  </a:cubicBezTo>
                  <a:cubicBezTo>
                    <a:pt x="554507" y="2305583"/>
                    <a:pt x="559371" y="2309231"/>
                    <a:pt x="561803" y="2309231"/>
                  </a:cubicBezTo>
                  <a:lnTo>
                    <a:pt x="561803" y="2305583"/>
                  </a:lnTo>
                  <a:lnTo>
                    <a:pt x="565451" y="2309231"/>
                  </a:lnTo>
                  <a:cubicBezTo>
                    <a:pt x="567884" y="2309231"/>
                    <a:pt x="570316" y="2309840"/>
                    <a:pt x="572748" y="2311055"/>
                  </a:cubicBezTo>
                  <a:cubicBezTo>
                    <a:pt x="575180" y="2312271"/>
                    <a:pt x="576396" y="2312879"/>
                    <a:pt x="576396" y="2312879"/>
                  </a:cubicBezTo>
                  <a:cubicBezTo>
                    <a:pt x="581260" y="2310447"/>
                    <a:pt x="583692" y="2311664"/>
                    <a:pt x="583692" y="2316528"/>
                  </a:cubicBezTo>
                  <a:lnTo>
                    <a:pt x="598284" y="2323824"/>
                  </a:lnTo>
                  <a:cubicBezTo>
                    <a:pt x="605580" y="2323824"/>
                    <a:pt x="612877" y="2328688"/>
                    <a:pt x="620173" y="2338416"/>
                  </a:cubicBezTo>
                  <a:cubicBezTo>
                    <a:pt x="617741" y="2340848"/>
                    <a:pt x="618957" y="2342064"/>
                    <a:pt x="623821" y="2342064"/>
                  </a:cubicBezTo>
                  <a:cubicBezTo>
                    <a:pt x="626253" y="2339632"/>
                    <a:pt x="632941" y="2346320"/>
                    <a:pt x="643885" y="2362129"/>
                  </a:cubicBezTo>
                  <a:cubicBezTo>
                    <a:pt x="654829" y="2377937"/>
                    <a:pt x="659085" y="2387057"/>
                    <a:pt x="656653" y="2389489"/>
                  </a:cubicBezTo>
                  <a:cubicBezTo>
                    <a:pt x="663950" y="2401649"/>
                    <a:pt x="676110" y="2411378"/>
                    <a:pt x="693134" y="2418674"/>
                  </a:cubicBezTo>
                  <a:cubicBezTo>
                    <a:pt x="695566" y="2423538"/>
                    <a:pt x="697390" y="2429010"/>
                    <a:pt x="698606" y="2435090"/>
                  </a:cubicBezTo>
                  <a:cubicBezTo>
                    <a:pt x="699822" y="2441170"/>
                    <a:pt x="700430" y="2449074"/>
                    <a:pt x="700430" y="2458803"/>
                  </a:cubicBezTo>
                  <a:cubicBezTo>
                    <a:pt x="702862" y="2466099"/>
                    <a:pt x="703470" y="2474003"/>
                    <a:pt x="702254" y="2482515"/>
                  </a:cubicBezTo>
                  <a:cubicBezTo>
                    <a:pt x="701038" y="2491027"/>
                    <a:pt x="700430" y="2496499"/>
                    <a:pt x="700430" y="2498931"/>
                  </a:cubicBezTo>
                  <a:lnTo>
                    <a:pt x="696782" y="2517172"/>
                  </a:lnTo>
                  <a:cubicBezTo>
                    <a:pt x="696782" y="2522036"/>
                    <a:pt x="693134" y="2525684"/>
                    <a:pt x="685838" y="2528116"/>
                  </a:cubicBezTo>
                  <a:cubicBezTo>
                    <a:pt x="690702" y="2528116"/>
                    <a:pt x="696174" y="2532980"/>
                    <a:pt x="702254" y="2542708"/>
                  </a:cubicBezTo>
                  <a:cubicBezTo>
                    <a:pt x="708334" y="2552436"/>
                    <a:pt x="708943" y="2558517"/>
                    <a:pt x="704078" y="2560949"/>
                  </a:cubicBezTo>
                  <a:lnTo>
                    <a:pt x="700430" y="2568245"/>
                  </a:lnTo>
                  <a:cubicBezTo>
                    <a:pt x="697998" y="2563381"/>
                    <a:pt x="695566" y="2562165"/>
                    <a:pt x="693134" y="2564597"/>
                  </a:cubicBezTo>
                  <a:cubicBezTo>
                    <a:pt x="690702" y="2567029"/>
                    <a:pt x="689486" y="2570677"/>
                    <a:pt x="689486" y="2575541"/>
                  </a:cubicBezTo>
                  <a:lnTo>
                    <a:pt x="678542" y="2586485"/>
                  </a:lnTo>
                  <a:cubicBezTo>
                    <a:pt x="682190" y="2586485"/>
                    <a:pt x="683102" y="2585117"/>
                    <a:pt x="681278" y="2582381"/>
                  </a:cubicBezTo>
                  <a:lnTo>
                    <a:pt x="679954" y="2580836"/>
                  </a:lnTo>
                  <a:lnTo>
                    <a:pt x="678542" y="2586485"/>
                  </a:lnTo>
                  <a:lnTo>
                    <a:pt x="671246" y="2593781"/>
                  </a:lnTo>
                  <a:cubicBezTo>
                    <a:pt x="671246" y="2596213"/>
                    <a:pt x="670030" y="2600469"/>
                    <a:pt x="667598" y="2606550"/>
                  </a:cubicBezTo>
                  <a:cubicBezTo>
                    <a:pt x="665166" y="2612629"/>
                    <a:pt x="665166" y="2616886"/>
                    <a:pt x="667598" y="2619318"/>
                  </a:cubicBezTo>
                  <a:lnTo>
                    <a:pt x="663950" y="2630262"/>
                  </a:lnTo>
                  <a:lnTo>
                    <a:pt x="660301" y="2648502"/>
                  </a:lnTo>
                  <a:lnTo>
                    <a:pt x="660301" y="2655799"/>
                  </a:lnTo>
                  <a:lnTo>
                    <a:pt x="653005" y="2652150"/>
                  </a:lnTo>
                  <a:cubicBezTo>
                    <a:pt x="648141" y="2652150"/>
                    <a:pt x="644493" y="2654582"/>
                    <a:pt x="642061" y="2659447"/>
                  </a:cubicBezTo>
                  <a:cubicBezTo>
                    <a:pt x="642061" y="2661879"/>
                    <a:pt x="639629" y="2661879"/>
                    <a:pt x="634765" y="2659447"/>
                  </a:cubicBezTo>
                  <a:cubicBezTo>
                    <a:pt x="634765" y="2657015"/>
                    <a:pt x="632333" y="2657015"/>
                    <a:pt x="627469" y="2659447"/>
                  </a:cubicBezTo>
                  <a:cubicBezTo>
                    <a:pt x="625037" y="2659447"/>
                    <a:pt x="622605" y="2659447"/>
                    <a:pt x="620173" y="2659447"/>
                  </a:cubicBezTo>
                  <a:cubicBezTo>
                    <a:pt x="617741" y="2659447"/>
                    <a:pt x="616525" y="2657015"/>
                    <a:pt x="616525" y="2652150"/>
                  </a:cubicBezTo>
                  <a:cubicBezTo>
                    <a:pt x="616525" y="2647286"/>
                    <a:pt x="611660" y="2643638"/>
                    <a:pt x="601932" y="2641206"/>
                  </a:cubicBezTo>
                  <a:lnTo>
                    <a:pt x="587340" y="2644854"/>
                  </a:lnTo>
                  <a:lnTo>
                    <a:pt x="587340" y="2652150"/>
                  </a:lnTo>
                  <a:cubicBezTo>
                    <a:pt x="587340" y="2654582"/>
                    <a:pt x="586732" y="2656406"/>
                    <a:pt x="585516" y="2657623"/>
                  </a:cubicBezTo>
                  <a:cubicBezTo>
                    <a:pt x="584300" y="2658839"/>
                    <a:pt x="582476" y="2658230"/>
                    <a:pt x="580044" y="2655799"/>
                  </a:cubicBezTo>
                  <a:cubicBezTo>
                    <a:pt x="577612" y="2655799"/>
                    <a:pt x="573964" y="2655799"/>
                    <a:pt x="569100" y="2655799"/>
                  </a:cubicBezTo>
                  <a:cubicBezTo>
                    <a:pt x="564235" y="2655799"/>
                    <a:pt x="561803" y="2657015"/>
                    <a:pt x="561803" y="2659447"/>
                  </a:cubicBezTo>
                  <a:cubicBezTo>
                    <a:pt x="559371" y="2657015"/>
                    <a:pt x="556939" y="2657015"/>
                    <a:pt x="554507" y="2659447"/>
                  </a:cubicBezTo>
                  <a:cubicBezTo>
                    <a:pt x="556939" y="2659447"/>
                    <a:pt x="558763" y="2660055"/>
                    <a:pt x="559979" y="2661271"/>
                  </a:cubicBezTo>
                  <a:cubicBezTo>
                    <a:pt x="561195" y="2662487"/>
                    <a:pt x="563019" y="2663095"/>
                    <a:pt x="565451" y="2663095"/>
                  </a:cubicBezTo>
                  <a:cubicBezTo>
                    <a:pt x="567884" y="2672823"/>
                    <a:pt x="566668" y="2675255"/>
                    <a:pt x="561803" y="2670391"/>
                  </a:cubicBezTo>
                  <a:lnTo>
                    <a:pt x="554507" y="2666743"/>
                  </a:lnTo>
                  <a:cubicBezTo>
                    <a:pt x="554507" y="2661879"/>
                    <a:pt x="552075" y="2659447"/>
                    <a:pt x="547211" y="2659447"/>
                  </a:cubicBezTo>
                  <a:cubicBezTo>
                    <a:pt x="544779" y="2657015"/>
                    <a:pt x="542347" y="2656406"/>
                    <a:pt x="539915" y="2657623"/>
                  </a:cubicBezTo>
                  <a:cubicBezTo>
                    <a:pt x="537483" y="2658839"/>
                    <a:pt x="535051" y="2659447"/>
                    <a:pt x="532619" y="2659447"/>
                  </a:cubicBezTo>
                  <a:cubicBezTo>
                    <a:pt x="532619" y="2676471"/>
                    <a:pt x="533835" y="2686199"/>
                    <a:pt x="536267" y="2688631"/>
                  </a:cubicBezTo>
                  <a:lnTo>
                    <a:pt x="532619" y="2684983"/>
                  </a:lnTo>
                  <a:cubicBezTo>
                    <a:pt x="520459" y="2689847"/>
                    <a:pt x="514378" y="2693495"/>
                    <a:pt x="514378" y="2695927"/>
                  </a:cubicBezTo>
                  <a:cubicBezTo>
                    <a:pt x="514378" y="2700792"/>
                    <a:pt x="513162" y="2703831"/>
                    <a:pt x="510730" y="2705048"/>
                  </a:cubicBezTo>
                  <a:cubicBezTo>
                    <a:pt x="508298" y="2706264"/>
                    <a:pt x="507082" y="2704440"/>
                    <a:pt x="507082" y="2699575"/>
                  </a:cubicBezTo>
                  <a:cubicBezTo>
                    <a:pt x="507082" y="2694711"/>
                    <a:pt x="502218" y="2691063"/>
                    <a:pt x="492490" y="2688631"/>
                  </a:cubicBezTo>
                  <a:lnTo>
                    <a:pt x="492490" y="2695927"/>
                  </a:lnTo>
                  <a:cubicBezTo>
                    <a:pt x="494922" y="2703223"/>
                    <a:pt x="494922" y="2707480"/>
                    <a:pt x="492490" y="2708696"/>
                  </a:cubicBezTo>
                  <a:cubicBezTo>
                    <a:pt x="490058" y="2709912"/>
                    <a:pt x="488842" y="2708088"/>
                    <a:pt x="488842" y="2703223"/>
                  </a:cubicBezTo>
                  <a:cubicBezTo>
                    <a:pt x="491274" y="2698359"/>
                    <a:pt x="491274" y="2697751"/>
                    <a:pt x="488842" y="2701399"/>
                  </a:cubicBezTo>
                  <a:cubicBezTo>
                    <a:pt x="486410" y="2705048"/>
                    <a:pt x="483978" y="2708088"/>
                    <a:pt x="481546" y="2710520"/>
                  </a:cubicBezTo>
                  <a:cubicBezTo>
                    <a:pt x="481546" y="2712952"/>
                    <a:pt x="479114" y="2717816"/>
                    <a:pt x="474250" y="2725112"/>
                  </a:cubicBezTo>
                  <a:cubicBezTo>
                    <a:pt x="469386" y="2732408"/>
                    <a:pt x="464521" y="2743352"/>
                    <a:pt x="459657" y="2757945"/>
                  </a:cubicBezTo>
                  <a:lnTo>
                    <a:pt x="448713" y="2819962"/>
                  </a:lnTo>
                  <a:cubicBezTo>
                    <a:pt x="441417" y="2819962"/>
                    <a:pt x="435945" y="2824218"/>
                    <a:pt x="432297" y="2832730"/>
                  </a:cubicBezTo>
                  <a:cubicBezTo>
                    <a:pt x="428649" y="2841242"/>
                    <a:pt x="426825" y="2846714"/>
                    <a:pt x="426825" y="2849146"/>
                  </a:cubicBezTo>
                  <a:cubicBezTo>
                    <a:pt x="426825" y="2856443"/>
                    <a:pt x="425609" y="2861915"/>
                    <a:pt x="423177" y="2865563"/>
                  </a:cubicBezTo>
                  <a:cubicBezTo>
                    <a:pt x="420744" y="2869211"/>
                    <a:pt x="418312" y="2871035"/>
                    <a:pt x="415880" y="2871035"/>
                  </a:cubicBezTo>
                  <a:lnTo>
                    <a:pt x="412232" y="2896571"/>
                  </a:lnTo>
                  <a:lnTo>
                    <a:pt x="412232" y="2907516"/>
                  </a:lnTo>
                  <a:cubicBezTo>
                    <a:pt x="412232" y="2914812"/>
                    <a:pt x="408584" y="2922108"/>
                    <a:pt x="401288" y="2929404"/>
                  </a:cubicBezTo>
                  <a:cubicBezTo>
                    <a:pt x="396424" y="2931836"/>
                    <a:pt x="390344" y="2939132"/>
                    <a:pt x="383048" y="2951293"/>
                  </a:cubicBezTo>
                  <a:cubicBezTo>
                    <a:pt x="378184" y="2951293"/>
                    <a:pt x="375752" y="2953725"/>
                    <a:pt x="375752" y="2958589"/>
                  </a:cubicBezTo>
                  <a:cubicBezTo>
                    <a:pt x="370887" y="2963453"/>
                    <a:pt x="364199" y="2967101"/>
                    <a:pt x="355687" y="2969533"/>
                  </a:cubicBezTo>
                  <a:cubicBezTo>
                    <a:pt x="347175" y="2971965"/>
                    <a:pt x="339271" y="2971965"/>
                    <a:pt x="331975" y="2969533"/>
                  </a:cubicBezTo>
                  <a:cubicBezTo>
                    <a:pt x="327111" y="2971965"/>
                    <a:pt x="322246" y="2974397"/>
                    <a:pt x="317382" y="2976829"/>
                  </a:cubicBezTo>
                  <a:cubicBezTo>
                    <a:pt x="312518" y="2979261"/>
                    <a:pt x="308870" y="2981693"/>
                    <a:pt x="306438" y="2984125"/>
                  </a:cubicBezTo>
                  <a:lnTo>
                    <a:pt x="299142" y="2998718"/>
                  </a:lnTo>
                  <a:cubicBezTo>
                    <a:pt x="299142" y="3001150"/>
                    <a:pt x="298534" y="3002974"/>
                    <a:pt x="297318" y="3004190"/>
                  </a:cubicBezTo>
                  <a:cubicBezTo>
                    <a:pt x="296102" y="3005406"/>
                    <a:pt x="295494" y="3007230"/>
                    <a:pt x="295494" y="3009662"/>
                  </a:cubicBezTo>
                  <a:lnTo>
                    <a:pt x="291846" y="3009662"/>
                  </a:lnTo>
                  <a:lnTo>
                    <a:pt x="291846" y="3016958"/>
                  </a:lnTo>
                  <a:lnTo>
                    <a:pt x="280902" y="3024254"/>
                  </a:lnTo>
                  <a:cubicBezTo>
                    <a:pt x="268741" y="3029118"/>
                    <a:pt x="262661" y="3033982"/>
                    <a:pt x="262661" y="3038847"/>
                  </a:cubicBezTo>
                  <a:lnTo>
                    <a:pt x="251717" y="3042495"/>
                  </a:lnTo>
                  <a:lnTo>
                    <a:pt x="251717" y="3053439"/>
                  </a:lnTo>
                  <a:lnTo>
                    <a:pt x="237125" y="3057087"/>
                  </a:lnTo>
                  <a:cubicBezTo>
                    <a:pt x="232261" y="3052223"/>
                    <a:pt x="229829" y="3047967"/>
                    <a:pt x="229829" y="3044319"/>
                  </a:cubicBezTo>
                  <a:cubicBezTo>
                    <a:pt x="229829" y="3040671"/>
                    <a:pt x="232261" y="3038847"/>
                    <a:pt x="237125" y="3038847"/>
                  </a:cubicBezTo>
                  <a:cubicBezTo>
                    <a:pt x="239557" y="3033982"/>
                    <a:pt x="239557" y="3031550"/>
                    <a:pt x="237125" y="3031550"/>
                  </a:cubicBezTo>
                  <a:lnTo>
                    <a:pt x="218884" y="3031550"/>
                  </a:lnTo>
                  <a:lnTo>
                    <a:pt x="215236" y="3027902"/>
                  </a:lnTo>
                  <a:cubicBezTo>
                    <a:pt x="210372" y="3027902"/>
                    <a:pt x="209156" y="3025470"/>
                    <a:pt x="211588" y="3020606"/>
                  </a:cubicBezTo>
                  <a:cubicBezTo>
                    <a:pt x="206724" y="3018174"/>
                    <a:pt x="199428" y="3018174"/>
                    <a:pt x="189700" y="3020606"/>
                  </a:cubicBezTo>
                  <a:cubicBezTo>
                    <a:pt x="187268" y="3025470"/>
                    <a:pt x="186052" y="3026078"/>
                    <a:pt x="186052" y="3022430"/>
                  </a:cubicBezTo>
                  <a:cubicBezTo>
                    <a:pt x="186052" y="3018782"/>
                    <a:pt x="186052" y="3014526"/>
                    <a:pt x="186052" y="3009662"/>
                  </a:cubicBezTo>
                  <a:cubicBezTo>
                    <a:pt x="183620" y="3014526"/>
                    <a:pt x="179971" y="3016958"/>
                    <a:pt x="175107" y="3016958"/>
                  </a:cubicBezTo>
                  <a:lnTo>
                    <a:pt x="171459" y="3024254"/>
                  </a:lnTo>
                  <a:lnTo>
                    <a:pt x="178755" y="3024254"/>
                  </a:lnTo>
                  <a:cubicBezTo>
                    <a:pt x="178755" y="3029118"/>
                    <a:pt x="176323" y="3031550"/>
                    <a:pt x="171459" y="3031550"/>
                  </a:cubicBezTo>
                  <a:cubicBezTo>
                    <a:pt x="164163" y="3029118"/>
                    <a:pt x="155651" y="3030334"/>
                    <a:pt x="145923" y="3035198"/>
                  </a:cubicBezTo>
                  <a:cubicBezTo>
                    <a:pt x="138627" y="3040062"/>
                    <a:pt x="132547" y="3041279"/>
                    <a:pt x="127682" y="3038847"/>
                  </a:cubicBezTo>
                  <a:cubicBezTo>
                    <a:pt x="127682" y="3038847"/>
                    <a:pt x="131330" y="3037630"/>
                    <a:pt x="138627" y="3035198"/>
                  </a:cubicBezTo>
                  <a:cubicBezTo>
                    <a:pt x="145923" y="3032766"/>
                    <a:pt x="150787" y="3030334"/>
                    <a:pt x="153219" y="3027902"/>
                  </a:cubicBezTo>
                  <a:cubicBezTo>
                    <a:pt x="155651" y="3025470"/>
                    <a:pt x="154435" y="3024254"/>
                    <a:pt x="149571" y="3024254"/>
                  </a:cubicBezTo>
                  <a:cubicBezTo>
                    <a:pt x="137411" y="3024254"/>
                    <a:pt x="131330" y="3026686"/>
                    <a:pt x="131330" y="3031550"/>
                  </a:cubicBezTo>
                  <a:lnTo>
                    <a:pt x="124034" y="3031550"/>
                  </a:lnTo>
                  <a:cubicBezTo>
                    <a:pt x="116738" y="3031550"/>
                    <a:pt x="117954" y="3030334"/>
                    <a:pt x="127682" y="3027902"/>
                  </a:cubicBezTo>
                  <a:cubicBezTo>
                    <a:pt x="132547" y="3025470"/>
                    <a:pt x="136803" y="3023038"/>
                    <a:pt x="140451" y="3020606"/>
                  </a:cubicBezTo>
                  <a:cubicBezTo>
                    <a:pt x="144099" y="3018174"/>
                    <a:pt x="142275" y="3018174"/>
                    <a:pt x="134979" y="3020606"/>
                  </a:cubicBezTo>
                  <a:lnTo>
                    <a:pt x="127682" y="3020606"/>
                  </a:lnTo>
                  <a:lnTo>
                    <a:pt x="113090" y="3016958"/>
                  </a:lnTo>
                  <a:lnTo>
                    <a:pt x="105794" y="3009662"/>
                  </a:lnTo>
                  <a:lnTo>
                    <a:pt x="116738" y="3006014"/>
                  </a:lnTo>
                  <a:lnTo>
                    <a:pt x="127682" y="2995070"/>
                  </a:lnTo>
                  <a:lnTo>
                    <a:pt x="134979" y="2998718"/>
                  </a:lnTo>
                  <a:cubicBezTo>
                    <a:pt x="134979" y="2993854"/>
                    <a:pt x="137411" y="2991421"/>
                    <a:pt x="142275" y="2991421"/>
                  </a:cubicBezTo>
                  <a:cubicBezTo>
                    <a:pt x="139843" y="2991421"/>
                    <a:pt x="140451" y="2990205"/>
                    <a:pt x="144099" y="2987773"/>
                  </a:cubicBezTo>
                  <a:cubicBezTo>
                    <a:pt x="147747" y="2985341"/>
                    <a:pt x="150787" y="2982909"/>
                    <a:pt x="153219" y="2980477"/>
                  </a:cubicBezTo>
                  <a:cubicBezTo>
                    <a:pt x="182404" y="2961021"/>
                    <a:pt x="196996" y="2951293"/>
                    <a:pt x="196996" y="2951293"/>
                  </a:cubicBezTo>
                  <a:lnTo>
                    <a:pt x="189700" y="2951293"/>
                  </a:lnTo>
                  <a:cubicBezTo>
                    <a:pt x="187268" y="2948861"/>
                    <a:pt x="186052" y="2945820"/>
                    <a:pt x="186052" y="2942172"/>
                  </a:cubicBezTo>
                  <a:cubicBezTo>
                    <a:pt x="186052" y="2938524"/>
                    <a:pt x="187268" y="2937916"/>
                    <a:pt x="189700" y="2940348"/>
                  </a:cubicBezTo>
                  <a:cubicBezTo>
                    <a:pt x="192132" y="2940348"/>
                    <a:pt x="195780" y="2939132"/>
                    <a:pt x="200644" y="2936700"/>
                  </a:cubicBezTo>
                  <a:cubicBezTo>
                    <a:pt x="205508" y="2934268"/>
                    <a:pt x="209156" y="2934268"/>
                    <a:pt x="211588" y="2936700"/>
                  </a:cubicBezTo>
                  <a:cubicBezTo>
                    <a:pt x="211588" y="2931836"/>
                    <a:pt x="214020" y="2928188"/>
                    <a:pt x="218884" y="2925756"/>
                  </a:cubicBezTo>
                  <a:cubicBezTo>
                    <a:pt x="228613" y="2925756"/>
                    <a:pt x="235909" y="2924540"/>
                    <a:pt x="240773" y="2922108"/>
                  </a:cubicBezTo>
                  <a:cubicBezTo>
                    <a:pt x="245637" y="2919676"/>
                    <a:pt x="249285" y="2917244"/>
                    <a:pt x="251717" y="2914812"/>
                  </a:cubicBezTo>
                  <a:cubicBezTo>
                    <a:pt x="261445" y="2897788"/>
                    <a:pt x="260229" y="2891708"/>
                    <a:pt x="248069" y="2896571"/>
                  </a:cubicBezTo>
                  <a:lnTo>
                    <a:pt x="240773" y="2900219"/>
                  </a:lnTo>
                  <a:lnTo>
                    <a:pt x="226180" y="2892923"/>
                  </a:lnTo>
                  <a:lnTo>
                    <a:pt x="229829" y="2885627"/>
                  </a:lnTo>
                  <a:lnTo>
                    <a:pt x="222532" y="2881979"/>
                  </a:lnTo>
                  <a:cubicBezTo>
                    <a:pt x="222532" y="2877115"/>
                    <a:pt x="221316" y="2874683"/>
                    <a:pt x="218884" y="2874683"/>
                  </a:cubicBezTo>
                  <a:cubicBezTo>
                    <a:pt x="216452" y="2874683"/>
                    <a:pt x="215236" y="2877115"/>
                    <a:pt x="215236" y="2881979"/>
                  </a:cubicBezTo>
                  <a:lnTo>
                    <a:pt x="211588" y="2885627"/>
                  </a:lnTo>
                  <a:cubicBezTo>
                    <a:pt x="209156" y="2883195"/>
                    <a:pt x="206116" y="2882587"/>
                    <a:pt x="202468" y="2883803"/>
                  </a:cubicBezTo>
                  <a:cubicBezTo>
                    <a:pt x="198820" y="2885019"/>
                    <a:pt x="194564" y="2886843"/>
                    <a:pt x="189700" y="2889275"/>
                  </a:cubicBezTo>
                  <a:cubicBezTo>
                    <a:pt x="189700" y="2899004"/>
                    <a:pt x="187268" y="2902652"/>
                    <a:pt x="182404" y="2900219"/>
                  </a:cubicBezTo>
                  <a:lnTo>
                    <a:pt x="175107" y="2903868"/>
                  </a:lnTo>
                  <a:lnTo>
                    <a:pt x="171459" y="2922108"/>
                  </a:lnTo>
                  <a:cubicBezTo>
                    <a:pt x="164163" y="2919676"/>
                    <a:pt x="160515" y="2920892"/>
                    <a:pt x="160515" y="2925756"/>
                  </a:cubicBezTo>
                  <a:cubicBezTo>
                    <a:pt x="162947" y="2928188"/>
                    <a:pt x="162947" y="2930620"/>
                    <a:pt x="160515" y="2933052"/>
                  </a:cubicBezTo>
                  <a:cubicBezTo>
                    <a:pt x="158083" y="2935484"/>
                    <a:pt x="155651" y="2934268"/>
                    <a:pt x="153219" y="2929404"/>
                  </a:cubicBezTo>
                  <a:lnTo>
                    <a:pt x="153219" y="2925756"/>
                  </a:lnTo>
                  <a:lnTo>
                    <a:pt x="149571" y="2914812"/>
                  </a:lnTo>
                  <a:lnTo>
                    <a:pt x="142275" y="2914812"/>
                  </a:lnTo>
                  <a:lnTo>
                    <a:pt x="134979" y="2907516"/>
                  </a:lnTo>
                  <a:cubicBezTo>
                    <a:pt x="130114" y="2907516"/>
                    <a:pt x="124642" y="2909948"/>
                    <a:pt x="118562" y="2914812"/>
                  </a:cubicBezTo>
                  <a:cubicBezTo>
                    <a:pt x="112482" y="2919676"/>
                    <a:pt x="109442" y="2923324"/>
                    <a:pt x="109442" y="2925756"/>
                  </a:cubicBezTo>
                  <a:cubicBezTo>
                    <a:pt x="114306" y="2925756"/>
                    <a:pt x="119170" y="2925756"/>
                    <a:pt x="124034" y="2925756"/>
                  </a:cubicBezTo>
                  <a:cubicBezTo>
                    <a:pt x="119170" y="2925756"/>
                    <a:pt x="115522" y="2928188"/>
                    <a:pt x="113090" y="2933052"/>
                  </a:cubicBezTo>
                  <a:cubicBezTo>
                    <a:pt x="108226" y="2940348"/>
                    <a:pt x="104578" y="2941564"/>
                    <a:pt x="102146" y="2936700"/>
                  </a:cubicBezTo>
                  <a:lnTo>
                    <a:pt x="87554" y="2940348"/>
                  </a:lnTo>
                  <a:cubicBezTo>
                    <a:pt x="87554" y="2947645"/>
                    <a:pt x="85122" y="2952509"/>
                    <a:pt x="80257" y="2954941"/>
                  </a:cubicBezTo>
                  <a:cubicBezTo>
                    <a:pt x="75393" y="2952509"/>
                    <a:pt x="72961" y="2953725"/>
                    <a:pt x="72961" y="2958589"/>
                  </a:cubicBezTo>
                  <a:lnTo>
                    <a:pt x="54721" y="2954941"/>
                  </a:lnTo>
                  <a:cubicBezTo>
                    <a:pt x="62017" y="2952509"/>
                    <a:pt x="68097" y="2951293"/>
                    <a:pt x="72961" y="2951293"/>
                  </a:cubicBezTo>
                  <a:cubicBezTo>
                    <a:pt x="77825" y="2951293"/>
                    <a:pt x="79041" y="2948861"/>
                    <a:pt x="76609" y="2943996"/>
                  </a:cubicBezTo>
                  <a:lnTo>
                    <a:pt x="58369" y="2940348"/>
                  </a:lnTo>
                  <a:cubicBezTo>
                    <a:pt x="63233" y="2935484"/>
                    <a:pt x="62017" y="2933052"/>
                    <a:pt x="54721" y="2933052"/>
                  </a:cubicBezTo>
                  <a:lnTo>
                    <a:pt x="65665" y="2925756"/>
                  </a:lnTo>
                  <a:cubicBezTo>
                    <a:pt x="75393" y="2923324"/>
                    <a:pt x="80257" y="2919676"/>
                    <a:pt x="80257" y="2914812"/>
                  </a:cubicBezTo>
                  <a:cubicBezTo>
                    <a:pt x="80257" y="2909948"/>
                    <a:pt x="77825" y="2906300"/>
                    <a:pt x="72961" y="2903868"/>
                  </a:cubicBezTo>
                  <a:lnTo>
                    <a:pt x="76609" y="2896571"/>
                  </a:lnTo>
                  <a:cubicBezTo>
                    <a:pt x="79041" y="2896571"/>
                    <a:pt x="79041" y="2894139"/>
                    <a:pt x="76609" y="2889275"/>
                  </a:cubicBezTo>
                  <a:cubicBezTo>
                    <a:pt x="79041" y="2884411"/>
                    <a:pt x="77825" y="2880763"/>
                    <a:pt x="72961" y="2878331"/>
                  </a:cubicBezTo>
                  <a:cubicBezTo>
                    <a:pt x="70529" y="2878331"/>
                    <a:pt x="66881" y="2877723"/>
                    <a:pt x="62017" y="2876507"/>
                  </a:cubicBezTo>
                  <a:cubicBezTo>
                    <a:pt x="57153" y="2875291"/>
                    <a:pt x="54721" y="2877115"/>
                    <a:pt x="54721" y="2881979"/>
                  </a:cubicBezTo>
                  <a:lnTo>
                    <a:pt x="40129" y="2885627"/>
                  </a:lnTo>
                  <a:lnTo>
                    <a:pt x="36480" y="2838202"/>
                  </a:lnTo>
                  <a:lnTo>
                    <a:pt x="40129" y="2830906"/>
                  </a:lnTo>
                  <a:cubicBezTo>
                    <a:pt x="35264" y="2830906"/>
                    <a:pt x="30400" y="2829082"/>
                    <a:pt x="25536" y="2825434"/>
                  </a:cubicBezTo>
                  <a:cubicBezTo>
                    <a:pt x="20672" y="2821786"/>
                    <a:pt x="17024" y="2817530"/>
                    <a:pt x="14592" y="2812666"/>
                  </a:cubicBezTo>
                  <a:lnTo>
                    <a:pt x="18240" y="2805369"/>
                  </a:lnTo>
                  <a:lnTo>
                    <a:pt x="21888" y="2790777"/>
                  </a:lnTo>
                  <a:cubicBezTo>
                    <a:pt x="12160" y="2788345"/>
                    <a:pt x="4864" y="2774969"/>
                    <a:pt x="0" y="2750648"/>
                  </a:cubicBezTo>
                  <a:lnTo>
                    <a:pt x="3648" y="2736056"/>
                  </a:lnTo>
                  <a:lnTo>
                    <a:pt x="7296" y="2728760"/>
                  </a:lnTo>
                  <a:cubicBezTo>
                    <a:pt x="2432" y="2728760"/>
                    <a:pt x="3648" y="2726328"/>
                    <a:pt x="10944" y="2721464"/>
                  </a:cubicBezTo>
                  <a:cubicBezTo>
                    <a:pt x="13376" y="2706872"/>
                    <a:pt x="13376" y="2694711"/>
                    <a:pt x="10944" y="2684983"/>
                  </a:cubicBezTo>
                  <a:lnTo>
                    <a:pt x="14592" y="2670391"/>
                  </a:lnTo>
                  <a:lnTo>
                    <a:pt x="18240" y="2663095"/>
                  </a:lnTo>
                  <a:cubicBezTo>
                    <a:pt x="18240" y="2641206"/>
                    <a:pt x="19456" y="2627830"/>
                    <a:pt x="21888" y="2622966"/>
                  </a:cubicBezTo>
                  <a:cubicBezTo>
                    <a:pt x="24320" y="2605942"/>
                    <a:pt x="25536" y="2580405"/>
                    <a:pt x="25536" y="2546356"/>
                  </a:cubicBezTo>
                  <a:lnTo>
                    <a:pt x="25536" y="2539060"/>
                  </a:lnTo>
                  <a:cubicBezTo>
                    <a:pt x="25536" y="2531764"/>
                    <a:pt x="27360" y="2524468"/>
                    <a:pt x="31008" y="2517172"/>
                  </a:cubicBezTo>
                  <a:cubicBezTo>
                    <a:pt x="34656" y="2509876"/>
                    <a:pt x="37697" y="2503795"/>
                    <a:pt x="40129" y="2498931"/>
                  </a:cubicBezTo>
                  <a:cubicBezTo>
                    <a:pt x="42561" y="2501363"/>
                    <a:pt x="44993" y="2501363"/>
                    <a:pt x="47425" y="2498931"/>
                  </a:cubicBezTo>
                  <a:cubicBezTo>
                    <a:pt x="49857" y="2496499"/>
                    <a:pt x="51073" y="2494067"/>
                    <a:pt x="51073" y="2491635"/>
                  </a:cubicBezTo>
                  <a:lnTo>
                    <a:pt x="58369" y="2480691"/>
                  </a:lnTo>
                  <a:lnTo>
                    <a:pt x="54721" y="2477043"/>
                  </a:lnTo>
                  <a:cubicBezTo>
                    <a:pt x="49857" y="2474611"/>
                    <a:pt x="49857" y="2472179"/>
                    <a:pt x="54721" y="2469747"/>
                  </a:cubicBezTo>
                  <a:cubicBezTo>
                    <a:pt x="54721" y="2464883"/>
                    <a:pt x="53505" y="2462451"/>
                    <a:pt x="51073" y="2462451"/>
                  </a:cubicBezTo>
                  <a:cubicBezTo>
                    <a:pt x="51073" y="2450290"/>
                    <a:pt x="47425" y="2444210"/>
                    <a:pt x="40129" y="2444210"/>
                  </a:cubicBezTo>
                  <a:cubicBezTo>
                    <a:pt x="42561" y="2441778"/>
                    <a:pt x="41345" y="2438130"/>
                    <a:pt x="36480" y="2433266"/>
                  </a:cubicBezTo>
                  <a:lnTo>
                    <a:pt x="25536" y="2462451"/>
                  </a:lnTo>
                  <a:cubicBezTo>
                    <a:pt x="30400" y="2467315"/>
                    <a:pt x="32832" y="2472179"/>
                    <a:pt x="32832" y="2477043"/>
                  </a:cubicBezTo>
                  <a:lnTo>
                    <a:pt x="25536" y="2509876"/>
                  </a:lnTo>
                  <a:cubicBezTo>
                    <a:pt x="23104" y="2507443"/>
                    <a:pt x="23104" y="2503795"/>
                    <a:pt x="25536" y="2498931"/>
                  </a:cubicBezTo>
                  <a:lnTo>
                    <a:pt x="21888" y="2484339"/>
                  </a:lnTo>
                  <a:lnTo>
                    <a:pt x="18240" y="2466099"/>
                  </a:lnTo>
                  <a:cubicBezTo>
                    <a:pt x="23104" y="2456370"/>
                    <a:pt x="24320" y="2444210"/>
                    <a:pt x="21888" y="2429618"/>
                  </a:cubicBezTo>
                  <a:cubicBezTo>
                    <a:pt x="21888" y="2424754"/>
                    <a:pt x="22496" y="2421714"/>
                    <a:pt x="23712" y="2420498"/>
                  </a:cubicBezTo>
                  <a:cubicBezTo>
                    <a:pt x="24928" y="2419282"/>
                    <a:pt x="27968" y="2418674"/>
                    <a:pt x="32832" y="2418674"/>
                  </a:cubicBezTo>
                  <a:cubicBezTo>
                    <a:pt x="40129" y="2413810"/>
                    <a:pt x="41345" y="2410162"/>
                    <a:pt x="36480" y="2407730"/>
                  </a:cubicBezTo>
                  <a:lnTo>
                    <a:pt x="36480" y="2396785"/>
                  </a:lnTo>
                  <a:lnTo>
                    <a:pt x="43777" y="2404081"/>
                  </a:lnTo>
                  <a:cubicBezTo>
                    <a:pt x="43777" y="2408945"/>
                    <a:pt x="47425" y="2413810"/>
                    <a:pt x="54721" y="2418674"/>
                  </a:cubicBezTo>
                  <a:cubicBezTo>
                    <a:pt x="54721" y="2418674"/>
                    <a:pt x="57153" y="2418674"/>
                    <a:pt x="62017" y="2418674"/>
                  </a:cubicBezTo>
                  <a:cubicBezTo>
                    <a:pt x="66881" y="2418674"/>
                    <a:pt x="69313" y="2418674"/>
                    <a:pt x="69313" y="2418674"/>
                  </a:cubicBezTo>
                  <a:lnTo>
                    <a:pt x="80257" y="2411378"/>
                  </a:lnTo>
                  <a:lnTo>
                    <a:pt x="76609" y="2422322"/>
                  </a:lnTo>
                  <a:cubicBezTo>
                    <a:pt x="74177" y="2427186"/>
                    <a:pt x="75393" y="2430834"/>
                    <a:pt x="80257" y="2433266"/>
                  </a:cubicBezTo>
                  <a:cubicBezTo>
                    <a:pt x="82690" y="2433266"/>
                    <a:pt x="83905" y="2436914"/>
                    <a:pt x="83905" y="2444210"/>
                  </a:cubicBezTo>
                  <a:lnTo>
                    <a:pt x="91202" y="2440562"/>
                  </a:lnTo>
                  <a:cubicBezTo>
                    <a:pt x="103362" y="2425970"/>
                    <a:pt x="107010" y="2418674"/>
                    <a:pt x="102146" y="2418674"/>
                  </a:cubicBezTo>
                  <a:lnTo>
                    <a:pt x="91202" y="2407730"/>
                  </a:lnTo>
                  <a:lnTo>
                    <a:pt x="102146" y="2411378"/>
                  </a:lnTo>
                  <a:cubicBezTo>
                    <a:pt x="104578" y="2411378"/>
                    <a:pt x="106402" y="2410162"/>
                    <a:pt x="107618" y="2407730"/>
                  </a:cubicBezTo>
                  <a:cubicBezTo>
                    <a:pt x="108834" y="2405297"/>
                    <a:pt x="109442" y="2400433"/>
                    <a:pt x="109442" y="2393137"/>
                  </a:cubicBezTo>
                  <a:cubicBezTo>
                    <a:pt x="111874" y="2390705"/>
                    <a:pt x="112482" y="2386449"/>
                    <a:pt x="111266" y="2380369"/>
                  </a:cubicBezTo>
                  <a:cubicBezTo>
                    <a:pt x="110050" y="2374289"/>
                    <a:pt x="110658" y="2367601"/>
                    <a:pt x="113090" y="2360304"/>
                  </a:cubicBezTo>
                  <a:cubicBezTo>
                    <a:pt x="113090" y="2357872"/>
                    <a:pt x="114306" y="2353616"/>
                    <a:pt x="116738" y="2347536"/>
                  </a:cubicBezTo>
                  <a:cubicBezTo>
                    <a:pt x="119170" y="2341456"/>
                    <a:pt x="117954" y="2335984"/>
                    <a:pt x="113090" y="2331120"/>
                  </a:cubicBezTo>
                  <a:lnTo>
                    <a:pt x="116738" y="2323824"/>
                  </a:lnTo>
                  <a:cubicBezTo>
                    <a:pt x="116738" y="2318960"/>
                    <a:pt x="120386" y="2315312"/>
                    <a:pt x="127682" y="2312879"/>
                  </a:cubicBezTo>
                  <a:lnTo>
                    <a:pt x="131330" y="2301935"/>
                  </a:lnTo>
                  <a:lnTo>
                    <a:pt x="138627" y="2294639"/>
                  </a:lnTo>
                  <a:cubicBezTo>
                    <a:pt x="136195" y="2299503"/>
                    <a:pt x="138627" y="2297071"/>
                    <a:pt x="145923" y="2287343"/>
                  </a:cubicBezTo>
                  <a:cubicBezTo>
                    <a:pt x="143491" y="2294639"/>
                    <a:pt x="142883" y="2299503"/>
                    <a:pt x="144099" y="2301935"/>
                  </a:cubicBezTo>
                  <a:cubicBezTo>
                    <a:pt x="145315" y="2304367"/>
                    <a:pt x="148355" y="2304367"/>
                    <a:pt x="153219" y="2301935"/>
                  </a:cubicBezTo>
                  <a:lnTo>
                    <a:pt x="160515" y="2301935"/>
                  </a:lnTo>
                  <a:lnTo>
                    <a:pt x="153219" y="2320176"/>
                  </a:lnTo>
                  <a:cubicBezTo>
                    <a:pt x="158083" y="2320176"/>
                    <a:pt x="162947" y="2319568"/>
                    <a:pt x="167811" y="2318352"/>
                  </a:cubicBezTo>
                  <a:cubicBezTo>
                    <a:pt x="172675" y="2317136"/>
                    <a:pt x="176323" y="2315312"/>
                    <a:pt x="178755" y="2312879"/>
                  </a:cubicBezTo>
                  <a:cubicBezTo>
                    <a:pt x="181188" y="2310447"/>
                    <a:pt x="182404" y="2309840"/>
                    <a:pt x="182404" y="2311055"/>
                  </a:cubicBezTo>
                  <a:cubicBezTo>
                    <a:pt x="182404" y="2312271"/>
                    <a:pt x="179971" y="2316528"/>
                    <a:pt x="175107" y="2323824"/>
                  </a:cubicBezTo>
                  <a:lnTo>
                    <a:pt x="156867" y="2389489"/>
                  </a:lnTo>
                  <a:cubicBezTo>
                    <a:pt x="164163" y="2384625"/>
                    <a:pt x="170243" y="2373681"/>
                    <a:pt x="175107" y="2356656"/>
                  </a:cubicBezTo>
                  <a:cubicBezTo>
                    <a:pt x="177539" y="2346928"/>
                    <a:pt x="179971" y="2339632"/>
                    <a:pt x="182404" y="2334768"/>
                  </a:cubicBezTo>
                  <a:cubicBezTo>
                    <a:pt x="184836" y="2329904"/>
                    <a:pt x="186052" y="2326256"/>
                    <a:pt x="186052" y="2323824"/>
                  </a:cubicBezTo>
                  <a:cubicBezTo>
                    <a:pt x="195780" y="2311664"/>
                    <a:pt x="203076" y="2296463"/>
                    <a:pt x="207940" y="2278223"/>
                  </a:cubicBezTo>
                  <a:cubicBezTo>
                    <a:pt x="212804" y="2259982"/>
                    <a:pt x="216452" y="2248430"/>
                    <a:pt x="218884" y="2243566"/>
                  </a:cubicBezTo>
                  <a:lnTo>
                    <a:pt x="215236" y="2232622"/>
                  </a:lnTo>
                  <a:cubicBezTo>
                    <a:pt x="210372" y="2232622"/>
                    <a:pt x="209156" y="2230190"/>
                    <a:pt x="211588" y="2225326"/>
                  </a:cubicBezTo>
                  <a:lnTo>
                    <a:pt x="204292" y="2218029"/>
                  </a:lnTo>
                  <a:lnTo>
                    <a:pt x="189700" y="2228974"/>
                  </a:lnTo>
                  <a:cubicBezTo>
                    <a:pt x="182404" y="2231406"/>
                    <a:pt x="178147" y="2231406"/>
                    <a:pt x="176931" y="2228974"/>
                  </a:cubicBezTo>
                  <a:cubicBezTo>
                    <a:pt x="175715" y="2226542"/>
                    <a:pt x="176323" y="2219246"/>
                    <a:pt x="178755" y="2207085"/>
                  </a:cubicBezTo>
                  <a:cubicBezTo>
                    <a:pt x="181188" y="2197357"/>
                    <a:pt x="182404" y="2188237"/>
                    <a:pt x="182404" y="2179725"/>
                  </a:cubicBezTo>
                  <a:cubicBezTo>
                    <a:pt x="182404" y="2171213"/>
                    <a:pt x="179971" y="2166956"/>
                    <a:pt x="175107" y="2166956"/>
                  </a:cubicBezTo>
                  <a:cubicBezTo>
                    <a:pt x="162947" y="2162092"/>
                    <a:pt x="158083" y="2156012"/>
                    <a:pt x="160515" y="2148716"/>
                  </a:cubicBezTo>
                  <a:lnTo>
                    <a:pt x="171459" y="2148716"/>
                  </a:lnTo>
                  <a:cubicBezTo>
                    <a:pt x="171459" y="2143852"/>
                    <a:pt x="178755" y="2141420"/>
                    <a:pt x="193348" y="2141420"/>
                  </a:cubicBezTo>
                  <a:cubicBezTo>
                    <a:pt x="200644" y="2143852"/>
                    <a:pt x="201860" y="2146284"/>
                    <a:pt x="196996" y="2148716"/>
                  </a:cubicBezTo>
                  <a:cubicBezTo>
                    <a:pt x="201860" y="2151148"/>
                    <a:pt x="206116" y="2152972"/>
                    <a:pt x="209764" y="2154188"/>
                  </a:cubicBezTo>
                  <a:cubicBezTo>
                    <a:pt x="213412" y="2155404"/>
                    <a:pt x="215236" y="2154796"/>
                    <a:pt x="215236" y="2152364"/>
                  </a:cubicBezTo>
                  <a:lnTo>
                    <a:pt x="240773" y="2086699"/>
                  </a:lnTo>
                  <a:cubicBezTo>
                    <a:pt x="240773" y="2081835"/>
                    <a:pt x="243205" y="2079403"/>
                    <a:pt x="248069" y="2079403"/>
                  </a:cubicBezTo>
                  <a:cubicBezTo>
                    <a:pt x="250501" y="2084267"/>
                    <a:pt x="251717" y="2085483"/>
                    <a:pt x="251717" y="2083051"/>
                  </a:cubicBezTo>
                  <a:cubicBezTo>
                    <a:pt x="251717" y="2080619"/>
                    <a:pt x="250501" y="2076971"/>
                    <a:pt x="248069" y="2072107"/>
                  </a:cubicBezTo>
                  <a:cubicBezTo>
                    <a:pt x="250501" y="2069675"/>
                    <a:pt x="254149" y="2068458"/>
                    <a:pt x="259013" y="2068458"/>
                  </a:cubicBezTo>
                  <a:cubicBezTo>
                    <a:pt x="261445" y="2070890"/>
                    <a:pt x="263877" y="2070890"/>
                    <a:pt x="266309" y="2068458"/>
                  </a:cubicBezTo>
                  <a:lnTo>
                    <a:pt x="273605" y="2057514"/>
                  </a:lnTo>
                  <a:cubicBezTo>
                    <a:pt x="280902" y="2064810"/>
                    <a:pt x="288198" y="2064810"/>
                    <a:pt x="295494" y="2057514"/>
                  </a:cubicBezTo>
                  <a:lnTo>
                    <a:pt x="306438" y="2057514"/>
                  </a:lnTo>
                  <a:cubicBezTo>
                    <a:pt x="311302" y="2062378"/>
                    <a:pt x="316166" y="2061162"/>
                    <a:pt x="321030" y="2053866"/>
                  </a:cubicBezTo>
                  <a:cubicBezTo>
                    <a:pt x="321030" y="2051434"/>
                    <a:pt x="319814" y="2049002"/>
                    <a:pt x="317382" y="2046570"/>
                  </a:cubicBezTo>
                  <a:cubicBezTo>
                    <a:pt x="314950" y="2051434"/>
                    <a:pt x="311302" y="2052650"/>
                    <a:pt x="306438" y="2050218"/>
                  </a:cubicBezTo>
                  <a:cubicBezTo>
                    <a:pt x="311302" y="2045354"/>
                    <a:pt x="323462" y="2040490"/>
                    <a:pt x="342919" y="2035626"/>
                  </a:cubicBezTo>
                  <a:cubicBezTo>
                    <a:pt x="347783" y="2035626"/>
                    <a:pt x="355079" y="2030762"/>
                    <a:pt x="364807" y="2021034"/>
                  </a:cubicBezTo>
                  <a:cubicBezTo>
                    <a:pt x="364807" y="2018602"/>
                    <a:pt x="368455" y="2017385"/>
                    <a:pt x="375752" y="2017385"/>
                  </a:cubicBezTo>
                  <a:cubicBezTo>
                    <a:pt x="383048" y="2022250"/>
                    <a:pt x="387912" y="2022250"/>
                    <a:pt x="390344" y="2017385"/>
                  </a:cubicBezTo>
                  <a:cubicBezTo>
                    <a:pt x="397640" y="2014953"/>
                    <a:pt x="407368" y="2013737"/>
                    <a:pt x="419528" y="2013737"/>
                  </a:cubicBezTo>
                  <a:cubicBezTo>
                    <a:pt x="429257" y="2013737"/>
                    <a:pt x="438985" y="2014953"/>
                    <a:pt x="448713" y="2017385"/>
                  </a:cubicBezTo>
                  <a:cubicBezTo>
                    <a:pt x="460873" y="2017385"/>
                    <a:pt x="470602" y="2017385"/>
                    <a:pt x="477898" y="2017385"/>
                  </a:cubicBezTo>
                  <a:lnTo>
                    <a:pt x="477898" y="2021034"/>
                  </a:lnTo>
                  <a:cubicBezTo>
                    <a:pt x="480330" y="2025898"/>
                    <a:pt x="483978" y="2025898"/>
                    <a:pt x="488842" y="2021034"/>
                  </a:cubicBezTo>
                  <a:cubicBezTo>
                    <a:pt x="493706" y="2021034"/>
                    <a:pt x="499786" y="2019817"/>
                    <a:pt x="507082" y="2017385"/>
                  </a:cubicBezTo>
                  <a:cubicBezTo>
                    <a:pt x="514378" y="2014953"/>
                    <a:pt x="521675" y="2012521"/>
                    <a:pt x="528971" y="2010089"/>
                  </a:cubicBezTo>
                  <a:cubicBezTo>
                    <a:pt x="545995" y="2007657"/>
                    <a:pt x="555723" y="2002793"/>
                    <a:pt x="558155" y="1995497"/>
                  </a:cubicBezTo>
                  <a:lnTo>
                    <a:pt x="561062" y="1994129"/>
                  </a:lnTo>
                  <a:lnTo>
                    <a:pt x="561803" y="1988201"/>
                  </a:lnTo>
                  <a:cubicBezTo>
                    <a:pt x="565451" y="1988201"/>
                    <a:pt x="568644" y="1988201"/>
                    <a:pt x="571380" y="1988201"/>
                  </a:cubicBezTo>
                  <a:lnTo>
                    <a:pt x="573660" y="1988201"/>
                  </a:lnTo>
                  <a:lnTo>
                    <a:pt x="578220" y="1988201"/>
                  </a:lnTo>
                  <a:lnTo>
                    <a:pt x="583692" y="1988201"/>
                  </a:lnTo>
                  <a:lnTo>
                    <a:pt x="587340" y="1980905"/>
                  </a:lnTo>
                  <a:lnTo>
                    <a:pt x="598284" y="1977257"/>
                  </a:lnTo>
                  <a:lnTo>
                    <a:pt x="638413" y="1966312"/>
                  </a:lnTo>
                  <a:lnTo>
                    <a:pt x="645709" y="1962664"/>
                  </a:lnTo>
                  <a:lnTo>
                    <a:pt x="696782" y="1944424"/>
                  </a:lnTo>
                  <a:cubicBezTo>
                    <a:pt x="701646" y="1939560"/>
                    <a:pt x="713807" y="1937128"/>
                    <a:pt x="733263" y="1937128"/>
                  </a:cubicBezTo>
                  <a:lnTo>
                    <a:pt x="751503" y="1926184"/>
                  </a:lnTo>
                  <a:lnTo>
                    <a:pt x="751503" y="1922536"/>
                  </a:lnTo>
                  <a:cubicBezTo>
                    <a:pt x="751503" y="1917671"/>
                    <a:pt x="749679" y="1913415"/>
                    <a:pt x="746031" y="1909767"/>
                  </a:cubicBezTo>
                  <a:cubicBezTo>
                    <a:pt x="742383" y="1906119"/>
                    <a:pt x="739343" y="1901863"/>
                    <a:pt x="736911" y="1896999"/>
                  </a:cubicBezTo>
                  <a:cubicBezTo>
                    <a:pt x="729615" y="1894567"/>
                    <a:pt x="722927" y="1893959"/>
                    <a:pt x="716847" y="1895175"/>
                  </a:cubicBezTo>
                  <a:cubicBezTo>
                    <a:pt x="710767" y="1896391"/>
                    <a:pt x="710158" y="1898215"/>
                    <a:pt x="715023" y="1900647"/>
                  </a:cubicBezTo>
                  <a:cubicBezTo>
                    <a:pt x="685838" y="1886055"/>
                    <a:pt x="670030" y="1878759"/>
                    <a:pt x="667598" y="1878759"/>
                  </a:cubicBezTo>
                  <a:cubicBezTo>
                    <a:pt x="670030" y="1881191"/>
                    <a:pt x="673678" y="1879975"/>
                    <a:pt x="678542" y="1875111"/>
                  </a:cubicBezTo>
                  <a:cubicBezTo>
                    <a:pt x="680974" y="1870246"/>
                    <a:pt x="681582" y="1865990"/>
                    <a:pt x="680366" y="1862342"/>
                  </a:cubicBezTo>
                  <a:cubicBezTo>
                    <a:pt x="679150" y="1858694"/>
                    <a:pt x="676110" y="1856870"/>
                    <a:pt x="671246" y="1856870"/>
                  </a:cubicBezTo>
                  <a:cubicBezTo>
                    <a:pt x="668814" y="1856870"/>
                    <a:pt x="663950" y="1853222"/>
                    <a:pt x="656653" y="1845926"/>
                  </a:cubicBezTo>
                  <a:lnTo>
                    <a:pt x="642061" y="1834982"/>
                  </a:lnTo>
                  <a:lnTo>
                    <a:pt x="634765" y="1831334"/>
                  </a:lnTo>
                  <a:lnTo>
                    <a:pt x="631117" y="1831334"/>
                  </a:lnTo>
                  <a:lnTo>
                    <a:pt x="623821" y="1827686"/>
                  </a:lnTo>
                  <a:cubicBezTo>
                    <a:pt x="618957" y="1827686"/>
                    <a:pt x="612877" y="1823429"/>
                    <a:pt x="605580" y="1814917"/>
                  </a:cubicBezTo>
                  <a:cubicBezTo>
                    <a:pt x="598284" y="1806405"/>
                    <a:pt x="597068" y="1800933"/>
                    <a:pt x="601932" y="1798501"/>
                  </a:cubicBezTo>
                  <a:lnTo>
                    <a:pt x="601932" y="1791205"/>
                  </a:lnTo>
                  <a:cubicBezTo>
                    <a:pt x="609228" y="1791205"/>
                    <a:pt x="614093" y="1787557"/>
                    <a:pt x="616525" y="1780261"/>
                  </a:cubicBezTo>
                  <a:cubicBezTo>
                    <a:pt x="618957" y="1777828"/>
                    <a:pt x="622605" y="1779045"/>
                    <a:pt x="627469" y="1783909"/>
                  </a:cubicBezTo>
                  <a:cubicBezTo>
                    <a:pt x="625037" y="1791205"/>
                    <a:pt x="627469" y="1793637"/>
                    <a:pt x="634765" y="1791205"/>
                  </a:cubicBezTo>
                  <a:lnTo>
                    <a:pt x="642061" y="1780261"/>
                  </a:lnTo>
                  <a:lnTo>
                    <a:pt x="649357" y="1783909"/>
                  </a:lnTo>
                  <a:cubicBezTo>
                    <a:pt x="646925" y="1779045"/>
                    <a:pt x="646925" y="1770532"/>
                    <a:pt x="649357" y="1758372"/>
                  </a:cubicBezTo>
                  <a:cubicBezTo>
                    <a:pt x="651789" y="1751076"/>
                    <a:pt x="650573" y="1747428"/>
                    <a:pt x="645709" y="1747428"/>
                  </a:cubicBezTo>
                  <a:cubicBezTo>
                    <a:pt x="640845" y="1742564"/>
                    <a:pt x="637197" y="1738308"/>
                    <a:pt x="634765" y="1734660"/>
                  </a:cubicBezTo>
                  <a:cubicBezTo>
                    <a:pt x="632333" y="1731012"/>
                    <a:pt x="631117" y="1726755"/>
                    <a:pt x="631117" y="1721891"/>
                  </a:cubicBezTo>
                  <a:cubicBezTo>
                    <a:pt x="623821" y="1712163"/>
                    <a:pt x="625037" y="1704867"/>
                    <a:pt x="634765" y="1700003"/>
                  </a:cubicBezTo>
                  <a:lnTo>
                    <a:pt x="638413" y="1689059"/>
                  </a:lnTo>
                  <a:cubicBezTo>
                    <a:pt x="635981" y="1679331"/>
                    <a:pt x="635981" y="1672034"/>
                    <a:pt x="638413" y="1667170"/>
                  </a:cubicBezTo>
                  <a:lnTo>
                    <a:pt x="642061" y="1648930"/>
                  </a:lnTo>
                  <a:cubicBezTo>
                    <a:pt x="639629" y="1646498"/>
                    <a:pt x="638413" y="1644066"/>
                    <a:pt x="638413" y="1641634"/>
                  </a:cubicBezTo>
                  <a:lnTo>
                    <a:pt x="642061" y="1616097"/>
                  </a:lnTo>
                  <a:cubicBezTo>
                    <a:pt x="644493" y="1608801"/>
                    <a:pt x="645709" y="1601505"/>
                    <a:pt x="645709" y="1594209"/>
                  </a:cubicBezTo>
                  <a:cubicBezTo>
                    <a:pt x="645709" y="1586912"/>
                    <a:pt x="644493" y="1578400"/>
                    <a:pt x="642061" y="1568672"/>
                  </a:cubicBezTo>
                  <a:cubicBezTo>
                    <a:pt x="639629" y="1554080"/>
                    <a:pt x="635373" y="1531584"/>
                    <a:pt x="629293" y="1501183"/>
                  </a:cubicBezTo>
                  <a:cubicBezTo>
                    <a:pt x="623213" y="1470782"/>
                    <a:pt x="617741" y="1442206"/>
                    <a:pt x="612877" y="1415453"/>
                  </a:cubicBezTo>
                  <a:lnTo>
                    <a:pt x="612877" y="1411805"/>
                  </a:lnTo>
                  <a:cubicBezTo>
                    <a:pt x="612877" y="1404509"/>
                    <a:pt x="611052" y="1396605"/>
                    <a:pt x="607404" y="1388093"/>
                  </a:cubicBezTo>
                  <a:cubicBezTo>
                    <a:pt x="603756" y="1379580"/>
                    <a:pt x="603148" y="1374108"/>
                    <a:pt x="605580" y="1371676"/>
                  </a:cubicBezTo>
                  <a:cubicBezTo>
                    <a:pt x="603148" y="1361948"/>
                    <a:pt x="597068" y="1320603"/>
                    <a:pt x="587340" y="1247642"/>
                  </a:cubicBezTo>
                  <a:cubicBezTo>
                    <a:pt x="584908" y="1223321"/>
                    <a:pt x="580652" y="1203257"/>
                    <a:pt x="574572" y="1187448"/>
                  </a:cubicBezTo>
                  <a:cubicBezTo>
                    <a:pt x="568492" y="1171640"/>
                    <a:pt x="561803" y="1160088"/>
                    <a:pt x="554507" y="1152792"/>
                  </a:cubicBezTo>
                  <a:cubicBezTo>
                    <a:pt x="552075" y="1145496"/>
                    <a:pt x="551467" y="1141240"/>
                    <a:pt x="552683" y="1140023"/>
                  </a:cubicBezTo>
                  <a:cubicBezTo>
                    <a:pt x="553899" y="1138807"/>
                    <a:pt x="556939" y="1141847"/>
                    <a:pt x="561803" y="1149144"/>
                  </a:cubicBezTo>
                  <a:cubicBezTo>
                    <a:pt x="564235" y="1149144"/>
                    <a:pt x="565451" y="1147927"/>
                    <a:pt x="565451" y="1145496"/>
                  </a:cubicBezTo>
                  <a:cubicBezTo>
                    <a:pt x="565451" y="1143064"/>
                    <a:pt x="564844" y="1140631"/>
                    <a:pt x="563627" y="1138199"/>
                  </a:cubicBezTo>
                  <a:cubicBezTo>
                    <a:pt x="562411" y="1135767"/>
                    <a:pt x="560587" y="1128471"/>
                    <a:pt x="558155" y="1116311"/>
                  </a:cubicBezTo>
                  <a:cubicBezTo>
                    <a:pt x="545995" y="1104151"/>
                    <a:pt x="540523" y="1095639"/>
                    <a:pt x="541739" y="1090774"/>
                  </a:cubicBezTo>
                  <a:cubicBezTo>
                    <a:pt x="542955" y="1085910"/>
                    <a:pt x="543563" y="1082262"/>
                    <a:pt x="543563" y="1079830"/>
                  </a:cubicBezTo>
                  <a:cubicBezTo>
                    <a:pt x="538699" y="1077398"/>
                    <a:pt x="538699" y="1072534"/>
                    <a:pt x="543563" y="1065238"/>
                  </a:cubicBezTo>
                  <a:cubicBezTo>
                    <a:pt x="538699" y="1062806"/>
                    <a:pt x="536875" y="1060374"/>
                    <a:pt x="538091" y="1057942"/>
                  </a:cubicBezTo>
                  <a:cubicBezTo>
                    <a:pt x="539307" y="1055510"/>
                    <a:pt x="542347" y="1054294"/>
                    <a:pt x="547211" y="1054294"/>
                  </a:cubicBezTo>
                  <a:cubicBezTo>
                    <a:pt x="549643" y="1054294"/>
                    <a:pt x="551467" y="1053078"/>
                    <a:pt x="552683" y="1050646"/>
                  </a:cubicBezTo>
                  <a:cubicBezTo>
                    <a:pt x="553899" y="1048214"/>
                    <a:pt x="553291" y="1043349"/>
                    <a:pt x="550859" y="1036053"/>
                  </a:cubicBezTo>
                  <a:lnTo>
                    <a:pt x="554507" y="1025109"/>
                  </a:lnTo>
                  <a:lnTo>
                    <a:pt x="550859" y="999573"/>
                  </a:lnTo>
                  <a:lnTo>
                    <a:pt x="547211" y="988628"/>
                  </a:lnTo>
                  <a:lnTo>
                    <a:pt x="561803" y="992276"/>
                  </a:lnTo>
                  <a:cubicBezTo>
                    <a:pt x="561803" y="992276"/>
                    <a:pt x="564235" y="992885"/>
                    <a:pt x="569100" y="994100"/>
                  </a:cubicBezTo>
                  <a:cubicBezTo>
                    <a:pt x="573964" y="995317"/>
                    <a:pt x="577612" y="993492"/>
                    <a:pt x="580044" y="988628"/>
                  </a:cubicBezTo>
                  <a:lnTo>
                    <a:pt x="576396" y="974036"/>
                  </a:lnTo>
                  <a:cubicBezTo>
                    <a:pt x="573964" y="969172"/>
                    <a:pt x="572748" y="964916"/>
                    <a:pt x="572748" y="961268"/>
                  </a:cubicBezTo>
                  <a:cubicBezTo>
                    <a:pt x="572748" y="957620"/>
                    <a:pt x="575180" y="954580"/>
                    <a:pt x="580044" y="952148"/>
                  </a:cubicBezTo>
                  <a:cubicBezTo>
                    <a:pt x="587340" y="952148"/>
                    <a:pt x="587340" y="943636"/>
                    <a:pt x="580044" y="926611"/>
                  </a:cubicBezTo>
                  <a:cubicBezTo>
                    <a:pt x="577612" y="921747"/>
                    <a:pt x="575180" y="916883"/>
                    <a:pt x="572748" y="912019"/>
                  </a:cubicBezTo>
                  <a:cubicBezTo>
                    <a:pt x="570316" y="907155"/>
                    <a:pt x="569100" y="902290"/>
                    <a:pt x="569100" y="897426"/>
                  </a:cubicBezTo>
                  <a:cubicBezTo>
                    <a:pt x="573964" y="892562"/>
                    <a:pt x="578220" y="890130"/>
                    <a:pt x="581868" y="890130"/>
                  </a:cubicBezTo>
                  <a:cubicBezTo>
                    <a:pt x="585516" y="890130"/>
                    <a:pt x="590988" y="892562"/>
                    <a:pt x="598284" y="897426"/>
                  </a:cubicBezTo>
                  <a:cubicBezTo>
                    <a:pt x="600716" y="902290"/>
                    <a:pt x="603148" y="905331"/>
                    <a:pt x="605580" y="906547"/>
                  </a:cubicBezTo>
                  <a:cubicBezTo>
                    <a:pt x="608012" y="907763"/>
                    <a:pt x="611660" y="907155"/>
                    <a:pt x="616525" y="904722"/>
                  </a:cubicBezTo>
                  <a:cubicBezTo>
                    <a:pt x="618957" y="904722"/>
                    <a:pt x="621389" y="901074"/>
                    <a:pt x="623821" y="893778"/>
                  </a:cubicBezTo>
                  <a:lnTo>
                    <a:pt x="634765" y="897426"/>
                  </a:lnTo>
                  <a:cubicBezTo>
                    <a:pt x="644493" y="907155"/>
                    <a:pt x="650573" y="907155"/>
                    <a:pt x="653005" y="897426"/>
                  </a:cubicBezTo>
                  <a:lnTo>
                    <a:pt x="660301" y="893778"/>
                  </a:lnTo>
                  <a:lnTo>
                    <a:pt x="667598" y="893778"/>
                  </a:lnTo>
                  <a:cubicBezTo>
                    <a:pt x="670030" y="893778"/>
                    <a:pt x="673678" y="892562"/>
                    <a:pt x="678542" y="890130"/>
                  </a:cubicBezTo>
                  <a:cubicBezTo>
                    <a:pt x="683406" y="875538"/>
                    <a:pt x="690702" y="873106"/>
                    <a:pt x="700430" y="882834"/>
                  </a:cubicBezTo>
                  <a:lnTo>
                    <a:pt x="725967" y="893778"/>
                  </a:lnTo>
                  <a:lnTo>
                    <a:pt x="725967" y="890130"/>
                  </a:lnTo>
                  <a:cubicBezTo>
                    <a:pt x="728399" y="885266"/>
                    <a:pt x="728399" y="876754"/>
                    <a:pt x="725967" y="864594"/>
                  </a:cubicBezTo>
                  <a:cubicBezTo>
                    <a:pt x="723535" y="854865"/>
                    <a:pt x="723535" y="847569"/>
                    <a:pt x="725967" y="842705"/>
                  </a:cubicBezTo>
                  <a:cubicBezTo>
                    <a:pt x="725967" y="832977"/>
                    <a:pt x="723535" y="828113"/>
                    <a:pt x="718671" y="828113"/>
                  </a:cubicBezTo>
                  <a:cubicBezTo>
                    <a:pt x="713807" y="823249"/>
                    <a:pt x="711982" y="818993"/>
                    <a:pt x="713199" y="815345"/>
                  </a:cubicBezTo>
                  <a:cubicBezTo>
                    <a:pt x="714415" y="811697"/>
                    <a:pt x="715023" y="808657"/>
                    <a:pt x="715023" y="806224"/>
                  </a:cubicBezTo>
                  <a:cubicBezTo>
                    <a:pt x="710158" y="798928"/>
                    <a:pt x="707726" y="792848"/>
                    <a:pt x="707726" y="787984"/>
                  </a:cubicBezTo>
                  <a:lnTo>
                    <a:pt x="718671" y="769744"/>
                  </a:lnTo>
                  <a:lnTo>
                    <a:pt x="722319" y="755151"/>
                  </a:lnTo>
                  <a:cubicBezTo>
                    <a:pt x="722319" y="740559"/>
                    <a:pt x="717455" y="724751"/>
                    <a:pt x="707726" y="707727"/>
                  </a:cubicBezTo>
                  <a:cubicBezTo>
                    <a:pt x="707726" y="700430"/>
                    <a:pt x="707118" y="692526"/>
                    <a:pt x="705902" y="684014"/>
                  </a:cubicBezTo>
                  <a:cubicBezTo>
                    <a:pt x="704686" y="675502"/>
                    <a:pt x="705294" y="665165"/>
                    <a:pt x="707726" y="653005"/>
                  </a:cubicBezTo>
                  <a:cubicBezTo>
                    <a:pt x="712591" y="648141"/>
                    <a:pt x="715023" y="643277"/>
                    <a:pt x="715023" y="638413"/>
                  </a:cubicBezTo>
                  <a:cubicBezTo>
                    <a:pt x="715023" y="633549"/>
                    <a:pt x="712591" y="628685"/>
                    <a:pt x="707726" y="623821"/>
                  </a:cubicBezTo>
                  <a:cubicBezTo>
                    <a:pt x="712591" y="621389"/>
                    <a:pt x="711375" y="617741"/>
                    <a:pt x="704078" y="612876"/>
                  </a:cubicBezTo>
                  <a:lnTo>
                    <a:pt x="707726" y="605580"/>
                  </a:lnTo>
                  <a:cubicBezTo>
                    <a:pt x="707726" y="600716"/>
                    <a:pt x="704078" y="592204"/>
                    <a:pt x="696782" y="580044"/>
                  </a:cubicBezTo>
                  <a:lnTo>
                    <a:pt x="678542" y="532619"/>
                  </a:lnTo>
                  <a:lnTo>
                    <a:pt x="685838" y="510730"/>
                  </a:lnTo>
                  <a:cubicBezTo>
                    <a:pt x="680974" y="505866"/>
                    <a:pt x="679758" y="501002"/>
                    <a:pt x="682190" y="496138"/>
                  </a:cubicBezTo>
                  <a:cubicBezTo>
                    <a:pt x="689486" y="488842"/>
                    <a:pt x="694350" y="479114"/>
                    <a:pt x="696782" y="466954"/>
                  </a:cubicBezTo>
                  <a:cubicBezTo>
                    <a:pt x="696782" y="454793"/>
                    <a:pt x="699214" y="446889"/>
                    <a:pt x="704078" y="443241"/>
                  </a:cubicBezTo>
                  <a:cubicBezTo>
                    <a:pt x="708943" y="439593"/>
                    <a:pt x="716239" y="436553"/>
                    <a:pt x="725967" y="434121"/>
                  </a:cubicBezTo>
                  <a:cubicBezTo>
                    <a:pt x="728399" y="436553"/>
                    <a:pt x="735695" y="426825"/>
                    <a:pt x="747855" y="404936"/>
                  </a:cubicBezTo>
                  <a:cubicBezTo>
                    <a:pt x="747855" y="395208"/>
                    <a:pt x="755151" y="386696"/>
                    <a:pt x="769744" y="379400"/>
                  </a:cubicBezTo>
                  <a:cubicBezTo>
                    <a:pt x="769744" y="374536"/>
                    <a:pt x="773392" y="368456"/>
                    <a:pt x="780688" y="361159"/>
                  </a:cubicBezTo>
                  <a:cubicBezTo>
                    <a:pt x="780688" y="358727"/>
                    <a:pt x="781296" y="355687"/>
                    <a:pt x="782512" y="352039"/>
                  </a:cubicBezTo>
                  <a:cubicBezTo>
                    <a:pt x="783728" y="348391"/>
                    <a:pt x="786768" y="347783"/>
                    <a:pt x="791632" y="350215"/>
                  </a:cubicBezTo>
                  <a:cubicBezTo>
                    <a:pt x="798928" y="340487"/>
                    <a:pt x="818385" y="324679"/>
                    <a:pt x="850001" y="302790"/>
                  </a:cubicBezTo>
                  <a:cubicBezTo>
                    <a:pt x="854866" y="305222"/>
                    <a:pt x="857298" y="305222"/>
                    <a:pt x="857298" y="302790"/>
                  </a:cubicBezTo>
                  <a:cubicBezTo>
                    <a:pt x="857298" y="293062"/>
                    <a:pt x="863378" y="285766"/>
                    <a:pt x="875538" y="280902"/>
                  </a:cubicBezTo>
                  <a:lnTo>
                    <a:pt x="890130" y="277254"/>
                  </a:lnTo>
                  <a:lnTo>
                    <a:pt x="893778" y="266309"/>
                  </a:lnTo>
                  <a:cubicBezTo>
                    <a:pt x="896210" y="263877"/>
                    <a:pt x="899250" y="260229"/>
                    <a:pt x="902899" y="255365"/>
                  </a:cubicBezTo>
                  <a:cubicBezTo>
                    <a:pt x="906547" y="250501"/>
                    <a:pt x="908371" y="243205"/>
                    <a:pt x="908371" y="233477"/>
                  </a:cubicBezTo>
                  <a:lnTo>
                    <a:pt x="926611" y="207940"/>
                  </a:lnTo>
                  <a:cubicBezTo>
                    <a:pt x="924179" y="203076"/>
                    <a:pt x="923571" y="200036"/>
                    <a:pt x="924787" y="198820"/>
                  </a:cubicBezTo>
                  <a:cubicBezTo>
                    <a:pt x="926003" y="197604"/>
                    <a:pt x="927827" y="196996"/>
                    <a:pt x="930259" y="196996"/>
                  </a:cubicBezTo>
                  <a:cubicBezTo>
                    <a:pt x="935123" y="194564"/>
                    <a:pt x="937555" y="189700"/>
                    <a:pt x="937555" y="182404"/>
                  </a:cubicBezTo>
                  <a:cubicBezTo>
                    <a:pt x="937555" y="177540"/>
                    <a:pt x="942419" y="173892"/>
                    <a:pt x="952148" y="171459"/>
                  </a:cubicBezTo>
                  <a:lnTo>
                    <a:pt x="955796" y="156867"/>
                  </a:lnTo>
                  <a:cubicBezTo>
                    <a:pt x="948499" y="156867"/>
                    <a:pt x="944851" y="153219"/>
                    <a:pt x="944851" y="145923"/>
                  </a:cubicBezTo>
                  <a:cubicBezTo>
                    <a:pt x="959444" y="136195"/>
                    <a:pt x="969172" y="132547"/>
                    <a:pt x="974036" y="134979"/>
                  </a:cubicBezTo>
                  <a:cubicBezTo>
                    <a:pt x="976468" y="134979"/>
                    <a:pt x="979508" y="131939"/>
                    <a:pt x="983156" y="125858"/>
                  </a:cubicBezTo>
                  <a:cubicBezTo>
                    <a:pt x="986804" y="119778"/>
                    <a:pt x="988628" y="114306"/>
                    <a:pt x="988628" y="109442"/>
                  </a:cubicBezTo>
                  <a:lnTo>
                    <a:pt x="992276" y="91202"/>
                  </a:lnTo>
                  <a:lnTo>
                    <a:pt x="988628" y="69313"/>
                  </a:lnTo>
                  <a:lnTo>
                    <a:pt x="1003221" y="54721"/>
                  </a:lnTo>
                  <a:cubicBezTo>
                    <a:pt x="1010517" y="47425"/>
                    <a:pt x="1014165" y="41345"/>
                    <a:pt x="1014165" y="36481"/>
                  </a:cubicBezTo>
                  <a:lnTo>
                    <a:pt x="1025109" y="21888"/>
                  </a:lnTo>
                  <a:cubicBezTo>
                    <a:pt x="1032405" y="24320"/>
                    <a:pt x="1036053" y="20672"/>
                    <a:pt x="1036053" y="10944"/>
                  </a:cubicBezTo>
                  <a:cubicBezTo>
                    <a:pt x="1040917" y="3648"/>
                    <a:pt x="1046997" y="0"/>
                    <a:pt x="1054294" y="0"/>
                  </a:cubicBezTo>
                  <a:close/>
                  <a:moveTo>
                    <a:pt x="751503" y="930259"/>
                  </a:moveTo>
                  <a:lnTo>
                    <a:pt x="769744" y="952148"/>
                  </a:lnTo>
                  <a:lnTo>
                    <a:pt x="777040" y="952148"/>
                  </a:lnTo>
                  <a:cubicBezTo>
                    <a:pt x="777040" y="952148"/>
                    <a:pt x="775824" y="950932"/>
                    <a:pt x="773392" y="948499"/>
                  </a:cubicBezTo>
                  <a:cubicBezTo>
                    <a:pt x="770960" y="946067"/>
                    <a:pt x="766096" y="941203"/>
                    <a:pt x="758799" y="933907"/>
                  </a:cubicBezTo>
                  <a:lnTo>
                    <a:pt x="751503" y="930259"/>
                  </a:lnTo>
                  <a:close/>
                  <a:moveTo>
                    <a:pt x="1543136" y="1229401"/>
                  </a:moveTo>
                  <a:cubicBezTo>
                    <a:pt x="1540703" y="1229401"/>
                    <a:pt x="1537055" y="1231833"/>
                    <a:pt x="1532191" y="1236697"/>
                  </a:cubicBezTo>
                  <a:cubicBezTo>
                    <a:pt x="1527327" y="1234265"/>
                    <a:pt x="1523679" y="1234265"/>
                    <a:pt x="1521247" y="1236697"/>
                  </a:cubicBezTo>
                  <a:cubicBezTo>
                    <a:pt x="1518815" y="1239129"/>
                    <a:pt x="1516383" y="1240346"/>
                    <a:pt x="1513951" y="1240346"/>
                  </a:cubicBezTo>
                  <a:cubicBezTo>
                    <a:pt x="1509087" y="1242777"/>
                    <a:pt x="1507871" y="1247642"/>
                    <a:pt x="1510303" y="1254938"/>
                  </a:cubicBezTo>
                  <a:lnTo>
                    <a:pt x="1503007" y="1251290"/>
                  </a:lnTo>
                  <a:lnTo>
                    <a:pt x="1499359" y="1251290"/>
                  </a:lnTo>
                  <a:lnTo>
                    <a:pt x="1499359" y="1258586"/>
                  </a:lnTo>
                  <a:lnTo>
                    <a:pt x="1503007" y="1258586"/>
                  </a:lnTo>
                  <a:lnTo>
                    <a:pt x="1499359" y="1265882"/>
                  </a:lnTo>
                  <a:cubicBezTo>
                    <a:pt x="1494495" y="1265882"/>
                    <a:pt x="1492063" y="1265882"/>
                    <a:pt x="1492063" y="1265882"/>
                  </a:cubicBezTo>
                  <a:lnTo>
                    <a:pt x="1499359" y="1269530"/>
                  </a:lnTo>
                  <a:cubicBezTo>
                    <a:pt x="1504223" y="1271962"/>
                    <a:pt x="1509087" y="1272570"/>
                    <a:pt x="1513951" y="1271354"/>
                  </a:cubicBezTo>
                  <a:cubicBezTo>
                    <a:pt x="1518815" y="1270138"/>
                    <a:pt x="1518815" y="1268314"/>
                    <a:pt x="1513951" y="1265882"/>
                  </a:cubicBezTo>
                  <a:cubicBezTo>
                    <a:pt x="1511519" y="1265882"/>
                    <a:pt x="1509087" y="1264666"/>
                    <a:pt x="1506655" y="1262234"/>
                  </a:cubicBezTo>
                  <a:cubicBezTo>
                    <a:pt x="1504223" y="1259802"/>
                    <a:pt x="1505439" y="1259802"/>
                    <a:pt x="1510303" y="1262234"/>
                  </a:cubicBezTo>
                  <a:lnTo>
                    <a:pt x="1517599" y="1262234"/>
                  </a:lnTo>
                  <a:lnTo>
                    <a:pt x="1524895" y="1265882"/>
                  </a:lnTo>
                  <a:cubicBezTo>
                    <a:pt x="1524895" y="1261018"/>
                    <a:pt x="1528543" y="1256154"/>
                    <a:pt x="1535840" y="1251290"/>
                  </a:cubicBezTo>
                  <a:lnTo>
                    <a:pt x="1543136" y="1247642"/>
                  </a:lnTo>
                  <a:cubicBezTo>
                    <a:pt x="1545568" y="1247642"/>
                    <a:pt x="1547392" y="1247642"/>
                    <a:pt x="1548608" y="1247642"/>
                  </a:cubicBezTo>
                  <a:cubicBezTo>
                    <a:pt x="1549824" y="1247642"/>
                    <a:pt x="1550432" y="1246426"/>
                    <a:pt x="1550432" y="1243994"/>
                  </a:cubicBezTo>
                  <a:cubicBezTo>
                    <a:pt x="1548000" y="1241562"/>
                    <a:pt x="1545568" y="1242777"/>
                    <a:pt x="1543136" y="1247642"/>
                  </a:cubicBezTo>
                  <a:cubicBezTo>
                    <a:pt x="1540703" y="1245210"/>
                    <a:pt x="1538272" y="1245210"/>
                    <a:pt x="1535840" y="1247642"/>
                  </a:cubicBezTo>
                  <a:cubicBezTo>
                    <a:pt x="1533407" y="1250074"/>
                    <a:pt x="1530975" y="1251290"/>
                    <a:pt x="1528543" y="1251290"/>
                  </a:cubicBezTo>
                  <a:cubicBezTo>
                    <a:pt x="1528543" y="1246426"/>
                    <a:pt x="1530975" y="1243994"/>
                    <a:pt x="1535840" y="1243994"/>
                  </a:cubicBezTo>
                  <a:lnTo>
                    <a:pt x="1539488" y="1233049"/>
                  </a:lnTo>
                  <a:cubicBezTo>
                    <a:pt x="1544352" y="1230617"/>
                    <a:pt x="1545568" y="1229401"/>
                    <a:pt x="1543136" y="1229401"/>
                  </a:cubicBezTo>
                  <a:close/>
                  <a:moveTo>
                    <a:pt x="1565024" y="1251290"/>
                  </a:moveTo>
                  <a:lnTo>
                    <a:pt x="1546784" y="1262234"/>
                  </a:lnTo>
                  <a:lnTo>
                    <a:pt x="1528875" y="1269696"/>
                  </a:lnTo>
                  <a:lnTo>
                    <a:pt x="1535840" y="1273178"/>
                  </a:lnTo>
                  <a:cubicBezTo>
                    <a:pt x="1538272" y="1270746"/>
                    <a:pt x="1541312" y="1268922"/>
                    <a:pt x="1544960" y="1267706"/>
                  </a:cubicBezTo>
                  <a:cubicBezTo>
                    <a:pt x="1548608" y="1266490"/>
                    <a:pt x="1550432" y="1265882"/>
                    <a:pt x="1550432" y="1265882"/>
                  </a:cubicBezTo>
                  <a:cubicBezTo>
                    <a:pt x="1555296" y="1261018"/>
                    <a:pt x="1561376" y="1259802"/>
                    <a:pt x="1568672" y="1262234"/>
                  </a:cubicBezTo>
                  <a:cubicBezTo>
                    <a:pt x="1571104" y="1257370"/>
                    <a:pt x="1574752" y="1256154"/>
                    <a:pt x="1579616" y="1258586"/>
                  </a:cubicBezTo>
                  <a:cubicBezTo>
                    <a:pt x="1579616" y="1253722"/>
                    <a:pt x="1577184" y="1252506"/>
                    <a:pt x="1572320" y="1254938"/>
                  </a:cubicBezTo>
                  <a:lnTo>
                    <a:pt x="1565024" y="1251290"/>
                  </a:lnTo>
                  <a:close/>
                  <a:moveTo>
                    <a:pt x="1528397" y="1269895"/>
                  </a:moveTo>
                  <a:lnTo>
                    <a:pt x="1516251" y="1274956"/>
                  </a:lnTo>
                  <a:lnTo>
                    <a:pt x="1518967" y="1277054"/>
                  </a:lnTo>
                  <a:cubicBezTo>
                    <a:pt x="1522007" y="1278574"/>
                    <a:pt x="1524439" y="1277966"/>
                    <a:pt x="1526263" y="1275230"/>
                  </a:cubicBezTo>
                  <a:lnTo>
                    <a:pt x="1528397" y="1269895"/>
                  </a:lnTo>
                  <a:close/>
                  <a:moveTo>
                    <a:pt x="1474278" y="1260410"/>
                  </a:moveTo>
                  <a:cubicBezTo>
                    <a:pt x="1473366" y="1260410"/>
                    <a:pt x="1472606" y="1261018"/>
                    <a:pt x="1471998" y="1262234"/>
                  </a:cubicBezTo>
                  <a:cubicBezTo>
                    <a:pt x="1470782" y="1264666"/>
                    <a:pt x="1471390" y="1267098"/>
                    <a:pt x="1473822" y="1269530"/>
                  </a:cubicBezTo>
                  <a:lnTo>
                    <a:pt x="1470174" y="1269530"/>
                  </a:lnTo>
                  <a:cubicBezTo>
                    <a:pt x="1470174" y="1267098"/>
                    <a:pt x="1468958" y="1264666"/>
                    <a:pt x="1466526" y="1262234"/>
                  </a:cubicBezTo>
                  <a:lnTo>
                    <a:pt x="1455582" y="1265882"/>
                  </a:lnTo>
                  <a:lnTo>
                    <a:pt x="1466526" y="1265882"/>
                  </a:lnTo>
                  <a:lnTo>
                    <a:pt x="1462878" y="1273178"/>
                  </a:lnTo>
                  <a:lnTo>
                    <a:pt x="1451934" y="1273178"/>
                  </a:lnTo>
                  <a:lnTo>
                    <a:pt x="1451934" y="1284122"/>
                  </a:lnTo>
                  <a:cubicBezTo>
                    <a:pt x="1447070" y="1288986"/>
                    <a:pt x="1440382" y="1294459"/>
                    <a:pt x="1431869" y="1300539"/>
                  </a:cubicBezTo>
                  <a:cubicBezTo>
                    <a:pt x="1423357" y="1306619"/>
                    <a:pt x="1419101" y="1306011"/>
                    <a:pt x="1419101" y="1298715"/>
                  </a:cubicBezTo>
                  <a:lnTo>
                    <a:pt x="1415453" y="1306011"/>
                  </a:lnTo>
                  <a:cubicBezTo>
                    <a:pt x="1410589" y="1306011"/>
                    <a:pt x="1406941" y="1302363"/>
                    <a:pt x="1404509" y="1295067"/>
                  </a:cubicBezTo>
                  <a:lnTo>
                    <a:pt x="1397213" y="1295067"/>
                  </a:lnTo>
                  <a:lnTo>
                    <a:pt x="1389916" y="1295067"/>
                  </a:lnTo>
                  <a:cubicBezTo>
                    <a:pt x="1389916" y="1297499"/>
                    <a:pt x="1387484" y="1298715"/>
                    <a:pt x="1382620" y="1298715"/>
                  </a:cubicBezTo>
                  <a:lnTo>
                    <a:pt x="1371676" y="1302363"/>
                  </a:lnTo>
                  <a:lnTo>
                    <a:pt x="1368028" y="1320603"/>
                  </a:lnTo>
                  <a:cubicBezTo>
                    <a:pt x="1368028" y="1327899"/>
                    <a:pt x="1361948" y="1332763"/>
                    <a:pt x="1349788" y="1335195"/>
                  </a:cubicBezTo>
                  <a:cubicBezTo>
                    <a:pt x="1344924" y="1342492"/>
                    <a:pt x="1341275" y="1346140"/>
                    <a:pt x="1338843" y="1346140"/>
                  </a:cubicBezTo>
                  <a:cubicBezTo>
                    <a:pt x="1336411" y="1346140"/>
                    <a:pt x="1335195" y="1343708"/>
                    <a:pt x="1335195" y="1338843"/>
                  </a:cubicBezTo>
                  <a:cubicBezTo>
                    <a:pt x="1337627" y="1333979"/>
                    <a:pt x="1336411" y="1330331"/>
                    <a:pt x="1331547" y="1327899"/>
                  </a:cubicBezTo>
                  <a:lnTo>
                    <a:pt x="1327899" y="1342492"/>
                  </a:lnTo>
                  <a:lnTo>
                    <a:pt x="1320603" y="1349788"/>
                  </a:lnTo>
                  <a:lnTo>
                    <a:pt x="1291418" y="1371676"/>
                  </a:lnTo>
                  <a:cubicBezTo>
                    <a:pt x="1286554" y="1374108"/>
                    <a:pt x="1280474" y="1376540"/>
                    <a:pt x="1273178" y="1378972"/>
                  </a:cubicBezTo>
                  <a:cubicBezTo>
                    <a:pt x="1265882" y="1381404"/>
                    <a:pt x="1263450" y="1380188"/>
                    <a:pt x="1265882" y="1375324"/>
                  </a:cubicBezTo>
                  <a:cubicBezTo>
                    <a:pt x="1261018" y="1375324"/>
                    <a:pt x="1259802" y="1378972"/>
                    <a:pt x="1262234" y="1386268"/>
                  </a:cubicBezTo>
                  <a:cubicBezTo>
                    <a:pt x="1262234" y="1391133"/>
                    <a:pt x="1259802" y="1392349"/>
                    <a:pt x="1254938" y="1389916"/>
                  </a:cubicBezTo>
                  <a:lnTo>
                    <a:pt x="1254938" y="1382620"/>
                  </a:lnTo>
                  <a:cubicBezTo>
                    <a:pt x="1254938" y="1382620"/>
                    <a:pt x="1252506" y="1385052"/>
                    <a:pt x="1247642" y="1389916"/>
                  </a:cubicBezTo>
                  <a:cubicBezTo>
                    <a:pt x="1237913" y="1392349"/>
                    <a:pt x="1231833" y="1392349"/>
                    <a:pt x="1229401" y="1389916"/>
                  </a:cubicBezTo>
                  <a:cubicBezTo>
                    <a:pt x="1231833" y="1387485"/>
                    <a:pt x="1234873" y="1383836"/>
                    <a:pt x="1238521" y="1378972"/>
                  </a:cubicBezTo>
                  <a:cubicBezTo>
                    <a:pt x="1242169" y="1374108"/>
                    <a:pt x="1243994" y="1369244"/>
                    <a:pt x="1243994" y="1364380"/>
                  </a:cubicBezTo>
                  <a:lnTo>
                    <a:pt x="1251290" y="1375324"/>
                  </a:lnTo>
                  <a:lnTo>
                    <a:pt x="1251290" y="1368028"/>
                  </a:lnTo>
                  <a:lnTo>
                    <a:pt x="1254938" y="1360732"/>
                  </a:lnTo>
                  <a:lnTo>
                    <a:pt x="1243994" y="1364380"/>
                  </a:lnTo>
                  <a:lnTo>
                    <a:pt x="1229401" y="1375324"/>
                  </a:lnTo>
                  <a:cubicBezTo>
                    <a:pt x="1224537" y="1382620"/>
                    <a:pt x="1216025" y="1386268"/>
                    <a:pt x="1203865" y="1386268"/>
                  </a:cubicBezTo>
                  <a:cubicBezTo>
                    <a:pt x="1203865" y="1391133"/>
                    <a:pt x="1201433" y="1392349"/>
                    <a:pt x="1196569" y="1389916"/>
                  </a:cubicBezTo>
                  <a:lnTo>
                    <a:pt x="1196569" y="1397213"/>
                  </a:lnTo>
                  <a:cubicBezTo>
                    <a:pt x="1194137" y="1394781"/>
                    <a:pt x="1167992" y="1408157"/>
                    <a:pt x="1118135" y="1437341"/>
                  </a:cubicBezTo>
                  <a:cubicBezTo>
                    <a:pt x="1068278" y="1466526"/>
                    <a:pt x="1043349" y="1483550"/>
                    <a:pt x="1043349" y="1488414"/>
                  </a:cubicBezTo>
                  <a:cubicBezTo>
                    <a:pt x="1043349" y="1493279"/>
                    <a:pt x="1040917" y="1494495"/>
                    <a:pt x="1036053" y="1492063"/>
                  </a:cubicBezTo>
                  <a:lnTo>
                    <a:pt x="1032405" y="1532191"/>
                  </a:lnTo>
                  <a:lnTo>
                    <a:pt x="1061590" y="1623393"/>
                  </a:lnTo>
                  <a:lnTo>
                    <a:pt x="1065238" y="1634337"/>
                  </a:lnTo>
                  <a:cubicBezTo>
                    <a:pt x="1065238" y="1639202"/>
                    <a:pt x="1066454" y="1645890"/>
                    <a:pt x="1068886" y="1654402"/>
                  </a:cubicBezTo>
                  <a:cubicBezTo>
                    <a:pt x="1071318" y="1662914"/>
                    <a:pt x="1074966" y="1668386"/>
                    <a:pt x="1079830" y="1670818"/>
                  </a:cubicBezTo>
                  <a:cubicBezTo>
                    <a:pt x="1082262" y="1685411"/>
                    <a:pt x="1087126" y="1692707"/>
                    <a:pt x="1094422" y="1692707"/>
                  </a:cubicBezTo>
                  <a:lnTo>
                    <a:pt x="1105367" y="1696355"/>
                  </a:lnTo>
                  <a:cubicBezTo>
                    <a:pt x="1107799" y="1698787"/>
                    <a:pt x="1111447" y="1698787"/>
                    <a:pt x="1116311" y="1696355"/>
                  </a:cubicBezTo>
                  <a:cubicBezTo>
                    <a:pt x="1121175" y="1693923"/>
                    <a:pt x="1123607" y="1687843"/>
                    <a:pt x="1123607" y="1678114"/>
                  </a:cubicBezTo>
                  <a:cubicBezTo>
                    <a:pt x="1128471" y="1670818"/>
                    <a:pt x="1132119" y="1667170"/>
                    <a:pt x="1134551" y="1667170"/>
                  </a:cubicBezTo>
                  <a:cubicBezTo>
                    <a:pt x="1139415" y="1667170"/>
                    <a:pt x="1141847" y="1669602"/>
                    <a:pt x="1141847" y="1674466"/>
                  </a:cubicBezTo>
                  <a:cubicBezTo>
                    <a:pt x="1136983" y="1691491"/>
                    <a:pt x="1136983" y="1701219"/>
                    <a:pt x="1141847" y="1703651"/>
                  </a:cubicBezTo>
                  <a:lnTo>
                    <a:pt x="1145495" y="1710947"/>
                  </a:lnTo>
                  <a:cubicBezTo>
                    <a:pt x="1147927" y="1713379"/>
                    <a:pt x="1151575" y="1713379"/>
                    <a:pt x="1156440" y="1710947"/>
                  </a:cubicBezTo>
                  <a:cubicBezTo>
                    <a:pt x="1161304" y="1708515"/>
                    <a:pt x="1163736" y="1706083"/>
                    <a:pt x="1163736" y="1703651"/>
                  </a:cubicBezTo>
                  <a:cubicBezTo>
                    <a:pt x="1163736" y="1701219"/>
                    <a:pt x="1164344" y="1699395"/>
                    <a:pt x="1165560" y="1698179"/>
                  </a:cubicBezTo>
                  <a:cubicBezTo>
                    <a:pt x="1166776" y="1696963"/>
                    <a:pt x="1168600" y="1696355"/>
                    <a:pt x="1171032" y="1696355"/>
                  </a:cubicBezTo>
                  <a:cubicBezTo>
                    <a:pt x="1175896" y="1696355"/>
                    <a:pt x="1178328" y="1693923"/>
                    <a:pt x="1178328" y="1689059"/>
                  </a:cubicBezTo>
                  <a:cubicBezTo>
                    <a:pt x="1178328" y="1679331"/>
                    <a:pt x="1179544" y="1673250"/>
                    <a:pt x="1181976" y="1670818"/>
                  </a:cubicBezTo>
                  <a:cubicBezTo>
                    <a:pt x="1191704" y="1668386"/>
                    <a:pt x="1196569" y="1665954"/>
                    <a:pt x="1196569" y="1663522"/>
                  </a:cubicBezTo>
                  <a:lnTo>
                    <a:pt x="1203865" y="1656226"/>
                  </a:lnTo>
                  <a:cubicBezTo>
                    <a:pt x="1203865" y="1651362"/>
                    <a:pt x="1205689" y="1647714"/>
                    <a:pt x="1209337" y="1645282"/>
                  </a:cubicBezTo>
                  <a:cubicBezTo>
                    <a:pt x="1212985" y="1642850"/>
                    <a:pt x="1214809" y="1640418"/>
                    <a:pt x="1214809" y="1637985"/>
                  </a:cubicBezTo>
                  <a:lnTo>
                    <a:pt x="1225753" y="1616097"/>
                  </a:lnTo>
                  <a:cubicBezTo>
                    <a:pt x="1228185" y="1616097"/>
                    <a:pt x="1230009" y="1615489"/>
                    <a:pt x="1231225" y="1614273"/>
                  </a:cubicBezTo>
                  <a:cubicBezTo>
                    <a:pt x="1232441" y="1613057"/>
                    <a:pt x="1234265" y="1612449"/>
                    <a:pt x="1236697" y="1612449"/>
                  </a:cubicBezTo>
                  <a:cubicBezTo>
                    <a:pt x="1239129" y="1607585"/>
                    <a:pt x="1242777" y="1606369"/>
                    <a:pt x="1247642" y="1608801"/>
                  </a:cubicBezTo>
                  <a:cubicBezTo>
                    <a:pt x="1252506" y="1608801"/>
                    <a:pt x="1254938" y="1606369"/>
                    <a:pt x="1254938" y="1601505"/>
                  </a:cubicBezTo>
                  <a:cubicBezTo>
                    <a:pt x="1259802" y="1603937"/>
                    <a:pt x="1263450" y="1602721"/>
                    <a:pt x="1265882" y="1597857"/>
                  </a:cubicBezTo>
                  <a:lnTo>
                    <a:pt x="1265882" y="1590560"/>
                  </a:lnTo>
                  <a:cubicBezTo>
                    <a:pt x="1268314" y="1588129"/>
                    <a:pt x="1270746" y="1589345"/>
                    <a:pt x="1273178" y="1594209"/>
                  </a:cubicBezTo>
                  <a:lnTo>
                    <a:pt x="1273178" y="1601505"/>
                  </a:lnTo>
                  <a:cubicBezTo>
                    <a:pt x="1273178" y="1603937"/>
                    <a:pt x="1275002" y="1603937"/>
                    <a:pt x="1278650" y="1601505"/>
                  </a:cubicBezTo>
                  <a:cubicBezTo>
                    <a:pt x="1282298" y="1599073"/>
                    <a:pt x="1284122" y="1595425"/>
                    <a:pt x="1284122" y="1590560"/>
                  </a:cubicBezTo>
                  <a:lnTo>
                    <a:pt x="1295067" y="1568672"/>
                  </a:lnTo>
                  <a:cubicBezTo>
                    <a:pt x="1295067" y="1566240"/>
                    <a:pt x="1295675" y="1563808"/>
                    <a:pt x="1296891" y="1561376"/>
                  </a:cubicBezTo>
                  <a:cubicBezTo>
                    <a:pt x="1298107" y="1558944"/>
                    <a:pt x="1301147" y="1558944"/>
                    <a:pt x="1306011" y="1561376"/>
                  </a:cubicBezTo>
                  <a:lnTo>
                    <a:pt x="1316955" y="1557728"/>
                  </a:lnTo>
                  <a:cubicBezTo>
                    <a:pt x="1329115" y="1538272"/>
                    <a:pt x="1338843" y="1528543"/>
                    <a:pt x="1346140" y="1528543"/>
                  </a:cubicBezTo>
                  <a:cubicBezTo>
                    <a:pt x="1358300" y="1528543"/>
                    <a:pt x="1365596" y="1524895"/>
                    <a:pt x="1368028" y="1517599"/>
                  </a:cubicBezTo>
                  <a:cubicBezTo>
                    <a:pt x="1380188" y="1500575"/>
                    <a:pt x="1389916" y="1490847"/>
                    <a:pt x="1397213" y="1488414"/>
                  </a:cubicBezTo>
                  <a:cubicBezTo>
                    <a:pt x="1411805" y="1464094"/>
                    <a:pt x="1428829" y="1442206"/>
                    <a:pt x="1448286" y="1422749"/>
                  </a:cubicBezTo>
                  <a:cubicBezTo>
                    <a:pt x="1450718" y="1415453"/>
                    <a:pt x="1456190" y="1406333"/>
                    <a:pt x="1464702" y="1395389"/>
                  </a:cubicBezTo>
                  <a:cubicBezTo>
                    <a:pt x="1473214" y="1384445"/>
                    <a:pt x="1477470" y="1377756"/>
                    <a:pt x="1477470" y="1375324"/>
                  </a:cubicBezTo>
                  <a:cubicBezTo>
                    <a:pt x="1499359" y="1353436"/>
                    <a:pt x="1511519" y="1337627"/>
                    <a:pt x="1513951" y="1327899"/>
                  </a:cubicBezTo>
                  <a:cubicBezTo>
                    <a:pt x="1516383" y="1323035"/>
                    <a:pt x="1520639" y="1316955"/>
                    <a:pt x="1526719" y="1309659"/>
                  </a:cubicBezTo>
                  <a:cubicBezTo>
                    <a:pt x="1532799" y="1302363"/>
                    <a:pt x="1535840" y="1297499"/>
                    <a:pt x="1535840" y="1295067"/>
                  </a:cubicBezTo>
                  <a:cubicBezTo>
                    <a:pt x="1540703" y="1295067"/>
                    <a:pt x="1544960" y="1292635"/>
                    <a:pt x="1548608" y="1287770"/>
                  </a:cubicBezTo>
                  <a:cubicBezTo>
                    <a:pt x="1552256" y="1282906"/>
                    <a:pt x="1552864" y="1280474"/>
                    <a:pt x="1550432" y="1280474"/>
                  </a:cubicBezTo>
                  <a:lnTo>
                    <a:pt x="1539488" y="1284122"/>
                  </a:lnTo>
                  <a:cubicBezTo>
                    <a:pt x="1534623" y="1288986"/>
                    <a:pt x="1518815" y="1293851"/>
                    <a:pt x="1492063" y="1298715"/>
                  </a:cubicBezTo>
                  <a:cubicBezTo>
                    <a:pt x="1477470" y="1308443"/>
                    <a:pt x="1462270" y="1316955"/>
                    <a:pt x="1446462" y="1324251"/>
                  </a:cubicBezTo>
                  <a:cubicBezTo>
                    <a:pt x="1430653" y="1331547"/>
                    <a:pt x="1421533" y="1336411"/>
                    <a:pt x="1419101" y="1338843"/>
                  </a:cubicBezTo>
                  <a:cubicBezTo>
                    <a:pt x="1419101" y="1338843"/>
                    <a:pt x="1418493" y="1338843"/>
                    <a:pt x="1417277" y="1338843"/>
                  </a:cubicBezTo>
                  <a:cubicBezTo>
                    <a:pt x="1416061" y="1338843"/>
                    <a:pt x="1415453" y="1340059"/>
                    <a:pt x="1415453" y="1342492"/>
                  </a:cubicBezTo>
                  <a:cubicBezTo>
                    <a:pt x="1410589" y="1342492"/>
                    <a:pt x="1408157" y="1340059"/>
                    <a:pt x="1408157" y="1335195"/>
                  </a:cubicBezTo>
                  <a:lnTo>
                    <a:pt x="1419101" y="1331547"/>
                  </a:lnTo>
                  <a:cubicBezTo>
                    <a:pt x="1421533" y="1331547"/>
                    <a:pt x="1422749" y="1329115"/>
                    <a:pt x="1422749" y="1324251"/>
                  </a:cubicBezTo>
                  <a:cubicBezTo>
                    <a:pt x="1454366" y="1304795"/>
                    <a:pt x="1475038" y="1295067"/>
                    <a:pt x="1484766" y="1295067"/>
                  </a:cubicBezTo>
                  <a:lnTo>
                    <a:pt x="1510303" y="1284122"/>
                  </a:lnTo>
                  <a:lnTo>
                    <a:pt x="1512892" y="1276356"/>
                  </a:lnTo>
                  <a:lnTo>
                    <a:pt x="1503007" y="1280474"/>
                  </a:lnTo>
                  <a:lnTo>
                    <a:pt x="1499359" y="1280474"/>
                  </a:lnTo>
                  <a:lnTo>
                    <a:pt x="1488415" y="1273178"/>
                  </a:lnTo>
                  <a:lnTo>
                    <a:pt x="1484766" y="1279016"/>
                  </a:lnTo>
                  <a:lnTo>
                    <a:pt x="1484766" y="1265882"/>
                  </a:lnTo>
                  <a:lnTo>
                    <a:pt x="1484766" y="1262234"/>
                  </a:lnTo>
                  <a:cubicBezTo>
                    <a:pt x="1484766" y="1264666"/>
                    <a:pt x="1482334" y="1265882"/>
                    <a:pt x="1477470" y="1265882"/>
                  </a:cubicBezTo>
                  <a:lnTo>
                    <a:pt x="1477470" y="1262234"/>
                  </a:lnTo>
                  <a:cubicBezTo>
                    <a:pt x="1476254" y="1261018"/>
                    <a:pt x="1475190" y="1260410"/>
                    <a:pt x="1474278" y="1260410"/>
                  </a:cubicBezTo>
                  <a:close/>
                  <a:moveTo>
                    <a:pt x="1886055" y="1415453"/>
                  </a:moveTo>
                  <a:cubicBezTo>
                    <a:pt x="1886055" y="1420317"/>
                    <a:pt x="1883622" y="1421533"/>
                    <a:pt x="1878759" y="1419101"/>
                  </a:cubicBezTo>
                  <a:cubicBezTo>
                    <a:pt x="1876326" y="1423965"/>
                    <a:pt x="1877542" y="1426397"/>
                    <a:pt x="1882407" y="1426397"/>
                  </a:cubicBezTo>
                  <a:lnTo>
                    <a:pt x="1886055" y="1415453"/>
                  </a:lnTo>
                  <a:close/>
                  <a:moveTo>
                    <a:pt x="1553396" y="1489783"/>
                  </a:moveTo>
                  <a:cubicBezTo>
                    <a:pt x="1552636" y="1490087"/>
                    <a:pt x="1551648" y="1490847"/>
                    <a:pt x="1550432" y="1492063"/>
                  </a:cubicBezTo>
                  <a:cubicBezTo>
                    <a:pt x="1550432" y="1496927"/>
                    <a:pt x="1546784" y="1500575"/>
                    <a:pt x="1539488" y="1503007"/>
                  </a:cubicBezTo>
                  <a:cubicBezTo>
                    <a:pt x="1534623" y="1503007"/>
                    <a:pt x="1532191" y="1504223"/>
                    <a:pt x="1532191" y="1506655"/>
                  </a:cubicBezTo>
                  <a:lnTo>
                    <a:pt x="1528543" y="1517599"/>
                  </a:lnTo>
                  <a:cubicBezTo>
                    <a:pt x="1526111" y="1515167"/>
                    <a:pt x="1524287" y="1513951"/>
                    <a:pt x="1523071" y="1513951"/>
                  </a:cubicBezTo>
                  <a:cubicBezTo>
                    <a:pt x="1521855" y="1513951"/>
                    <a:pt x="1521247" y="1516383"/>
                    <a:pt x="1521247" y="1521247"/>
                  </a:cubicBezTo>
                  <a:cubicBezTo>
                    <a:pt x="1526111" y="1521247"/>
                    <a:pt x="1524895" y="1523679"/>
                    <a:pt x="1517599" y="1528543"/>
                  </a:cubicBezTo>
                  <a:cubicBezTo>
                    <a:pt x="1512735" y="1526112"/>
                    <a:pt x="1510303" y="1527327"/>
                    <a:pt x="1510303" y="1532191"/>
                  </a:cubicBezTo>
                  <a:cubicBezTo>
                    <a:pt x="1507871" y="1534623"/>
                    <a:pt x="1504223" y="1535839"/>
                    <a:pt x="1499359" y="1535839"/>
                  </a:cubicBezTo>
                  <a:cubicBezTo>
                    <a:pt x="1494495" y="1538272"/>
                    <a:pt x="1490846" y="1541920"/>
                    <a:pt x="1488415" y="1546784"/>
                  </a:cubicBezTo>
                  <a:cubicBezTo>
                    <a:pt x="1485983" y="1549216"/>
                    <a:pt x="1482942" y="1551648"/>
                    <a:pt x="1479294" y="1554080"/>
                  </a:cubicBezTo>
                  <a:cubicBezTo>
                    <a:pt x="1475646" y="1556512"/>
                    <a:pt x="1475038" y="1558944"/>
                    <a:pt x="1477470" y="1561376"/>
                  </a:cubicBezTo>
                  <a:cubicBezTo>
                    <a:pt x="1472606" y="1561376"/>
                    <a:pt x="1467134" y="1564416"/>
                    <a:pt x="1461054" y="1570496"/>
                  </a:cubicBezTo>
                  <a:cubicBezTo>
                    <a:pt x="1454974" y="1576576"/>
                    <a:pt x="1451934" y="1582049"/>
                    <a:pt x="1451934" y="1586912"/>
                  </a:cubicBezTo>
                  <a:cubicBezTo>
                    <a:pt x="1449502" y="1589345"/>
                    <a:pt x="1450718" y="1590560"/>
                    <a:pt x="1455582" y="1590560"/>
                  </a:cubicBezTo>
                  <a:cubicBezTo>
                    <a:pt x="1465310" y="1597857"/>
                    <a:pt x="1471390" y="1600897"/>
                    <a:pt x="1473822" y="1599681"/>
                  </a:cubicBezTo>
                  <a:cubicBezTo>
                    <a:pt x="1476254" y="1598465"/>
                    <a:pt x="1481118" y="1594209"/>
                    <a:pt x="1488415" y="1586912"/>
                  </a:cubicBezTo>
                  <a:cubicBezTo>
                    <a:pt x="1503007" y="1569888"/>
                    <a:pt x="1510303" y="1560160"/>
                    <a:pt x="1510303" y="1557728"/>
                  </a:cubicBezTo>
                  <a:lnTo>
                    <a:pt x="1532191" y="1532191"/>
                  </a:lnTo>
                  <a:cubicBezTo>
                    <a:pt x="1537055" y="1517599"/>
                    <a:pt x="1544352" y="1506655"/>
                    <a:pt x="1554080" y="1499359"/>
                  </a:cubicBezTo>
                  <a:cubicBezTo>
                    <a:pt x="1555904" y="1492063"/>
                    <a:pt x="1555676" y="1488870"/>
                    <a:pt x="1553396" y="1489783"/>
                  </a:cubicBezTo>
                  <a:close/>
                  <a:moveTo>
                    <a:pt x="1681762" y="1605153"/>
                  </a:moveTo>
                  <a:lnTo>
                    <a:pt x="1659874" y="1616097"/>
                  </a:lnTo>
                  <a:lnTo>
                    <a:pt x="1659874" y="1623393"/>
                  </a:lnTo>
                  <a:lnTo>
                    <a:pt x="1652578" y="1630689"/>
                  </a:lnTo>
                  <a:cubicBezTo>
                    <a:pt x="1647714" y="1633122"/>
                    <a:pt x="1644066" y="1636770"/>
                    <a:pt x="1641634" y="1641634"/>
                  </a:cubicBezTo>
                  <a:cubicBezTo>
                    <a:pt x="1641634" y="1644066"/>
                    <a:pt x="1637986" y="1646498"/>
                    <a:pt x="1630689" y="1648930"/>
                  </a:cubicBezTo>
                  <a:cubicBezTo>
                    <a:pt x="1625825" y="1648930"/>
                    <a:pt x="1623393" y="1652578"/>
                    <a:pt x="1623393" y="1659874"/>
                  </a:cubicBezTo>
                  <a:lnTo>
                    <a:pt x="1619745" y="1667170"/>
                  </a:lnTo>
                  <a:lnTo>
                    <a:pt x="1590561" y="1689059"/>
                  </a:lnTo>
                  <a:lnTo>
                    <a:pt x="1590561" y="1692707"/>
                  </a:lnTo>
                  <a:cubicBezTo>
                    <a:pt x="1590561" y="1695139"/>
                    <a:pt x="1591777" y="1696355"/>
                    <a:pt x="1594209" y="1696355"/>
                  </a:cubicBezTo>
                  <a:cubicBezTo>
                    <a:pt x="1601505" y="1696355"/>
                    <a:pt x="1619745" y="1678114"/>
                    <a:pt x="1648930" y="1641634"/>
                  </a:cubicBezTo>
                  <a:cubicBezTo>
                    <a:pt x="1656226" y="1629473"/>
                    <a:pt x="1663522" y="1622177"/>
                    <a:pt x="1670818" y="1619745"/>
                  </a:cubicBezTo>
                  <a:cubicBezTo>
                    <a:pt x="1678114" y="1614881"/>
                    <a:pt x="1681762" y="1610017"/>
                    <a:pt x="1681762" y="1605153"/>
                  </a:cubicBezTo>
                  <a:close/>
                  <a:moveTo>
                    <a:pt x="1262234" y="1364380"/>
                  </a:moveTo>
                  <a:cubicBezTo>
                    <a:pt x="1259802" y="1366812"/>
                    <a:pt x="1261018" y="1369244"/>
                    <a:pt x="1265882" y="1371676"/>
                  </a:cubicBezTo>
                  <a:lnTo>
                    <a:pt x="1269530" y="1364380"/>
                  </a:lnTo>
                  <a:lnTo>
                    <a:pt x="1262234" y="1364380"/>
                  </a:lnTo>
                  <a:close/>
                  <a:moveTo>
                    <a:pt x="1364380" y="1316955"/>
                  </a:moveTo>
                  <a:cubicBezTo>
                    <a:pt x="1354652" y="1316955"/>
                    <a:pt x="1347356" y="1319387"/>
                    <a:pt x="1342491" y="1324251"/>
                  </a:cubicBezTo>
                  <a:lnTo>
                    <a:pt x="1342491" y="1331547"/>
                  </a:lnTo>
                  <a:cubicBezTo>
                    <a:pt x="1347356" y="1333979"/>
                    <a:pt x="1353436" y="1332763"/>
                    <a:pt x="1360732" y="1327899"/>
                  </a:cubicBezTo>
                  <a:lnTo>
                    <a:pt x="1364380" y="1320603"/>
                  </a:lnTo>
                  <a:lnTo>
                    <a:pt x="1364380" y="1316955"/>
                  </a:lnTo>
                  <a:close/>
                  <a:moveTo>
                    <a:pt x="1475646" y="1925728"/>
                  </a:moveTo>
                  <a:cubicBezTo>
                    <a:pt x="1474430" y="1925423"/>
                    <a:pt x="1472606" y="1926184"/>
                    <a:pt x="1470174" y="1928008"/>
                  </a:cubicBezTo>
                  <a:cubicBezTo>
                    <a:pt x="1465310" y="1931656"/>
                    <a:pt x="1462878" y="1934696"/>
                    <a:pt x="1462878" y="1937128"/>
                  </a:cubicBezTo>
                  <a:cubicBezTo>
                    <a:pt x="1467742" y="1937128"/>
                    <a:pt x="1470174" y="1935912"/>
                    <a:pt x="1470174" y="1933480"/>
                  </a:cubicBezTo>
                  <a:cubicBezTo>
                    <a:pt x="1472606" y="1935912"/>
                    <a:pt x="1475038" y="1934696"/>
                    <a:pt x="1477470" y="1929832"/>
                  </a:cubicBezTo>
                  <a:cubicBezTo>
                    <a:pt x="1477470" y="1927400"/>
                    <a:pt x="1476862" y="1926032"/>
                    <a:pt x="1475646" y="1925728"/>
                  </a:cubicBezTo>
                  <a:close/>
                  <a:moveTo>
                    <a:pt x="1406333" y="1939864"/>
                  </a:moveTo>
                  <a:cubicBezTo>
                    <a:pt x="1405117" y="1939256"/>
                    <a:pt x="1403293" y="1939560"/>
                    <a:pt x="1400861" y="1940776"/>
                  </a:cubicBezTo>
                  <a:cubicBezTo>
                    <a:pt x="1393564" y="1945640"/>
                    <a:pt x="1389916" y="1950504"/>
                    <a:pt x="1389916" y="1955368"/>
                  </a:cubicBezTo>
                  <a:lnTo>
                    <a:pt x="1397213" y="1948072"/>
                  </a:lnTo>
                  <a:lnTo>
                    <a:pt x="1408157" y="1944424"/>
                  </a:lnTo>
                  <a:cubicBezTo>
                    <a:pt x="1408157" y="1941992"/>
                    <a:pt x="1407549" y="1940472"/>
                    <a:pt x="1406333" y="1939864"/>
                  </a:cubicBezTo>
                  <a:close/>
                  <a:moveTo>
                    <a:pt x="1382620" y="1951720"/>
                  </a:moveTo>
                  <a:lnTo>
                    <a:pt x="1371676" y="1955368"/>
                  </a:lnTo>
                  <a:cubicBezTo>
                    <a:pt x="1376540" y="1960232"/>
                    <a:pt x="1380188" y="1959016"/>
                    <a:pt x="1382620" y="1951720"/>
                  </a:cubicBezTo>
                  <a:close/>
                  <a:moveTo>
                    <a:pt x="689486" y="2546356"/>
                  </a:moveTo>
                  <a:lnTo>
                    <a:pt x="685838" y="2557301"/>
                  </a:lnTo>
                  <a:lnTo>
                    <a:pt x="682920" y="2568974"/>
                  </a:lnTo>
                  <a:lnTo>
                    <a:pt x="684014" y="2566421"/>
                  </a:lnTo>
                  <a:cubicBezTo>
                    <a:pt x="686446" y="2562773"/>
                    <a:pt x="689486" y="2559733"/>
                    <a:pt x="693134" y="2557301"/>
                  </a:cubicBezTo>
                  <a:cubicBezTo>
                    <a:pt x="693134" y="2554868"/>
                    <a:pt x="693134" y="2553044"/>
                    <a:pt x="693134" y="2551829"/>
                  </a:cubicBezTo>
                  <a:cubicBezTo>
                    <a:pt x="693134" y="2550612"/>
                    <a:pt x="691918" y="2548788"/>
                    <a:pt x="689486" y="2546356"/>
                  </a:cubicBezTo>
                  <a:close/>
                  <a:moveTo>
                    <a:pt x="507082" y="2663095"/>
                  </a:moveTo>
                  <a:lnTo>
                    <a:pt x="503434" y="2681335"/>
                  </a:lnTo>
                  <a:cubicBezTo>
                    <a:pt x="508298" y="2683767"/>
                    <a:pt x="510730" y="2683767"/>
                    <a:pt x="510730" y="2681335"/>
                  </a:cubicBezTo>
                  <a:cubicBezTo>
                    <a:pt x="515594" y="2683767"/>
                    <a:pt x="519242" y="2682551"/>
                    <a:pt x="521675" y="2677687"/>
                  </a:cubicBezTo>
                  <a:cubicBezTo>
                    <a:pt x="516810" y="2670391"/>
                    <a:pt x="511946" y="2665527"/>
                    <a:pt x="507082" y="2663095"/>
                  </a:cubicBezTo>
                  <a:close/>
                  <a:moveTo>
                    <a:pt x="291846" y="2871035"/>
                  </a:moveTo>
                  <a:cubicBezTo>
                    <a:pt x="289414" y="2871035"/>
                    <a:pt x="286982" y="2873467"/>
                    <a:pt x="284550" y="2878331"/>
                  </a:cubicBezTo>
                  <a:cubicBezTo>
                    <a:pt x="279686" y="2873467"/>
                    <a:pt x="276037" y="2874683"/>
                    <a:pt x="273605" y="2881979"/>
                  </a:cubicBezTo>
                  <a:lnTo>
                    <a:pt x="269957" y="2896571"/>
                  </a:lnTo>
                  <a:cubicBezTo>
                    <a:pt x="269957" y="2899004"/>
                    <a:pt x="268741" y="2902652"/>
                    <a:pt x="266309" y="2907516"/>
                  </a:cubicBezTo>
                  <a:lnTo>
                    <a:pt x="266309" y="2918460"/>
                  </a:lnTo>
                  <a:lnTo>
                    <a:pt x="262661" y="2925756"/>
                  </a:lnTo>
                  <a:cubicBezTo>
                    <a:pt x="257797" y="2923324"/>
                    <a:pt x="255365" y="2923324"/>
                    <a:pt x="255365" y="2925756"/>
                  </a:cubicBezTo>
                  <a:cubicBezTo>
                    <a:pt x="252933" y="2930620"/>
                    <a:pt x="255365" y="2931836"/>
                    <a:pt x="262661" y="2929404"/>
                  </a:cubicBezTo>
                  <a:lnTo>
                    <a:pt x="269957" y="2929404"/>
                  </a:lnTo>
                  <a:lnTo>
                    <a:pt x="269957" y="2925756"/>
                  </a:lnTo>
                  <a:cubicBezTo>
                    <a:pt x="277254" y="2923324"/>
                    <a:pt x="283334" y="2918460"/>
                    <a:pt x="288198" y="2911164"/>
                  </a:cubicBezTo>
                  <a:cubicBezTo>
                    <a:pt x="293062" y="2903868"/>
                    <a:pt x="296710" y="2899004"/>
                    <a:pt x="299142" y="2896571"/>
                  </a:cubicBezTo>
                  <a:cubicBezTo>
                    <a:pt x="304006" y="2894139"/>
                    <a:pt x="305222" y="2892315"/>
                    <a:pt x="302790" y="2891099"/>
                  </a:cubicBezTo>
                  <a:cubicBezTo>
                    <a:pt x="300358" y="2889884"/>
                    <a:pt x="297926" y="2889275"/>
                    <a:pt x="295494" y="2889275"/>
                  </a:cubicBezTo>
                  <a:cubicBezTo>
                    <a:pt x="290630" y="2886843"/>
                    <a:pt x="289414" y="2883195"/>
                    <a:pt x="291846" y="2878331"/>
                  </a:cubicBezTo>
                  <a:cubicBezTo>
                    <a:pt x="294278" y="2873467"/>
                    <a:pt x="294278" y="2871035"/>
                    <a:pt x="291846" y="2871035"/>
                  </a:cubicBezTo>
                  <a:close/>
                  <a:moveTo>
                    <a:pt x="324678" y="2907516"/>
                  </a:moveTo>
                  <a:lnTo>
                    <a:pt x="299142" y="2918460"/>
                  </a:lnTo>
                  <a:lnTo>
                    <a:pt x="310086" y="2922108"/>
                  </a:lnTo>
                  <a:lnTo>
                    <a:pt x="317382" y="2918460"/>
                  </a:lnTo>
                  <a:cubicBezTo>
                    <a:pt x="317382" y="2920892"/>
                    <a:pt x="317990" y="2921500"/>
                    <a:pt x="319206" y="2920284"/>
                  </a:cubicBezTo>
                  <a:cubicBezTo>
                    <a:pt x="320422" y="2919068"/>
                    <a:pt x="321030" y="2918460"/>
                    <a:pt x="321030" y="2918460"/>
                  </a:cubicBezTo>
                  <a:lnTo>
                    <a:pt x="324678" y="2907516"/>
                  </a:lnTo>
                  <a:close/>
                  <a:moveTo>
                    <a:pt x="329695" y="2927124"/>
                  </a:moveTo>
                  <a:cubicBezTo>
                    <a:pt x="327567" y="2927428"/>
                    <a:pt x="325895" y="2928188"/>
                    <a:pt x="324678" y="2929404"/>
                  </a:cubicBezTo>
                  <a:lnTo>
                    <a:pt x="324678" y="2936700"/>
                  </a:lnTo>
                  <a:cubicBezTo>
                    <a:pt x="329543" y="2934268"/>
                    <a:pt x="331975" y="2935484"/>
                    <a:pt x="331975" y="2940348"/>
                  </a:cubicBezTo>
                  <a:cubicBezTo>
                    <a:pt x="339271" y="2940348"/>
                    <a:pt x="342919" y="2937916"/>
                    <a:pt x="342919" y="2933052"/>
                  </a:cubicBezTo>
                  <a:cubicBezTo>
                    <a:pt x="345351" y="2930620"/>
                    <a:pt x="343527" y="2928796"/>
                    <a:pt x="337447" y="2927580"/>
                  </a:cubicBezTo>
                  <a:cubicBezTo>
                    <a:pt x="334407" y="2926972"/>
                    <a:pt x="331823" y="2926820"/>
                    <a:pt x="329695" y="2927124"/>
                  </a:cubicBezTo>
                  <a:close/>
                  <a:moveTo>
                    <a:pt x="116738" y="2900219"/>
                  </a:moveTo>
                  <a:lnTo>
                    <a:pt x="102146" y="2907516"/>
                  </a:lnTo>
                  <a:lnTo>
                    <a:pt x="87554" y="2914812"/>
                  </a:lnTo>
                  <a:lnTo>
                    <a:pt x="94850" y="2914812"/>
                  </a:lnTo>
                  <a:cubicBezTo>
                    <a:pt x="99714" y="2912380"/>
                    <a:pt x="103970" y="2910556"/>
                    <a:pt x="107618" y="2909340"/>
                  </a:cubicBezTo>
                  <a:cubicBezTo>
                    <a:pt x="111266" y="2908124"/>
                    <a:pt x="114306" y="2905084"/>
                    <a:pt x="116738" y="2900219"/>
                  </a:cubicBezTo>
                  <a:close/>
                  <a:moveTo>
                    <a:pt x="259925" y="2880155"/>
                  </a:moveTo>
                  <a:cubicBezTo>
                    <a:pt x="256885" y="2880155"/>
                    <a:pt x="254149" y="2880763"/>
                    <a:pt x="251717" y="2881979"/>
                  </a:cubicBezTo>
                  <a:lnTo>
                    <a:pt x="259013" y="2885627"/>
                  </a:lnTo>
                  <a:lnTo>
                    <a:pt x="266309" y="2889275"/>
                  </a:lnTo>
                  <a:lnTo>
                    <a:pt x="269957" y="2881979"/>
                  </a:lnTo>
                  <a:cubicBezTo>
                    <a:pt x="266309" y="2880763"/>
                    <a:pt x="262965" y="2880155"/>
                    <a:pt x="259925" y="2880155"/>
                  </a:cubicBezTo>
                  <a:close/>
                  <a:moveTo>
                    <a:pt x="255365" y="2943996"/>
                  </a:moveTo>
                  <a:cubicBezTo>
                    <a:pt x="252933" y="2943996"/>
                    <a:pt x="250501" y="2947645"/>
                    <a:pt x="248069" y="2954941"/>
                  </a:cubicBezTo>
                  <a:cubicBezTo>
                    <a:pt x="243205" y="2952509"/>
                    <a:pt x="240773" y="2956157"/>
                    <a:pt x="240773" y="2965885"/>
                  </a:cubicBezTo>
                  <a:cubicBezTo>
                    <a:pt x="243205" y="2963453"/>
                    <a:pt x="241989" y="2965885"/>
                    <a:pt x="237125" y="2973181"/>
                  </a:cubicBezTo>
                  <a:cubicBezTo>
                    <a:pt x="237125" y="2975613"/>
                    <a:pt x="236517" y="2978653"/>
                    <a:pt x="235301" y="2982301"/>
                  </a:cubicBezTo>
                  <a:cubicBezTo>
                    <a:pt x="234085" y="2985949"/>
                    <a:pt x="235909" y="2986557"/>
                    <a:pt x="240773" y="2984125"/>
                  </a:cubicBezTo>
                  <a:cubicBezTo>
                    <a:pt x="249285" y="2980477"/>
                    <a:pt x="255061" y="2977133"/>
                    <a:pt x="258101" y="2974093"/>
                  </a:cubicBezTo>
                  <a:lnTo>
                    <a:pt x="258705" y="2973049"/>
                  </a:lnTo>
                  <a:lnTo>
                    <a:pt x="255821" y="2971813"/>
                  </a:lnTo>
                  <a:cubicBezTo>
                    <a:pt x="254909" y="2970901"/>
                    <a:pt x="254149" y="2969533"/>
                    <a:pt x="253541" y="2967709"/>
                  </a:cubicBezTo>
                  <a:cubicBezTo>
                    <a:pt x="252325" y="2964061"/>
                    <a:pt x="252933" y="2959805"/>
                    <a:pt x="255365" y="2954941"/>
                  </a:cubicBezTo>
                  <a:cubicBezTo>
                    <a:pt x="257797" y="2947645"/>
                    <a:pt x="257797" y="2943996"/>
                    <a:pt x="255365" y="2943996"/>
                  </a:cubicBezTo>
                  <a:close/>
                  <a:moveTo>
                    <a:pt x="259013" y="2965885"/>
                  </a:moveTo>
                  <a:lnTo>
                    <a:pt x="259013" y="2972518"/>
                  </a:lnTo>
                  <a:lnTo>
                    <a:pt x="260609" y="2969761"/>
                  </a:lnTo>
                  <a:cubicBezTo>
                    <a:pt x="260761" y="2968393"/>
                    <a:pt x="260229" y="2967101"/>
                    <a:pt x="259013" y="2965885"/>
                  </a:cubicBezTo>
                  <a:close/>
                  <a:moveTo>
                    <a:pt x="1270442" y="2018754"/>
                  </a:moveTo>
                  <a:cubicBezTo>
                    <a:pt x="1269834" y="2019057"/>
                    <a:pt x="1269530" y="2019817"/>
                    <a:pt x="1269530" y="2021034"/>
                  </a:cubicBezTo>
                  <a:cubicBezTo>
                    <a:pt x="1267706" y="2026506"/>
                    <a:pt x="1263146" y="2031978"/>
                    <a:pt x="1255850" y="2037450"/>
                  </a:cubicBezTo>
                  <a:lnTo>
                    <a:pt x="1248636" y="2042259"/>
                  </a:lnTo>
                  <a:lnTo>
                    <a:pt x="1256762" y="2037906"/>
                  </a:lnTo>
                  <a:cubicBezTo>
                    <a:pt x="1261626" y="2035170"/>
                    <a:pt x="1267098" y="2031978"/>
                    <a:pt x="1273178" y="2028330"/>
                  </a:cubicBezTo>
                  <a:cubicBezTo>
                    <a:pt x="1275610" y="2023465"/>
                    <a:pt x="1275610" y="2020426"/>
                    <a:pt x="1273178" y="2019209"/>
                  </a:cubicBezTo>
                  <a:cubicBezTo>
                    <a:pt x="1271962" y="2018602"/>
                    <a:pt x="1271050" y="2018449"/>
                    <a:pt x="1270442" y="2018754"/>
                  </a:cubicBezTo>
                  <a:close/>
                  <a:moveTo>
                    <a:pt x="1246682" y="2043306"/>
                  </a:moveTo>
                  <a:lnTo>
                    <a:pt x="1229401" y="2050218"/>
                  </a:lnTo>
                  <a:cubicBezTo>
                    <a:pt x="1231833" y="2050218"/>
                    <a:pt x="1236697" y="2048394"/>
                    <a:pt x="1243994" y="2044746"/>
                  </a:cubicBezTo>
                  <a:lnTo>
                    <a:pt x="1246682" y="2043306"/>
                  </a:lnTo>
                  <a:close/>
                  <a:moveTo>
                    <a:pt x="1637986" y="1167384"/>
                  </a:moveTo>
                  <a:cubicBezTo>
                    <a:pt x="1633122" y="1167384"/>
                    <a:pt x="1630689" y="1169816"/>
                    <a:pt x="1630689" y="1174680"/>
                  </a:cubicBezTo>
                  <a:cubicBezTo>
                    <a:pt x="1630689" y="1179544"/>
                    <a:pt x="1631905" y="1183192"/>
                    <a:pt x="1634337" y="1185624"/>
                  </a:cubicBezTo>
                  <a:cubicBezTo>
                    <a:pt x="1634337" y="1183192"/>
                    <a:pt x="1635553" y="1181368"/>
                    <a:pt x="1637986" y="1180152"/>
                  </a:cubicBezTo>
                  <a:cubicBezTo>
                    <a:pt x="1640418" y="1178936"/>
                    <a:pt x="1641634" y="1175896"/>
                    <a:pt x="1641634" y="1171032"/>
                  </a:cubicBezTo>
                  <a:lnTo>
                    <a:pt x="1637986" y="1167384"/>
                  </a:lnTo>
                  <a:close/>
                  <a:moveTo>
                    <a:pt x="1593297" y="1197481"/>
                  </a:moveTo>
                  <a:cubicBezTo>
                    <a:pt x="1591473" y="1196873"/>
                    <a:pt x="1590561" y="1197785"/>
                    <a:pt x="1590561" y="1200217"/>
                  </a:cubicBezTo>
                  <a:cubicBezTo>
                    <a:pt x="1588128" y="1205081"/>
                    <a:pt x="1589345" y="1209945"/>
                    <a:pt x="1594209" y="1214809"/>
                  </a:cubicBezTo>
                  <a:lnTo>
                    <a:pt x="1601505" y="1203865"/>
                  </a:lnTo>
                  <a:cubicBezTo>
                    <a:pt x="1597857" y="1200217"/>
                    <a:pt x="1595121" y="1198089"/>
                    <a:pt x="1593297" y="119748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435B3B8B-06A9-EC59-6DC8-A588D2DADED0}"/>
                </a:ext>
              </a:extLst>
            </p:cNvPr>
            <p:cNvSpPr txBox="1"/>
            <p:nvPr/>
          </p:nvSpPr>
          <p:spPr>
            <a:xfrm>
              <a:off x="3245865" y="3055198"/>
              <a:ext cx="1783909" cy="974036"/>
            </a:xfrm>
            <a:custGeom>
              <a:avLst/>
              <a:gdLst/>
              <a:ahLst/>
              <a:cxnLst/>
              <a:rect l="l" t="t" r="r" b="b"/>
              <a:pathLst>
                <a:path w="1783909" h="974036">
                  <a:moveTo>
                    <a:pt x="893778" y="0"/>
                  </a:moveTo>
                  <a:lnTo>
                    <a:pt x="901074" y="0"/>
                  </a:lnTo>
                  <a:lnTo>
                    <a:pt x="908371" y="3648"/>
                  </a:lnTo>
                  <a:lnTo>
                    <a:pt x="915667" y="3648"/>
                  </a:lnTo>
                  <a:cubicBezTo>
                    <a:pt x="922963" y="3648"/>
                    <a:pt x="930259" y="3648"/>
                    <a:pt x="937555" y="3648"/>
                  </a:cubicBezTo>
                  <a:lnTo>
                    <a:pt x="981332" y="10944"/>
                  </a:lnTo>
                  <a:lnTo>
                    <a:pt x="995925" y="10944"/>
                  </a:lnTo>
                  <a:cubicBezTo>
                    <a:pt x="1010517" y="10944"/>
                    <a:pt x="1019029" y="12160"/>
                    <a:pt x="1021461" y="14592"/>
                  </a:cubicBezTo>
                  <a:lnTo>
                    <a:pt x="1127255" y="51073"/>
                  </a:lnTo>
                  <a:lnTo>
                    <a:pt x="1229401" y="102146"/>
                  </a:lnTo>
                  <a:cubicBezTo>
                    <a:pt x="1239130" y="104578"/>
                    <a:pt x="1250682" y="108226"/>
                    <a:pt x="1264058" y="113090"/>
                  </a:cubicBezTo>
                  <a:cubicBezTo>
                    <a:pt x="1277434" y="117954"/>
                    <a:pt x="1286554" y="121602"/>
                    <a:pt x="1291419" y="124034"/>
                  </a:cubicBezTo>
                  <a:cubicBezTo>
                    <a:pt x="1325467" y="143491"/>
                    <a:pt x="1340060" y="149571"/>
                    <a:pt x="1335195" y="142275"/>
                  </a:cubicBezTo>
                  <a:cubicBezTo>
                    <a:pt x="1323035" y="134978"/>
                    <a:pt x="1313307" y="131330"/>
                    <a:pt x="1306011" y="131330"/>
                  </a:cubicBezTo>
                  <a:lnTo>
                    <a:pt x="1309659" y="120386"/>
                  </a:lnTo>
                  <a:cubicBezTo>
                    <a:pt x="1319387" y="122818"/>
                    <a:pt x="1327899" y="127682"/>
                    <a:pt x="1335195" y="134978"/>
                  </a:cubicBezTo>
                  <a:cubicBezTo>
                    <a:pt x="1344924" y="137410"/>
                    <a:pt x="1359516" y="147139"/>
                    <a:pt x="1378972" y="164163"/>
                  </a:cubicBezTo>
                  <a:cubicBezTo>
                    <a:pt x="1383836" y="164163"/>
                    <a:pt x="1390525" y="165987"/>
                    <a:pt x="1399037" y="169635"/>
                  </a:cubicBezTo>
                  <a:cubicBezTo>
                    <a:pt x="1407549" y="173283"/>
                    <a:pt x="1411805" y="176323"/>
                    <a:pt x="1411805" y="178755"/>
                  </a:cubicBezTo>
                  <a:cubicBezTo>
                    <a:pt x="1416669" y="181187"/>
                    <a:pt x="1416669" y="178755"/>
                    <a:pt x="1411805" y="171459"/>
                  </a:cubicBezTo>
                  <a:cubicBezTo>
                    <a:pt x="1409373" y="166595"/>
                    <a:pt x="1405725" y="164163"/>
                    <a:pt x="1400861" y="164163"/>
                  </a:cubicBezTo>
                  <a:cubicBezTo>
                    <a:pt x="1340060" y="130114"/>
                    <a:pt x="1310875" y="111874"/>
                    <a:pt x="1313307" y="109442"/>
                  </a:cubicBezTo>
                  <a:lnTo>
                    <a:pt x="1320603" y="109442"/>
                  </a:lnTo>
                  <a:cubicBezTo>
                    <a:pt x="1327899" y="109442"/>
                    <a:pt x="1352220" y="124034"/>
                    <a:pt x="1393565" y="153219"/>
                  </a:cubicBezTo>
                  <a:cubicBezTo>
                    <a:pt x="1427613" y="165379"/>
                    <a:pt x="1450718" y="176323"/>
                    <a:pt x="1462878" y="186051"/>
                  </a:cubicBezTo>
                  <a:lnTo>
                    <a:pt x="1470174" y="186051"/>
                  </a:lnTo>
                  <a:cubicBezTo>
                    <a:pt x="1465310" y="183620"/>
                    <a:pt x="1460446" y="180579"/>
                    <a:pt x="1455582" y="176931"/>
                  </a:cubicBezTo>
                  <a:cubicBezTo>
                    <a:pt x="1450718" y="173283"/>
                    <a:pt x="1448286" y="170243"/>
                    <a:pt x="1448286" y="167811"/>
                  </a:cubicBezTo>
                  <a:cubicBezTo>
                    <a:pt x="1455582" y="167811"/>
                    <a:pt x="1490847" y="195780"/>
                    <a:pt x="1554080" y="251717"/>
                  </a:cubicBezTo>
                  <a:lnTo>
                    <a:pt x="1579617" y="273605"/>
                  </a:lnTo>
                  <a:cubicBezTo>
                    <a:pt x="1591777" y="280901"/>
                    <a:pt x="1600289" y="288197"/>
                    <a:pt x="1605153" y="295494"/>
                  </a:cubicBezTo>
                  <a:cubicBezTo>
                    <a:pt x="1607585" y="307654"/>
                    <a:pt x="1611233" y="313734"/>
                    <a:pt x="1616097" y="313734"/>
                  </a:cubicBezTo>
                  <a:lnTo>
                    <a:pt x="1627042" y="310086"/>
                  </a:lnTo>
                  <a:cubicBezTo>
                    <a:pt x="1629474" y="312518"/>
                    <a:pt x="1632514" y="312518"/>
                    <a:pt x="1636162" y="310086"/>
                  </a:cubicBezTo>
                  <a:lnTo>
                    <a:pt x="1639950" y="305877"/>
                  </a:lnTo>
                  <a:lnTo>
                    <a:pt x="1637986" y="313734"/>
                  </a:lnTo>
                  <a:cubicBezTo>
                    <a:pt x="1637986" y="316166"/>
                    <a:pt x="1637986" y="317990"/>
                    <a:pt x="1637986" y="319206"/>
                  </a:cubicBezTo>
                  <a:cubicBezTo>
                    <a:pt x="1637986" y="320422"/>
                    <a:pt x="1639202" y="321030"/>
                    <a:pt x="1641634" y="321030"/>
                  </a:cubicBezTo>
                  <a:lnTo>
                    <a:pt x="1641634" y="324678"/>
                  </a:lnTo>
                  <a:cubicBezTo>
                    <a:pt x="1644066" y="341703"/>
                    <a:pt x="1648930" y="351431"/>
                    <a:pt x="1656226" y="353863"/>
                  </a:cubicBezTo>
                  <a:cubicBezTo>
                    <a:pt x="1658658" y="353863"/>
                    <a:pt x="1661698" y="356903"/>
                    <a:pt x="1665346" y="362983"/>
                  </a:cubicBezTo>
                  <a:cubicBezTo>
                    <a:pt x="1668994" y="369063"/>
                    <a:pt x="1670819" y="373319"/>
                    <a:pt x="1670819" y="375751"/>
                  </a:cubicBezTo>
                  <a:cubicBezTo>
                    <a:pt x="1670819" y="383048"/>
                    <a:pt x="1672034" y="389736"/>
                    <a:pt x="1674467" y="395816"/>
                  </a:cubicBezTo>
                  <a:cubicBezTo>
                    <a:pt x="1676899" y="401896"/>
                    <a:pt x="1680547" y="409800"/>
                    <a:pt x="1685411" y="419528"/>
                  </a:cubicBezTo>
                  <a:cubicBezTo>
                    <a:pt x="1697571" y="451145"/>
                    <a:pt x="1715811" y="482761"/>
                    <a:pt x="1740132" y="514378"/>
                  </a:cubicBezTo>
                  <a:cubicBezTo>
                    <a:pt x="1744996" y="524106"/>
                    <a:pt x="1748644" y="532011"/>
                    <a:pt x="1751076" y="538091"/>
                  </a:cubicBezTo>
                  <a:cubicBezTo>
                    <a:pt x="1753508" y="544171"/>
                    <a:pt x="1758372" y="550859"/>
                    <a:pt x="1765668" y="558155"/>
                  </a:cubicBezTo>
                  <a:cubicBezTo>
                    <a:pt x="1765668" y="563019"/>
                    <a:pt x="1766276" y="568491"/>
                    <a:pt x="1767492" y="574572"/>
                  </a:cubicBezTo>
                  <a:cubicBezTo>
                    <a:pt x="1768708" y="580652"/>
                    <a:pt x="1770532" y="583692"/>
                    <a:pt x="1772965" y="583692"/>
                  </a:cubicBezTo>
                  <a:cubicBezTo>
                    <a:pt x="1772965" y="600716"/>
                    <a:pt x="1771749" y="611660"/>
                    <a:pt x="1769317" y="616525"/>
                  </a:cubicBezTo>
                  <a:cubicBezTo>
                    <a:pt x="1766884" y="635981"/>
                    <a:pt x="1765668" y="649357"/>
                    <a:pt x="1765668" y="656653"/>
                  </a:cubicBezTo>
                  <a:cubicBezTo>
                    <a:pt x="1770532" y="661517"/>
                    <a:pt x="1771749" y="666381"/>
                    <a:pt x="1769317" y="671246"/>
                  </a:cubicBezTo>
                  <a:cubicBezTo>
                    <a:pt x="1774181" y="676110"/>
                    <a:pt x="1776613" y="684622"/>
                    <a:pt x="1776613" y="696782"/>
                  </a:cubicBezTo>
                  <a:cubicBezTo>
                    <a:pt x="1779045" y="696782"/>
                    <a:pt x="1780261" y="699214"/>
                    <a:pt x="1780261" y="704078"/>
                  </a:cubicBezTo>
                  <a:cubicBezTo>
                    <a:pt x="1780261" y="708942"/>
                    <a:pt x="1777829" y="711374"/>
                    <a:pt x="1772965" y="711374"/>
                  </a:cubicBezTo>
                  <a:cubicBezTo>
                    <a:pt x="1772965" y="713806"/>
                    <a:pt x="1772965" y="716846"/>
                    <a:pt x="1772965" y="720495"/>
                  </a:cubicBezTo>
                  <a:cubicBezTo>
                    <a:pt x="1772965" y="724143"/>
                    <a:pt x="1774181" y="727183"/>
                    <a:pt x="1776613" y="729615"/>
                  </a:cubicBezTo>
                  <a:cubicBezTo>
                    <a:pt x="1776613" y="734479"/>
                    <a:pt x="1777221" y="739343"/>
                    <a:pt x="1778437" y="744207"/>
                  </a:cubicBezTo>
                  <a:cubicBezTo>
                    <a:pt x="1779653" y="749071"/>
                    <a:pt x="1781477" y="752719"/>
                    <a:pt x="1783909" y="755151"/>
                  </a:cubicBezTo>
                  <a:cubicBezTo>
                    <a:pt x="1783909" y="760015"/>
                    <a:pt x="1780261" y="763664"/>
                    <a:pt x="1772965" y="766095"/>
                  </a:cubicBezTo>
                  <a:lnTo>
                    <a:pt x="1769317" y="780688"/>
                  </a:lnTo>
                  <a:cubicBezTo>
                    <a:pt x="1771749" y="780688"/>
                    <a:pt x="1772965" y="782512"/>
                    <a:pt x="1772965" y="786160"/>
                  </a:cubicBezTo>
                  <a:cubicBezTo>
                    <a:pt x="1772965" y="789808"/>
                    <a:pt x="1770532" y="795280"/>
                    <a:pt x="1765668" y="802576"/>
                  </a:cubicBezTo>
                  <a:cubicBezTo>
                    <a:pt x="1765668" y="807440"/>
                    <a:pt x="1762020" y="811088"/>
                    <a:pt x="1754724" y="813520"/>
                  </a:cubicBezTo>
                  <a:cubicBezTo>
                    <a:pt x="1744996" y="811088"/>
                    <a:pt x="1737700" y="812304"/>
                    <a:pt x="1732836" y="817168"/>
                  </a:cubicBezTo>
                  <a:cubicBezTo>
                    <a:pt x="1725540" y="819601"/>
                    <a:pt x="1719459" y="819601"/>
                    <a:pt x="1714595" y="817168"/>
                  </a:cubicBezTo>
                  <a:cubicBezTo>
                    <a:pt x="1714595" y="817168"/>
                    <a:pt x="1713987" y="815952"/>
                    <a:pt x="1712771" y="813520"/>
                  </a:cubicBezTo>
                  <a:cubicBezTo>
                    <a:pt x="1711555" y="811088"/>
                    <a:pt x="1709731" y="809872"/>
                    <a:pt x="1707299" y="809872"/>
                  </a:cubicBezTo>
                  <a:lnTo>
                    <a:pt x="1703651" y="806224"/>
                  </a:lnTo>
                  <a:cubicBezTo>
                    <a:pt x="1696355" y="806224"/>
                    <a:pt x="1692707" y="811088"/>
                    <a:pt x="1692707" y="820816"/>
                  </a:cubicBezTo>
                  <a:cubicBezTo>
                    <a:pt x="1692707" y="828113"/>
                    <a:pt x="1695139" y="837233"/>
                    <a:pt x="1700003" y="848177"/>
                  </a:cubicBezTo>
                  <a:cubicBezTo>
                    <a:pt x="1704867" y="859121"/>
                    <a:pt x="1708515" y="867026"/>
                    <a:pt x="1710947" y="871889"/>
                  </a:cubicBezTo>
                  <a:cubicBezTo>
                    <a:pt x="1713379" y="876754"/>
                    <a:pt x="1714595" y="880402"/>
                    <a:pt x="1714595" y="882834"/>
                  </a:cubicBezTo>
                  <a:cubicBezTo>
                    <a:pt x="1714595" y="885266"/>
                    <a:pt x="1714595" y="887698"/>
                    <a:pt x="1714595" y="890130"/>
                  </a:cubicBezTo>
                  <a:lnTo>
                    <a:pt x="1703651" y="893778"/>
                  </a:lnTo>
                  <a:cubicBezTo>
                    <a:pt x="1703651" y="891346"/>
                    <a:pt x="1701827" y="889522"/>
                    <a:pt x="1698179" y="888306"/>
                  </a:cubicBezTo>
                  <a:cubicBezTo>
                    <a:pt x="1694531" y="887090"/>
                    <a:pt x="1690275" y="887698"/>
                    <a:pt x="1685411" y="890130"/>
                  </a:cubicBezTo>
                  <a:cubicBezTo>
                    <a:pt x="1682979" y="894994"/>
                    <a:pt x="1682979" y="899858"/>
                    <a:pt x="1685411" y="904722"/>
                  </a:cubicBezTo>
                  <a:lnTo>
                    <a:pt x="1685411" y="912018"/>
                  </a:lnTo>
                  <a:cubicBezTo>
                    <a:pt x="1682979" y="916883"/>
                    <a:pt x="1682979" y="921747"/>
                    <a:pt x="1685411" y="926611"/>
                  </a:cubicBezTo>
                  <a:lnTo>
                    <a:pt x="1696355" y="944851"/>
                  </a:lnTo>
                  <a:lnTo>
                    <a:pt x="1685411" y="952147"/>
                  </a:lnTo>
                  <a:cubicBezTo>
                    <a:pt x="1685411" y="954579"/>
                    <a:pt x="1684803" y="955795"/>
                    <a:pt x="1683587" y="955795"/>
                  </a:cubicBezTo>
                  <a:cubicBezTo>
                    <a:pt x="1682371" y="955795"/>
                    <a:pt x="1681763" y="955795"/>
                    <a:pt x="1681763" y="955795"/>
                  </a:cubicBezTo>
                  <a:lnTo>
                    <a:pt x="1670819" y="963091"/>
                  </a:lnTo>
                  <a:lnTo>
                    <a:pt x="1656226" y="955795"/>
                  </a:lnTo>
                  <a:lnTo>
                    <a:pt x="1641634" y="959443"/>
                  </a:lnTo>
                  <a:cubicBezTo>
                    <a:pt x="1636770" y="961876"/>
                    <a:pt x="1633122" y="963700"/>
                    <a:pt x="1630690" y="964915"/>
                  </a:cubicBezTo>
                  <a:cubicBezTo>
                    <a:pt x="1628257" y="966131"/>
                    <a:pt x="1627042" y="965524"/>
                    <a:pt x="1627042" y="963091"/>
                  </a:cubicBezTo>
                  <a:lnTo>
                    <a:pt x="1630690" y="955795"/>
                  </a:lnTo>
                  <a:cubicBezTo>
                    <a:pt x="1633122" y="958228"/>
                    <a:pt x="1634338" y="955795"/>
                    <a:pt x="1634338" y="948499"/>
                  </a:cubicBezTo>
                  <a:cubicBezTo>
                    <a:pt x="1631905" y="948499"/>
                    <a:pt x="1627650" y="947891"/>
                    <a:pt x="1621569" y="946675"/>
                  </a:cubicBezTo>
                  <a:cubicBezTo>
                    <a:pt x="1615489" y="945459"/>
                    <a:pt x="1610017" y="947283"/>
                    <a:pt x="1605153" y="952147"/>
                  </a:cubicBezTo>
                  <a:lnTo>
                    <a:pt x="1594209" y="948499"/>
                  </a:lnTo>
                  <a:lnTo>
                    <a:pt x="1594209" y="955795"/>
                  </a:lnTo>
                  <a:lnTo>
                    <a:pt x="1572320" y="948499"/>
                  </a:lnTo>
                  <a:lnTo>
                    <a:pt x="1565024" y="948499"/>
                  </a:lnTo>
                  <a:lnTo>
                    <a:pt x="1572320" y="974036"/>
                  </a:lnTo>
                  <a:lnTo>
                    <a:pt x="1565024" y="974036"/>
                  </a:lnTo>
                  <a:lnTo>
                    <a:pt x="1565024" y="966739"/>
                  </a:lnTo>
                  <a:cubicBezTo>
                    <a:pt x="1562592" y="964308"/>
                    <a:pt x="1559552" y="963700"/>
                    <a:pt x="1555904" y="964915"/>
                  </a:cubicBezTo>
                  <a:cubicBezTo>
                    <a:pt x="1552256" y="966131"/>
                    <a:pt x="1545568" y="966739"/>
                    <a:pt x="1535840" y="966739"/>
                  </a:cubicBezTo>
                  <a:cubicBezTo>
                    <a:pt x="1530976" y="969172"/>
                    <a:pt x="1526111" y="970388"/>
                    <a:pt x="1521247" y="970388"/>
                  </a:cubicBezTo>
                  <a:cubicBezTo>
                    <a:pt x="1504223" y="967956"/>
                    <a:pt x="1492063" y="966739"/>
                    <a:pt x="1484766" y="966739"/>
                  </a:cubicBezTo>
                  <a:lnTo>
                    <a:pt x="1473822" y="966739"/>
                  </a:lnTo>
                  <a:lnTo>
                    <a:pt x="1466526" y="963091"/>
                  </a:lnTo>
                  <a:lnTo>
                    <a:pt x="1459230" y="955795"/>
                  </a:lnTo>
                  <a:cubicBezTo>
                    <a:pt x="1456798" y="955795"/>
                    <a:pt x="1453150" y="953971"/>
                    <a:pt x="1448286" y="950323"/>
                  </a:cubicBezTo>
                  <a:cubicBezTo>
                    <a:pt x="1443422" y="946675"/>
                    <a:pt x="1438558" y="942419"/>
                    <a:pt x="1433693" y="937555"/>
                  </a:cubicBezTo>
                  <a:cubicBezTo>
                    <a:pt x="1428829" y="937555"/>
                    <a:pt x="1425181" y="936947"/>
                    <a:pt x="1422749" y="935731"/>
                  </a:cubicBezTo>
                  <a:cubicBezTo>
                    <a:pt x="1420317" y="934515"/>
                    <a:pt x="1420317" y="932691"/>
                    <a:pt x="1422749" y="930259"/>
                  </a:cubicBezTo>
                  <a:lnTo>
                    <a:pt x="1408157" y="926611"/>
                  </a:lnTo>
                  <a:cubicBezTo>
                    <a:pt x="1398429" y="924179"/>
                    <a:pt x="1397213" y="921747"/>
                    <a:pt x="1404509" y="919314"/>
                  </a:cubicBezTo>
                  <a:cubicBezTo>
                    <a:pt x="1409373" y="919314"/>
                    <a:pt x="1411805" y="916883"/>
                    <a:pt x="1411805" y="912018"/>
                  </a:cubicBezTo>
                  <a:cubicBezTo>
                    <a:pt x="1399645" y="904722"/>
                    <a:pt x="1389917" y="902290"/>
                    <a:pt x="1382620" y="904722"/>
                  </a:cubicBezTo>
                  <a:cubicBezTo>
                    <a:pt x="1375324" y="904722"/>
                    <a:pt x="1366204" y="902290"/>
                    <a:pt x="1355260" y="897426"/>
                  </a:cubicBezTo>
                  <a:cubicBezTo>
                    <a:pt x="1344316" y="892562"/>
                    <a:pt x="1333979" y="888914"/>
                    <a:pt x="1324251" y="886482"/>
                  </a:cubicBezTo>
                  <a:lnTo>
                    <a:pt x="1313307" y="879186"/>
                  </a:lnTo>
                  <a:cubicBezTo>
                    <a:pt x="1310875" y="881618"/>
                    <a:pt x="1308443" y="883442"/>
                    <a:pt x="1306011" y="884658"/>
                  </a:cubicBezTo>
                  <a:cubicBezTo>
                    <a:pt x="1303579" y="885874"/>
                    <a:pt x="1303579" y="884050"/>
                    <a:pt x="1306011" y="879186"/>
                  </a:cubicBezTo>
                  <a:lnTo>
                    <a:pt x="1298715" y="864593"/>
                  </a:lnTo>
                  <a:lnTo>
                    <a:pt x="1291419" y="864593"/>
                  </a:lnTo>
                  <a:lnTo>
                    <a:pt x="1295067" y="857297"/>
                  </a:lnTo>
                  <a:lnTo>
                    <a:pt x="1287771" y="853649"/>
                  </a:lnTo>
                  <a:lnTo>
                    <a:pt x="1302363" y="857297"/>
                  </a:lnTo>
                  <a:cubicBezTo>
                    <a:pt x="1304795" y="857297"/>
                    <a:pt x="1307835" y="857297"/>
                    <a:pt x="1311483" y="857297"/>
                  </a:cubicBezTo>
                  <a:cubicBezTo>
                    <a:pt x="1315131" y="857297"/>
                    <a:pt x="1318171" y="856081"/>
                    <a:pt x="1320603" y="853649"/>
                  </a:cubicBezTo>
                  <a:cubicBezTo>
                    <a:pt x="1325467" y="853649"/>
                    <a:pt x="1329115" y="856081"/>
                    <a:pt x="1331547" y="860945"/>
                  </a:cubicBezTo>
                  <a:cubicBezTo>
                    <a:pt x="1336412" y="868241"/>
                    <a:pt x="1347356" y="874322"/>
                    <a:pt x="1364380" y="879186"/>
                  </a:cubicBezTo>
                  <a:lnTo>
                    <a:pt x="1364380" y="875538"/>
                  </a:lnTo>
                  <a:cubicBezTo>
                    <a:pt x="1364380" y="870674"/>
                    <a:pt x="1361948" y="866417"/>
                    <a:pt x="1357084" y="862769"/>
                  </a:cubicBezTo>
                  <a:cubicBezTo>
                    <a:pt x="1352220" y="859121"/>
                    <a:pt x="1347356" y="857297"/>
                    <a:pt x="1342492" y="857297"/>
                  </a:cubicBezTo>
                  <a:cubicBezTo>
                    <a:pt x="1340060" y="852433"/>
                    <a:pt x="1337628" y="850001"/>
                    <a:pt x="1335195" y="850001"/>
                  </a:cubicBezTo>
                  <a:cubicBezTo>
                    <a:pt x="1332763" y="842705"/>
                    <a:pt x="1329115" y="837841"/>
                    <a:pt x="1324251" y="835409"/>
                  </a:cubicBezTo>
                  <a:cubicBezTo>
                    <a:pt x="1319387" y="832977"/>
                    <a:pt x="1313915" y="831761"/>
                    <a:pt x="1307835" y="831761"/>
                  </a:cubicBezTo>
                  <a:cubicBezTo>
                    <a:pt x="1301755" y="831761"/>
                    <a:pt x="1297499" y="831761"/>
                    <a:pt x="1295067" y="831761"/>
                  </a:cubicBezTo>
                  <a:cubicBezTo>
                    <a:pt x="1290203" y="829329"/>
                    <a:pt x="1291419" y="826897"/>
                    <a:pt x="1298715" y="824465"/>
                  </a:cubicBezTo>
                  <a:cubicBezTo>
                    <a:pt x="1306011" y="819601"/>
                    <a:pt x="1304795" y="813520"/>
                    <a:pt x="1295067" y="806224"/>
                  </a:cubicBezTo>
                  <a:lnTo>
                    <a:pt x="1287771" y="806224"/>
                  </a:lnTo>
                  <a:lnTo>
                    <a:pt x="1280474" y="798928"/>
                  </a:lnTo>
                  <a:lnTo>
                    <a:pt x="1258586" y="784336"/>
                  </a:lnTo>
                  <a:cubicBezTo>
                    <a:pt x="1251290" y="781904"/>
                    <a:pt x="1245210" y="778864"/>
                    <a:pt x="1240346" y="775216"/>
                  </a:cubicBezTo>
                  <a:cubicBezTo>
                    <a:pt x="1235481" y="771568"/>
                    <a:pt x="1234265" y="769743"/>
                    <a:pt x="1236698" y="769743"/>
                  </a:cubicBezTo>
                  <a:cubicBezTo>
                    <a:pt x="1241562" y="774608"/>
                    <a:pt x="1243994" y="773392"/>
                    <a:pt x="1243994" y="766095"/>
                  </a:cubicBezTo>
                  <a:lnTo>
                    <a:pt x="1211161" y="755151"/>
                  </a:lnTo>
                  <a:cubicBezTo>
                    <a:pt x="1220889" y="755151"/>
                    <a:pt x="1225753" y="753935"/>
                    <a:pt x="1225753" y="751503"/>
                  </a:cubicBezTo>
                  <a:cubicBezTo>
                    <a:pt x="1225753" y="751503"/>
                    <a:pt x="1216025" y="744207"/>
                    <a:pt x="1196569" y="729615"/>
                  </a:cubicBezTo>
                  <a:cubicBezTo>
                    <a:pt x="1184408" y="727183"/>
                    <a:pt x="1175896" y="723535"/>
                    <a:pt x="1171032" y="718670"/>
                  </a:cubicBezTo>
                  <a:cubicBezTo>
                    <a:pt x="1166168" y="716239"/>
                    <a:pt x="1162520" y="712590"/>
                    <a:pt x="1160088" y="707726"/>
                  </a:cubicBezTo>
                  <a:cubicBezTo>
                    <a:pt x="1160088" y="700430"/>
                    <a:pt x="1152792" y="695566"/>
                    <a:pt x="1138200" y="693134"/>
                  </a:cubicBezTo>
                  <a:lnTo>
                    <a:pt x="1134552" y="685838"/>
                  </a:lnTo>
                  <a:cubicBezTo>
                    <a:pt x="1141848" y="688270"/>
                    <a:pt x="1146104" y="688270"/>
                    <a:pt x="1147320" y="685838"/>
                  </a:cubicBezTo>
                  <a:cubicBezTo>
                    <a:pt x="1148536" y="683406"/>
                    <a:pt x="1147928" y="680974"/>
                    <a:pt x="1145496" y="678542"/>
                  </a:cubicBezTo>
                  <a:lnTo>
                    <a:pt x="1138200" y="671246"/>
                  </a:lnTo>
                  <a:lnTo>
                    <a:pt x="1130903" y="667597"/>
                  </a:lnTo>
                  <a:cubicBezTo>
                    <a:pt x="1126039" y="667597"/>
                    <a:pt x="1123607" y="663949"/>
                    <a:pt x="1123607" y="656653"/>
                  </a:cubicBezTo>
                  <a:lnTo>
                    <a:pt x="1105367" y="645709"/>
                  </a:lnTo>
                  <a:lnTo>
                    <a:pt x="1101719" y="645709"/>
                  </a:lnTo>
                  <a:lnTo>
                    <a:pt x="1101719" y="642061"/>
                  </a:lnTo>
                  <a:lnTo>
                    <a:pt x="1134552" y="660301"/>
                  </a:lnTo>
                  <a:cubicBezTo>
                    <a:pt x="1136984" y="657869"/>
                    <a:pt x="1137591" y="655437"/>
                    <a:pt x="1136376" y="653005"/>
                  </a:cubicBezTo>
                  <a:cubicBezTo>
                    <a:pt x="1135159" y="650573"/>
                    <a:pt x="1133335" y="648141"/>
                    <a:pt x="1130903" y="645709"/>
                  </a:cubicBezTo>
                  <a:lnTo>
                    <a:pt x="1130903" y="642061"/>
                  </a:lnTo>
                  <a:cubicBezTo>
                    <a:pt x="1126039" y="632333"/>
                    <a:pt x="1121175" y="627469"/>
                    <a:pt x="1116311" y="627469"/>
                  </a:cubicBezTo>
                  <a:cubicBezTo>
                    <a:pt x="1109015" y="625037"/>
                    <a:pt x="1106583" y="621388"/>
                    <a:pt x="1109015" y="616525"/>
                  </a:cubicBezTo>
                  <a:cubicBezTo>
                    <a:pt x="1104151" y="616525"/>
                    <a:pt x="1098679" y="612876"/>
                    <a:pt x="1092599" y="605580"/>
                  </a:cubicBezTo>
                  <a:cubicBezTo>
                    <a:pt x="1086518" y="598284"/>
                    <a:pt x="1081046" y="594636"/>
                    <a:pt x="1076182" y="594636"/>
                  </a:cubicBezTo>
                  <a:cubicBezTo>
                    <a:pt x="1073750" y="589772"/>
                    <a:pt x="1071318" y="587340"/>
                    <a:pt x="1068886" y="587340"/>
                  </a:cubicBezTo>
                  <a:lnTo>
                    <a:pt x="1061590" y="583692"/>
                  </a:lnTo>
                  <a:lnTo>
                    <a:pt x="1049082" y="574311"/>
                  </a:lnTo>
                  <a:lnTo>
                    <a:pt x="1061590" y="576396"/>
                  </a:lnTo>
                  <a:cubicBezTo>
                    <a:pt x="1066454" y="578828"/>
                    <a:pt x="1070102" y="579436"/>
                    <a:pt x="1072534" y="578220"/>
                  </a:cubicBezTo>
                  <a:cubicBezTo>
                    <a:pt x="1074966" y="577004"/>
                    <a:pt x="1076182" y="575179"/>
                    <a:pt x="1076182" y="572748"/>
                  </a:cubicBezTo>
                  <a:lnTo>
                    <a:pt x="1072534" y="572748"/>
                  </a:lnTo>
                  <a:lnTo>
                    <a:pt x="1050646" y="565451"/>
                  </a:lnTo>
                  <a:lnTo>
                    <a:pt x="1039702" y="554507"/>
                  </a:lnTo>
                  <a:cubicBezTo>
                    <a:pt x="1042134" y="552075"/>
                    <a:pt x="1043958" y="549643"/>
                    <a:pt x="1045174" y="547211"/>
                  </a:cubicBezTo>
                  <a:cubicBezTo>
                    <a:pt x="1046389" y="544779"/>
                    <a:pt x="1045782" y="543563"/>
                    <a:pt x="1043350" y="543563"/>
                  </a:cubicBezTo>
                  <a:cubicBezTo>
                    <a:pt x="1038486" y="536267"/>
                    <a:pt x="1033621" y="535051"/>
                    <a:pt x="1028757" y="539915"/>
                  </a:cubicBezTo>
                  <a:cubicBezTo>
                    <a:pt x="1023893" y="537483"/>
                    <a:pt x="1020245" y="533835"/>
                    <a:pt x="1017813" y="528971"/>
                  </a:cubicBezTo>
                  <a:lnTo>
                    <a:pt x="1003221" y="518026"/>
                  </a:lnTo>
                  <a:lnTo>
                    <a:pt x="1003221" y="525323"/>
                  </a:lnTo>
                  <a:cubicBezTo>
                    <a:pt x="1003221" y="522890"/>
                    <a:pt x="1002005" y="520458"/>
                    <a:pt x="999573" y="518026"/>
                  </a:cubicBezTo>
                  <a:cubicBezTo>
                    <a:pt x="997140" y="515594"/>
                    <a:pt x="995925" y="516810"/>
                    <a:pt x="995925" y="521675"/>
                  </a:cubicBezTo>
                  <a:cubicBezTo>
                    <a:pt x="991061" y="524106"/>
                    <a:pt x="987413" y="522890"/>
                    <a:pt x="984980" y="518026"/>
                  </a:cubicBezTo>
                  <a:lnTo>
                    <a:pt x="952148" y="499786"/>
                  </a:lnTo>
                  <a:cubicBezTo>
                    <a:pt x="947284" y="494922"/>
                    <a:pt x="937555" y="490058"/>
                    <a:pt x="922963" y="485194"/>
                  </a:cubicBezTo>
                  <a:lnTo>
                    <a:pt x="904723" y="485194"/>
                  </a:lnTo>
                  <a:lnTo>
                    <a:pt x="897592" y="474498"/>
                  </a:lnTo>
                  <a:lnTo>
                    <a:pt x="903811" y="474705"/>
                  </a:lnTo>
                  <a:cubicBezTo>
                    <a:pt x="910499" y="476225"/>
                    <a:pt x="919315" y="479114"/>
                    <a:pt x="930259" y="483370"/>
                  </a:cubicBezTo>
                  <a:cubicBezTo>
                    <a:pt x="952148" y="491882"/>
                    <a:pt x="971604" y="499786"/>
                    <a:pt x="988628" y="507082"/>
                  </a:cubicBezTo>
                  <a:lnTo>
                    <a:pt x="1010517" y="510730"/>
                  </a:lnTo>
                  <a:cubicBezTo>
                    <a:pt x="1012949" y="510730"/>
                    <a:pt x="1012341" y="509514"/>
                    <a:pt x="1008693" y="507082"/>
                  </a:cubicBezTo>
                  <a:cubicBezTo>
                    <a:pt x="1005045" y="504650"/>
                    <a:pt x="1002005" y="502218"/>
                    <a:pt x="999573" y="499786"/>
                  </a:cubicBezTo>
                  <a:lnTo>
                    <a:pt x="981332" y="496138"/>
                  </a:lnTo>
                  <a:cubicBezTo>
                    <a:pt x="978900" y="491274"/>
                    <a:pt x="972820" y="487626"/>
                    <a:pt x="963092" y="485194"/>
                  </a:cubicBezTo>
                  <a:lnTo>
                    <a:pt x="955796" y="485194"/>
                  </a:lnTo>
                  <a:cubicBezTo>
                    <a:pt x="955796" y="485194"/>
                    <a:pt x="955796" y="483978"/>
                    <a:pt x="955796" y="481546"/>
                  </a:cubicBezTo>
                  <a:cubicBezTo>
                    <a:pt x="955796" y="479113"/>
                    <a:pt x="955796" y="477898"/>
                    <a:pt x="955796" y="477898"/>
                  </a:cubicBezTo>
                  <a:lnTo>
                    <a:pt x="959444" y="477898"/>
                  </a:lnTo>
                  <a:cubicBezTo>
                    <a:pt x="978900" y="490058"/>
                    <a:pt x="995925" y="493706"/>
                    <a:pt x="1010517" y="488842"/>
                  </a:cubicBezTo>
                  <a:lnTo>
                    <a:pt x="1017813" y="488842"/>
                  </a:lnTo>
                  <a:cubicBezTo>
                    <a:pt x="1017813" y="491274"/>
                    <a:pt x="1020245" y="493706"/>
                    <a:pt x="1025109" y="496138"/>
                  </a:cubicBezTo>
                  <a:cubicBezTo>
                    <a:pt x="1029973" y="498570"/>
                    <a:pt x="1034837" y="498570"/>
                    <a:pt x="1039702" y="496138"/>
                  </a:cubicBezTo>
                  <a:cubicBezTo>
                    <a:pt x="1034837" y="488842"/>
                    <a:pt x="1029973" y="487626"/>
                    <a:pt x="1025109" y="492490"/>
                  </a:cubicBezTo>
                  <a:cubicBezTo>
                    <a:pt x="1020245" y="490058"/>
                    <a:pt x="1019029" y="487626"/>
                    <a:pt x="1021461" y="485194"/>
                  </a:cubicBezTo>
                  <a:lnTo>
                    <a:pt x="1017813" y="485194"/>
                  </a:lnTo>
                  <a:cubicBezTo>
                    <a:pt x="966740" y="458441"/>
                    <a:pt x="935123" y="445065"/>
                    <a:pt x="922963" y="445065"/>
                  </a:cubicBezTo>
                  <a:cubicBezTo>
                    <a:pt x="922963" y="442633"/>
                    <a:pt x="919923" y="439593"/>
                    <a:pt x="913843" y="435945"/>
                  </a:cubicBezTo>
                  <a:cubicBezTo>
                    <a:pt x="907763" y="432297"/>
                    <a:pt x="903507" y="430473"/>
                    <a:pt x="901074" y="430473"/>
                  </a:cubicBezTo>
                  <a:cubicBezTo>
                    <a:pt x="891346" y="428040"/>
                    <a:pt x="885266" y="424392"/>
                    <a:pt x="882834" y="419528"/>
                  </a:cubicBezTo>
                  <a:lnTo>
                    <a:pt x="879186" y="415880"/>
                  </a:lnTo>
                  <a:cubicBezTo>
                    <a:pt x="871890" y="420744"/>
                    <a:pt x="868242" y="420744"/>
                    <a:pt x="868242" y="415880"/>
                  </a:cubicBezTo>
                  <a:lnTo>
                    <a:pt x="860946" y="412232"/>
                  </a:lnTo>
                  <a:lnTo>
                    <a:pt x="850001" y="408584"/>
                  </a:lnTo>
                  <a:cubicBezTo>
                    <a:pt x="847569" y="406152"/>
                    <a:pt x="842705" y="402504"/>
                    <a:pt x="835409" y="397640"/>
                  </a:cubicBezTo>
                  <a:lnTo>
                    <a:pt x="846353" y="404936"/>
                  </a:lnTo>
                  <a:lnTo>
                    <a:pt x="882834" y="408584"/>
                  </a:lnTo>
                  <a:cubicBezTo>
                    <a:pt x="887698" y="415880"/>
                    <a:pt x="894994" y="420744"/>
                    <a:pt x="904723" y="423176"/>
                  </a:cubicBezTo>
                  <a:cubicBezTo>
                    <a:pt x="919315" y="425609"/>
                    <a:pt x="925395" y="430473"/>
                    <a:pt x="922963" y="437769"/>
                  </a:cubicBezTo>
                  <a:lnTo>
                    <a:pt x="930259" y="437769"/>
                  </a:lnTo>
                  <a:cubicBezTo>
                    <a:pt x="932691" y="432905"/>
                    <a:pt x="935731" y="431688"/>
                    <a:pt x="939379" y="434121"/>
                  </a:cubicBezTo>
                  <a:cubicBezTo>
                    <a:pt x="943027" y="436553"/>
                    <a:pt x="947284" y="437769"/>
                    <a:pt x="952148" y="437769"/>
                  </a:cubicBezTo>
                  <a:cubicBezTo>
                    <a:pt x="974036" y="449929"/>
                    <a:pt x="1005653" y="460873"/>
                    <a:pt x="1046998" y="470601"/>
                  </a:cubicBezTo>
                  <a:cubicBezTo>
                    <a:pt x="1046998" y="460873"/>
                    <a:pt x="1028757" y="451145"/>
                    <a:pt x="992276" y="441417"/>
                  </a:cubicBezTo>
                  <a:cubicBezTo>
                    <a:pt x="970388" y="434121"/>
                    <a:pt x="954580" y="426824"/>
                    <a:pt x="944851" y="419528"/>
                  </a:cubicBezTo>
                  <a:lnTo>
                    <a:pt x="1025109" y="441417"/>
                  </a:lnTo>
                  <a:cubicBezTo>
                    <a:pt x="1025109" y="436553"/>
                    <a:pt x="1022677" y="434121"/>
                    <a:pt x="1017813" y="434121"/>
                  </a:cubicBezTo>
                  <a:lnTo>
                    <a:pt x="1010517" y="430473"/>
                  </a:lnTo>
                  <a:cubicBezTo>
                    <a:pt x="1008085" y="423176"/>
                    <a:pt x="989844" y="415880"/>
                    <a:pt x="955796" y="408584"/>
                  </a:cubicBezTo>
                  <a:cubicBezTo>
                    <a:pt x="943636" y="406152"/>
                    <a:pt x="936339" y="401288"/>
                    <a:pt x="933907" y="393992"/>
                  </a:cubicBezTo>
                  <a:lnTo>
                    <a:pt x="963092" y="404936"/>
                  </a:lnTo>
                  <a:cubicBezTo>
                    <a:pt x="982548" y="417096"/>
                    <a:pt x="993492" y="419528"/>
                    <a:pt x="995925" y="412232"/>
                  </a:cubicBezTo>
                  <a:lnTo>
                    <a:pt x="974036" y="404936"/>
                  </a:lnTo>
                  <a:cubicBezTo>
                    <a:pt x="966740" y="404936"/>
                    <a:pt x="963092" y="401288"/>
                    <a:pt x="963092" y="393992"/>
                  </a:cubicBezTo>
                  <a:cubicBezTo>
                    <a:pt x="960660" y="393992"/>
                    <a:pt x="959444" y="393992"/>
                    <a:pt x="959444" y="393992"/>
                  </a:cubicBezTo>
                  <a:cubicBezTo>
                    <a:pt x="949715" y="391560"/>
                    <a:pt x="942419" y="386696"/>
                    <a:pt x="937555" y="379399"/>
                  </a:cubicBezTo>
                  <a:lnTo>
                    <a:pt x="904723" y="375751"/>
                  </a:lnTo>
                  <a:cubicBezTo>
                    <a:pt x="882834" y="368455"/>
                    <a:pt x="859730" y="359943"/>
                    <a:pt x="835409" y="350215"/>
                  </a:cubicBezTo>
                  <a:lnTo>
                    <a:pt x="831761" y="346567"/>
                  </a:lnTo>
                  <a:lnTo>
                    <a:pt x="897426" y="361159"/>
                  </a:lnTo>
                  <a:cubicBezTo>
                    <a:pt x="943636" y="375751"/>
                    <a:pt x="966740" y="380615"/>
                    <a:pt x="966740" y="375751"/>
                  </a:cubicBezTo>
                  <a:cubicBezTo>
                    <a:pt x="969172" y="375751"/>
                    <a:pt x="970996" y="375143"/>
                    <a:pt x="972212" y="373927"/>
                  </a:cubicBezTo>
                  <a:cubicBezTo>
                    <a:pt x="973428" y="372711"/>
                    <a:pt x="972820" y="372103"/>
                    <a:pt x="970388" y="372103"/>
                  </a:cubicBezTo>
                  <a:lnTo>
                    <a:pt x="974036" y="372103"/>
                  </a:lnTo>
                  <a:cubicBezTo>
                    <a:pt x="981332" y="374536"/>
                    <a:pt x="986196" y="373319"/>
                    <a:pt x="988628" y="368455"/>
                  </a:cubicBezTo>
                  <a:cubicBezTo>
                    <a:pt x="986196" y="361159"/>
                    <a:pt x="980724" y="356295"/>
                    <a:pt x="972212" y="353863"/>
                  </a:cubicBezTo>
                  <a:cubicBezTo>
                    <a:pt x="963700" y="351431"/>
                    <a:pt x="955796" y="350215"/>
                    <a:pt x="948500" y="350215"/>
                  </a:cubicBezTo>
                  <a:cubicBezTo>
                    <a:pt x="948500" y="345351"/>
                    <a:pt x="950932" y="342919"/>
                    <a:pt x="955796" y="342919"/>
                  </a:cubicBezTo>
                  <a:lnTo>
                    <a:pt x="937555" y="339271"/>
                  </a:lnTo>
                  <a:cubicBezTo>
                    <a:pt x="937555" y="339271"/>
                    <a:pt x="936947" y="337447"/>
                    <a:pt x="935731" y="333798"/>
                  </a:cubicBezTo>
                  <a:cubicBezTo>
                    <a:pt x="934515" y="330150"/>
                    <a:pt x="932691" y="327111"/>
                    <a:pt x="930259" y="324678"/>
                  </a:cubicBezTo>
                  <a:cubicBezTo>
                    <a:pt x="925395" y="324678"/>
                    <a:pt x="922963" y="324678"/>
                    <a:pt x="922963" y="324678"/>
                  </a:cubicBezTo>
                  <a:lnTo>
                    <a:pt x="901074" y="321030"/>
                  </a:lnTo>
                  <a:cubicBezTo>
                    <a:pt x="896211" y="321030"/>
                    <a:pt x="894994" y="318598"/>
                    <a:pt x="897426" y="313734"/>
                  </a:cubicBezTo>
                  <a:lnTo>
                    <a:pt x="893778" y="321030"/>
                  </a:lnTo>
                  <a:lnTo>
                    <a:pt x="890130" y="310086"/>
                  </a:lnTo>
                  <a:cubicBezTo>
                    <a:pt x="885266" y="310086"/>
                    <a:pt x="882834" y="312518"/>
                    <a:pt x="882834" y="317382"/>
                  </a:cubicBezTo>
                  <a:cubicBezTo>
                    <a:pt x="882834" y="322246"/>
                    <a:pt x="881618" y="321030"/>
                    <a:pt x="879186" y="313734"/>
                  </a:cubicBezTo>
                  <a:cubicBezTo>
                    <a:pt x="879186" y="311302"/>
                    <a:pt x="877362" y="308262"/>
                    <a:pt x="873714" y="304614"/>
                  </a:cubicBezTo>
                  <a:cubicBezTo>
                    <a:pt x="870066" y="300966"/>
                    <a:pt x="867026" y="297926"/>
                    <a:pt x="864594" y="295494"/>
                  </a:cubicBezTo>
                  <a:lnTo>
                    <a:pt x="859161" y="293553"/>
                  </a:lnTo>
                  <a:lnTo>
                    <a:pt x="860034" y="293670"/>
                  </a:lnTo>
                  <a:cubicBezTo>
                    <a:pt x="864290" y="293670"/>
                    <a:pt x="868242" y="293062"/>
                    <a:pt x="871890" y="291846"/>
                  </a:cubicBezTo>
                  <a:lnTo>
                    <a:pt x="864594" y="288197"/>
                  </a:lnTo>
                  <a:cubicBezTo>
                    <a:pt x="867026" y="283334"/>
                    <a:pt x="870674" y="281510"/>
                    <a:pt x="875538" y="282725"/>
                  </a:cubicBezTo>
                  <a:cubicBezTo>
                    <a:pt x="880402" y="283942"/>
                    <a:pt x="882834" y="284549"/>
                    <a:pt x="882834" y="284549"/>
                  </a:cubicBezTo>
                  <a:lnTo>
                    <a:pt x="882834" y="280901"/>
                  </a:lnTo>
                  <a:lnTo>
                    <a:pt x="868242" y="277253"/>
                  </a:lnTo>
                  <a:lnTo>
                    <a:pt x="860946" y="273605"/>
                  </a:lnTo>
                  <a:cubicBezTo>
                    <a:pt x="858514" y="271173"/>
                    <a:pt x="857298" y="269957"/>
                    <a:pt x="857298" y="269957"/>
                  </a:cubicBezTo>
                  <a:cubicBezTo>
                    <a:pt x="857298" y="269957"/>
                    <a:pt x="855474" y="269349"/>
                    <a:pt x="851825" y="268133"/>
                  </a:cubicBezTo>
                  <a:cubicBezTo>
                    <a:pt x="848177" y="266917"/>
                    <a:pt x="846353" y="267525"/>
                    <a:pt x="846353" y="269957"/>
                  </a:cubicBezTo>
                  <a:lnTo>
                    <a:pt x="846353" y="266309"/>
                  </a:lnTo>
                  <a:cubicBezTo>
                    <a:pt x="843921" y="256581"/>
                    <a:pt x="839057" y="251717"/>
                    <a:pt x="831761" y="251717"/>
                  </a:cubicBezTo>
                  <a:lnTo>
                    <a:pt x="828113" y="248069"/>
                  </a:lnTo>
                  <a:lnTo>
                    <a:pt x="820817" y="248069"/>
                  </a:lnTo>
                  <a:cubicBezTo>
                    <a:pt x="823249" y="252933"/>
                    <a:pt x="826897" y="255365"/>
                    <a:pt x="831761" y="255365"/>
                  </a:cubicBezTo>
                  <a:cubicBezTo>
                    <a:pt x="834193" y="265093"/>
                    <a:pt x="834193" y="271173"/>
                    <a:pt x="831761" y="273605"/>
                  </a:cubicBezTo>
                  <a:cubicBezTo>
                    <a:pt x="824465" y="271173"/>
                    <a:pt x="819601" y="266309"/>
                    <a:pt x="817169" y="259013"/>
                  </a:cubicBezTo>
                  <a:lnTo>
                    <a:pt x="809873" y="259013"/>
                  </a:lnTo>
                  <a:cubicBezTo>
                    <a:pt x="805009" y="251717"/>
                    <a:pt x="802576" y="250501"/>
                    <a:pt x="802576" y="255365"/>
                  </a:cubicBezTo>
                  <a:cubicBezTo>
                    <a:pt x="797712" y="255365"/>
                    <a:pt x="796496" y="252933"/>
                    <a:pt x="798928" y="248069"/>
                  </a:cubicBezTo>
                  <a:cubicBezTo>
                    <a:pt x="801361" y="245637"/>
                    <a:pt x="801361" y="244421"/>
                    <a:pt x="798928" y="244421"/>
                  </a:cubicBezTo>
                  <a:cubicBezTo>
                    <a:pt x="801361" y="241989"/>
                    <a:pt x="801361" y="240165"/>
                    <a:pt x="798928" y="238949"/>
                  </a:cubicBezTo>
                  <a:cubicBezTo>
                    <a:pt x="796496" y="237733"/>
                    <a:pt x="794064" y="238341"/>
                    <a:pt x="791632" y="240773"/>
                  </a:cubicBezTo>
                  <a:cubicBezTo>
                    <a:pt x="789200" y="240773"/>
                    <a:pt x="786768" y="241381"/>
                    <a:pt x="784336" y="242597"/>
                  </a:cubicBezTo>
                  <a:cubicBezTo>
                    <a:pt x="781904" y="243813"/>
                    <a:pt x="779472" y="241989"/>
                    <a:pt x="777040" y="237124"/>
                  </a:cubicBezTo>
                  <a:cubicBezTo>
                    <a:pt x="760016" y="237124"/>
                    <a:pt x="749071" y="239557"/>
                    <a:pt x="744207" y="244421"/>
                  </a:cubicBezTo>
                  <a:lnTo>
                    <a:pt x="729615" y="244421"/>
                  </a:lnTo>
                  <a:lnTo>
                    <a:pt x="736911" y="248069"/>
                  </a:lnTo>
                  <a:cubicBezTo>
                    <a:pt x="741775" y="245637"/>
                    <a:pt x="747247" y="243813"/>
                    <a:pt x="753327" y="242597"/>
                  </a:cubicBezTo>
                  <a:cubicBezTo>
                    <a:pt x="759408" y="241381"/>
                    <a:pt x="764880" y="241989"/>
                    <a:pt x="769744" y="244421"/>
                  </a:cubicBezTo>
                  <a:cubicBezTo>
                    <a:pt x="774608" y="246853"/>
                    <a:pt x="770960" y="246853"/>
                    <a:pt x="758800" y="244421"/>
                  </a:cubicBezTo>
                  <a:lnTo>
                    <a:pt x="751503" y="244421"/>
                  </a:lnTo>
                  <a:cubicBezTo>
                    <a:pt x="747855" y="248069"/>
                    <a:pt x="746944" y="251717"/>
                    <a:pt x="748768" y="255365"/>
                  </a:cubicBezTo>
                  <a:lnTo>
                    <a:pt x="749315" y="256095"/>
                  </a:lnTo>
                  <a:lnTo>
                    <a:pt x="747855" y="255365"/>
                  </a:lnTo>
                  <a:lnTo>
                    <a:pt x="707727" y="259013"/>
                  </a:lnTo>
                  <a:lnTo>
                    <a:pt x="634765" y="302790"/>
                  </a:lnTo>
                  <a:lnTo>
                    <a:pt x="634765" y="310086"/>
                  </a:lnTo>
                  <a:cubicBezTo>
                    <a:pt x="632333" y="307654"/>
                    <a:pt x="625645" y="310086"/>
                    <a:pt x="614701" y="317382"/>
                  </a:cubicBezTo>
                  <a:cubicBezTo>
                    <a:pt x="603757" y="324678"/>
                    <a:pt x="597068" y="330759"/>
                    <a:pt x="594636" y="335622"/>
                  </a:cubicBezTo>
                  <a:lnTo>
                    <a:pt x="605581" y="346567"/>
                  </a:lnTo>
                  <a:lnTo>
                    <a:pt x="609229" y="346567"/>
                  </a:lnTo>
                  <a:cubicBezTo>
                    <a:pt x="616525" y="346567"/>
                    <a:pt x="622605" y="339271"/>
                    <a:pt x="627469" y="324678"/>
                  </a:cubicBezTo>
                  <a:cubicBezTo>
                    <a:pt x="639629" y="312518"/>
                    <a:pt x="639629" y="316166"/>
                    <a:pt x="627469" y="335622"/>
                  </a:cubicBezTo>
                  <a:lnTo>
                    <a:pt x="620173" y="353863"/>
                  </a:lnTo>
                  <a:cubicBezTo>
                    <a:pt x="620173" y="368455"/>
                    <a:pt x="622605" y="376967"/>
                    <a:pt x="627469" y="379399"/>
                  </a:cubicBezTo>
                  <a:cubicBezTo>
                    <a:pt x="629901" y="376967"/>
                    <a:pt x="632941" y="375751"/>
                    <a:pt x="636589" y="375751"/>
                  </a:cubicBezTo>
                  <a:cubicBezTo>
                    <a:pt x="640237" y="375751"/>
                    <a:pt x="639629" y="376967"/>
                    <a:pt x="634765" y="379399"/>
                  </a:cubicBezTo>
                  <a:lnTo>
                    <a:pt x="663950" y="393992"/>
                  </a:lnTo>
                  <a:cubicBezTo>
                    <a:pt x="680974" y="401288"/>
                    <a:pt x="688270" y="408584"/>
                    <a:pt x="685838" y="415880"/>
                  </a:cubicBezTo>
                  <a:cubicBezTo>
                    <a:pt x="685838" y="423176"/>
                    <a:pt x="678542" y="421961"/>
                    <a:pt x="663950" y="412232"/>
                  </a:cubicBezTo>
                  <a:lnTo>
                    <a:pt x="660302" y="408584"/>
                  </a:lnTo>
                  <a:lnTo>
                    <a:pt x="654830" y="403112"/>
                  </a:lnTo>
                  <a:cubicBezTo>
                    <a:pt x="651181" y="401896"/>
                    <a:pt x="648141" y="400072"/>
                    <a:pt x="645709" y="397640"/>
                  </a:cubicBezTo>
                  <a:cubicBezTo>
                    <a:pt x="650573" y="404936"/>
                    <a:pt x="655438" y="408584"/>
                    <a:pt x="660302" y="408584"/>
                  </a:cubicBezTo>
                  <a:cubicBezTo>
                    <a:pt x="657870" y="415880"/>
                    <a:pt x="661518" y="419528"/>
                    <a:pt x="671246" y="419528"/>
                  </a:cubicBezTo>
                  <a:lnTo>
                    <a:pt x="674894" y="430473"/>
                  </a:lnTo>
                  <a:cubicBezTo>
                    <a:pt x="674894" y="435336"/>
                    <a:pt x="677326" y="437769"/>
                    <a:pt x="682190" y="437769"/>
                  </a:cubicBezTo>
                  <a:lnTo>
                    <a:pt x="696782" y="441417"/>
                  </a:lnTo>
                  <a:lnTo>
                    <a:pt x="700430" y="456009"/>
                  </a:lnTo>
                  <a:cubicBezTo>
                    <a:pt x="707727" y="465737"/>
                    <a:pt x="713807" y="470601"/>
                    <a:pt x="718671" y="470601"/>
                  </a:cubicBezTo>
                  <a:lnTo>
                    <a:pt x="722319" y="474250"/>
                  </a:lnTo>
                  <a:cubicBezTo>
                    <a:pt x="722319" y="476682"/>
                    <a:pt x="723535" y="479113"/>
                    <a:pt x="725967" y="481546"/>
                  </a:cubicBezTo>
                  <a:cubicBezTo>
                    <a:pt x="728399" y="483978"/>
                    <a:pt x="730831" y="486410"/>
                    <a:pt x="733263" y="488842"/>
                  </a:cubicBezTo>
                  <a:lnTo>
                    <a:pt x="751503" y="514378"/>
                  </a:lnTo>
                  <a:cubicBezTo>
                    <a:pt x="751503" y="524106"/>
                    <a:pt x="753936" y="530186"/>
                    <a:pt x="758800" y="532619"/>
                  </a:cubicBezTo>
                  <a:cubicBezTo>
                    <a:pt x="763664" y="532619"/>
                    <a:pt x="767312" y="536267"/>
                    <a:pt x="769744" y="543563"/>
                  </a:cubicBezTo>
                  <a:cubicBezTo>
                    <a:pt x="774608" y="548427"/>
                    <a:pt x="773392" y="550859"/>
                    <a:pt x="766096" y="550859"/>
                  </a:cubicBezTo>
                  <a:cubicBezTo>
                    <a:pt x="761232" y="553291"/>
                    <a:pt x="760016" y="558155"/>
                    <a:pt x="762448" y="565451"/>
                  </a:cubicBezTo>
                  <a:cubicBezTo>
                    <a:pt x="762448" y="570315"/>
                    <a:pt x="758800" y="576396"/>
                    <a:pt x="751503" y="583692"/>
                  </a:cubicBezTo>
                  <a:cubicBezTo>
                    <a:pt x="749071" y="586124"/>
                    <a:pt x="747855" y="587948"/>
                    <a:pt x="747855" y="589164"/>
                  </a:cubicBezTo>
                  <a:cubicBezTo>
                    <a:pt x="747855" y="590380"/>
                    <a:pt x="749071" y="592204"/>
                    <a:pt x="751503" y="594636"/>
                  </a:cubicBezTo>
                  <a:lnTo>
                    <a:pt x="751503" y="605580"/>
                  </a:lnTo>
                  <a:cubicBezTo>
                    <a:pt x="751503" y="608012"/>
                    <a:pt x="750287" y="609228"/>
                    <a:pt x="747855" y="609228"/>
                  </a:cubicBezTo>
                  <a:cubicBezTo>
                    <a:pt x="745423" y="609228"/>
                    <a:pt x="739343" y="608012"/>
                    <a:pt x="729615" y="605580"/>
                  </a:cubicBezTo>
                  <a:lnTo>
                    <a:pt x="711375" y="598284"/>
                  </a:lnTo>
                  <a:cubicBezTo>
                    <a:pt x="706511" y="595852"/>
                    <a:pt x="705903" y="598284"/>
                    <a:pt x="709551" y="605580"/>
                  </a:cubicBezTo>
                  <a:cubicBezTo>
                    <a:pt x="713199" y="612876"/>
                    <a:pt x="717455" y="616525"/>
                    <a:pt x="722319" y="616525"/>
                  </a:cubicBezTo>
                  <a:cubicBezTo>
                    <a:pt x="722319" y="621388"/>
                    <a:pt x="722319" y="629901"/>
                    <a:pt x="722319" y="642061"/>
                  </a:cubicBezTo>
                  <a:lnTo>
                    <a:pt x="729615" y="656653"/>
                  </a:lnTo>
                  <a:cubicBezTo>
                    <a:pt x="736911" y="651789"/>
                    <a:pt x="741775" y="650573"/>
                    <a:pt x="744207" y="653005"/>
                  </a:cubicBezTo>
                  <a:cubicBezTo>
                    <a:pt x="746639" y="655437"/>
                    <a:pt x="744207" y="659085"/>
                    <a:pt x="736911" y="663949"/>
                  </a:cubicBezTo>
                  <a:cubicBezTo>
                    <a:pt x="732047" y="668813"/>
                    <a:pt x="732047" y="677325"/>
                    <a:pt x="736911" y="689486"/>
                  </a:cubicBezTo>
                  <a:lnTo>
                    <a:pt x="733263" y="696782"/>
                  </a:lnTo>
                  <a:cubicBezTo>
                    <a:pt x="730831" y="696782"/>
                    <a:pt x="729007" y="697998"/>
                    <a:pt x="727791" y="700430"/>
                  </a:cubicBezTo>
                  <a:cubicBezTo>
                    <a:pt x="726575" y="702862"/>
                    <a:pt x="727183" y="706510"/>
                    <a:pt x="729615" y="711374"/>
                  </a:cubicBezTo>
                  <a:cubicBezTo>
                    <a:pt x="734479" y="716239"/>
                    <a:pt x="735695" y="721102"/>
                    <a:pt x="733263" y="725967"/>
                  </a:cubicBezTo>
                  <a:cubicBezTo>
                    <a:pt x="728399" y="725967"/>
                    <a:pt x="727183" y="729615"/>
                    <a:pt x="729615" y="736911"/>
                  </a:cubicBezTo>
                  <a:cubicBezTo>
                    <a:pt x="732047" y="741775"/>
                    <a:pt x="736911" y="745423"/>
                    <a:pt x="744207" y="747855"/>
                  </a:cubicBezTo>
                  <a:cubicBezTo>
                    <a:pt x="751503" y="750287"/>
                    <a:pt x="756368" y="751503"/>
                    <a:pt x="758800" y="751503"/>
                  </a:cubicBezTo>
                  <a:lnTo>
                    <a:pt x="755152" y="758799"/>
                  </a:lnTo>
                  <a:cubicBezTo>
                    <a:pt x="750287" y="761231"/>
                    <a:pt x="740559" y="761231"/>
                    <a:pt x="725967" y="758799"/>
                  </a:cubicBezTo>
                  <a:lnTo>
                    <a:pt x="715023" y="755151"/>
                  </a:lnTo>
                  <a:lnTo>
                    <a:pt x="693134" y="751503"/>
                  </a:lnTo>
                  <a:cubicBezTo>
                    <a:pt x="690702" y="746639"/>
                    <a:pt x="684622" y="741775"/>
                    <a:pt x="674894" y="736911"/>
                  </a:cubicBezTo>
                  <a:cubicBezTo>
                    <a:pt x="672462" y="734479"/>
                    <a:pt x="670638" y="735087"/>
                    <a:pt x="669422" y="738735"/>
                  </a:cubicBezTo>
                  <a:cubicBezTo>
                    <a:pt x="668206" y="742383"/>
                    <a:pt x="668814" y="745423"/>
                    <a:pt x="671246" y="747855"/>
                  </a:cubicBezTo>
                  <a:lnTo>
                    <a:pt x="671246" y="751503"/>
                  </a:lnTo>
                  <a:cubicBezTo>
                    <a:pt x="668814" y="753935"/>
                    <a:pt x="674894" y="760015"/>
                    <a:pt x="689486" y="769743"/>
                  </a:cubicBezTo>
                  <a:lnTo>
                    <a:pt x="693134" y="769743"/>
                  </a:lnTo>
                  <a:cubicBezTo>
                    <a:pt x="693134" y="774608"/>
                    <a:pt x="685838" y="777040"/>
                    <a:pt x="671246" y="777040"/>
                  </a:cubicBezTo>
                  <a:cubicBezTo>
                    <a:pt x="666382" y="774608"/>
                    <a:pt x="662734" y="773392"/>
                    <a:pt x="660302" y="773392"/>
                  </a:cubicBezTo>
                  <a:cubicBezTo>
                    <a:pt x="657870" y="773392"/>
                    <a:pt x="656654" y="774608"/>
                    <a:pt x="656654" y="777040"/>
                  </a:cubicBezTo>
                  <a:lnTo>
                    <a:pt x="634765" y="769743"/>
                  </a:lnTo>
                  <a:cubicBezTo>
                    <a:pt x="627469" y="767312"/>
                    <a:pt x="622605" y="767919"/>
                    <a:pt x="620173" y="771568"/>
                  </a:cubicBezTo>
                  <a:cubicBezTo>
                    <a:pt x="617741" y="775216"/>
                    <a:pt x="616525" y="778256"/>
                    <a:pt x="616525" y="780688"/>
                  </a:cubicBezTo>
                  <a:cubicBezTo>
                    <a:pt x="604364" y="787984"/>
                    <a:pt x="595852" y="790416"/>
                    <a:pt x="590988" y="787984"/>
                  </a:cubicBezTo>
                  <a:cubicBezTo>
                    <a:pt x="608013" y="797712"/>
                    <a:pt x="616525" y="800144"/>
                    <a:pt x="616525" y="795280"/>
                  </a:cubicBezTo>
                  <a:lnTo>
                    <a:pt x="620173" y="795280"/>
                  </a:lnTo>
                  <a:cubicBezTo>
                    <a:pt x="622605" y="792848"/>
                    <a:pt x="624429" y="792240"/>
                    <a:pt x="625645" y="793456"/>
                  </a:cubicBezTo>
                  <a:cubicBezTo>
                    <a:pt x="626861" y="794672"/>
                    <a:pt x="627469" y="796496"/>
                    <a:pt x="627469" y="798928"/>
                  </a:cubicBezTo>
                  <a:cubicBezTo>
                    <a:pt x="625037" y="803792"/>
                    <a:pt x="625645" y="807440"/>
                    <a:pt x="629293" y="809872"/>
                  </a:cubicBezTo>
                  <a:cubicBezTo>
                    <a:pt x="632941" y="812304"/>
                    <a:pt x="637197" y="814737"/>
                    <a:pt x="642061" y="817168"/>
                  </a:cubicBezTo>
                  <a:cubicBezTo>
                    <a:pt x="644493" y="817168"/>
                    <a:pt x="644493" y="819601"/>
                    <a:pt x="642061" y="824465"/>
                  </a:cubicBezTo>
                  <a:cubicBezTo>
                    <a:pt x="642061" y="826897"/>
                    <a:pt x="642061" y="828113"/>
                    <a:pt x="642061" y="828113"/>
                  </a:cubicBezTo>
                  <a:cubicBezTo>
                    <a:pt x="632333" y="828113"/>
                    <a:pt x="620173" y="820816"/>
                    <a:pt x="605581" y="806224"/>
                  </a:cubicBezTo>
                  <a:cubicBezTo>
                    <a:pt x="595852" y="801360"/>
                    <a:pt x="589164" y="798320"/>
                    <a:pt x="585516" y="797104"/>
                  </a:cubicBezTo>
                  <a:cubicBezTo>
                    <a:pt x="581868" y="795888"/>
                    <a:pt x="581260" y="797712"/>
                    <a:pt x="583692" y="802576"/>
                  </a:cubicBezTo>
                  <a:lnTo>
                    <a:pt x="583692" y="809872"/>
                  </a:lnTo>
                  <a:lnTo>
                    <a:pt x="590988" y="809872"/>
                  </a:lnTo>
                  <a:cubicBezTo>
                    <a:pt x="595852" y="812304"/>
                    <a:pt x="597068" y="814128"/>
                    <a:pt x="594636" y="815344"/>
                  </a:cubicBezTo>
                  <a:cubicBezTo>
                    <a:pt x="592204" y="816561"/>
                    <a:pt x="589772" y="817168"/>
                    <a:pt x="587340" y="817168"/>
                  </a:cubicBezTo>
                  <a:cubicBezTo>
                    <a:pt x="584908" y="817168"/>
                    <a:pt x="581260" y="817168"/>
                    <a:pt x="576396" y="817168"/>
                  </a:cubicBezTo>
                  <a:cubicBezTo>
                    <a:pt x="571532" y="817168"/>
                    <a:pt x="566668" y="814737"/>
                    <a:pt x="561804" y="809872"/>
                  </a:cubicBezTo>
                  <a:lnTo>
                    <a:pt x="554507" y="806224"/>
                  </a:lnTo>
                  <a:cubicBezTo>
                    <a:pt x="552075" y="806224"/>
                    <a:pt x="550859" y="807440"/>
                    <a:pt x="550859" y="809872"/>
                  </a:cubicBezTo>
                  <a:cubicBezTo>
                    <a:pt x="550859" y="812304"/>
                    <a:pt x="553291" y="814737"/>
                    <a:pt x="558156" y="817168"/>
                  </a:cubicBezTo>
                  <a:cubicBezTo>
                    <a:pt x="560588" y="817168"/>
                    <a:pt x="559372" y="819601"/>
                    <a:pt x="554507" y="824465"/>
                  </a:cubicBezTo>
                  <a:lnTo>
                    <a:pt x="543563" y="820816"/>
                  </a:lnTo>
                  <a:lnTo>
                    <a:pt x="521675" y="813520"/>
                  </a:lnTo>
                  <a:lnTo>
                    <a:pt x="528971" y="817168"/>
                  </a:lnTo>
                  <a:cubicBezTo>
                    <a:pt x="533835" y="817168"/>
                    <a:pt x="535051" y="819601"/>
                    <a:pt x="532619" y="824465"/>
                  </a:cubicBezTo>
                  <a:lnTo>
                    <a:pt x="554507" y="831761"/>
                  </a:lnTo>
                  <a:cubicBezTo>
                    <a:pt x="559372" y="826897"/>
                    <a:pt x="561804" y="826897"/>
                    <a:pt x="561804" y="831761"/>
                  </a:cubicBezTo>
                  <a:lnTo>
                    <a:pt x="565452" y="831761"/>
                  </a:lnTo>
                  <a:cubicBezTo>
                    <a:pt x="572748" y="831761"/>
                    <a:pt x="571532" y="834193"/>
                    <a:pt x="561804" y="839057"/>
                  </a:cubicBezTo>
                  <a:lnTo>
                    <a:pt x="558156" y="839057"/>
                  </a:lnTo>
                  <a:cubicBezTo>
                    <a:pt x="543563" y="839057"/>
                    <a:pt x="521675" y="828113"/>
                    <a:pt x="492490" y="806224"/>
                  </a:cubicBezTo>
                  <a:cubicBezTo>
                    <a:pt x="487626" y="801360"/>
                    <a:pt x="484586" y="798928"/>
                    <a:pt x="483370" y="798928"/>
                  </a:cubicBezTo>
                  <a:cubicBezTo>
                    <a:pt x="482154" y="798928"/>
                    <a:pt x="479114" y="800144"/>
                    <a:pt x="474250" y="802576"/>
                  </a:cubicBezTo>
                  <a:cubicBezTo>
                    <a:pt x="435337" y="787984"/>
                    <a:pt x="412233" y="779472"/>
                    <a:pt x="404936" y="777040"/>
                  </a:cubicBezTo>
                  <a:cubicBezTo>
                    <a:pt x="395208" y="769743"/>
                    <a:pt x="376968" y="752719"/>
                    <a:pt x="350215" y="725967"/>
                  </a:cubicBezTo>
                  <a:cubicBezTo>
                    <a:pt x="331975" y="702254"/>
                    <a:pt x="319891" y="686750"/>
                    <a:pt x="313963" y="679454"/>
                  </a:cubicBezTo>
                  <a:lnTo>
                    <a:pt x="310425" y="675292"/>
                  </a:lnTo>
                  <a:lnTo>
                    <a:pt x="314646" y="673070"/>
                  </a:lnTo>
                  <a:cubicBezTo>
                    <a:pt x="316471" y="670638"/>
                    <a:pt x="316167" y="666381"/>
                    <a:pt x="313734" y="660301"/>
                  </a:cubicBezTo>
                  <a:lnTo>
                    <a:pt x="306438" y="653005"/>
                  </a:lnTo>
                  <a:cubicBezTo>
                    <a:pt x="313734" y="650573"/>
                    <a:pt x="316167" y="651789"/>
                    <a:pt x="313734" y="656653"/>
                  </a:cubicBezTo>
                  <a:lnTo>
                    <a:pt x="321031" y="656653"/>
                  </a:lnTo>
                  <a:lnTo>
                    <a:pt x="321031" y="649357"/>
                  </a:lnTo>
                  <a:cubicBezTo>
                    <a:pt x="318599" y="649357"/>
                    <a:pt x="316167" y="647533"/>
                    <a:pt x="313734" y="643885"/>
                  </a:cubicBezTo>
                  <a:cubicBezTo>
                    <a:pt x="311302" y="640237"/>
                    <a:pt x="311302" y="635981"/>
                    <a:pt x="313734" y="631117"/>
                  </a:cubicBezTo>
                  <a:lnTo>
                    <a:pt x="306438" y="631117"/>
                  </a:lnTo>
                  <a:cubicBezTo>
                    <a:pt x="299142" y="628685"/>
                    <a:pt x="294886" y="625645"/>
                    <a:pt x="293670" y="621997"/>
                  </a:cubicBezTo>
                  <a:cubicBezTo>
                    <a:pt x="292454" y="618349"/>
                    <a:pt x="290630" y="615308"/>
                    <a:pt x="288198" y="612876"/>
                  </a:cubicBezTo>
                  <a:lnTo>
                    <a:pt x="295494" y="616525"/>
                  </a:lnTo>
                  <a:lnTo>
                    <a:pt x="302790" y="616525"/>
                  </a:lnTo>
                  <a:cubicBezTo>
                    <a:pt x="305222" y="611660"/>
                    <a:pt x="304006" y="608620"/>
                    <a:pt x="299142" y="607404"/>
                  </a:cubicBezTo>
                  <a:cubicBezTo>
                    <a:pt x="294278" y="606188"/>
                    <a:pt x="290630" y="608012"/>
                    <a:pt x="288198" y="612876"/>
                  </a:cubicBezTo>
                  <a:cubicBezTo>
                    <a:pt x="285766" y="612876"/>
                    <a:pt x="283942" y="611052"/>
                    <a:pt x="282726" y="607404"/>
                  </a:cubicBezTo>
                  <a:cubicBezTo>
                    <a:pt x="281510" y="603756"/>
                    <a:pt x="279686" y="600716"/>
                    <a:pt x="277254" y="598284"/>
                  </a:cubicBezTo>
                  <a:cubicBezTo>
                    <a:pt x="269958" y="598284"/>
                    <a:pt x="262661" y="597068"/>
                    <a:pt x="255365" y="594636"/>
                  </a:cubicBezTo>
                  <a:cubicBezTo>
                    <a:pt x="248069" y="592204"/>
                    <a:pt x="243205" y="586124"/>
                    <a:pt x="240773" y="576396"/>
                  </a:cubicBezTo>
                  <a:cubicBezTo>
                    <a:pt x="235909" y="564235"/>
                    <a:pt x="229829" y="558155"/>
                    <a:pt x="222533" y="558155"/>
                  </a:cubicBezTo>
                  <a:cubicBezTo>
                    <a:pt x="217669" y="555723"/>
                    <a:pt x="215236" y="552075"/>
                    <a:pt x="215236" y="547211"/>
                  </a:cubicBezTo>
                  <a:cubicBezTo>
                    <a:pt x="220101" y="542347"/>
                    <a:pt x="218885" y="535051"/>
                    <a:pt x="211588" y="525323"/>
                  </a:cubicBezTo>
                  <a:lnTo>
                    <a:pt x="200644" y="510730"/>
                  </a:lnTo>
                  <a:cubicBezTo>
                    <a:pt x="193348" y="508298"/>
                    <a:pt x="192132" y="503434"/>
                    <a:pt x="196996" y="496138"/>
                  </a:cubicBezTo>
                  <a:lnTo>
                    <a:pt x="178756" y="474250"/>
                  </a:lnTo>
                  <a:cubicBezTo>
                    <a:pt x="176324" y="459657"/>
                    <a:pt x="170244" y="445065"/>
                    <a:pt x="160515" y="430473"/>
                  </a:cubicBezTo>
                  <a:lnTo>
                    <a:pt x="142275" y="393992"/>
                  </a:lnTo>
                  <a:cubicBezTo>
                    <a:pt x="139843" y="384263"/>
                    <a:pt x="137411" y="378184"/>
                    <a:pt x="134979" y="375751"/>
                  </a:cubicBezTo>
                  <a:cubicBezTo>
                    <a:pt x="134979" y="373319"/>
                    <a:pt x="129507" y="361159"/>
                    <a:pt x="118563" y="339271"/>
                  </a:cubicBezTo>
                  <a:cubicBezTo>
                    <a:pt x="107618" y="317382"/>
                    <a:pt x="94850" y="294278"/>
                    <a:pt x="80258" y="269957"/>
                  </a:cubicBezTo>
                  <a:cubicBezTo>
                    <a:pt x="53505" y="218884"/>
                    <a:pt x="37697" y="187268"/>
                    <a:pt x="32833" y="175107"/>
                  </a:cubicBezTo>
                  <a:lnTo>
                    <a:pt x="29185" y="164163"/>
                  </a:lnTo>
                  <a:lnTo>
                    <a:pt x="36481" y="164163"/>
                  </a:lnTo>
                  <a:cubicBezTo>
                    <a:pt x="41345" y="164163"/>
                    <a:pt x="41345" y="160515"/>
                    <a:pt x="36481" y="153219"/>
                  </a:cubicBezTo>
                  <a:cubicBezTo>
                    <a:pt x="31617" y="153219"/>
                    <a:pt x="29185" y="150787"/>
                    <a:pt x="29185" y="145923"/>
                  </a:cubicBezTo>
                  <a:cubicBezTo>
                    <a:pt x="29185" y="141059"/>
                    <a:pt x="25537" y="137410"/>
                    <a:pt x="18241" y="134978"/>
                  </a:cubicBezTo>
                  <a:cubicBezTo>
                    <a:pt x="13376" y="134978"/>
                    <a:pt x="12160" y="133762"/>
                    <a:pt x="14592" y="131330"/>
                  </a:cubicBezTo>
                  <a:cubicBezTo>
                    <a:pt x="9728" y="126466"/>
                    <a:pt x="8512" y="121602"/>
                    <a:pt x="10944" y="116738"/>
                  </a:cubicBezTo>
                  <a:cubicBezTo>
                    <a:pt x="15809" y="114306"/>
                    <a:pt x="19457" y="111874"/>
                    <a:pt x="21889" y="109442"/>
                  </a:cubicBezTo>
                  <a:cubicBezTo>
                    <a:pt x="21889" y="104578"/>
                    <a:pt x="19457" y="100930"/>
                    <a:pt x="14592" y="98498"/>
                  </a:cubicBezTo>
                  <a:lnTo>
                    <a:pt x="0" y="94850"/>
                  </a:lnTo>
                  <a:cubicBezTo>
                    <a:pt x="2432" y="87554"/>
                    <a:pt x="6080" y="85122"/>
                    <a:pt x="10944" y="87554"/>
                  </a:cubicBezTo>
                  <a:cubicBezTo>
                    <a:pt x="13376" y="94850"/>
                    <a:pt x="15809" y="94850"/>
                    <a:pt x="18241" y="87554"/>
                  </a:cubicBezTo>
                  <a:lnTo>
                    <a:pt x="18241" y="83905"/>
                  </a:lnTo>
                  <a:cubicBezTo>
                    <a:pt x="13376" y="83905"/>
                    <a:pt x="14592" y="82689"/>
                    <a:pt x="21889" y="80257"/>
                  </a:cubicBezTo>
                  <a:cubicBezTo>
                    <a:pt x="26753" y="80257"/>
                    <a:pt x="29185" y="81473"/>
                    <a:pt x="29185" y="83905"/>
                  </a:cubicBezTo>
                  <a:lnTo>
                    <a:pt x="32833" y="87554"/>
                  </a:lnTo>
                  <a:lnTo>
                    <a:pt x="36481" y="98498"/>
                  </a:lnTo>
                  <a:lnTo>
                    <a:pt x="40129" y="87554"/>
                  </a:lnTo>
                  <a:lnTo>
                    <a:pt x="36481" y="83905"/>
                  </a:lnTo>
                  <a:cubicBezTo>
                    <a:pt x="31617" y="81473"/>
                    <a:pt x="29185" y="77825"/>
                    <a:pt x="29185" y="72961"/>
                  </a:cubicBezTo>
                  <a:lnTo>
                    <a:pt x="29185" y="65665"/>
                  </a:lnTo>
                  <a:cubicBezTo>
                    <a:pt x="21889" y="63233"/>
                    <a:pt x="18241" y="59585"/>
                    <a:pt x="18241" y="54721"/>
                  </a:cubicBezTo>
                  <a:cubicBezTo>
                    <a:pt x="15809" y="49857"/>
                    <a:pt x="17024" y="47425"/>
                    <a:pt x="21889" y="47425"/>
                  </a:cubicBezTo>
                  <a:cubicBezTo>
                    <a:pt x="19457" y="52289"/>
                    <a:pt x="23105" y="54721"/>
                    <a:pt x="32833" y="54721"/>
                  </a:cubicBezTo>
                  <a:lnTo>
                    <a:pt x="47425" y="62017"/>
                  </a:lnTo>
                  <a:cubicBezTo>
                    <a:pt x="47425" y="64449"/>
                    <a:pt x="51681" y="68097"/>
                    <a:pt x="60193" y="72961"/>
                  </a:cubicBezTo>
                  <a:cubicBezTo>
                    <a:pt x="68705" y="77825"/>
                    <a:pt x="75394" y="81473"/>
                    <a:pt x="80258" y="83905"/>
                  </a:cubicBezTo>
                  <a:cubicBezTo>
                    <a:pt x="85122" y="93634"/>
                    <a:pt x="96066" y="102146"/>
                    <a:pt x="113090" y="109442"/>
                  </a:cubicBezTo>
                  <a:lnTo>
                    <a:pt x="149571" y="142275"/>
                  </a:lnTo>
                  <a:cubicBezTo>
                    <a:pt x="156867" y="144707"/>
                    <a:pt x="166595" y="148963"/>
                    <a:pt x="178756" y="155043"/>
                  </a:cubicBezTo>
                  <a:cubicBezTo>
                    <a:pt x="190916" y="161123"/>
                    <a:pt x="201860" y="166595"/>
                    <a:pt x="211588" y="171459"/>
                  </a:cubicBezTo>
                  <a:cubicBezTo>
                    <a:pt x="216452" y="178755"/>
                    <a:pt x="223141" y="184835"/>
                    <a:pt x="231653" y="189700"/>
                  </a:cubicBezTo>
                  <a:cubicBezTo>
                    <a:pt x="240165" y="194564"/>
                    <a:pt x="249285" y="198212"/>
                    <a:pt x="259013" y="200644"/>
                  </a:cubicBezTo>
                  <a:cubicBezTo>
                    <a:pt x="268742" y="207940"/>
                    <a:pt x="278470" y="213412"/>
                    <a:pt x="288198" y="217060"/>
                  </a:cubicBezTo>
                  <a:cubicBezTo>
                    <a:pt x="297926" y="220708"/>
                    <a:pt x="305222" y="223748"/>
                    <a:pt x="310086" y="226180"/>
                  </a:cubicBezTo>
                  <a:lnTo>
                    <a:pt x="350215" y="266309"/>
                  </a:lnTo>
                  <a:cubicBezTo>
                    <a:pt x="359944" y="266309"/>
                    <a:pt x="368456" y="261445"/>
                    <a:pt x="375752" y="251717"/>
                  </a:cubicBezTo>
                  <a:cubicBezTo>
                    <a:pt x="387912" y="249285"/>
                    <a:pt x="401896" y="244421"/>
                    <a:pt x="417705" y="237124"/>
                  </a:cubicBezTo>
                  <a:cubicBezTo>
                    <a:pt x="433513" y="229828"/>
                    <a:pt x="446281" y="222532"/>
                    <a:pt x="456009" y="215236"/>
                  </a:cubicBezTo>
                  <a:cubicBezTo>
                    <a:pt x="458441" y="210372"/>
                    <a:pt x="469386" y="204292"/>
                    <a:pt x="488842" y="196996"/>
                  </a:cubicBezTo>
                  <a:lnTo>
                    <a:pt x="503434" y="182403"/>
                  </a:lnTo>
                  <a:cubicBezTo>
                    <a:pt x="505866" y="179971"/>
                    <a:pt x="508907" y="176931"/>
                    <a:pt x="512555" y="173283"/>
                  </a:cubicBezTo>
                  <a:cubicBezTo>
                    <a:pt x="516203" y="169635"/>
                    <a:pt x="520459" y="167811"/>
                    <a:pt x="525323" y="167811"/>
                  </a:cubicBezTo>
                  <a:lnTo>
                    <a:pt x="532619" y="164163"/>
                  </a:lnTo>
                  <a:cubicBezTo>
                    <a:pt x="537483" y="154435"/>
                    <a:pt x="544779" y="148355"/>
                    <a:pt x="554507" y="145923"/>
                  </a:cubicBezTo>
                  <a:cubicBezTo>
                    <a:pt x="559372" y="148355"/>
                    <a:pt x="565452" y="144707"/>
                    <a:pt x="572748" y="134978"/>
                  </a:cubicBezTo>
                  <a:cubicBezTo>
                    <a:pt x="572748" y="132547"/>
                    <a:pt x="576396" y="128898"/>
                    <a:pt x="583692" y="124034"/>
                  </a:cubicBezTo>
                  <a:cubicBezTo>
                    <a:pt x="588556" y="119170"/>
                    <a:pt x="592204" y="117954"/>
                    <a:pt x="594636" y="120386"/>
                  </a:cubicBezTo>
                  <a:cubicBezTo>
                    <a:pt x="592204" y="125250"/>
                    <a:pt x="591596" y="128290"/>
                    <a:pt x="592812" y="129506"/>
                  </a:cubicBezTo>
                  <a:cubicBezTo>
                    <a:pt x="594028" y="130723"/>
                    <a:pt x="593420" y="131330"/>
                    <a:pt x="590988" y="131330"/>
                  </a:cubicBezTo>
                  <a:lnTo>
                    <a:pt x="598284" y="131330"/>
                  </a:lnTo>
                  <a:cubicBezTo>
                    <a:pt x="598284" y="133762"/>
                    <a:pt x="600716" y="133154"/>
                    <a:pt x="605581" y="129506"/>
                  </a:cubicBezTo>
                  <a:cubicBezTo>
                    <a:pt x="610445" y="125858"/>
                    <a:pt x="612877" y="121602"/>
                    <a:pt x="612877" y="116738"/>
                  </a:cubicBezTo>
                  <a:lnTo>
                    <a:pt x="605581" y="116738"/>
                  </a:lnTo>
                  <a:lnTo>
                    <a:pt x="609229" y="105794"/>
                  </a:lnTo>
                  <a:cubicBezTo>
                    <a:pt x="614093" y="105794"/>
                    <a:pt x="616525" y="103362"/>
                    <a:pt x="616525" y="98498"/>
                  </a:cubicBezTo>
                  <a:cubicBezTo>
                    <a:pt x="616525" y="91202"/>
                    <a:pt x="618957" y="92418"/>
                    <a:pt x="623821" y="102146"/>
                  </a:cubicBezTo>
                  <a:lnTo>
                    <a:pt x="623821" y="94850"/>
                  </a:lnTo>
                  <a:cubicBezTo>
                    <a:pt x="628685" y="94850"/>
                    <a:pt x="632333" y="91202"/>
                    <a:pt x="634765" y="83905"/>
                  </a:cubicBezTo>
                  <a:cubicBezTo>
                    <a:pt x="639629" y="83905"/>
                    <a:pt x="644493" y="84513"/>
                    <a:pt x="649357" y="85729"/>
                  </a:cubicBezTo>
                  <a:cubicBezTo>
                    <a:pt x="654222" y="86946"/>
                    <a:pt x="656654" y="89985"/>
                    <a:pt x="656654" y="94850"/>
                  </a:cubicBezTo>
                  <a:cubicBezTo>
                    <a:pt x="654222" y="99714"/>
                    <a:pt x="650573" y="103362"/>
                    <a:pt x="645709" y="105794"/>
                  </a:cubicBezTo>
                  <a:lnTo>
                    <a:pt x="634765" y="109442"/>
                  </a:lnTo>
                  <a:lnTo>
                    <a:pt x="642061" y="113090"/>
                  </a:lnTo>
                  <a:cubicBezTo>
                    <a:pt x="646925" y="113090"/>
                    <a:pt x="655438" y="109442"/>
                    <a:pt x="667598" y="102146"/>
                  </a:cubicBezTo>
                  <a:cubicBezTo>
                    <a:pt x="679758" y="94850"/>
                    <a:pt x="696782" y="87554"/>
                    <a:pt x="718671" y="80257"/>
                  </a:cubicBezTo>
                  <a:cubicBezTo>
                    <a:pt x="724751" y="75393"/>
                    <a:pt x="730527" y="71441"/>
                    <a:pt x="735999" y="68401"/>
                  </a:cubicBezTo>
                  <a:lnTo>
                    <a:pt x="740478" y="66557"/>
                  </a:lnTo>
                  <a:lnTo>
                    <a:pt x="733719" y="68173"/>
                  </a:lnTo>
                  <a:cubicBezTo>
                    <a:pt x="725511" y="69541"/>
                    <a:pt x="724143" y="67489"/>
                    <a:pt x="729615" y="62017"/>
                  </a:cubicBezTo>
                  <a:lnTo>
                    <a:pt x="729615" y="54721"/>
                  </a:lnTo>
                  <a:cubicBezTo>
                    <a:pt x="724751" y="54721"/>
                    <a:pt x="725967" y="49857"/>
                    <a:pt x="733263" y="40129"/>
                  </a:cubicBezTo>
                  <a:cubicBezTo>
                    <a:pt x="735695" y="36481"/>
                    <a:pt x="739647" y="34352"/>
                    <a:pt x="745119" y="33744"/>
                  </a:cubicBezTo>
                  <a:lnTo>
                    <a:pt x="759697" y="35646"/>
                  </a:lnTo>
                  <a:lnTo>
                    <a:pt x="758800" y="40129"/>
                  </a:lnTo>
                  <a:lnTo>
                    <a:pt x="751503" y="43777"/>
                  </a:lnTo>
                  <a:lnTo>
                    <a:pt x="744207" y="51073"/>
                  </a:lnTo>
                  <a:lnTo>
                    <a:pt x="751503" y="51073"/>
                  </a:lnTo>
                  <a:cubicBezTo>
                    <a:pt x="751503" y="53505"/>
                    <a:pt x="751503" y="55937"/>
                    <a:pt x="751503" y="58369"/>
                  </a:cubicBezTo>
                  <a:cubicBezTo>
                    <a:pt x="751503" y="59585"/>
                    <a:pt x="750895" y="60801"/>
                    <a:pt x="749679" y="62017"/>
                  </a:cubicBezTo>
                  <a:lnTo>
                    <a:pt x="746733" y="63981"/>
                  </a:lnTo>
                  <a:lnTo>
                    <a:pt x="751503" y="62017"/>
                  </a:lnTo>
                  <a:lnTo>
                    <a:pt x="777040" y="51073"/>
                  </a:lnTo>
                  <a:cubicBezTo>
                    <a:pt x="777040" y="48641"/>
                    <a:pt x="775824" y="48033"/>
                    <a:pt x="773392" y="49249"/>
                  </a:cubicBezTo>
                  <a:cubicBezTo>
                    <a:pt x="770960" y="50465"/>
                    <a:pt x="767312" y="49857"/>
                    <a:pt x="762448" y="47425"/>
                  </a:cubicBezTo>
                  <a:lnTo>
                    <a:pt x="762448" y="43777"/>
                  </a:lnTo>
                  <a:cubicBezTo>
                    <a:pt x="764880" y="41345"/>
                    <a:pt x="764880" y="38912"/>
                    <a:pt x="762448" y="36481"/>
                  </a:cubicBezTo>
                  <a:lnTo>
                    <a:pt x="760106" y="35700"/>
                  </a:lnTo>
                  <a:lnTo>
                    <a:pt x="766096" y="36481"/>
                  </a:lnTo>
                  <a:cubicBezTo>
                    <a:pt x="766096" y="34048"/>
                    <a:pt x="767920" y="32224"/>
                    <a:pt x="771568" y="31008"/>
                  </a:cubicBezTo>
                  <a:cubicBezTo>
                    <a:pt x="775216" y="29792"/>
                    <a:pt x="777040" y="26752"/>
                    <a:pt x="777040" y="21888"/>
                  </a:cubicBezTo>
                  <a:lnTo>
                    <a:pt x="791632" y="18240"/>
                  </a:lnTo>
                  <a:lnTo>
                    <a:pt x="809873" y="14592"/>
                  </a:lnTo>
                  <a:cubicBezTo>
                    <a:pt x="809873" y="12160"/>
                    <a:pt x="812305" y="10944"/>
                    <a:pt x="817169" y="10944"/>
                  </a:cubicBezTo>
                  <a:lnTo>
                    <a:pt x="850001" y="3648"/>
                  </a:lnTo>
                  <a:lnTo>
                    <a:pt x="860946" y="3648"/>
                  </a:lnTo>
                  <a:cubicBezTo>
                    <a:pt x="870674" y="3648"/>
                    <a:pt x="877970" y="3648"/>
                    <a:pt x="882834" y="3648"/>
                  </a:cubicBezTo>
                  <a:cubicBezTo>
                    <a:pt x="887698" y="3648"/>
                    <a:pt x="891346" y="2432"/>
                    <a:pt x="893778" y="0"/>
                  </a:cubicBezTo>
                  <a:close/>
                  <a:moveTo>
                    <a:pt x="609229" y="134978"/>
                  </a:moveTo>
                  <a:cubicBezTo>
                    <a:pt x="599500" y="139843"/>
                    <a:pt x="599500" y="141059"/>
                    <a:pt x="609229" y="138627"/>
                  </a:cubicBezTo>
                  <a:lnTo>
                    <a:pt x="616525" y="134978"/>
                  </a:lnTo>
                  <a:lnTo>
                    <a:pt x="609229" y="134978"/>
                  </a:lnTo>
                  <a:close/>
                  <a:moveTo>
                    <a:pt x="700430" y="248069"/>
                  </a:moveTo>
                  <a:cubicBezTo>
                    <a:pt x="697998" y="248069"/>
                    <a:pt x="693134" y="250501"/>
                    <a:pt x="685838" y="255365"/>
                  </a:cubicBezTo>
                  <a:cubicBezTo>
                    <a:pt x="680974" y="257797"/>
                    <a:pt x="673070" y="262661"/>
                    <a:pt x="662126" y="269957"/>
                  </a:cubicBezTo>
                  <a:cubicBezTo>
                    <a:pt x="651181" y="277253"/>
                    <a:pt x="649357" y="279686"/>
                    <a:pt x="656654" y="277253"/>
                  </a:cubicBezTo>
                  <a:lnTo>
                    <a:pt x="674894" y="269957"/>
                  </a:lnTo>
                  <a:cubicBezTo>
                    <a:pt x="679758" y="267525"/>
                    <a:pt x="684622" y="264485"/>
                    <a:pt x="689486" y="260837"/>
                  </a:cubicBezTo>
                  <a:cubicBezTo>
                    <a:pt x="694350" y="257189"/>
                    <a:pt x="696782" y="256581"/>
                    <a:pt x="696782" y="259013"/>
                  </a:cubicBezTo>
                  <a:cubicBezTo>
                    <a:pt x="696782" y="254149"/>
                    <a:pt x="700430" y="251717"/>
                    <a:pt x="707727" y="251717"/>
                  </a:cubicBezTo>
                  <a:cubicBezTo>
                    <a:pt x="705295" y="249285"/>
                    <a:pt x="702862" y="248069"/>
                    <a:pt x="700430" y="248069"/>
                  </a:cubicBezTo>
                  <a:close/>
                  <a:moveTo>
                    <a:pt x="642517" y="760167"/>
                  </a:moveTo>
                  <a:cubicBezTo>
                    <a:pt x="642213" y="760471"/>
                    <a:pt x="642061" y="761231"/>
                    <a:pt x="642061" y="762447"/>
                  </a:cubicBezTo>
                  <a:lnTo>
                    <a:pt x="642061" y="766095"/>
                  </a:lnTo>
                  <a:lnTo>
                    <a:pt x="649357" y="766095"/>
                  </a:lnTo>
                  <a:cubicBezTo>
                    <a:pt x="646925" y="763664"/>
                    <a:pt x="645101" y="761839"/>
                    <a:pt x="643885" y="760623"/>
                  </a:cubicBezTo>
                  <a:cubicBezTo>
                    <a:pt x="643277" y="760015"/>
                    <a:pt x="642821" y="759863"/>
                    <a:pt x="642517" y="760167"/>
                  </a:cubicBezTo>
                  <a:close/>
                  <a:moveTo>
                    <a:pt x="507083" y="774304"/>
                  </a:moveTo>
                  <a:cubicBezTo>
                    <a:pt x="505866" y="773695"/>
                    <a:pt x="504650" y="774608"/>
                    <a:pt x="503434" y="777040"/>
                  </a:cubicBezTo>
                  <a:cubicBezTo>
                    <a:pt x="498570" y="777040"/>
                    <a:pt x="497354" y="778256"/>
                    <a:pt x="499786" y="780688"/>
                  </a:cubicBezTo>
                  <a:cubicBezTo>
                    <a:pt x="502218" y="783120"/>
                    <a:pt x="505866" y="783120"/>
                    <a:pt x="510731" y="780688"/>
                  </a:cubicBezTo>
                  <a:cubicBezTo>
                    <a:pt x="509514" y="777040"/>
                    <a:pt x="508298" y="774912"/>
                    <a:pt x="507083" y="774304"/>
                  </a:cubicBezTo>
                  <a:close/>
                  <a:moveTo>
                    <a:pt x="1054750" y="533987"/>
                  </a:moveTo>
                  <a:cubicBezTo>
                    <a:pt x="1053230" y="534291"/>
                    <a:pt x="1051862" y="535051"/>
                    <a:pt x="1050646" y="536267"/>
                  </a:cubicBezTo>
                  <a:cubicBezTo>
                    <a:pt x="1057942" y="543563"/>
                    <a:pt x="1062806" y="544779"/>
                    <a:pt x="1065238" y="539915"/>
                  </a:cubicBezTo>
                  <a:cubicBezTo>
                    <a:pt x="1065238" y="537483"/>
                    <a:pt x="1063414" y="535659"/>
                    <a:pt x="1059766" y="534443"/>
                  </a:cubicBezTo>
                  <a:cubicBezTo>
                    <a:pt x="1057942" y="533835"/>
                    <a:pt x="1056270" y="533683"/>
                    <a:pt x="1054750" y="533987"/>
                  </a:cubicBezTo>
                  <a:close/>
                  <a:moveTo>
                    <a:pt x="1056118" y="547211"/>
                  </a:moveTo>
                  <a:cubicBezTo>
                    <a:pt x="1052470" y="547211"/>
                    <a:pt x="1049430" y="548427"/>
                    <a:pt x="1046998" y="550859"/>
                  </a:cubicBezTo>
                  <a:lnTo>
                    <a:pt x="1050646" y="558155"/>
                  </a:lnTo>
                  <a:lnTo>
                    <a:pt x="1054294" y="554507"/>
                  </a:lnTo>
                  <a:lnTo>
                    <a:pt x="1061590" y="554507"/>
                  </a:lnTo>
                  <a:cubicBezTo>
                    <a:pt x="1061590" y="549643"/>
                    <a:pt x="1059766" y="547211"/>
                    <a:pt x="1056118" y="547211"/>
                  </a:cubicBezTo>
                  <a:close/>
                  <a:moveTo>
                    <a:pt x="1364380" y="860945"/>
                  </a:moveTo>
                  <a:cubicBezTo>
                    <a:pt x="1361948" y="860945"/>
                    <a:pt x="1361948" y="863377"/>
                    <a:pt x="1364380" y="868241"/>
                  </a:cubicBezTo>
                  <a:cubicBezTo>
                    <a:pt x="1366812" y="875538"/>
                    <a:pt x="1368636" y="877970"/>
                    <a:pt x="1369852" y="875538"/>
                  </a:cubicBezTo>
                  <a:cubicBezTo>
                    <a:pt x="1371068" y="873106"/>
                    <a:pt x="1371676" y="869458"/>
                    <a:pt x="1371676" y="864593"/>
                  </a:cubicBezTo>
                  <a:lnTo>
                    <a:pt x="1364380" y="860945"/>
                  </a:lnTo>
                  <a:close/>
                  <a:moveTo>
                    <a:pt x="1429134" y="177387"/>
                  </a:moveTo>
                  <a:cubicBezTo>
                    <a:pt x="1428525" y="177691"/>
                    <a:pt x="1428829" y="178755"/>
                    <a:pt x="1430045" y="180579"/>
                  </a:cubicBezTo>
                  <a:cubicBezTo>
                    <a:pt x="1432478" y="184227"/>
                    <a:pt x="1437341" y="187268"/>
                    <a:pt x="1444638" y="189700"/>
                  </a:cubicBezTo>
                  <a:cubicBezTo>
                    <a:pt x="1432478" y="184835"/>
                    <a:pt x="1430045" y="184835"/>
                    <a:pt x="1437341" y="189700"/>
                  </a:cubicBezTo>
                  <a:lnTo>
                    <a:pt x="1470174" y="215236"/>
                  </a:lnTo>
                  <a:cubicBezTo>
                    <a:pt x="1475038" y="220100"/>
                    <a:pt x="1479903" y="224964"/>
                    <a:pt x="1484766" y="229828"/>
                  </a:cubicBezTo>
                  <a:cubicBezTo>
                    <a:pt x="1489631" y="234693"/>
                    <a:pt x="1494495" y="238341"/>
                    <a:pt x="1499359" y="240773"/>
                  </a:cubicBezTo>
                  <a:lnTo>
                    <a:pt x="1510303" y="244421"/>
                  </a:lnTo>
                  <a:cubicBezTo>
                    <a:pt x="1517599" y="254149"/>
                    <a:pt x="1523680" y="259013"/>
                    <a:pt x="1528543" y="259013"/>
                  </a:cubicBezTo>
                  <a:cubicBezTo>
                    <a:pt x="1528543" y="254149"/>
                    <a:pt x="1526111" y="251717"/>
                    <a:pt x="1521247" y="251717"/>
                  </a:cubicBezTo>
                  <a:cubicBezTo>
                    <a:pt x="1523680" y="246853"/>
                    <a:pt x="1522463" y="244421"/>
                    <a:pt x="1517599" y="244421"/>
                  </a:cubicBezTo>
                  <a:lnTo>
                    <a:pt x="1517599" y="240773"/>
                  </a:lnTo>
                  <a:cubicBezTo>
                    <a:pt x="1510303" y="231044"/>
                    <a:pt x="1506655" y="228612"/>
                    <a:pt x="1506655" y="233476"/>
                  </a:cubicBezTo>
                  <a:cubicBezTo>
                    <a:pt x="1501791" y="233476"/>
                    <a:pt x="1498751" y="232260"/>
                    <a:pt x="1497535" y="229828"/>
                  </a:cubicBezTo>
                  <a:cubicBezTo>
                    <a:pt x="1496319" y="227396"/>
                    <a:pt x="1495711" y="224964"/>
                    <a:pt x="1495711" y="222532"/>
                  </a:cubicBezTo>
                  <a:lnTo>
                    <a:pt x="1499359" y="222532"/>
                  </a:lnTo>
                  <a:cubicBezTo>
                    <a:pt x="1499359" y="227396"/>
                    <a:pt x="1500575" y="229828"/>
                    <a:pt x="1503007" y="229828"/>
                  </a:cubicBezTo>
                  <a:cubicBezTo>
                    <a:pt x="1505439" y="229828"/>
                    <a:pt x="1506655" y="228612"/>
                    <a:pt x="1506655" y="226180"/>
                  </a:cubicBezTo>
                  <a:lnTo>
                    <a:pt x="1459230" y="189700"/>
                  </a:lnTo>
                  <a:cubicBezTo>
                    <a:pt x="1449502" y="189700"/>
                    <a:pt x="1440990" y="186051"/>
                    <a:pt x="1433693" y="178755"/>
                  </a:cubicBezTo>
                  <a:cubicBezTo>
                    <a:pt x="1431261" y="177539"/>
                    <a:pt x="1429741" y="177083"/>
                    <a:pt x="1429134" y="1773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02EA32A8-954C-4435-8A80-265DD943E60B}"/>
                </a:ext>
              </a:extLst>
            </p:cNvPr>
            <p:cNvSpPr txBox="1"/>
            <p:nvPr/>
          </p:nvSpPr>
          <p:spPr>
            <a:xfrm>
              <a:off x="2514165" y="3391013"/>
              <a:ext cx="1470435" cy="1077206"/>
            </a:xfrm>
            <a:custGeom>
              <a:avLst/>
              <a:gdLst/>
              <a:ahLst/>
              <a:cxnLst/>
              <a:rect l="l" t="t" r="r" b="b"/>
              <a:pathLst>
                <a:path w="1470435" h="1077206">
                  <a:moveTo>
                    <a:pt x="750516" y="0"/>
                  </a:moveTo>
                  <a:lnTo>
                    <a:pt x="755413" y="1632"/>
                  </a:lnTo>
                  <a:cubicBezTo>
                    <a:pt x="756629" y="2848"/>
                    <a:pt x="757237" y="4672"/>
                    <a:pt x="757237" y="7104"/>
                  </a:cubicBezTo>
                  <a:cubicBezTo>
                    <a:pt x="757237" y="11968"/>
                    <a:pt x="758453" y="16832"/>
                    <a:pt x="760885" y="21696"/>
                  </a:cubicBezTo>
                  <a:cubicBezTo>
                    <a:pt x="760885" y="31424"/>
                    <a:pt x="762709" y="39936"/>
                    <a:pt x="766357" y="47233"/>
                  </a:cubicBezTo>
                  <a:cubicBezTo>
                    <a:pt x="770005" y="54529"/>
                    <a:pt x="773045" y="61825"/>
                    <a:pt x="775477" y="69121"/>
                  </a:cubicBezTo>
                  <a:lnTo>
                    <a:pt x="779125" y="80065"/>
                  </a:lnTo>
                  <a:cubicBezTo>
                    <a:pt x="776693" y="89794"/>
                    <a:pt x="777909" y="97090"/>
                    <a:pt x="782773" y="101954"/>
                  </a:cubicBezTo>
                  <a:lnTo>
                    <a:pt x="793717" y="134786"/>
                  </a:lnTo>
                  <a:cubicBezTo>
                    <a:pt x="793717" y="142083"/>
                    <a:pt x="794933" y="146339"/>
                    <a:pt x="797366" y="147555"/>
                  </a:cubicBezTo>
                  <a:cubicBezTo>
                    <a:pt x="799798" y="148771"/>
                    <a:pt x="802229" y="149379"/>
                    <a:pt x="804662" y="149379"/>
                  </a:cubicBezTo>
                  <a:lnTo>
                    <a:pt x="815606" y="185860"/>
                  </a:lnTo>
                  <a:cubicBezTo>
                    <a:pt x="818038" y="185860"/>
                    <a:pt x="819254" y="183427"/>
                    <a:pt x="819254" y="178563"/>
                  </a:cubicBezTo>
                  <a:cubicBezTo>
                    <a:pt x="819254" y="173699"/>
                    <a:pt x="815606" y="160323"/>
                    <a:pt x="808310" y="138435"/>
                  </a:cubicBezTo>
                  <a:lnTo>
                    <a:pt x="801014" y="109250"/>
                  </a:lnTo>
                  <a:cubicBezTo>
                    <a:pt x="803446" y="104386"/>
                    <a:pt x="802229" y="100738"/>
                    <a:pt x="797366" y="98306"/>
                  </a:cubicBezTo>
                  <a:lnTo>
                    <a:pt x="801014" y="91009"/>
                  </a:lnTo>
                  <a:lnTo>
                    <a:pt x="808310" y="109250"/>
                  </a:lnTo>
                  <a:lnTo>
                    <a:pt x="816417" y="124112"/>
                  </a:lnTo>
                  <a:lnTo>
                    <a:pt x="826550" y="127490"/>
                  </a:lnTo>
                  <a:cubicBezTo>
                    <a:pt x="826550" y="134786"/>
                    <a:pt x="828982" y="138435"/>
                    <a:pt x="833846" y="138435"/>
                  </a:cubicBezTo>
                  <a:cubicBezTo>
                    <a:pt x="832630" y="140867"/>
                    <a:pt x="830806" y="142387"/>
                    <a:pt x="828374" y="142995"/>
                  </a:cubicBezTo>
                  <a:lnTo>
                    <a:pt x="826620" y="142819"/>
                  </a:lnTo>
                  <a:lnTo>
                    <a:pt x="830198" y="149379"/>
                  </a:lnTo>
                  <a:lnTo>
                    <a:pt x="826550" y="156675"/>
                  </a:lnTo>
                  <a:lnTo>
                    <a:pt x="833846" y="156675"/>
                  </a:lnTo>
                  <a:cubicBezTo>
                    <a:pt x="838710" y="159107"/>
                    <a:pt x="839926" y="163971"/>
                    <a:pt x="837494" y="171267"/>
                  </a:cubicBezTo>
                  <a:lnTo>
                    <a:pt x="841142" y="171267"/>
                  </a:lnTo>
                  <a:cubicBezTo>
                    <a:pt x="843574" y="163971"/>
                    <a:pt x="846006" y="165187"/>
                    <a:pt x="848439" y="174915"/>
                  </a:cubicBezTo>
                  <a:cubicBezTo>
                    <a:pt x="848439" y="179779"/>
                    <a:pt x="853303" y="187075"/>
                    <a:pt x="863031" y="196804"/>
                  </a:cubicBezTo>
                  <a:cubicBezTo>
                    <a:pt x="865463" y="201668"/>
                    <a:pt x="865463" y="206532"/>
                    <a:pt x="863031" y="211396"/>
                  </a:cubicBezTo>
                  <a:cubicBezTo>
                    <a:pt x="855735" y="211396"/>
                    <a:pt x="853303" y="216260"/>
                    <a:pt x="855735" y="225988"/>
                  </a:cubicBezTo>
                  <a:lnTo>
                    <a:pt x="863031" y="218692"/>
                  </a:lnTo>
                  <a:cubicBezTo>
                    <a:pt x="865463" y="223556"/>
                    <a:pt x="867895" y="227204"/>
                    <a:pt x="870327" y="229636"/>
                  </a:cubicBezTo>
                  <a:lnTo>
                    <a:pt x="895863" y="273413"/>
                  </a:lnTo>
                  <a:cubicBezTo>
                    <a:pt x="912888" y="302598"/>
                    <a:pt x="926264" y="317190"/>
                    <a:pt x="935992" y="317190"/>
                  </a:cubicBezTo>
                  <a:cubicBezTo>
                    <a:pt x="940856" y="319622"/>
                    <a:pt x="943288" y="323270"/>
                    <a:pt x="943288" y="328134"/>
                  </a:cubicBezTo>
                  <a:cubicBezTo>
                    <a:pt x="945721" y="337862"/>
                    <a:pt x="953017" y="347591"/>
                    <a:pt x="965177" y="357319"/>
                  </a:cubicBezTo>
                  <a:cubicBezTo>
                    <a:pt x="960313" y="359751"/>
                    <a:pt x="961529" y="364615"/>
                    <a:pt x="968825" y="371911"/>
                  </a:cubicBezTo>
                  <a:cubicBezTo>
                    <a:pt x="971257" y="379207"/>
                    <a:pt x="973689" y="382855"/>
                    <a:pt x="976121" y="382855"/>
                  </a:cubicBezTo>
                  <a:cubicBezTo>
                    <a:pt x="976121" y="387720"/>
                    <a:pt x="977337" y="390760"/>
                    <a:pt x="979769" y="391976"/>
                  </a:cubicBezTo>
                  <a:cubicBezTo>
                    <a:pt x="982201" y="393192"/>
                    <a:pt x="984633" y="395016"/>
                    <a:pt x="987065" y="397448"/>
                  </a:cubicBezTo>
                  <a:cubicBezTo>
                    <a:pt x="994361" y="399880"/>
                    <a:pt x="999226" y="404744"/>
                    <a:pt x="1001658" y="412040"/>
                  </a:cubicBezTo>
                  <a:lnTo>
                    <a:pt x="1001658" y="415688"/>
                  </a:lnTo>
                  <a:cubicBezTo>
                    <a:pt x="1001658" y="415688"/>
                    <a:pt x="1003482" y="418120"/>
                    <a:pt x="1007130" y="422984"/>
                  </a:cubicBezTo>
                  <a:cubicBezTo>
                    <a:pt x="1010778" y="427849"/>
                    <a:pt x="1013818" y="431497"/>
                    <a:pt x="1016250" y="433928"/>
                  </a:cubicBezTo>
                  <a:lnTo>
                    <a:pt x="1030842" y="463113"/>
                  </a:lnTo>
                  <a:lnTo>
                    <a:pt x="1045434" y="466761"/>
                  </a:lnTo>
                  <a:cubicBezTo>
                    <a:pt x="1043002" y="471625"/>
                    <a:pt x="1044219" y="474057"/>
                    <a:pt x="1049083" y="474057"/>
                  </a:cubicBezTo>
                  <a:cubicBezTo>
                    <a:pt x="1051515" y="474057"/>
                    <a:pt x="1053947" y="475273"/>
                    <a:pt x="1056379" y="477705"/>
                  </a:cubicBezTo>
                  <a:cubicBezTo>
                    <a:pt x="1058811" y="480137"/>
                    <a:pt x="1058811" y="482570"/>
                    <a:pt x="1056379" y="485001"/>
                  </a:cubicBezTo>
                  <a:lnTo>
                    <a:pt x="1067323" y="488650"/>
                  </a:lnTo>
                  <a:lnTo>
                    <a:pt x="1074619" y="488650"/>
                  </a:lnTo>
                  <a:cubicBezTo>
                    <a:pt x="1072187" y="483786"/>
                    <a:pt x="1073403" y="481353"/>
                    <a:pt x="1078267" y="481353"/>
                  </a:cubicBezTo>
                  <a:lnTo>
                    <a:pt x="1081915" y="485001"/>
                  </a:lnTo>
                  <a:lnTo>
                    <a:pt x="1081915" y="492298"/>
                  </a:lnTo>
                  <a:cubicBezTo>
                    <a:pt x="1079483" y="499594"/>
                    <a:pt x="1078875" y="505674"/>
                    <a:pt x="1080091" y="510538"/>
                  </a:cubicBezTo>
                  <a:cubicBezTo>
                    <a:pt x="1081307" y="515402"/>
                    <a:pt x="1083131" y="519050"/>
                    <a:pt x="1085563" y="521482"/>
                  </a:cubicBezTo>
                  <a:cubicBezTo>
                    <a:pt x="1097723" y="523914"/>
                    <a:pt x="1100156" y="522698"/>
                    <a:pt x="1092859" y="517834"/>
                  </a:cubicBezTo>
                  <a:cubicBezTo>
                    <a:pt x="1097723" y="512970"/>
                    <a:pt x="1101372" y="514186"/>
                    <a:pt x="1103804" y="521482"/>
                  </a:cubicBezTo>
                  <a:cubicBezTo>
                    <a:pt x="1106236" y="521482"/>
                    <a:pt x="1108668" y="519050"/>
                    <a:pt x="1111100" y="514186"/>
                  </a:cubicBezTo>
                  <a:cubicBezTo>
                    <a:pt x="1111100" y="506890"/>
                    <a:pt x="1113532" y="505674"/>
                    <a:pt x="1118396" y="510538"/>
                  </a:cubicBezTo>
                  <a:cubicBezTo>
                    <a:pt x="1118396" y="515402"/>
                    <a:pt x="1114748" y="519050"/>
                    <a:pt x="1107452" y="521482"/>
                  </a:cubicBezTo>
                  <a:cubicBezTo>
                    <a:pt x="1107452" y="523914"/>
                    <a:pt x="1105020" y="526346"/>
                    <a:pt x="1100156" y="528778"/>
                  </a:cubicBezTo>
                  <a:cubicBezTo>
                    <a:pt x="1100156" y="531211"/>
                    <a:pt x="1102588" y="534859"/>
                    <a:pt x="1107452" y="539723"/>
                  </a:cubicBezTo>
                  <a:cubicBezTo>
                    <a:pt x="1112316" y="544587"/>
                    <a:pt x="1117180" y="548235"/>
                    <a:pt x="1122044" y="550667"/>
                  </a:cubicBezTo>
                  <a:cubicBezTo>
                    <a:pt x="1124476" y="550667"/>
                    <a:pt x="1128732" y="551883"/>
                    <a:pt x="1134812" y="554315"/>
                  </a:cubicBezTo>
                  <a:cubicBezTo>
                    <a:pt x="1140893" y="556747"/>
                    <a:pt x="1143933" y="555531"/>
                    <a:pt x="1143933" y="550667"/>
                  </a:cubicBezTo>
                  <a:lnTo>
                    <a:pt x="1162173" y="550667"/>
                  </a:lnTo>
                  <a:cubicBezTo>
                    <a:pt x="1167037" y="550667"/>
                    <a:pt x="1167037" y="548235"/>
                    <a:pt x="1162173" y="543371"/>
                  </a:cubicBezTo>
                  <a:lnTo>
                    <a:pt x="1158525" y="532426"/>
                  </a:lnTo>
                  <a:lnTo>
                    <a:pt x="1165821" y="532426"/>
                  </a:lnTo>
                  <a:cubicBezTo>
                    <a:pt x="1163389" y="537291"/>
                    <a:pt x="1164605" y="540331"/>
                    <a:pt x="1169469" y="541547"/>
                  </a:cubicBezTo>
                  <a:cubicBezTo>
                    <a:pt x="1174333" y="542763"/>
                    <a:pt x="1177981" y="540939"/>
                    <a:pt x="1180413" y="536074"/>
                  </a:cubicBezTo>
                  <a:cubicBezTo>
                    <a:pt x="1175549" y="536074"/>
                    <a:pt x="1173117" y="533643"/>
                    <a:pt x="1173117" y="528778"/>
                  </a:cubicBezTo>
                  <a:cubicBezTo>
                    <a:pt x="1170685" y="528778"/>
                    <a:pt x="1168861" y="527562"/>
                    <a:pt x="1167645" y="525130"/>
                  </a:cubicBezTo>
                  <a:cubicBezTo>
                    <a:pt x="1166429" y="522698"/>
                    <a:pt x="1163389" y="522698"/>
                    <a:pt x="1158525" y="525130"/>
                  </a:cubicBezTo>
                  <a:lnTo>
                    <a:pt x="1162173" y="521482"/>
                  </a:lnTo>
                  <a:lnTo>
                    <a:pt x="1151229" y="499594"/>
                  </a:lnTo>
                  <a:cubicBezTo>
                    <a:pt x="1148797" y="497162"/>
                    <a:pt x="1145148" y="494730"/>
                    <a:pt x="1140285" y="492298"/>
                  </a:cubicBezTo>
                  <a:lnTo>
                    <a:pt x="1140285" y="485001"/>
                  </a:lnTo>
                  <a:cubicBezTo>
                    <a:pt x="1142717" y="482570"/>
                    <a:pt x="1144541" y="481961"/>
                    <a:pt x="1145757" y="483177"/>
                  </a:cubicBezTo>
                  <a:cubicBezTo>
                    <a:pt x="1146972" y="484394"/>
                    <a:pt x="1150013" y="488650"/>
                    <a:pt x="1154877" y="495946"/>
                  </a:cubicBezTo>
                  <a:cubicBezTo>
                    <a:pt x="1154877" y="495946"/>
                    <a:pt x="1156093" y="498986"/>
                    <a:pt x="1158525" y="505066"/>
                  </a:cubicBezTo>
                  <a:cubicBezTo>
                    <a:pt x="1160957" y="511146"/>
                    <a:pt x="1164605" y="514186"/>
                    <a:pt x="1169469" y="514186"/>
                  </a:cubicBezTo>
                  <a:lnTo>
                    <a:pt x="1184061" y="521482"/>
                  </a:lnTo>
                  <a:cubicBezTo>
                    <a:pt x="1201086" y="540939"/>
                    <a:pt x="1212030" y="550667"/>
                    <a:pt x="1216894" y="550667"/>
                  </a:cubicBezTo>
                  <a:cubicBezTo>
                    <a:pt x="1221758" y="550667"/>
                    <a:pt x="1222974" y="548235"/>
                    <a:pt x="1220542" y="543371"/>
                  </a:cubicBezTo>
                  <a:lnTo>
                    <a:pt x="1224190" y="550667"/>
                  </a:lnTo>
                  <a:cubicBezTo>
                    <a:pt x="1233918" y="557963"/>
                    <a:pt x="1246079" y="560395"/>
                    <a:pt x="1260671" y="557963"/>
                  </a:cubicBezTo>
                  <a:cubicBezTo>
                    <a:pt x="1270399" y="553099"/>
                    <a:pt x="1275263" y="555531"/>
                    <a:pt x="1275263" y="565259"/>
                  </a:cubicBezTo>
                  <a:cubicBezTo>
                    <a:pt x="1280127" y="565259"/>
                    <a:pt x="1280127" y="562827"/>
                    <a:pt x="1275263" y="557963"/>
                  </a:cubicBezTo>
                  <a:cubicBezTo>
                    <a:pt x="1277695" y="555531"/>
                    <a:pt x="1279519" y="555531"/>
                    <a:pt x="1280735" y="557963"/>
                  </a:cubicBezTo>
                  <a:cubicBezTo>
                    <a:pt x="1281951" y="560395"/>
                    <a:pt x="1284991" y="564043"/>
                    <a:pt x="1289856" y="568907"/>
                  </a:cubicBezTo>
                  <a:cubicBezTo>
                    <a:pt x="1292288" y="576203"/>
                    <a:pt x="1298368" y="579851"/>
                    <a:pt x="1308096" y="579851"/>
                  </a:cubicBezTo>
                  <a:cubicBezTo>
                    <a:pt x="1305664" y="570123"/>
                    <a:pt x="1300800" y="564043"/>
                    <a:pt x="1293504" y="561611"/>
                  </a:cubicBezTo>
                  <a:lnTo>
                    <a:pt x="1293504" y="554315"/>
                  </a:lnTo>
                  <a:cubicBezTo>
                    <a:pt x="1305664" y="556747"/>
                    <a:pt x="1314176" y="561611"/>
                    <a:pt x="1319040" y="568907"/>
                  </a:cubicBezTo>
                  <a:cubicBezTo>
                    <a:pt x="1321472" y="573771"/>
                    <a:pt x="1325728" y="578027"/>
                    <a:pt x="1331808" y="581675"/>
                  </a:cubicBezTo>
                  <a:cubicBezTo>
                    <a:pt x="1337889" y="585324"/>
                    <a:pt x="1340929" y="588364"/>
                    <a:pt x="1340929" y="590796"/>
                  </a:cubicBezTo>
                  <a:cubicBezTo>
                    <a:pt x="1345793" y="590796"/>
                    <a:pt x="1349441" y="594444"/>
                    <a:pt x="1351873" y="601740"/>
                  </a:cubicBezTo>
                  <a:lnTo>
                    <a:pt x="1355521" y="609036"/>
                  </a:lnTo>
                  <a:lnTo>
                    <a:pt x="1359169" y="601740"/>
                  </a:lnTo>
                  <a:cubicBezTo>
                    <a:pt x="1354305" y="596876"/>
                    <a:pt x="1354305" y="594444"/>
                    <a:pt x="1359169" y="594444"/>
                  </a:cubicBezTo>
                  <a:cubicBezTo>
                    <a:pt x="1364033" y="594444"/>
                    <a:pt x="1369505" y="598092"/>
                    <a:pt x="1375585" y="605388"/>
                  </a:cubicBezTo>
                  <a:cubicBezTo>
                    <a:pt x="1381665" y="612684"/>
                    <a:pt x="1385922" y="619980"/>
                    <a:pt x="1388354" y="627276"/>
                  </a:cubicBezTo>
                  <a:lnTo>
                    <a:pt x="1402946" y="630924"/>
                  </a:lnTo>
                  <a:cubicBezTo>
                    <a:pt x="1405378" y="626061"/>
                    <a:pt x="1404162" y="622413"/>
                    <a:pt x="1399298" y="619980"/>
                  </a:cubicBezTo>
                  <a:lnTo>
                    <a:pt x="1392002" y="619980"/>
                  </a:lnTo>
                  <a:cubicBezTo>
                    <a:pt x="1392002" y="617548"/>
                    <a:pt x="1395650" y="616940"/>
                    <a:pt x="1402946" y="618156"/>
                  </a:cubicBezTo>
                  <a:cubicBezTo>
                    <a:pt x="1410242" y="619372"/>
                    <a:pt x="1413890" y="621196"/>
                    <a:pt x="1413890" y="623628"/>
                  </a:cubicBezTo>
                  <a:cubicBezTo>
                    <a:pt x="1418754" y="626061"/>
                    <a:pt x="1417538" y="628493"/>
                    <a:pt x="1410242" y="630924"/>
                  </a:cubicBezTo>
                  <a:cubicBezTo>
                    <a:pt x="1405378" y="630924"/>
                    <a:pt x="1404162" y="635789"/>
                    <a:pt x="1406594" y="645517"/>
                  </a:cubicBezTo>
                  <a:cubicBezTo>
                    <a:pt x="1411458" y="647949"/>
                    <a:pt x="1415714" y="648557"/>
                    <a:pt x="1419362" y="647341"/>
                  </a:cubicBezTo>
                  <a:cubicBezTo>
                    <a:pt x="1423010" y="646125"/>
                    <a:pt x="1424834" y="643085"/>
                    <a:pt x="1424834" y="638221"/>
                  </a:cubicBezTo>
                  <a:lnTo>
                    <a:pt x="1446723" y="667405"/>
                  </a:lnTo>
                  <a:lnTo>
                    <a:pt x="1446723" y="671053"/>
                  </a:lnTo>
                  <a:cubicBezTo>
                    <a:pt x="1446723" y="675917"/>
                    <a:pt x="1447939" y="680782"/>
                    <a:pt x="1450371" y="685646"/>
                  </a:cubicBezTo>
                  <a:cubicBezTo>
                    <a:pt x="1452803" y="690510"/>
                    <a:pt x="1455235" y="692942"/>
                    <a:pt x="1457667" y="692942"/>
                  </a:cubicBezTo>
                  <a:lnTo>
                    <a:pt x="1454019" y="700238"/>
                  </a:lnTo>
                  <a:cubicBezTo>
                    <a:pt x="1454019" y="702670"/>
                    <a:pt x="1454019" y="706318"/>
                    <a:pt x="1454019" y="711182"/>
                  </a:cubicBezTo>
                  <a:cubicBezTo>
                    <a:pt x="1454019" y="716046"/>
                    <a:pt x="1455235" y="720910"/>
                    <a:pt x="1457667" y="725775"/>
                  </a:cubicBezTo>
                  <a:lnTo>
                    <a:pt x="1461315" y="736719"/>
                  </a:lnTo>
                  <a:cubicBezTo>
                    <a:pt x="1458883" y="744015"/>
                    <a:pt x="1456451" y="748879"/>
                    <a:pt x="1454019" y="751311"/>
                  </a:cubicBezTo>
                  <a:lnTo>
                    <a:pt x="1461315" y="787792"/>
                  </a:lnTo>
                  <a:lnTo>
                    <a:pt x="1457667" y="795088"/>
                  </a:lnTo>
                  <a:cubicBezTo>
                    <a:pt x="1462531" y="802384"/>
                    <a:pt x="1463747" y="810896"/>
                    <a:pt x="1461315" y="820625"/>
                  </a:cubicBezTo>
                  <a:cubicBezTo>
                    <a:pt x="1456451" y="820625"/>
                    <a:pt x="1454019" y="821840"/>
                    <a:pt x="1454019" y="824273"/>
                  </a:cubicBezTo>
                  <a:cubicBezTo>
                    <a:pt x="1454019" y="826705"/>
                    <a:pt x="1455235" y="830353"/>
                    <a:pt x="1457667" y="835217"/>
                  </a:cubicBezTo>
                  <a:cubicBezTo>
                    <a:pt x="1455235" y="840081"/>
                    <a:pt x="1456451" y="844945"/>
                    <a:pt x="1461315" y="849809"/>
                  </a:cubicBezTo>
                  <a:cubicBezTo>
                    <a:pt x="1458883" y="852241"/>
                    <a:pt x="1456451" y="858929"/>
                    <a:pt x="1454019" y="869874"/>
                  </a:cubicBezTo>
                  <a:cubicBezTo>
                    <a:pt x="1451587" y="880818"/>
                    <a:pt x="1449155" y="885074"/>
                    <a:pt x="1446723" y="882642"/>
                  </a:cubicBezTo>
                  <a:cubicBezTo>
                    <a:pt x="1446723" y="885074"/>
                    <a:pt x="1444291" y="888722"/>
                    <a:pt x="1439427" y="893586"/>
                  </a:cubicBezTo>
                  <a:cubicBezTo>
                    <a:pt x="1434562" y="898450"/>
                    <a:pt x="1430914" y="902098"/>
                    <a:pt x="1428482" y="904530"/>
                  </a:cubicBezTo>
                  <a:cubicBezTo>
                    <a:pt x="1435779" y="906962"/>
                    <a:pt x="1440643" y="905746"/>
                    <a:pt x="1443075" y="900882"/>
                  </a:cubicBezTo>
                  <a:cubicBezTo>
                    <a:pt x="1445507" y="900882"/>
                    <a:pt x="1447939" y="900274"/>
                    <a:pt x="1450371" y="899058"/>
                  </a:cubicBezTo>
                  <a:cubicBezTo>
                    <a:pt x="1452803" y="897842"/>
                    <a:pt x="1454019" y="897234"/>
                    <a:pt x="1454019" y="897234"/>
                  </a:cubicBezTo>
                  <a:lnTo>
                    <a:pt x="1461315" y="900882"/>
                  </a:lnTo>
                  <a:lnTo>
                    <a:pt x="1468611" y="897234"/>
                  </a:lnTo>
                  <a:cubicBezTo>
                    <a:pt x="1473475" y="897234"/>
                    <a:pt x="1468611" y="905746"/>
                    <a:pt x="1454019" y="922771"/>
                  </a:cubicBezTo>
                  <a:cubicBezTo>
                    <a:pt x="1451587" y="932499"/>
                    <a:pt x="1444291" y="939795"/>
                    <a:pt x="1432130" y="944659"/>
                  </a:cubicBezTo>
                  <a:cubicBezTo>
                    <a:pt x="1419970" y="949523"/>
                    <a:pt x="1411458" y="951955"/>
                    <a:pt x="1406594" y="951955"/>
                  </a:cubicBezTo>
                  <a:cubicBezTo>
                    <a:pt x="1401730" y="951955"/>
                    <a:pt x="1397474" y="953171"/>
                    <a:pt x="1393826" y="955603"/>
                  </a:cubicBezTo>
                  <a:cubicBezTo>
                    <a:pt x="1390178" y="958035"/>
                    <a:pt x="1388354" y="960468"/>
                    <a:pt x="1388354" y="962899"/>
                  </a:cubicBezTo>
                  <a:lnTo>
                    <a:pt x="1384705" y="970196"/>
                  </a:lnTo>
                  <a:cubicBezTo>
                    <a:pt x="1389570" y="970196"/>
                    <a:pt x="1383489" y="972628"/>
                    <a:pt x="1366465" y="977492"/>
                  </a:cubicBezTo>
                  <a:cubicBezTo>
                    <a:pt x="1364033" y="977492"/>
                    <a:pt x="1359777" y="981748"/>
                    <a:pt x="1353697" y="990260"/>
                  </a:cubicBezTo>
                  <a:cubicBezTo>
                    <a:pt x="1347617" y="998772"/>
                    <a:pt x="1345793" y="1004244"/>
                    <a:pt x="1348225" y="1006676"/>
                  </a:cubicBezTo>
                  <a:cubicBezTo>
                    <a:pt x="1348225" y="1011541"/>
                    <a:pt x="1348225" y="1017013"/>
                    <a:pt x="1348225" y="1023093"/>
                  </a:cubicBezTo>
                  <a:cubicBezTo>
                    <a:pt x="1348225" y="1029173"/>
                    <a:pt x="1348225" y="1032213"/>
                    <a:pt x="1348225" y="1032213"/>
                  </a:cubicBezTo>
                  <a:cubicBezTo>
                    <a:pt x="1343361" y="1032213"/>
                    <a:pt x="1340929" y="1033429"/>
                    <a:pt x="1340929" y="1035861"/>
                  </a:cubicBezTo>
                  <a:cubicBezTo>
                    <a:pt x="1345793" y="1035861"/>
                    <a:pt x="1347009" y="1037077"/>
                    <a:pt x="1344577" y="1039509"/>
                  </a:cubicBezTo>
                  <a:cubicBezTo>
                    <a:pt x="1342145" y="1041941"/>
                    <a:pt x="1339713" y="1043157"/>
                    <a:pt x="1337281" y="1043157"/>
                  </a:cubicBezTo>
                  <a:lnTo>
                    <a:pt x="1337281" y="1054101"/>
                  </a:lnTo>
                  <a:cubicBezTo>
                    <a:pt x="1332416" y="1056534"/>
                    <a:pt x="1322080" y="1059573"/>
                    <a:pt x="1306272" y="1063221"/>
                  </a:cubicBezTo>
                  <a:cubicBezTo>
                    <a:pt x="1290463" y="1066870"/>
                    <a:pt x="1274047" y="1067478"/>
                    <a:pt x="1257023" y="1065046"/>
                  </a:cubicBezTo>
                  <a:cubicBezTo>
                    <a:pt x="1188925" y="1072342"/>
                    <a:pt x="1151229" y="1074774"/>
                    <a:pt x="1143933" y="1072342"/>
                  </a:cubicBezTo>
                  <a:cubicBezTo>
                    <a:pt x="1136636" y="1074774"/>
                    <a:pt x="1128124" y="1075990"/>
                    <a:pt x="1118396" y="1075990"/>
                  </a:cubicBezTo>
                  <a:cubicBezTo>
                    <a:pt x="1108668" y="1075990"/>
                    <a:pt x="1100156" y="1074774"/>
                    <a:pt x="1092859" y="1072342"/>
                  </a:cubicBezTo>
                  <a:lnTo>
                    <a:pt x="1085563" y="1072342"/>
                  </a:lnTo>
                  <a:cubicBezTo>
                    <a:pt x="1083131" y="1077206"/>
                    <a:pt x="1080699" y="1078422"/>
                    <a:pt x="1078267" y="1075990"/>
                  </a:cubicBezTo>
                  <a:lnTo>
                    <a:pt x="1063675" y="1072342"/>
                  </a:lnTo>
                  <a:lnTo>
                    <a:pt x="1056379" y="1072342"/>
                  </a:lnTo>
                  <a:cubicBezTo>
                    <a:pt x="1056379" y="1069910"/>
                    <a:pt x="1055771" y="1068086"/>
                    <a:pt x="1054555" y="1066870"/>
                  </a:cubicBezTo>
                  <a:cubicBezTo>
                    <a:pt x="1053339" y="1065654"/>
                    <a:pt x="1052731" y="1066262"/>
                    <a:pt x="1052731" y="1068694"/>
                  </a:cubicBezTo>
                  <a:lnTo>
                    <a:pt x="1038138" y="1065046"/>
                  </a:lnTo>
                  <a:cubicBezTo>
                    <a:pt x="1035706" y="1067478"/>
                    <a:pt x="1033274" y="1068694"/>
                    <a:pt x="1030842" y="1068694"/>
                  </a:cubicBezTo>
                  <a:cubicBezTo>
                    <a:pt x="1028410" y="1068694"/>
                    <a:pt x="1028410" y="1067478"/>
                    <a:pt x="1030842" y="1065046"/>
                  </a:cubicBezTo>
                  <a:lnTo>
                    <a:pt x="1023546" y="1061397"/>
                  </a:lnTo>
                  <a:lnTo>
                    <a:pt x="1019898" y="1068694"/>
                  </a:lnTo>
                  <a:cubicBezTo>
                    <a:pt x="1010170" y="1063830"/>
                    <a:pt x="987065" y="1060182"/>
                    <a:pt x="950585" y="1057749"/>
                  </a:cubicBezTo>
                  <a:lnTo>
                    <a:pt x="753589" y="1003028"/>
                  </a:lnTo>
                  <a:lnTo>
                    <a:pt x="655090" y="962899"/>
                  </a:lnTo>
                  <a:lnTo>
                    <a:pt x="614962" y="937363"/>
                  </a:lnTo>
                  <a:cubicBezTo>
                    <a:pt x="612530" y="942227"/>
                    <a:pt x="610098" y="942227"/>
                    <a:pt x="607666" y="937363"/>
                  </a:cubicBezTo>
                  <a:lnTo>
                    <a:pt x="600369" y="933715"/>
                  </a:lnTo>
                  <a:cubicBezTo>
                    <a:pt x="597937" y="933715"/>
                    <a:pt x="591857" y="930067"/>
                    <a:pt x="582129" y="922771"/>
                  </a:cubicBezTo>
                  <a:lnTo>
                    <a:pt x="574833" y="922771"/>
                  </a:lnTo>
                  <a:cubicBezTo>
                    <a:pt x="572401" y="915475"/>
                    <a:pt x="569969" y="910610"/>
                    <a:pt x="567537" y="908178"/>
                  </a:cubicBezTo>
                  <a:lnTo>
                    <a:pt x="560241" y="908178"/>
                  </a:lnTo>
                  <a:lnTo>
                    <a:pt x="552944" y="897234"/>
                  </a:lnTo>
                  <a:lnTo>
                    <a:pt x="545648" y="897234"/>
                  </a:lnTo>
                  <a:lnTo>
                    <a:pt x="531056" y="897234"/>
                  </a:lnTo>
                  <a:cubicBezTo>
                    <a:pt x="523760" y="889938"/>
                    <a:pt x="517680" y="885074"/>
                    <a:pt x="512816" y="882642"/>
                  </a:cubicBezTo>
                  <a:cubicBezTo>
                    <a:pt x="500655" y="875346"/>
                    <a:pt x="489711" y="870481"/>
                    <a:pt x="479983" y="868050"/>
                  </a:cubicBezTo>
                  <a:cubicBezTo>
                    <a:pt x="460526" y="855889"/>
                    <a:pt x="441070" y="840081"/>
                    <a:pt x="421614" y="820625"/>
                  </a:cubicBezTo>
                  <a:lnTo>
                    <a:pt x="407021" y="816977"/>
                  </a:lnTo>
                  <a:lnTo>
                    <a:pt x="407021" y="809680"/>
                  </a:lnTo>
                  <a:cubicBezTo>
                    <a:pt x="409453" y="804816"/>
                    <a:pt x="409453" y="800560"/>
                    <a:pt x="407021" y="796912"/>
                  </a:cubicBezTo>
                  <a:cubicBezTo>
                    <a:pt x="404589" y="793264"/>
                    <a:pt x="402157" y="791440"/>
                    <a:pt x="399725" y="791440"/>
                  </a:cubicBezTo>
                  <a:cubicBezTo>
                    <a:pt x="385133" y="786576"/>
                    <a:pt x="376621" y="779280"/>
                    <a:pt x="374189" y="769552"/>
                  </a:cubicBezTo>
                  <a:cubicBezTo>
                    <a:pt x="364461" y="767119"/>
                    <a:pt x="357164" y="763471"/>
                    <a:pt x="352300" y="758607"/>
                  </a:cubicBezTo>
                  <a:lnTo>
                    <a:pt x="330412" y="736719"/>
                  </a:lnTo>
                  <a:cubicBezTo>
                    <a:pt x="327980" y="736719"/>
                    <a:pt x="323116" y="733071"/>
                    <a:pt x="315820" y="725775"/>
                  </a:cubicBezTo>
                  <a:cubicBezTo>
                    <a:pt x="308523" y="723342"/>
                    <a:pt x="303659" y="720910"/>
                    <a:pt x="301227" y="718478"/>
                  </a:cubicBezTo>
                  <a:cubicBezTo>
                    <a:pt x="298795" y="716046"/>
                    <a:pt x="296363" y="713614"/>
                    <a:pt x="293931" y="711182"/>
                  </a:cubicBezTo>
                  <a:cubicBezTo>
                    <a:pt x="289067" y="701454"/>
                    <a:pt x="284203" y="695374"/>
                    <a:pt x="279339" y="692942"/>
                  </a:cubicBezTo>
                  <a:lnTo>
                    <a:pt x="268395" y="674701"/>
                  </a:lnTo>
                  <a:cubicBezTo>
                    <a:pt x="256234" y="657677"/>
                    <a:pt x="246506" y="649165"/>
                    <a:pt x="239210" y="649165"/>
                  </a:cubicBezTo>
                  <a:lnTo>
                    <a:pt x="228266" y="630924"/>
                  </a:lnTo>
                  <a:cubicBezTo>
                    <a:pt x="228266" y="618764"/>
                    <a:pt x="225834" y="612684"/>
                    <a:pt x="220970" y="612684"/>
                  </a:cubicBezTo>
                  <a:cubicBezTo>
                    <a:pt x="211241" y="605388"/>
                    <a:pt x="205161" y="596876"/>
                    <a:pt x="202729" y="587148"/>
                  </a:cubicBezTo>
                  <a:cubicBezTo>
                    <a:pt x="195433" y="570123"/>
                    <a:pt x="185705" y="559179"/>
                    <a:pt x="173545" y="554315"/>
                  </a:cubicBezTo>
                  <a:lnTo>
                    <a:pt x="126120" y="470409"/>
                  </a:lnTo>
                  <a:cubicBezTo>
                    <a:pt x="121255" y="463113"/>
                    <a:pt x="117607" y="454601"/>
                    <a:pt x="115175" y="444873"/>
                  </a:cubicBezTo>
                  <a:cubicBezTo>
                    <a:pt x="112744" y="435145"/>
                    <a:pt x="109095" y="429064"/>
                    <a:pt x="104231" y="426632"/>
                  </a:cubicBezTo>
                  <a:lnTo>
                    <a:pt x="93287" y="393800"/>
                  </a:lnTo>
                  <a:lnTo>
                    <a:pt x="78695" y="364615"/>
                  </a:lnTo>
                  <a:cubicBezTo>
                    <a:pt x="71399" y="359751"/>
                    <a:pt x="67750" y="353671"/>
                    <a:pt x="67750" y="346375"/>
                  </a:cubicBezTo>
                  <a:cubicBezTo>
                    <a:pt x="65318" y="329350"/>
                    <a:pt x="61670" y="317190"/>
                    <a:pt x="56806" y="309894"/>
                  </a:cubicBezTo>
                  <a:cubicBezTo>
                    <a:pt x="56806" y="300166"/>
                    <a:pt x="54374" y="291654"/>
                    <a:pt x="49510" y="284358"/>
                  </a:cubicBezTo>
                  <a:lnTo>
                    <a:pt x="53158" y="280710"/>
                  </a:lnTo>
                  <a:lnTo>
                    <a:pt x="45862" y="273413"/>
                  </a:lnTo>
                  <a:cubicBezTo>
                    <a:pt x="48294" y="266117"/>
                    <a:pt x="47078" y="262469"/>
                    <a:pt x="42214" y="262469"/>
                  </a:cubicBezTo>
                  <a:lnTo>
                    <a:pt x="34918" y="255173"/>
                  </a:lnTo>
                  <a:lnTo>
                    <a:pt x="20325" y="229636"/>
                  </a:lnTo>
                  <a:cubicBezTo>
                    <a:pt x="17893" y="224772"/>
                    <a:pt x="15461" y="218692"/>
                    <a:pt x="13029" y="211396"/>
                  </a:cubicBezTo>
                  <a:cubicBezTo>
                    <a:pt x="10597" y="204100"/>
                    <a:pt x="10597" y="201668"/>
                    <a:pt x="13029" y="204100"/>
                  </a:cubicBezTo>
                  <a:lnTo>
                    <a:pt x="13029" y="196804"/>
                  </a:lnTo>
                  <a:cubicBezTo>
                    <a:pt x="15461" y="191940"/>
                    <a:pt x="19110" y="190723"/>
                    <a:pt x="23974" y="193156"/>
                  </a:cubicBezTo>
                  <a:lnTo>
                    <a:pt x="16677" y="160323"/>
                  </a:lnTo>
                  <a:cubicBezTo>
                    <a:pt x="19110" y="155459"/>
                    <a:pt x="18501" y="152419"/>
                    <a:pt x="14853" y="151203"/>
                  </a:cubicBezTo>
                  <a:cubicBezTo>
                    <a:pt x="11205" y="149987"/>
                    <a:pt x="9381" y="148163"/>
                    <a:pt x="9381" y="145731"/>
                  </a:cubicBezTo>
                  <a:cubicBezTo>
                    <a:pt x="4517" y="140867"/>
                    <a:pt x="1477" y="136002"/>
                    <a:pt x="261" y="131138"/>
                  </a:cubicBezTo>
                  <a:cubicBezTo>
                    <a:pt x="-955" y="126274"/>
                    <a:pt x="2085" y="122626"/>
                    <a:pt x="9381" y="120194"/>
                  </a:cubicBezTo>
                  <a:lnTo>
                    <a:pt x="9381" y="116546"/>
                  </a:lnTo>
                  <a:lnTo>
                    <a:pt x="9381" y="101954"/>
                  </a:lnTo>
                  <a:cubicBezTo>
                    <a:pt x="16677" y="97090"/>
                    <a:pt x="22757" y="95873"/>
                    <a:pt x="27622" y="98306"/>
                  </a:cubicBezTo>
                  <a:cubicBezTo>
                    <a:pt x="30054" y="98306"/>
                    <a:pt x="33702" y="97698"/>
                    <a:pt x="38566" y="96482"/>
                  </a:cubicBezTo>
                  <a:cubicBezTo>
                    <a:pt x="43430" y="95266"/>
                    <a:pt x="47078" y="95873"/>
                    <a:pt x="49510" y="98306"/>
                  </a:cubicBezTo>
                  <a:cubicBezTo>
                    <a:pt x="51942" y="100738"/>
                    <a:pt x="54982" y="103778"/>
                    <a:pt x="58630" y="107426"/>
                  </a:cubicBezTo>
                  <a:cubicBezTo>
                    <a:pt x="62278" y="111074"/>
                    <a:pt x="64102" y="114114"/>
                    <a:pt x="64102" y="116546"/>
                  </a:cubicBezTo>
                  <a:lnTo>
                    <a:pt x="71399" y="120194"/>
                  </a:lnTo>
                  <a:lnTo>
                    <a:pt x="82343" y="120194"/>
                  </a:lnTo>
                  <a:cubicBezTo>
                    <a:pt x="82343" y="115330"/>
                    <a:pt x="84775" y="114114"/>
                    <a:pt x="89639" y="116546"/>
                  </a:cubicBezTo>
                  <a:cubicBezTo>
                    <a:pt x="89639" y="116546"/>
                    <a:pt x="91463" y="116546"/>
                    <a:pt x="95111" y="116546"/>
                  </a:cubicBezTo>
                  <a:cubicBezTo>
                    <a:pt x="98759" y="116546"/>
                    <a:pt x="101799" y="112898"/>
                    <a:pt x="104231" y="105602"/>
                  </a:cubicBezTo>
                  <a:cubicBezTo>
                    <a:pt x="113959" y="95873"/>
                    <a:pt x="120040" y="92225"/>
                    <a:pt x="122472" y="94658"/>
                  </a:cubicBezTo>
                  <a:cubicBezTo>
                    <a:pt x="122472" y="92225"/>
                    <a:pt x="123688" y="90401"/>
                    <a:pt x="126120" y="89185"/>
                  </a:cubicBezTo>
                  <a:cubicBezTo>
                    <a:pt x="128552" y="87969"/>
                    <a:pt x="130984" y="86146"/>
                    <a:pt x="133416" y="83713"/>
                  </a:cubicBezTo>
                  <a:lnTo>
                    <a:pt x="140712" y="76417"/>
                  </a:lnTo>
                  <a:cubicBezTo>
                    <a:pt x="145576" y="73985"/>
                    <a:pt x="148616" y="71553"/>
                    <a:pt x="149832" y="69121"/>
                  </a:cubicBezTo>
                  <a:cubicBezTo>
                    <a:pt x="151048" y="66689"/>
                    <a:pt x="150440" y="61825"/>
                    <a:pt x="148008" y="54529"/>
                  </a:cubicBezTo>
                  <a:lnTo>
                    <a:pt x="151656" y="43584"/>
                  </a:lnTo>
                  <a:lnTo>
                    <a:pt x="169897" y="54529"/>
                  </a:lnTo>
                  <a:lnTo>
                    <a:pt x="191785" y="61825"/>
                  </a:lnTo>
                  <a:cubicBezTo>
                    <a:pt x="194217" y="66689"/>
                    <a:pt x="197865" y="69121"/>
                    <a:pt x="202729" y="69121"/>
                  </a:cubicBezTo>
                  <a:cubicBezTo>
                    <a:pt x="207593" y="69121"/>
                    <a:pt x="211241" y="69121"/>
                    <a:pt x="213674" y="69121"/>
                  </a:cubicBezTo>
                  <a:cubicBezTo>
                    <a:pt x="213674" y="64257"/>
                    <a:pt x="216106" y="61217"/>
                    <a:pt x="220970" y="60001"/>
                  </a:cubicBezTo>
                  <a:cubicBezTo>
                    <a:pt x="225834" y="58785"/>
                    <a:pt x="229482" y="61825"/>
                    <a:pt x="231914" y="69121"/>
                  </a:cubicBezTo>
                  <a:lnTo>
                    <a:pt x="239210" y="69121"/>
                  </a:lnTo>
                  <a:lnTo>
                    <a:pt x="257450" y="54529"/>
                  </a:lnTo>
                  <a:lnTo>
                    <a:pt x="261098" y="69121"/>
                  </a:lnTo>
                  <a:cubicBezTo>
                    <a:pt x="265963" y="69121"/>
                    <a:pt x="270827" y="71553"/>
                    <a:pt x="275691" y="76417"/>
                  </a:cubicBezTo>
                  <a:lnTo>
                    <a:pt x="315820" y="94658"/>
                  </a:lnTo>
                  <a:lnTo>
                    <a:pt x="323116" y="94658"/>
                  </a:lnTo>
                  <a:cubicBezTo>
                    <a:pt x="320684" y="99521"/>
                    <a:pt x="325548" y="104386"/>
                    <a:pt x="337708" y="109250"/>
                  </a:cubicBezTo>
                  <a:cubicBezTo>
                    <a:pt x="386349" y="116546"/>
                    <a:pt x="410670" y="117762"/>
                    <a:pt x="410670" y="112898"/>
                  </a:cubicBezTo>
                  <a:lnTo>
                    <a:pt x="425262" y="116546"/>
                  </a:lnTo>
                  <a:cubicBezTo>
                    <a:pt x="425262" y="121410"/>
                    <a:pt x="430126" y="123842"/>
                    <a:pt x="439854" y="123842"/>
                  </a:cubicBezTo>
                  <a:lnTo>
                    <a:pt x="450798" y="127490"/>
                  </a:lnTo>
                  <a:lnTo>
                    <a:pt x="454446" y="149379"/>
                  </a:lnTo>
                  <a:cubicBezTo>
                    <a:pt x="459311" y="149379"/>
                    <a:pt x="461743" y="150595"/>
                    <a:pt x="461743" y="153027"/>
                  </a:cubicBezTo>
                  <a:cubicBezTo>
                    <a:pt x="459311" y="157891"/>
                    <a:pt x="469039" y="157891"/>
                    <a:pt x="490927" y="153027"/>
                  </a:cubicBezTo>
                  <a:cubicBezTo>
                    <a:pt x="490927" y="150595"/>
                    <a:pt x="492143" y="149379"/>
                    <a:pt x="494575" y="149379"/>
                  </a:cubicBezTo>
                  <a:cubicBezTo>
                    <a:pt x="497007" y="149379"/>
                    <a:pt x="500047" y="148771"/>
                    <a:pt x="503695" y="147555"/>
                  </a:cubicBezTo>
                  <a:cubicBezTo>
                    <a:pt x="507344" y="146339"/>
                    <a:pt x="510384" y="146946"/>
                    <a:pt x="512816" y="149379"/>
                  </a:cubicBezTo>
                  <a:lnTo>
                    <a:pt x="527408" y="149379"/>
                  </a:lnTo>
                  <a:lnTo>
                    <a:pt x="523760" y="156675"/>
                  </a:lnTo>
                  <a:lnTo>
                    <a:pt x="531056" y="156675"/>
                  </a:lnTo>
                  <a:cubicBezTo>
                    <a:pt x="535920" y="159107"/>
                    <a:pt x="535920" y="161539"/>
                    <a:pt x="531056" y="163971"/>
                  </a:cubicBezTo>
                  <a:lnTo>
                    <a:pt x="527408" y="174915"/>
                  </a:lnTo>
                  <a:cubicBezTo>
                    <a:pt x="527408" y="174915"/>
                    <a:pt x="528016" y="175523"/>
                    <a:pt x="529232" y="176739"/>
                  </a:cubicBezTo>
                  <a:cubicBezTo>
                    <a:pt x="530448" y="177955"/>
                    <a:pt x="532272" y="177347"/>
                    <a:pt x="534704" y="174915"/>
                  </a:cubicBezTo>
                  <a:cubicBezTo>
                    <a:pt x="534704" y="172483"/>
                    <a:pt x="536528" y="170051"/>
                    <a:pt x="540176" y="167619"/>
                  </a:cubicBezTo>
                  <a:cubicBezTo>
                    <a:pt x="543824" y="165187"/>
                    <a:pt x="544432" y="166403"/>
                    <a:pt x="542000" y="171267"/>
                  </a:cubicBezTo>
                  <a:lnTo>
                    <a:pt x="556593" y="174915"/>
                  </a:lnTo>
                  <a:lnTo>
                    <a:pt x="563889" y="182211"/>
                  </a:lnTo>
                  <a:cubicBezTo>
                    <a:pt x="566321" y="187075"/>
                    <a:pt x="568753" y="190723"/>
                    <a:pt x="571185" y="193156"/>
                  </a:cubicBezTo>
                  <a:lnTo>
                    <a:pt x="571185" y="200452"/>
                  </a:lnTo>
                  <a:lnTo>
                    <a:pt x="567537" y="215044"/>
                  </a:lnTo>
                  <a:cubicBezTo>
                    <a:pt x="565105" y="212612"/>
                    <a:pt x="560241" y="212612"/>
                    <a:pt x="552944" y="215044"/>
                  </a:cubicBezTo>
                  <a:cubicBezTo>
                    <a:pt x="552944" y="217476"/>
                    <a:pt x="554768" y="219908"/>
                    <a:pt x="558417" y="222340"/>
                  </a:cubicBezTo>
                  <a:cubicBezTo>
                    <a:pt x="562065" y="224772"/>
                    <a:pt x="565105" y="224772"/>
                    <a:pt x="567537" y="222340"/>
                  </a:cubicBezTo>
                  <a:cubicBezTo>
                    <a:pt x="569969" y="217476"/>
                    <a:pt x="571793" y="216260"/>
                    <a:pt x="573009" y="218692"/>
                  </a:cubicBezTo>
                  <a:cubicBezTo>
                    <a:pt x="574225" y="221124"/>
                    <a:pt x="577265" y="224772"/>
                    <a:pt x="582129" y="229636"/>
                  </a:cubicBezTo>
                  <a:cubicBezTo>
                    <a:pt x="586993" y="232068"/>
                    <a:pt x="589425" y="234500"/>
                    <a:pt x="589425" y="236933"/>
                  </a:cubicBezTo>
                  <a:cubicBezTo>
                    <a:pt x="589425" y="239364"/>
                    <a:pt x="586993" y="240581"/>
                    <a:pt x="582129" y="240581"/>
                  </a:cubicBezTo>
                  <a:cubicBezTo>
                    <a:pt x="582129" y="243013"/>
                    <a:pt x="580913" y="245445"/>
                    <a:pt x="578481" y="247877"/>
                  </a:cubicBezTo>
                  <a:cubicBezTo>
                    <a:pt x="576049" y="250309"/>
                    <a:pt x="576049" y="252741"/>
                    <a:pt x="578481" y="255173"/>
                  </a:cubicBezTo>
                  <a:lnTo>
                    <a:pt x="589425" y="255173"/>
                  </a:lnTo>
                  <a:cubicBezTo>
                    <a:pt x="584561" y="257605"/>
                    <a:pt x="579697" y="258821"/>
                    <a:pt x="574833" y="258821"/>
                  </a:cubicBezTo>
                  <a:cubicBezTo>
                    <a:pt x="572401" y="261253"/>
                    <a:pt x="568753" y="265509"/>
                    <a:pt x="563889" y="271589"/>
                  </a:cubicBezTo>
                  <a:cubicBezTo>
                    <a:pt x="559025" y="277669"/>
                    <a:pt x="556593" y="283141"/>
                    <a:pt x="556593" y="288006"/>
                  </a:cubicBezTo>
                  <a:cubicBezTo>
                    <a:pt x="554160" y="292870"/>
                    <a:pt x="550512" y="295302"/>
                    <a:pt x="545648" y="295302"/>
                  </a:cubicBezTo>
                  <a:lnTo>
                    <a:pt x="545648" y="306246"/>
                  </a:lnTo>
                  <a:lnTo>
                    <a:pt x="531056" y="320838"/>
                  </a:lnTo>
                  <a:lnTo>
                    <a:pt x="527408" y="335431"/>
                  </a:lnTo>
                  <a:lnTo>
                    <a:pt x="527408" y="342727"/>
                  </a:lnTo>
                  <a:cubicBezTo>
                    <a:pt x="529840" y="342727"/>
                    <a:pt x="531664" y="347591"/>
                    <a:pt x="532880" y="357319"/>
                  </a:cubicBezTo>
                  <a:cubicBezTo>
                    <a:pt x="534096" y="367047"/>
                    <a:pt x="535920" y="373127"/>
                    <a:pt x="538352" y="375559"/>
                  </a:cubicBezTo>
                  <a:cubicBezTo>
                    <a:pt x="540784" y="382855"/>
                    <a:pt x="545648" y="391976"/>
                    <a:pt x="552944" y="402920"/>
                  </a:cubicBezTo>
                  <a:cubicBezTo>
                    <a:pt x="560241" y="413864"/>
                    <a:pt x="568753" y="426632"/>
                    <a:pt x="578481" y="441225"/>
                  </a:cubicBezTo>
                  <a:cubicBezTo>
                    <a:pt x="602801" y="465545"/>
                    <a:pt x="638066" y="488650"/>
                    <a:pt x="684275" y="510538"/>
                  </a:cubicBezTo>
                  <a:lnTo>
                    <a:pt x="804662" y="543371"/>
                  </a:lnTo>
                  <a:lnTo>
                    <a:pt x="815606" y="547019"/>
                  </a:lnTo>
                  <a:lnTo>
                    <a:pt x="811958" y="514186"/>
                  </a:lnTo>
                  <a:lnTo>
                    <a:pt x="804662" y="503242"/>
                  </a:lnTo>
                  <a:lnTo>
                    <a:pt x="811958" y="492298"/>
                  </a:lnTo>
                  <a:cubicBezTo>
                    <a:pt x="807094" y="489866"/>
                    <a:pt x="804662" y="486218"/>
                    <a:pt x="804662" y="481353"/>
                  </a:cubicBezTo>
                  <a:lnTo>
                    <a:pt x="804662" y="477705"/>
                  </a:lnTo>
                  <a:cubicBezTo>
                    <a:pt x="804662" y="463113"/>
                    <a:pt x="799798" y="440009"/>
                    <a:pt x="790069" y="408392"/>
                  </a:cubicBezTo>
                  <a:lnTo>
                    <a:pt x="775477" y="350023"/>
                  </a:lnTo>
                  <a:lnTo>
                    <a:pt x="764533" y="295302"/>
                  </a:lnTo>
                  <a:cubicBezTo>
                    <a:pt x="757237" y="273413"/>
                    <a:pt x="753589" y="260037"/>
                    <a:pt x="753589" y="255173"/>
                  </a:cubicBezTo>
                  <a:lnTo>
                    <a:pt x="749941" y="247877"/>
                  </a:lnTo>
                  <a:cubicBezTo>
                    <a:pt x="745076" y="247877"/>
                    <a:pt x="742036" y="244837"/>
                    <a:pt x="740820" y="238757"/>
                  </a:cubicBezTo>
                  <a:cubicBezTo>
                    <a:pt x="739604" y="232676"/>
                    <a:pt x="740212" y="224772"/>
                    <a:pt x="742644" y="215044"/>
                  </a:cubicBezTo>
                  <a:lnTo>
                    <a:pt x="738996" y="200452"/>
                  </a:lnTo>
                  <a:lnTo>
                    <a:pt x="731700" y="200452"/>
                  </a:lnTo>
                  <a:cubicBezTo>
                    <a:pt x="734132" y="200452"/>
                    <a:pt x="735956" y="199844"/>
                    <a:pt x="737172" y="198628"/>
                  </a:cubicBezTo>
                  <a:cubicBezTo>
                    <a:pt x="738388" y="197412"/>
                    <a:pt x="737780" y="193156"/>
                    <a:pt x="735348" y="185860"/>
                  </a:cubicBezTo>
                  <a:cubicBezTo>
                    <a:pt x="737780" y="180995"/>
                    <a:pt x="737780" y="176739"/>
                    <a:pt x="735348" y="173091"/>
                  </a:cubicBezTo>
                  <a:cubicBezTo>
                    <a:pt x="732916" y="169443"/>
                    <a:pt x="732916" y="165187"/>
                    <a:pt x="735348" y="160323"/>
                  </a:cubicBezTo>
                  <a:lnTo>
                    <a:pt x="731700" y="142083"/>
                  </a:lnTo>
                  <a:cubicBezTo>
                    <a:pt x="731700" y="142083"/>
                    <a:pt x="731700" y="139650"/>
                    <a:pt x="731700" y="134786"/>
                  </a:cubicBezTo>
                  <a:cubicBezTo>
                    <a:pt x="731700" y="129922"/>
                    <a:pt x="731700" y="126274"/>
                    <a:pt x="731700" y="123842"/>
                  </a:cubicBezTo>
                  <a:lnTo>
                    <a:pt x="728052" y="116546"/>
                  </a:lnTo>
                  <a:lnTo>
                    <a:pt x="724404" y="109250"/>
                  </a:lnTo>
                  <a:cubicBezTo>
                    <a:pt x="724404" y="109250"/>
                    <a:pt x="724404" y="106818"/>
                    <a:pt x="724404" y="101954"/>
                  </a:cubicBezTo>
                  <a:lnTo>
                    <a:pt x="728052" y="94658"/>
                  </a:lnTo>
                  <a:lnTo>
                    <a:pt x="717108" y="54529"/>
                  </a:lnTo>
                  <a:cubicBezTo>
                    <a:pt x="724404" y="52097"/>
                    <a:pt x="728660" y="53921"/>
                    <a:pt x="729876" y="60001"/>
                  </a:cubicBezTo>
                  <a:cubicBezTo>
                    <a:pt x="731092" y="66081"/>
                    <a:pt x="731700" y="70337"/>
                    <a:pt x="731700" y="72769"/>
                  </a:cubicBezTo>
                  <a:lnTo>
                    <a:pt x="731700" y="87361"/>
                  </a:lnTo>
                  <a:cubicBezTo>
                    <a:pt x="736564" y="89794"/>
                    <a:pt x="738996" y="93442"/>
                    <a:pt x="738996" y="98306"/>
                  </a:cubicBezTo>
                  <a:cubicBezTo>
                    <a:pt x="736564" y="103170"/>
                    <a:pt x="736564" y="108034"/>
                    <a:pt x="738996" y="112898"/>
                  </a:cubicBezTo>
                  <a:cubicBezTo>
                    <a:pt x="738996" y="117762"/>
                    <a:pt x="741428" y="120194"/>
                    <a:pt x="746292" y="120194"/>
                  </a:cubicBezTo>
                  <a:cubicBezTo>
                    <a:pt x="743860" y="125058"/>
                    <a:pt x="743860" y="133570"/>
                    <a:pt x="746292" y="145731"/>
                  </a:cubicBezTo>
                  <a:lnTo>
                    <a:pt x="760885" y="160323"/>
                  </a:lnTo>
                  <a:lnTo>
                    <a:pt x="760885" y="171267"/>
                  </a:lnTo>
                  <a:cubicBezTo>
                    <a:pt x="760885" y="173699"/>
                    <a:pt x="761493" y="173091"/>
                    <a:pt x="762709" y="169443"/>
                  </a:cubicBezTo>
                  <a:cubicBezTo>
                    <a:pt x="763925" y="165795"/>
                    <a:pt x="763317" y="160323"/>
                    <a:pt x="760885" y="153027"/>
                  </a:cubicBezTo>
                  <a:cubicBezTo>
                    <a:pt x="758453" y="150595"/>
                    <a:pt x="757845" y="148771"/>
                    <a:pt x="759061" y="147555"/>
                  </a:cubicBezTo>
                  <a:cubicBezTo>
                    <a:pt x="760277" y="146339"/>
                    <a:pt x="762101" y="144515"/>
                    <a:pt x="764533" y="142083"/>
                  </a:cubicBezTo>
                  <a:lnTo>
                    <a:pt x="760885" y="123842"/>
                  </a:lnTo>
                  <a:lnTo>
                    <a:pt x="753589" y="87361"/>
                  </a:lnTo>
                  <a:lnTo>
                    <a:pt x="738996" y="36288"/>
                  </a:lnTo>
                  <a:lnTo>
                    <a:pt x="746292" y="36288"/>
                  </a:lnTo>
                  <a:lnTo>
                    <a:pt x="746292" y="39936"/>
                  </a:lnTo>
                  <a:lnTo>
                    <a:pt x="753589" y="39936"/>
                  </a:lnTo>
                  <a:lnTo>
                    <a:pt x="749941" y="47233"/>
                  </a:lnTo>
                  <a:lnTo>
                    <a:pt x="760885" y="58177"/>
                  </a:lnTo>
                  <a:lnTo>
                    <a:pt x="771829" y="112898"/>
                  </a:lnTo>
                  <a:cubicBezTo>
                    <a:pt x="769397" y="117762"/>
                    <a:pt x="770613" y="120194"/>
                    <a:pt x="775477" y="120194"/>
                  </a:cubicBezTo>
                  <a:lnTo>
                    <a:pt x="779125" y="145731"/>
                  </a:lnTo>
                  <a:cubicBezTo>
                    <a:pt x="776693" y="148163"/>
                    <a:pt x="776693" y="153027"/>
                    <a:pt x="779125" y="160323"/>
                  </a:cubicBezTo>
                  <a:cubicBezTo>
                    <a:pt x="781557" y="160323"/>
                    <a:pt x="783381" y="158499"/>
                    <a:pt x="784597" y="154851"/>
                  </a:cubicBezTo>
                  <a:cubicBezTo>
                    <a:pt x="785813" y="151203"/>
                    <a:pt x="786421" y="146946"/>
                    <a:pt x="786421" y="142083"/>
                  </a:cubicBezTo>
                  <a:lnTo>
                    <a:pt x="779125" y="116546"/>
                  </a:lnTo>
                  <a:cubicBezTo>
                    <a:pt x="774261" y="94658"/>
                    <a:pt x="768181" y="72769"/>
                    <a:pt x="760885" y="50881"/>
                  </a:cubicBezTo>
                  <a:cubicBezTo>
                    <a:pt x="755413" y="21696"/>
                    <a:pt x="751993" y="4824"/>
                    <a:pt x="750625" y="264"/>
                  </a:cubicBezTo>
                  <a:lnTo>
                    <a:pt x="750516" y="0"/>
                  </a:lnTo>
                  <a:close/>
                  <a:moveTo>
                    <a:pt x="764533" y="160323"/>
                  </a:moveTo>
                  <a:cubicBezTo>
                    <a:pt x="764533" y="165187"/>
                    <a:pt x="765141" y="169443"/>
                    <a:pt x="766357" y="173091"/>
                  </a:cubicBezTo>
                  <a:cubicBezTo>
                    <a:pt x="767573" y="176739"/>
                    <a:pt x="768181" y="177347"/>
                    <a:pt x="768181" y="174915"/>
                  </a:cubicBezTo>
                  <a:lnTo>
                    <a:pt x="771829" y="163971"/>
                  </a:lnTo>
                  <a:lnTo>
                    <a:pt x="764533" y="160323"/>
                  </a:lnTo>
                  <a:close/>
                  <a:moveTo>
                    <a:pt x="870327" y="236933"/>
                  </a:moveTo>
                  <a:cubicBezTo>
                    <a:pt x="875191" y="251525"/>
                    <a:pt x="880055" y="258821"/>
                    <a:pt x="884919" y="258821"/>
                  </a:cubicBezTo>
                  <a:lnTo>
                    <a:pt x="873975" y="244229"/>
                  </a:lnTo>
                  <a:lnTo>
                    <a:pt x="870327" y="236933"/>
                  </a:lnTo>
                  <a:close/>
                  <a:moveTo>
                    <a:pt x="556593" y="236933"/>
                  </a:moveTo>
                  <a:cubicBezTo>
                    <a:pt x="555377" y="238148"/>
                    <a:pt x="554160" y="241797"/>
                    <a:pt x="552944" y="247877"/>
                  </a:cubicBezTo>
                  <a:lnTo>
                    <a:pt x="548080" y="256389"/>
                  </a:lnTo>
                  <a:lnTo>
                    <a:pt x="545648" y="258821"/>
                  </a:lnTo>
                  <a:lnTo>
                    <a:pt x="534705" y="277061"/>
                  </a:lnTo>
                  <a:lnTo>
                    <a:pt x="523760" y="288006"/>
                  </a:lnTo>
                  <a:lnTo>
                    <a:pt x="523760" y="295302"/>
                  </a:lnTo>
                  <a:lnTo>
                    <a:pt x="534705" y="277061"/>
                  </a:lnTo>
                  <a:lnTo>
                    <a:pt x="538352" y="273413"/>
                  </a:lnTo>
                  <a:lnTo>
                    <a:pt x="548080" y="256389"/>
                  </a:lnTo>
                  <a:lnTo>
                    <a:pt x="552944" y="251525"/>
                  </a:lnTo>
                  <a:cubicBezTo>
                    <a:pt x="557809" y="249093"/>
                    <a:pt x="560241" y="245445"/>
                    <a:pt x="560241" y="240581"/>
                  </a:cubicBezTo>
                  <a:cubicBezTo>
                    <a:pt x="559025" y="236933"/>
                    <a:pt x="557809" y="235716"/>
                    <a:pt x="556593" y="236933"/>
                  </a:cubicBezTo>
                  <a:close/>
                  <a:moveTo>
                    <a:pt x="1427570" y="756327"/>
                  </a:moveTo>
                  <a:cubicBezTo>
                    <a:pt x="1425746" y="756631"/>
                    <a:pt x="1423618" y="757391"/>
                    <a:pt x="1421186" y="758607"/>
                  </a:cubicBezTo>
                  <a:cubicBezTo>
                    <a:pt x="1416322" y="758607"/>
                    <a:pt x="1415106" y="759823"/>
                    <a:pt x="1417538" y="762255"/>
                  </a:cubicBezTo>
                  <a:lnTo>
                    <a:pt x="1417538" y="769552"/>
                  </a:lnTo>
                  <a:cubicBezTo>
                    <a:pt x="1424834" y="771984"/>
                    <a:pt x="1428482" y="770767"/>
                    <a:pt x="1428482" y="765903"/>
                  </a:cubicBezTo>
                  <a:cubicBezTo>
                    <a:pt x="1435779" y="768335"/>
                    <a:pt x="1440643" y="767119"/>
                    <a:pt x="1443075" y="762255"/>
                  </a:cubicBezTo>
                  <a:cubicBezTo>
                    <a:pt x="1438211" y="759823"/>
                    <a:pt x="1434562" y="757999"/>
                    <a:pt x="1432130" y="756783"/>
                  </a:cubicBezTo>
                  <a:cubicBezTo>
                    <a:pt x="1430914" y="756175"/>
                    <a:pt x="1429394" y="756023"/>
                    <a:pt x="1427570" y="756327"/>
                  </a:cubicBezTo>
                  <a:close/>
                  <a:moveTo>
                    <a:pt x="1450371" y="758607"/>
                  </a:moveTo>
                  <a:lnTo>
                    <a:pt x="1450371" y="762255"/>
                  </a:lnTo>
                  <a:cubicBezTo>
                    <a:pt x="1447939" y="767119"/>
                    <a:pt x="1444291" y="770767"/>
                    <a:pt x="1439427" y="773200"/>
                  </a:cubicBezTo>
                  <a:lnTo>
                    <a:pt x="1428482" y="791440"/>
                  </a:lnTo>
                  <a:cubicBezTo>
                    <a:pt x="1423618" y="789008"/>
                    <a:pt x="1417538" y="789008"/>
                    <a:pt x="1410242" y="791440"/>
                  </a:cubicBezTo>
                  <a:lnTo>
                    <a:pt x="1413890" y="806032"/>
                  </a:lnTo>
                  <a:cubicBezTo>
                    <a:pt x="1416322" y="808464"/>
                    <a:pt x="1419970" y="812112"/>
                    <a:pt x="1424834" y="816977"/>
                  </a:cubicBezTo>
                  <a:cubicBezTo>
                    <a:pt x="1429698" y="821840"/>
                    <a:pt x="1434562" y="823057"/>
                    <a:pt x="1439427" y="820625"/>
                  </a:cubicBezTo>
                  <a:lnTo>
                    <a:pt x="1446723" y="798736"/>
                  </a:lnTo>
                  <a:cubicBezTo>
                    <a:pt x="1451587" y="791440"/>
                    <a:pt x="1450371" y="787792"/>
                    <a:pt x="1443075" y="787792"/>
                  </a:cubicBezTo>
                  <a:lnTo>
                    <a:pt x="1446723" y="769552"/>
                  </a:lnTo>
                  <a:cubicBezTo>
                    <a:pt x="1451587" y="769552"/>
                    <a:pt x="1454019" y="768335"/>
                    <a:pt x="1454019" y="765903"/>
                  </a:cubicBezTo>
                  <a:cubicBezTo>
                    <a:pt x="1454019" y="763471"/>
                    <a:pt x="1452803" y="761039"/>
                    <a:pt x="1450371" y="758607"/>
                  </a:cubicBezTo>
                  <a:close/>
                  <a:moveTo>
                    <a:pt x="1421186" y="889938"/>
                  </a:moveTo>
                  <a:cubicBezTo>
                    <a:pt x="1418754" y="889938"/>
                    <a:pt x="1416322" y="891154"/>
                    <a:pt x="1413890" y="893586"/>
                  </a:cubicBezTo>
                  <a:cubicBezTo>
                    <a:pt x="1411458" y="896018"/>
                    <a:pt x="1410242" y="898450"/>
                    <a:pt x="1410242" y="900882"/>
                  </a:cubicBezTo>
                  <a:lnTo>
                    <a:pt x="1421186" y="897234"/>
                  </a:lnTo>
                  <a:lnTo>
                    <a:pt x="1421186" y="889938"/>
                  </a:lnTo>
                  <a:close/>
                  <a:moveTo>
                    <a:pt x="651443" y="944203"/>
                  </a:moveTo>
                  <a:cubicBezTo>
                    <a:pt x="650227" y="943899"/>
                    <a:pt x="650227" y="944659"/>
                    <a:pt x="651442" y="946483"/>
                  </a:cubicBezTo>
                  <a:cubicBezTo>
                    <a:pt x="653874" y="950131"/>
                    <a:pt x="658739" y="951955"/>
                    <a:pt x="666035" y="951955"/>
                  </a:cubicBezTo>
                  <a:cubicBezTo>
                    <a:pt x="687923" y="968980"/>
                    <a:pt x="730484" y="986612"/>
                    <a:pt x="793717" y="1004852"/>
                  </a:cubicBezTo>
                  <a:cubicBezTo>
                    <a:pt x="856951" y="1023093"/>
                    <a:pt x="920184" y="1035861"/>
                    <a:pt x="983417" y="1043157"/>
                  </a:cubicBezTo>
                  <a:cubicBezTo>
                    <a:pt x="998009" y="1050453"/>
                    <a:pt x="1012602" y="1051669"/>
                    <a:pt x="1027194" y="1046805"/>
                  </a:cubicBezTo>
                  <a:cubicBezTo>
                    <a:pt x="1027194" y="1041941"/>
                    <a:pt x="1029018" y="1039509"/>
                    <a:pt x="1032666" y="1039509"/>
                  </a:cubicBezTo>
                  <a:cubicBezTo>
                    <a:pt x="1036314" y="1039509"/>
                    <a:pt x="1039354" y="1040725"/>
                    <a:pt x="1041786" y="1043157"/>
                  </a:cubicBezTo>
                  <a:cubicBezTo>
                    <a:pt x="1036922" y="1043157"/>
                    <a:pt x="1034490" y="1046805"/>
                    <a:pt x="1034490" y="1054101"/>
                  </a:cubicBezTo>
                  <a:lnTo>
                    <a:pt x="1041786" y="1054101"/>
                  </a:lnTo>
                  <a:lnTo>
                    <a:pt x="1049083" y="1046805"/>
                  </a:lnTo>
                  <a:cubicBezTo>
                    <a:pt x="1051515" y="1041941"/>
                    <a:pt x="1055163" y="1040725"/>
                    <a:pt x="1060027" y="1043157"/>
                  </a:cubicBezTo>
                  <a:cubicBezTo>
                    <a:pt x="1064891" y="1045589"/>
                    <a:pt x="1068539" y="1049237"/>
                    <a:pt x="1070971" y="1054101"/>
                  </a:cubicBezTo>
                  <a:cubicBezTo>
                    <a:pt x="1075835" y="1049237"/>
                    <a:pt x="1079483" y="1046197"/>
                    <a:pt x="1081915" y="1044981"/>
                  </a:cubicBezTo>
                  <a:cubicBezTo>
                    <a:pt x="1084347" y="1043765"/>
                    <a:pt x="1084347" y="1044373"/>
                    <a:pt x="1081915" y="1046805"/>
                  </a:cubicBezTo>
                  <a:cubicBezTo>
                    <a:pt x="1081915" y="1051669"/>
                    <a:pt x="1086171" y="1054101"/>
                    <a:pt x="1094684" y="1054101"/>
                  </a:cubicBezTo>
                  <a:cubicBezTo>
                    <a:pt x="1103196" y="1054101"/>
                    <a:pt x="1109884" y="1054101"/>
                    <a:pt x="1114748" y="1054101"/>
                  </a:cubicBezTo>
                  <a:cubicBezTo>
                    <a:pt x="1124476" y="1056534"/>
                    <a:pt x="1132988" y="1057141"/>
                    <a:pt x="1140285" y="1055925"/>
                  </a:cubicBezTo>
                  <a:cubicBezTo>
                    <a:pt x="1147581" y="1054710"/>
                    <a:pt x="1153661" y="1055317"/>
                    <a:pt x="1158525" y="1057749"/>
                  </a:cubicBezTo>
                  <a:cubicBezTo>
                    <a:pt x="1163389" y="1050453"/>
                    <a:pt x="1168253" y="1049237"/>
                    <a:pt x="1173117" y="1054101"/>
                  </a:cubicBezTo>
                  <a:cubicBezTo>
                    <a:pt x="1182845" y="1056534"/>
                    <a:pt x="1192573" y="1056534"/>
                    <a:pt x="1202302" y="1054101"/>
                  </a:cubicBezTo>
                  <a:lnTo>
                    <a:pt x="1235134" y="1043157"/>
                  </a:lnTo>
                  <a:lnTo>
                    <a:pt x="1246079" y="1046805"/>
                  </a:lnTo>
                  <a:lnTo>
                    <a:pt x="1249727" y="1046805"/>
                  </a:lnTo>
                  <a:cubicBezTo>
                    <a:pt x="1257023" y="1046805"/>
                    <a:pt x="1263711" y="1044373"/>
                    <a:pt x="1269791" y="1039509"/>
                  </a:cubicBezTo>
                  <a:cubicBezTo>
                    <a:pt x="1275871" y="1034645"/>
                    <a:pt x="1280127" y="1032213"/>
                    <a:pt x="1282559" y="1032213"/>
                  </a:cubicBezTo>
                  <a:lnTo>
                    <a:pt x="1289856" y="1024917"/>
                  </a:lnTo>
                  <a:lnTo>
                    <a:pt x="1293504" y="1013972"/>
                  </a:lnTo>
                  <a:cubicBezTo>
                    <a:pt x="1293504" y="1011541"/>
                    <a:pt x="1292288" y="1010324"/>
                    <a:pt x="1289856" y="1010324"/>
                  </a:cubicBezTo>
                  <a:cubicBezTo>
                    <a:pt x="1287423" y="1010324"/>
                    <a:pt x="1286207" y="1011541"/>
                    <a:pt x="1286207" y="1013972"/>
                  </a:cubicBezTo>
                  <a:lnTo>
                    <a:pt x="1271615" y="1010324"/>
                  </a:lnTo>
                  <a:cubicBezTo>
                    <a:pt x="1266751" y="1007893"/>
                    <a:pt x="1261887" y="1009109"/>
                    <a:pt x="1257023" y="1013972"/>
                  </a:cubicBezTo>
                  <a:lnTo>
                    <a:pt x="1249727" y="1010324"/>
                  </a:lnTo>
                  <a:lnTo>
                    <a:pt x="1246079" y="1021269"/>
                  </a:lnTo>
                  <a:lnTo>
                    <a:pt x="1224190" y="1010324"/>
                  </a:lnTo>
                  <a:cubicBezTo>
                    <a:pt x="1219326" y="1017621"/>
                    <a:pt x="1215678" y="1018837"/>
                    <a:pt x="1213246" y="1013972"/>
                  </a:cubicBezTo>
                  <a:cubicBezTo>
                    <a:pt x="1208382" y="1021269"/>
                    <a:pt x="1202302" y="1023701"/>
                    <a:pt x="1195006" y="1021269"/>
                  </a:cubicBezTo>
                  <a:lnTo>
                    <a:pt x="1187709" y="1021269"/>
                  </a:lnTo>
                  <a:cubicBezTo>
                    <a:pt x="1187709" y="1026133"/>
                    <a:pt x="1185277" y="1027349"/>
                    <a:pt x="1180413" y="1024917"/>
                  </a:cubicBezTo>
                  <a:lnTo>
                    <a:pt x="1173117" y="1024917"/>
                  </a:lnTo>
                  <a:cubicBezTo>
                    <a:pt x="1170685" y="1022485"/>
                    <a:pt x="1167037" y="1021877"/>
                    <a:pt x="1162173" y="1023093"/>
                  </a:cubicBezTo>
                  <a:cubicBezTo>
                    <a:pt x="1157309" y="1024309"/>
                    <a:pt x="1153661" y="1024917"/>
                    <a:pt x="1151229" y="1024917"/>
                  </a:cubicBezTo>
                  <a:lnTo>
                    <a:pt x="1136636" y="1021269"/>
                  </a:lnTo>
                  <a:cubicBezTo>
                    <a:pt x="1126908" y="1023701"/>
                    <a:pt x="1117180" y="1023701"/>
                    <a:pt x="1107452" y="1021269"/>
                  </a:cubicBezTo>
                  <a:lnTo>
                    <a:pt x="1089211" y="1024917"/>
                  </a:lnTo>
                  <a:cubicBezTo>
                    <a:pt x="1084347" y="1027349"/>
                    <a:pt x="1081307" y="1029173"/>
                    <a:pt x="1080091" y="1030389"/>
                  </a:cubicBezTo>
                  <a:cubicBezTo>
                    <a:pt x="1078875" y="1031605"/>
                    <a:pt x="1078267" y="1030997"/>
                    <a:pt x="1078267" y="1028565"/>
                  </a:cubicBezTo>
                  <a:cubicBezTo>
                    <a:pt x="1075835" y="1027349"/>
                    <a:pt x="1074315" y="1025525"/>
                    <a:pt x="1073707" y="1023093"/>
                  </a:cubicBezTo>
                  <a:lnTo>
                    <a:pt x="1074297" y="1017191"/>
                  </a:lnTo>
                  <a:lnTo>
                    <a:pt x="1072795" y="1017621"/>
                  </a:lnTo>
                  <a:cubicBezTo>
                    <a:pt x="1069147" y="1017621"/>
                    <a:pt x="1066107" y="1020053"/>
                    <a:pt x="1063675" y="1024917"/>
                  </a:cubicBezTo>
                  <a:cubicBezTo>
                    <a:pt x="1056379" y="1022485"/>
                    <a:pt x="1056379" y="1023701"/>
                    <a:pt x="1063675" y="1028565"/>
                  </a:cubicBezTo>
                  <a:lnTo>
                    <a:pt x="1067323" y="1035861"/>
                  </a:lnTo>
                  <a:lnTo>
                    <a:pt x="1056379" y="1039509"/>
                  </a:lnTo>
                  <a:lnTo>
                    <a:pt x="1030842" y="1032213"/>
                  </a:lnTo>
                  <a:cubicBezTo>
                    <a:pt x="1028410" y="1034645"/>
                    <a:pt x="1024762" y="1035861"/>
                    <a:pt x="1019898" y="1035861"/>
                  </a:cubicBezTo>
                  <a:lnTo>
                    <a:pt x="983417" y="1035861"/>
                  </a:lnTo>
                  <a:cubicBezTo>
                    <a:pt x="985849" y="1033429"/>
                    <a:pt x="982809" y="1029781"/>
                    <a:pt x="974297" y="1024917"/>
                  </a:cubicBezTo>
                  <a:cubicBezTo>
                    <a:pt x="965785" y="1020053"/>
                    <a:pt x="957881" y="1018837"/>
                    <a:pt x="950585" y="1021269"/>
                  </a:cubicBezTo>
                  <a:lnTo>
                    <a:pt x="921400" y="1010324"/>
                  </a:lnTo>
                  <a:cubicBezTo>
                    <a:pt x="901944" y="1005460"/>
                    <a:pt x="890999" y="1005460"/>
                    <a:pt x="888567" y="1010324"/>
                  </a:cubicBezTo>
                  <a:lnTo>
                    <a:pt x="881271" y="1006676"/>
                  </a:lnTo>
                  <a:cubicBezTo>
                    <a:pt x="883703" y="1004244"/>
                    <a:pt x="883703" y="1003028"/>
                    <a:pt x="881271" y="1003028"/>
                  </a:cubicBezTo>
                  <a:cubicBezTo>
                    <a:pt x="878839" y="1003028"/>
                    <a:pt x="876407" y="1004244"/>
                    <a:pt x="873975" y="1006676"/>
                  </a:cubicBezTo>
                  <a:lnTo>
                    <a:pt x="866679" y="1003028"/>
                  </a:lnTo>
                  <a:lnTo>
                    <a:pt x="855735" y="1003028"/>
                  </a:lnTo>
                  <a:lnTo>
                    <a:pt x="848439" y="1003028"/>
                  </a:lnTo>
                  <a:cubicBezTo>
                    <a:pt x="848439" y="1000596"/>
                    <a:pt x="846615" y="998772"/>
                    <a:pt x="842966" y="997556"/>
                  </a:cubicBezTo>
                  <a:cubicBezTo>
                    <a:pt x="839318" y="996340"/>
                    <a:pt x="837494" y="996948"/>
                    <a:pt x="837494" y="999380"/>
                  </a:cubicBezTo>
                  <a:lnTo>
                    <a:pt x="811958" y="992084"/>
                  </a:lnTo>
                  <a:lnTo>
                    <a:pt x="786421" y="984788"/>
                  </a:lnTo>
                  <a:lnTo>
                    <a:pt x="658739" y="948307"/>
                  </a:lnTo>
                  <a:cubicBezTo>
                    <a:pt x="655091" y="945875"/>
                    <a:pt x="652659" y="944507"/>
                    <a:pt x="651443" y="944203"/>
                  </a:cubicBezTo>
                  <a:close/>
                  <a:moveTo>
                    <a:pt x="713460" y="948307"/>
                  </a:moveTo>
                  <a:cubicBezTo>
                    <a:pt x="713460" y="950739"/>
                    <a:pt x="715892" y="953171"/>
                    <a:pt x="720756" y="955603"/>
                  </a:cubicBezTo>
                  <a:cubicBezTo>
                    <a:pt x="725620" y="958035"/>
                    <a:pt x="729268" y="956820"/>
                    <a:pt x="731700" y="951955"/>
                  </a:cubicBezTo>
                  <a:lnTo>
                    <a:pt x="735348" y="955603"/>
                  </a:lnTo>
                  <a:cubicBezTo>
                    <a:pt x="732916" y="960468"/>
                    <a:pt x="734132" y="962899"/>
                    <a:pt x="738996" y="962899"/>
                  </a:cubicBezTo>
                  <a:cubicBezTo>
                    <a:pt x="741428" y="962899"/>
                    <a:pt x="743860" y="961684"/>
                    <a:pt x="746292" y="959251"/>
                  </a:cubicBezTo>
                  <a:cubicBezTo>
                    <a:pt x="748724" y="956820"/>
                    <a:pt x="749941" y="954387"/>
                    <a:pt x="749941" y="951955"/>
                  </a:cubicBezTo>
                  <a:cubicBezTo>
                    <a:pt x="745076" y="951955"/>
                    <a:pt x="741428" y="951347"/>
                    <a:pt x="738996" y="950131"/>
                  </a:cubicBezTo>
                  <a:cubicBezTo>
                    <a:pt x="736564" y="948915"/>
                    <a:pt x="734132" y="948307"/>
                    <a:pt x="731700" y="948307"/>
                  </a:cubicBezTo>
                  <a:cubicBezTo>
                    <a:pt x="726836" y="948307"/>
                    <a:pt x="723188" y="948307"/>
                    <a:pt x="720756" y="948307"/>
                  </a:cubicBezTo>
                  <a:cubicBezTo>
                    <a:pt x="718324" y="948307"/>
                    <a:pt x="715892" y="948307"/>
                    <a:pt x="713460" y="948307"/>
                  </a:cubicBezTo>
                  <a:close/>
                  <a:moveTo>
                    <a:pt x="793717" y="962899"/>
                  </a:moveTo>
                  <a:cubicBezTo>
                    <a:pt x="788853" y="962899"/>
                    <a:pt x="785205" y="965332"/>
                    <a:pt x="782773" y="970196"/>
                  </a:cubicBezTo>
                  <a:lnTo>
                    <a:pt x="797366" y="973844"/>
                  </a:lnTo>
                  <a:cubicBezTo>
                    <a:pt x="799798" y="968980"/>
                    <a:pt x="798581" y="965332"/>
                    <a:pt x="793717" y="962899"/>
                  </a:cubicBezTo>
                  <a:close/>
                  <a:moveTo>
                    <a:pt x="811958" y="970196"/>
                  </a:moveTo>
                  <a:lnTo>
                    <a:pt x="811958" y="977492"/>
                  </a:lnTo>
                  <a:cubicBezTo>
                    <a:pt x="807094" y="975060"/>
                    <a:pt x="804662" y="975060"/>
                    <a:pt x="804662" y="977492"/>
                  </a:cubicBezTo>
                  <a:lnTo>
                    <a:pt x="815606" y="984788"/>
                  </a:lnTo>
                  <a:lnTo>
                    <a:pt x="817443" y="985418"/>
                  </a:lnTo>
                  <a:lnTo>
                    <a:pt x="819254" y="988436"/>
                  </a:lnTo>
                  <a:lnTo>
                    <a:pt x="820555" y="986485"/>
                  </a:lnTo>
                  <a:lnTo>
                    <a:pt x="823586" y="987524"/>
                  </a:lnTo>
                  <a:cubicBezTo>
                    <a:pt x="830426" y="989348"/>
                    <a:pt x="833846" y="988436"/>
                    <a:pt x="833846" y="984788"/>
                  </a:cubicBezTo>
                  <a:cubicBezTo>
                    <a:pt x="833846" y="979924"/>
                    <a:pt x="835062" y="977492"/>
                    <a:pt x="837494" y="977492"/>
                  </a:cubicBezTo>
                  <a:cubicBezTo>
                    <a:pt x="839926" y="977492"/>
                    <a:pt x="841142" y="979924"/>
                    <a:pt x="841142" y="984788"/>
                  </a:cubicBezTo>
                  <a:cubicBezTo>
                    <a:pt x="841142" y="989652"/>
                    <a:pt x="849654" y="994516"/>
                    <a:pt x="866679" y="999380"/>
                  </a:cubicBezTo>
                  <a:lnTo>
                    <a:pt x="873975" y="992084"/>
                  </a:lnTo>
                  <a:cubicBezTo>
                    <a:pt x="871543" y="989652"/>
                    <a:pt x="871543" y="987828"/>
                    <a:pt x="873975" y="986612"/>
                  </a:cubicBezTo>
                  <a:cubicBezTo>
                    <a:pt x="876407" y="985396"/>
                    <a:pt x="878839" y="986004"/>
                    <a:pt x="881271" y="988436"/>
                  </a:cubicBezTo>
                  <a:lnTo>
                    <a:pt x="895863" y="992084"/>
                  </a:lnTo>
                  <a:cubicBezTo>
                    <a:pt x="900727" y="989652"/>
                    <a:pt x="882487" y="984788"/>
                    <a:pt x="841142" y="977492"/>
                  </a:cubicBezTo>
                  <a:lnTo>
                    <a:pt x="811958" y="970196"/>
                  </a:lnTo>
                  <a:close/>
                  <a:moveTo>
                    <a:pt x="916840" y="994820"/>
                  </a:moveTo>
                  <a:cubicBezTo>
                    <a:pt x="915016" y="994212"/>
                    <a:pt x="912888" y="994516"/>
                    <a:pt x="910456" y="995732"/>
                  </a:cubicBezTo>
                  <a:cubicBezTo>
                    <a:pt x="908024" y="998164"/>
                    <a:pt x="908024" y="999988"/>
                    <a:pt x="910456" y="1001204"/>
                  </a:cubicBezTo>
                  <a:cubicBezTo>
                    <a:pt x="912888" y="1002420"/>
                    <a:pt x="916536" y="1003028"/>
                    <a:pt x="921400" y="1003028"/>
                  </a:cubicBezTo>
                  <a:cubicBezTo>
                    <a:pt x="921400" y="1003028"/>
                    <a:pt x="922008" y="1002420"/>
                    <a:pt x="923224" y="1001204"/>
                  </a:cubicBezTo>
                  <a:cubicBezTo>
                    <a:pt x="924440" y="999988"/>
                    <a:pt x="923832" y="999380"/>
                    <a:pt x="921400" y="999380"/>
                  </a:cubicBezTo>
                  <a:cubicBezTo>
                    <a:pt x="920184" y="996948"/>
                    <a:pt x="918664" y="995428"/>
                    <a:pt x="916840" y="994820"/>
                  </a:cubicBezTo>
                  <a:close/>
                  <a:moveTo>
                    <a:pt x="817690" y="126448"/>
                  </a:moveTo>
                  <a:lnTo>
                    <a:pt x="822473" y="135216"/>
                  </a:lnTo>
                  <a:lnTo>
                    <a:pt x="821078" y="130682"/>
                  </a:lnTo>
                  <a:lnTo>
                    <a:pt x="817690" y="1264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392" name="文本框 391">
            <a:extLst>
              <a:ext uri="{FF2B5EF4-FFF2-40B4-BE49-F238E27FC236}">
                <a16:creationId xmlns:a16="http://schemas.microsoft.com/office/drawing/2014/main" id="{F9EB4161-6A07-B2BE-3AAD-096986C711C9}"/>
              </a:ext>
            </a:extLst>
          </p:cNvPr>
          <p:cNvSpPr txBox="1"/>
          <p:nvPr/>
        </p:nvSpPr>
        <p:spPr>
          <a:xfrm>
            <a:off x="7877250" y="167391"/>
            <a:ext cx="432522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3900" dirty="0"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4F09D97-7D14-6C55-4CF0-9B27CC16B682}"/>
              </a:ext>
            </a:extLst>
          </p:cNvPr>
          <p:cNvGrpSpPr/>
          <p:nvPr/>
        </p:nvGrpSpPr>
        <p:grpSpPr>
          <a:xfrm>
            <a:off x="2827858" y="4087903"/>
            <a:ext cx="3747459" cy="677340"/>
            <a:chOff x="2035411" y="2661461"/>
            <a:chExt cx="3747459" cy="67734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223E14D-5B7E-E7CE-3D77-1AB737CEDAB5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E8C8D58-D82C-6E85-93B3-A5215A121E56}"/>
                </a:ext>
              </a:extLst>
            </p:cNvPr>
            <p:cNvSpPr txBox="1"/>
            <p:nvPr/>
          </p:nvSpPr>
          <p:spPr>
            <a:xfrm>
              <a:off x="3193448" y="2824662"/>
              <a:ext cx="18413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17CFF43-6EC0-7016-04CA-DC62E81EADC7}"/>
              </a:ext>
            </a:extLst>
          </p:cNvPr>
          <p:cNvSpPr txBox="1"/>
          <p:nvPr/>
        </p:nvSpPr>
        <p:spPr>
          <a:xfrm>
            <a:off x="1153153" y="4876963"/>
            <a:ext cx="550148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1" dirty="0">
                <a:solidFill>
                  <a:srgbClr val="EDEDED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41799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任意多边形: 形状 3" descr="D:\51PPT模板网\51pptmoban.com\图片.jpg">
            <a:extLst>
              <a:ext uri="{FF2B5EF4-FFF2-40B4-BE49-F238E27FC236}">
                <a16:creationId xmlns:a16="http://schemas.microsoft.com/office/drawing/2014/main" id="{FC2E07DE-5B18-A6EE-5778-AF5514BDF136}"/>
              </a:ext>
            </a:extLst>
          </p:cNvPr>
          <p:cNvSpPr/>
          <p:nvPr/>
        </p:nvSpPr>
        <p:spPr>
          <a:xfrm rot="10800000" flipV="1">
            <a:off x="0" y="1725279"/>
            <a:ext cx="7224897" cy="3723769"/>
          </a:xfrm>
          <a:custGeom>
            <a:avLst/>
            <a:gdLst>
              <a:gd name="connsiteX0" fmla="*/ 7224897 w 7224897"/>
              <a:gd name="connsiteY0" fmla="*/ 0 h 3723769"/>
              <a:gd name="connsiteX1" fmla="*/ 2799749 w 7224897"/>
              <a:gd name="connsiteY1" fmla="*/ 0 h 3723769"/>
              <a:gd name="connsiteX2" fmla="*/ 1427928 w 7224897"/>
              <a:gd name="connsiteY2" fmla="*/ 0 h 3723769"/>
              <a:gd name="connsiteX3" fmla="*/ 1299051 w 7224897"/>
              <a:gd name="connsiteY3" fmla="*/ 0 h 3723769"/>
              <a:gd name="connsiteX4" fmla="*/ 1223188 w 7224897"/>
              <a:gd name="connsiteY4" fmla="*/ 51672 h 3723769"/>
              <a:gd name="connsiteX5" fmla="*/ 984796 w 7224897"/>
              <a:gd name="connsiteY5" fmla="*/ 240039 h 3723769"/>
              <a:gd name="connsiteX6" fmla="*/ 928087 w 7224897"/>
              <a:gd name="connsiteY6" fmla="*/ 552926 h 3723769"/>
              <a:gd name="connsiteX7" fmla="*/ 417717 w 7224897"/>
              <a:gd name="connsiteY7" fmla="*/ 852205 h 3723769"/>
              <a:gd name="connsiteX8" fmla="*/ 361003 w 7224897"/>
              <a:gd name="connsiteY8" fmla="*/ 1369150 h 3723769"/>
              <a:gd name="connsiteX9" fmla="*/ 52655 w 7224897"/>
              <a:gd name="connsiteY9" fmla="*/ 1828273 h 3723769"/>
              <a:gd name="connsiteX10" fmla="*/ 0 w 7224897"/>
              <a:gd name="connsiteY10" fmla="*/ 1861887 h 3723769"/>
              <a:gd name="connsiteX11" fmla="*/ 52655 w 7224897"/>
              <a:gd name="connsiteY11" fmla="*/ 1895496 h 3723769"/>
              <a:gd name="connsiteX12" fmla="*/ 361003 w 7224897"/>
              <a:gd name="connsiteY12" fmla="*/ 2354619 h 3723769"/>
              <a:gd name="connsiteX13" fmla="*/ 417717 w 7224897"/>
              <a:gd name="connsiteY13" fmla="*/ 2871565 h 3723769"/>
              <a:gd name="connsiteX14" fmla="*/ 928087 w 7224897"/>
              <a:gd name="connsiteY14" fmla="*/ 3170849 h 3723769"/>
              <a:gd name="connsiteX15" fmla="*/ 984796 w 7224897"/>
              <a:gd name="connsiteY15" fmla="*/ 3483735 h 3723769"/>
              <a:gd name="connsiteX16" fmla="*/ 1223188 w 7224897"/>
              <a:gd name="connsiteY16" fmla="*/ 3672097 h 3723769"/>
              <a:gd name="connsiteX17" fmla="*/ 1299051 w 7224897"/>
              <a:gd name="connsiteY17" fmla="*/ 3723769 h 3723769"/>
              <a:gd name="connsiteX18" fmla="*/ 1427928 w 7224897"/>
              <a:gd name="connsiteY18" fmla="*/ 3723769 h 3723769"/>
              <a:gd name="connsiteX19" fmla="*/ 2799749 w 7224897"/>
              <a:gd name="connsiteY19" fmla="*/ 3723769 h 3723769"/>
              <a:gd name="connsiteX20" fmla="*/ 7224897 w 7224897"/>
              <a:gd name="connsiteY20" fmla="*/ 3723769 h 372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224897" h="3723769">
                <a:moveTo>
                  <a:pt x="7224897" y="0"/>
                </a:moveTo>
                <a:lnTo>
                  <a:pt x="2799749" y="0"/>
                </a:lnTo>
                <a:lnTo>
                  <a:pt x="1427928" y="0"/>
                </a:lnTo>
                <a:lnTo>
                  <a:pt x="1299051" y="0"/>
                </a:lnTo>
                <a:lnTo>
                  <a:pt x="1223188" y="51672"/>
                </a:lnTo>
                <a:cubicBezTo>
                  <a:pt x="1138483" y="105039"/>
                  <a:pt x="1051164" y="153689"/>
                  <a:pt x="984796" y="240039"/>
                </a:cubicBezTo>
                <a:cubicBezTo>
                  <a:pt x="910015" y="337631"/>
                  <a:pt x="946990" y="448628"/>
                  <a:pt x="928087" y="552926"/>
                </a:cubicBezTo>
                <a:cubicBezTo>
                  <a:pt x="757961" y="652682"/>
                  <a:pt x="578526" y="651910"/>
                  <a:pt x="417717" y="852205"/>
                </a:cubicBezTo>
                <a:cubicBezTo>
                  <a:pt x="324306" y="1031222"/>
                  <a:pt x="379911" y="1196834"/>
                  <a:pt x="361003" y="1369150"/>
                </a:cubicBezTo>
                <a:cubicBezTo>
                  <a:pt x="335848" y="1525685"/>
                  <a:pt x="201835" y="1719188"/>
                  <a:pt x="52655" y="1828273"/>
                </a:cubicBezTo>
                <a:lnTo>
                  <a:pt x="0" y="1861887"/>
                </a:lnTo>
                <a:lnTo>
                  <a:pt x="52655" y="1895496"/>
                </a:lnTo>
                <a:cubicBezTo>
                  <a:pt x="201835" y="2004581"/>
                  <a:pt x="335848" y="2198085"/>
                  <a:pt x="361003" y="2354619"/>
                </a:cubicBezTo>
                <a:cubicBezTo>
                  <a:pt x="379911" y="2526936"/>
                  <a:pt x="324306" y="2692547"/>
                  <a:pt x="417717" y="2871565"/>
                </a:cubicBezTo>
                <a:cubicBezTo>
                  <a:pt x="578526" y="3071859"/>
                  <a:pt x="757961" y="3071087"/>
                  <a:pt x="928087" y="3170849"/>
                </a:cubicBezTo>
                <a:cubicBezTo>
                  <a:pt x="946990" y="3275141"/>
                  <a:pt x="910015" y="3386139"/>
                  <a:pt x="984796" y="3483735"/>
                </a:cubicBezTo>
                <a:cubicBezTo>
                  <a:pt x="1051164" y="3570086"/>
                  <a:pt x="1138483" y="3618735"/>
                  <a:pt x="1223188" y="3672097"/>
                </a:cubicBezTo>
                <a:lnTo>
                  <a:pt x="1299051" y="3723769"/>
                </a:lnTo>
                <a:lnTo>
                  <a:pt x="1427928" y="3723769"/>
                </a:lnTo>
                <a:lnTo>
                  <a:pt x="2799749" y="3723769"/>
                </a:lnTo>
                <a:lnTo>
                  <a:pt x="7224897" y="3723769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83748" tIns="41874" rIns="83748" bIns="41874" numCol="1" anchor="t" anchorCtr="0" compatLnSpc="1">
            <a:noAutofit/>
          </a:bodyPr>
          <a:lstStyle/>
          <a:p>
            <a:pPr>
              <a:lnSpc>
                <a:spcPct val="120000"/>
              </a:lnSpc>
            </a:pPr>
            <a:endParaRPr lang="en-US" sz="156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3+">
            <a:extLst>
              <a:ext uri="{FF2B5EF4-FFF2-40B4-BE49-F238E27FC236}">
                <a16:creationId xmlns:a16="http://schemas.microsoft.com/office/drawing/2014/main" id="{F0C2B8BA-2294-22D6-F84F-BA8361813399}"/>
              </a:ext>
            </a:extLst>
          </p:cNvPr>
          <p:cNvSpPr/>
          <p:nvPr/>
        </p:nvSpPr>
        <p:spPr>
          <a:xfrm rot="10800000" flipV="1">
            <a:off x="-1049569" y="1306357"/>
            <a:ext cx="8850498" cy="4561614"/>
          </a:xfrm>
          <a:custGeom>
            <a:avLst/>
            <a:gdLst>
              <a:gd name="connsiteX0" fmla="*/ 7224897 w 7224897"/>
              <a:gd name="connsiteY0" fmla="*/ 0 h 3723769"/>
              <a:gd name="connsiteX1" fmla="*/ 2799749 w 7224897"/>
              <a:gd name="connsiteY1" fmla="*/ 0 h 3723769"/>
              <a:gd name="connsiteX2" fmla="*/ 1427928 w 7224897"/>
              <a:gd name="connsiteY2" fmla="*/ 0 h 3723769"/>
              <a:gd name="connsiteX3" fmla="*/ 1299051 w 7224897"/>
              <a:gd name="connsiteY3" fmla="*/ 0 h 3723769"/>
              <a:gd name="connsiteX4" fmla="*/ 1223188 w 7224897"/>
              <a:gd name="connsiteY4" fmla="*/ 51672 h 3723769"/>
              <a:gd name="connsiteX5" fmla="*/ 984796 w 7224897"/>
              <a:gd name="connsiteY5" fmla="*/ 240039 h 3723769"/>
              <a:gd name="connsiteX6" fmla="*/ 928087 w 7224897"/>
              <a:gd name="connsiteY6" fmla="*/ 552926 h 3723769"/>
              <a:gd name="connsiteX7" fmla="*/ 417717 w 7224897"/>
              <a:gd name="connsiteY7" fmla="*/ 852205 h 3723769"/>
              <a:gd name="connsiteX8" fmla="*/ 361003 w 7224897"/>
              <a:gd name="connsiteY8" fmla="*/ 1369150 h 3723769"/>
              <a:gd name="connsiteX9" fmla="*/ 52655 w 7224897"/>
              <a:gd name="connsiteY9" fmla="*/ 1828273 h 3723769"/>
              <a:gd name="connsiteX10" fmla="*/ 0 w 7224897"/>
              <a:gd name="connsiteY10" fmla="*/ 1861887 h 3723769"/>
              <a:gd name="connsiteX11" fmla="*/ 52655 w 7224897"/>
              <a:gd name="connsiteY11" fmla="*/ 1895496 h 3723769"/>
              <a:gd name="connsiteX12" fmla="*/ 361003 w 7224897"/>
              <a:gd name="connsiteY12" fmla="*/ 2354619 h 3723769"/>
              <a:gd name="connsiteX13" fmla="*/ 417717 w 7224897"/>
              <a:gd name="connsiteY13" fmla="*/ 2871565 h 3723769"/>
              <a:gd name="connsiteX14" fmla="*/ 928087 w 7224897"/>
              <a:gd name="connsiteY14" fmla="*/ 3170849 h 3723769"/>
              <a:gd name="connsiteX15" fmla="*/ 984796 w 7224897"/>
              <a:gd name="connsiteY15" fmla="*/ 3483735 h 3723769"/>
              <a:gd name="connsiteX16" fmla="*/ 1223188 w 7224897"/>
              <a:gd name="connsiteY16" fmla="*/ 3672097 h 3723769"/>
              <a:gd name="connsiteX17" fmla="*/ 1299051 w 7224897"/>
              <a:gd name="connsiteY17" fmla="*/ 3723769 h 3723769"/>
              <a:gd name="connsiteX18" fmla="*/ 1427928 w 7224897"/>
              <a:gd name="connsiteY18" fmla="*/ 3723769 h 3723769"/>
              <a:gd name="connsiteX19" fmla="*/ 2799749 w 7224897"/>
              <a:gd name="connsiteY19" fmla="*/ 3723769 h 3723769"/>
              <a:gd name="connsiteX20" fmla="*/ 7224897 w 7224897"/>
              <a:gd name="connsiteY20" fmla="*/ 3723769 h 372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224897" h="3723769">
                <a:moveTo>
                  <a:pt x="7224897" y="0"/>
                </a:moveTo>
                <a:lnTo>
                  <a:pt x="2799749" y="0"/>
                </a:lnTo>
                <a:lnTo>
                  <a:pt x="1427928" y="0"/>
                </a:lnTo>
                <a:lnTo>
                  <a:pt x="1299051" y="0"/>
                </a:lnTo>
                <a:lnTo>
                  <a:pt x="1223188" y="51672"/>
                </a:lnTo>
                <a:cubicBezTo>
                  <a:pt x="1138483" y="105039"/>
                  <a:pt x="1051164" y="153689"/>
                  <a:pt x="984796" y="240039"/>
                </a:cubicBezTo>
                <a:cubicBezTo>
                  <a:pt x="910015" y="337631"/>
                  <a:pt x="946990" y="448628"/>
                  <a:pt x="928087" y="552926"/>
                </a:cubicBezTo>
                <a:cubicBezTo>
                  <a:pt x="757961" y="652682"/>
                  <a:pt x="578526" y="651910"/>
                  <a:pt x="417717" y="852205"/>
                </a:cubicBezTo>
                <a:cubicBezTo>
                  <a:pt x="324306" y="1031222"/>
                  <a:pt x="379911" y="1196834"/>
                  <a:pt x="361003" y="1369150"/>
                </a:cubicBezTo>
                <a:cubicBezTo>
                  <a:pt x="335848" y="1525685"/>
                  <a:pt x="201835" y="1719188"/>
                  <a:pt x="52655" y="1828273"/>
                </a:cubicBezTo>
                <a:lnTo>
                  <a:pt x="0" y="1861887"/>
                </a:lnTo>
                <a:lnTo>
                  <a:pt x="52655" y="1895496"/>
                </a:lnTo>
                <a:cubicBezTo>
                  <a:pt x="201835" y="2004581"/>
                  <a:pt x="335848" y="2198085"/>
                  <a:pt x="361003" y="2354619"/>
                </a:cubicBezTo>
                <a:cubicBezTo>
                  <a:pt x="379911" y="2526936"/>
                  <a:pt x="324306" y="2692547"/>
                  <a:pt x="417717" y="2871565"/>
                </a:cubicBezTo>
                <a:cubicBezTo>
                  <a:pt x="578526" y="3071859"/>
                  <a:pt x="757961" y="3071087"/>
                  <a:pt x="928087" y="3170849"/>
                </a:cubicBezTo>
                <a:cubicBezTo>
                  <a:pt x="946990" y="3275141"/>
                  <a:pt x="910015" y="3386139"/>
                  <a:pt x="984796" y="3483735"/>
                </a:cubicBezTo>
                <a:cubicBezTo>
                  <a:pt x="1051164" y="3570086"/>
                  <a:pt x="1138483" y="3618735"/>
                  <a:pt x="1223188" y="3672097"/>
                </a:cubicBezTo>
                <a:lnTo>
                  <a:pt x="1299051" y="3723769"/>
                </a:lnTo>
                <a:lnTo>
                  <a:pt x="1427928" y="3723769"/>
                </a:lnTo>
                <a:lnTo>
                  <a:pt x="2799749" y="3723769"/>
                </a:lnTo>
                <a:lnTo>
                  <a:pt x="7224897" y="3723769"/>
                </a:lnTo>
                <a:close/>
              </a:path>
            </a:pathLst>
          </a:custGeom>
          <a:noFill/>
          <a:ln>
            <a:solidFill>
              <a:srgbClr val="224642"/>
            </a:solidFill>
          </a:ln>
        </p:spPr>
        <p:txBody>
          <a:bodyPr vert="horz" wrap="square" lIns="83748" tIns="41874" rIns="83748" bIns="41874" numCol="1" anchor="t" anchorCtr="0" compatLnSpc="1">
            <a:noAutofit/>
          </a:bodyPr>
          <a:lstStyle/>
          <a:p>
            <a:pPr>
              <a:lnSpc>
                <a:spcPct val="120000"/>
              </a:lnSpc>
            </a:pPr>
            <a:endParaRPr lang="en-US" sz="156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6B8DA3C-85EC-A5AF-9814-57DD571D3C2E}"/>
              </a:ext>
            </a:extLst>
          </p:cNvPr>
          <p:cNvSpPr/>
          <p:nvPr/>
        </p:nvSpPr>
        <p:spPr>
          <a:xfrm>
            <a:off x="6604000" y="1855908"/>
            <a:ext cx="275771" cy="275771"/>
          </a:xfrm>
          <a:prstGeom prst="ellipse">
            <a:avLst/>
          </a:prstGeom>
          <a:solidFill>
            <a:srgbClr val="789F9A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14EE154-34AF-581A-2F6A-199AE68F7519}"/>
              </a:ext>
            </a:extLst>
          </p:cNvPr>
          <p:cNvCxnSpPr/>
          <p:nvPr/>
        </p:nvCxnSpPr>
        <p:spPr>
          <a:xfrm>
            <a:off x="6879771" y="1979279"/>
            <a:ext cx="4327752" cy="0"/>
          </a:xfrm>
          <a:prstGeom prst="line">
            <a:avLst/>
          </a:prstGeom>
          <a:ln>
            <a:solidFill>
              <a:srgbClr val="22464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778801A-B4D9-B0DB-6711-8C563B6064EF}"/>
              </a:ext>
            </a:extLst>
          </p:cNvPr>
          <p:cNvGrpSpPr/>
          <p:nvPr/>
        </p:nvGrpSpPr>
        <p:grpSpPr>
          <a:xfrm>
            <a:off x="7958375" y="1636334"/>
            <a:ext cx="3091701" cy="889092"/>
            <a:chOff x="283598" y="1833964"/>
            <a:chExt cx="3091701" cy="88909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ECE40C1-E7B9-C153-B462-89A81F7F83A6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958ACF5-231A-1D4E-45BF-356E9F2E42AC}"/>
                </a:ext>
              </a:extLst>
            </p:cNvPr>
            <p:cNvSpPr txBox="1"/>
            <p:nvPr/>
          </p:nvSpPr>
          <p:spPr>
            <a:xfrm>
              <a:off x="283599" y="18339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516CADE9-6B9A-2516-1797-1561B9835C70}"/>
              </a:ext>
            </a:extLst>
          </p:cNvPr>
          <p:cNvSpPr/>
          <p:nvPr/>
        </p:nvSpPr>
        <p:spPr>
          <a:xfrm>
            <a:off x="7675288" y="3466543"/>
            <a:ext cx="275771" cy="275771"/>
          </a:xfrm>
          <a:prstGeom prst="ellipse">
            <a:avLst/>
          </a:pr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Arial" panose="020B0604020202020204" pitchFamily="34" charset="0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4F15F37-AF6E-B49C-A0E8-E80A5B76A93B}"/>
              </a:ext>
            </a:extLst>
          </p:cNvPr>
          <p:cNvCxnSpPr>
            <a:cxnSpLocks/>
          </p:cNvCxnSpPr>
          <p:nvPr/>
        </p:nvCxnSpPr>
        <p:spPr>
          <a:xfrm>
            <a:off x="7813173" y="3589914"/>
            <a:ext cx="3394350" cy="0"/>
          </a:xfrm>
          <a:prstGeom prst="line">
            <a:avLst/>
          </a:prstGeom>
          <a:ln>
            <a:solidFill>
              <a:srgbClr val="22464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11B5892-4BE2-5875-D131-858748CA7B32}"/>
              </a:ext>
            </a:extLst>
          </p:cNvPr>
          <p:cNvGrpSpPr/>
          <p:nvPr/>
        </p:nvGrpSpPr>
        <p:grpSpPr>
          <a:xfrm>
            <a:off x="7958375" y="3246969"/>
            <a:ext cx="3091701" cy="889092"/>
            <a:chOff x="283598" y="1833964"/>
            <a:chExt cx="3091701" cy="88909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455277C-6617-DC35-8454-887B5DE5FB10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08A3E2D-F872-E576-5C0E-7D10AEE6D3F4}"/>
                </a:ext>
              </a:extLst>
            </p:cNvPr>
            <p:cNvSpPr txBox="1"/>
            <p:nvPr/>
          </p:nvSpPr>
          <p:spPr>
            <a:xfrm>
              <a:off x="283599" y="18339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E4E092C5-4C03-808E-5122-9CA11B1C6123}"/>
              </a:ext>
            </a:extLst>
          </p:cNvPr>
          <p:cNvSpPr/>
          <p:nvPr/>
        </p:nvSpPr>
        <p:spPr>
          <a:xfrm>
            <a:off x="6604000" y="5078616"/>
            <a:ext cx="275771" cy="275771"/>
          </a:xfrm>
          <a:prstGeom prst="ellipse">
            <a:avLst/>
          </a:prstGeom>
          <a:solidFill>
            <a:srgbClr val="789F9A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2F871FE-7213-0068-6143-20EC6E7B563E}"/>
              </a:ext>
            </a:extLst>
          </p:cNvPr>
          <p:cNvCxnSpPr/>
          <p:nvPr/>
        </p:nvCxnSpPr>
        <p:spPr>
          <a:xfrm>
            <a:off x="6879771" y="5201987"/>
            <a:ext cx="4327752" cy="0"/>
          </a:xfrm>
          <a:prstGeom prst="line">
            <a:avLst/>
          </a:prstGeom>
          <a:ln>
            <a:solidFill>
              <a:srgbClr val="22464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721D06F-970E-D941-6A16-6B80E21BE450}"/>
              </a:ext>
            </a:extLst>
          </p:cNvPr>
          <p:cNvGrpSpPr/>
          <p:nvPr/>
        </p:nvGrpSpPr>
        <p:grpSpPr>
          <a:xfrm>
            <a:off x="7958375" y="4859042"/>
            <a:ext cx="3091701" cy="889092"/>
            <a:chOff x="283598" y="1833964"/>
            <a:chExt cx="3091701" cy="88909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8E7DA3E-33B9-D0C1-121F-AD20CBA2563F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C65D635-E6D2-0850-F602-52B7A06B4830}"/>
                </a:ext>
              </a:extLst>
            </p:cNvPr>
            <p:cNvSpPr txBox="1"/>
            <p:nvPr/>
          </p:nvSpPr>
          <p:spPr>
            <a:xfrm>
              <a:off x="283599" y="18339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727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文本框 386">
            <a:extLst>
              <a:ext uri="{FF2B5EF4-FFF2-40B4-BE49-F238E27FC236}">
                <a16:creationId xmlns:a16="http://schemas.microsoft.com/office/drawing/2014/main" id="{391C01AB-01B0-BB84-09EB-BBCB54D39C28}"/>
              </a:ext>
            </a:extLst>
          </p:cNvPr>
          <p:cNvSpPr txBox="1"/>
          <p:nvPr/>
        </p:nvSpPr>
        <p:spPr>
          <a:xfrm>
            <a:off x="7656832" y="2551527"/>
            <a:ext cx="5501489" cy="5071139"/>
          </a:xfrm>
          <a:custGeom>
            <a:avLst/>
            <a:gdLst/>
            <a:ahLst/>
            <a:cxnLst/>
            <a:rect l="l" t="t" r="r" b="b"/>
            <a:pathLst>
              <a:path w="3451079" h="3181121">
                <a:moveTo>
                  <a:pt x="1152791" y="0"/>
                </a:moveTo>
                <a:cubicBezTo>
                  <a:pt x="1157655" y="0"/>
                  <a:pt x="1162519" y="1215"/>
                  <a:pt x="1167384" y="3648"/>
                </a:cubicBezTo>
                <a:cubicBezTo>
                  <a:pt x="1172248" y="6080"/>
                  <a:pt x="1178328" y="7296"/>
                  <a:pt x="1185624" y="7296"/>
                </a:cubicBezTo>
                <a:lnTo>
                  <a:pt x="1189272" y="7296"/>
                </a:lnTo>
                <a:cubicBezTo>
                  <a:pt x="1191704" y="12160"/>
                  <a:pt x="1200216" y="22496"/>
                  <a:pt x="1214809" y="38304"/>
                </a:cubicBezTo>
                <a:cubicBezTo>
                  <a:pt x="1229401" y="54112"/>
                  <a:pt x="1239129" y="70529"/>
                  <a:pt x="1243993" y="87553"/>
                </a:cubicBezTo>
                <a:cubicBezTo>
                  <a:pt x="1243993" y="94850"/>
                  <a:pt x="1245209" y="103362"/>
                  <a:pt x="1247641" y="113090"/>
                </a:cubicBezTo>
                <a:lnTo>
                  <a:pt x="1280474" y="153219"/>
                </a:lnTo>
                <a:lnTo>
                  <a:pt x="1291418" y="167811"/>
                </a:lnTo>
                <a:cubicBezTo>
                  <a:pt x="1323035" y="175107"/>
                  <a:pt x="1348571" y="190915"/>
                  <a:pt x="1368028" y="215236"/>
                </a:cubicBezTo>
                <a:cubicBezTo>
                  <a:pt x="1372892" y="217668"/>
                  <a:pt x="1378364" y="221316"/>
                  <a:pt x="1384444" y="226180"/>
                </a:cubicBezTo>
                <a:cubicBezTo>
                  <a:pt x="1390524" y="231044"/>
                  <a:pt x="1397212" y="237125"/>
                  <a:pt x="1404509" y="244421"/>
                </a:cubicBezTo>
                <a:lnTo>
                  <a:pt x="1408157" y="248069"/>
                </a:lnTo>
                <a:cubicBezTo>
                  <a:pt x="1413021" y="257797"/>
                  <a:pt x="1415453" y="267525"/>
                  <a:pt x="1415453" y="277253"/>
                </a:cubicBezTo>
                <a:lnTo>
                  <a:pt x="1444637" y="346567"/>
                </a:lnTo>
                <a:cubicBezTo>
                  <a:pt x="1468958" y="378183"/>
                  <a:pt x="1478686" y="407368"/>
                  <a:pt x="1473822" y="434121"/>
                </a:cubicBezTo>
                <a:lnTo>
                  <a:pt x="1451933" y="485194"/>
                </a:lnTo>
                <a:cubicBezTo>
                  <a:pt x="1449502" y="497354"/>
                  <a:pt x="1442813" y="510730"/>
                  <a:pt x="1431869" y="525322"/>
                </a:cubicBezTo>
                <a:cubicBezTo>
                  <a:pt x="1420925" y="539915"/>
                  <a:pt x="1413021" y="550859"/>
                  <a:pt x="1408157" y="558155"/>
                </a:cubicBezTo>
                <a:cubicBezTo>
                  <a:pt x="1398428" y="575180"/>
                  <a:pt x="1386268" y="586124"/>
                  <a:pt x="1371676" y="590988"/>
                </a:cubicBezTo>
                <a:lnTo>
                  <a:pt x="1353435" y="594636"/>
                </a:lnTo>
                <a:cubicBezTo>
                  <a:pt x="1338843" y="601932"/>
                  <a:pt x="1318171" y="605580"/>
                  <a:pt x="1291418" y="605580"/>
                </a:cubicBezTo>
                <a:cubicBezTo>
                  <a:pt x="1276826" y="605580"/>
                  <a:pt x="1262233" y="601932"/>
                  <a:pt x="1247641" y="594636"/>
                </a:cubicBezTo>
                <a:cubicBezTo>
                  <a:pt x="1240345" y="592204"/>
                  <a:pt x="1233049" y="590988"/>
                  <a:pt x="1225753" y="590988"/>
                </a:cubicBezTo>
                <a:cubicBezTo>
                  <a:pt x="1218457" y="590988"/>
                  <a:pt x="1208729" y="595852"/>
                  <a:pt x="1196568" y="605580"/>
                </a:cubicBezTo>
                <a:cubicBezTo>
                  <a:pt x="1191704" y="612876"/>
                  <a:pt x="1188056" y="616524"/>
                  <a:pt x="1185624" y="616524"/>
                </a:cubicBezTo>
                <a:cubicBezTo>
                  <a:pt x="1188056" y="609228"/>
                  <a:pt x="1191096" y="603148"/>
                  <a:pt x="1194744" y="598284"/>
                </a:cubicBezTo>
                <a:cubicBezTo>
                  <a:pt x="1198392" y="593420"/>
                  <a:pt x="1201432" y="589772"/>
                  <a:pt x="1203865" y="587340"/>
                </a:cubicBezTo>
                <a:cubicBezTo>
                  <a:pt x="1199000" y="584908"/>
                  <a:pt x="1195352" y="585516"/>
                  <a:pt x="1192920" y="589164"/>
                </a:cubicBezTo>
                <a:cubicBezTo>
                  <a:pt x="1190488" y="592812"/>
                  <a:pt x="1188056" y="594636"/>
                  <a:pt x="1185624" y="594636"/>
                </a:cubicBezTo>
                <a:cubicBezTo>
                  <a:pt x="1163735" y="611660"/>
                  <a:pt x="1149143" y="623820"/>
                  <a:pt x="1141847" y="631117"/>
                </a:cubicBezTo>
                <a:cubicBezTo>
                  <a:pt x="1122391" y="643277"/>
                  <a:pt x="1102934" y="659085"/>
                  <a:pt x="1083478" y="678542"/>
                </a:cubicBezTo>
                <a:cubicBezTo>
                  <a:pt x="1064022" y="697998"/>
                  <a:pt x="1049429" y="712590"/>
                  <a:pt x="1039701" y="722318"/>
                </a:cubicBezTo>
                <a:cubicBezTo>
                  <a:pt x="1037269" y="724750"/>
                  <a:pt x="1034837" y="727182"/>
                  <a:pt x="1032405" y="729615"/>
                </a:cubicBezTo>
                <a:cubicBezTo>
                  <a:pt x="1029973" y="732047"/>
                  <a:pt x="1027541" y="732047"/>
                  <a:pt x="1025109" y="729615"/>
                </a:cubicBezTo>
                <a:lnTo>
                  <a:pt x="1006868" y="740559"/>
                </a:lnTo>
                <a:cubicBezTo>
                  <a:pt x="999572" y="745423"/>
                  <a:pt x="989844" y="755151"/>
                  <a:pt x="977684" y="769743"/>
                </a:cubicBezTo>
                <a:cubicBezTo>
                  <a:pt x="972820" y="769743"/>
                  <a:pt x="970387" y="772176"/>
                  <a:pt x="970387" y="777040"/>
                </a:cubicBezTo>
                <a:cubicBezTo>
                  <a:pt x="967956" y="777040"/>
                  <a:pt x="966132" y="777648"/>
                  <a:pt x="964915" y="778864"/>
                </a:cubicBezTo>
                <a:cubicBezTo>
                  <a:pt x="963699" y="780080"/>
                  <a:pt x="963091" y="780688"/>
                  <a:pt x="963091" y="780688"/>
                </a:cubicBezTo>
                <a:cubicBezTo>
                  <a:pt x="955795" y="780688"/>
                  <a:pt x="949715" y="784336"/>
                  <a:pt x="944851" y="791632"/>
                </a:cubicBezTo>
                <a:cubicBezTo>
                  <a:pt x="939987" y="798928"/>
                  <a:pt x="935123" y="805008"/>
                  <a:pt x="930259" y="809872"/>
                </a:cubicBezTo>
                <a:cubicBezTo>
                  <a:pt x="925395" y="812304"/>
                  <a:pt x="919315" y="817168"/>
                  <a:pt x="912019" y="824464"/>
                </a:cubicBezTo>
                <a:cubicBezTo>
                  <a:pt x="904722" y="831761"/>
                  <a:pt x="897426" y="837841"/>
                  <a:pt x="890130" y="842705"/>
                </a:cubicBezTo>
                <a:cubicBezTo>
                  <a:pt x="902290" y="835409"/>
                  <a:pt x="910802" y="825681"/>
                  <a:pt x="915667" y="813520"/>
                </a:cubicBezTo>
                <a:lnTo>
                  <a:pt x="930259" y="798928"/>
                </a:lnTo>
                <a:lnTo>
                  <a:pt x="988628" y="729615"/>
                </a:lnTo>
                <a:cubicBezTo>
                  <a:pt x="993492" y="727182"/>
                  <a:pt x="995924" y="721102"/>
                  <a:pt x="995924" y="711374"/>
                </a:cubicBezTo>
                <a:cubicBezTo>
                  <a:pt x="988628" y="718670"/>
                  <a:pt x="984980" y="724750"/>
                  <a:pt x="984980" y="729615"/>
                </a:cubicBezTo>
                <a:lnTo>
                  <a:pt x="937555" y="780688"/>
                </a:lnTo>
                <a:cubicBezTo>
                  <a:pt x="935123" y="783120"/>
                  <a:pt x="927827" y="794064"/>
                  <a:pt x="915667" y="813520"/>
                </a:cubicBezTo>
                <a:cubicBezTo>
                  <a:pt x="913234" y="815952"/>
                  <a:pt x="910194" y="818384"/>
                  <a:pt x="906546" y="820816"/>
                </a:cubicBezTo>
                <a:cubicBezTo>
                  <a:pt x="902898" y="823249"/>
                  <a:pt x="898642" y="826897"/>
                  <a:pt x="893778" y="831761"/>
                </a:cubicBezTo>
                <a:cubicBezTo>
                  <a:pt x="876754" y="851217"/>
                  <a:pt x="864594" y="863377"/>
                  <a:pt x="857297" y="868241"/>
                </a:cubicBezTo>
                <a:cubicBezTo>
                  <a:pt x="857297" y="873106"/>
                  <a:pt x="854865" y="877362"/>
                  <a:pt x="850001" y="881010"/>
                </a:cubicBezTo>
                <a:cubicBezTo>
                  <a:pt x="845137" y="884658"/>
                  <a:pt x="841489" y="886482"/>
                  <a:pt x="839057" y="886482"/>
                </a:cubicBezTo>
                <a:cubicBezTo>
                  <a:pt x="839057" y="893778"/>
                  <a:pt x="836625" y="899250"/>
                  <a:pt x="831761" y="902898"/>
                </a:cubicBezTo>
                <a:cubicBezTo>
                  <a:pt x="826897" y="906546"/>
                  <a:pt x="818385" y="909586"/>
                  <a:pt x="806224" y="912018"/>
                </a:cubicBezTo>
                <a:cubicBezTo>
                  <a:pt x="823249" y="899858"/>
                  <a:pt x="835409" y="885266"/>
                  <a:pt x="842705" y="868241"/>
                </a:cubicBezTo>
                <a:lnTo>
                  <a:pt x="864594" y="850001"/>
                </a:lnTo>
                <a:lnTo>
                  <a:pt x="868242" y="842705"/>
                </a:lnTo>
                <a:cubicBezTo>
                  <a:pt x="873106" y="837841"/>
                  <a:pt x="878578" y="831761"/>
                  <a:pt x="884658" y="824464"/>
                </a:cubicBezTo>
                <a:cubicBezTo>
                  <a:pt x="890738" y="817168"/>
                  <a:pt x="898642" y="811088"/>
                  <a:pt x="908370" y="806224"/>
                </a:cubicBezTo>
                <a:lnTo>
                  <a:pt x="912019" y="798928"/>
                </a:lnTo>
                <a:cubicBezTo>
                  <a:pt x="919315" y="791632"/>
                  <a:pt x="920531" y="785552"/>
                  <a:pt x="915667" y="780688"/>
                </a:cubicBezTo>
                <a:lnTo>
                  <a:pt x="937555" y="769743"/>
                </a:lnTo>
                <a:cubicBezTo>
                  <a:pt x="942419" y="767311"/>
                  <a:pt x="945459" y="763663"/>
                  <a:pt x="946675" y="758799"/>
                </a:cubicBezTo>
                <a:cubicBezTo>
                  <a:pt x="947891" y="753935"/>
                  <a:pt x="948499" y="749071"/>
                  <a:pt x="948499" y="744207"/>
                </a:cubicBezTo>
                <a:cubicBezTo>
                  <a:pt x="953363" y="744207"/>
                  <a:pt x="957011" y="742383"/>
                  <a:pt x="959443" y="738735"/>
                </a:cubicBezTo>
                <a:cubicBezTo>
                  <a:pt x="961875" y="735087"/>
                  <a:pt x="963091" y="729615"/>
                  <a:pt x="963091" y="722318"/>
                </a:cubicBezTo>
                <a:cubicBezTo>
                  <a:pt x="960659" y="727182"/>
                  <a:pt x="957011" y="732047"/>
                  <a:pt x="952147" y="736911"/>
                </a:cubicBezTo>
                <a:lnTo>
                  <a:pt x="948499" y="744207"/>
                </a:lnTo>
                <a:cubicBezTo>
                  <a:pt x="946067" y="749071"/>
                  <a:pt x="942419" y="753327"/>
                  <a:pt x="937555" y="756975"/>
                </a:cubicBezTo>
                <a:cubicBezTo>
                  <a:pt x="932691" y="760623"/>
                  <a:pt x="927827" y="764879"/>
                  <a:pt x="922963" y="769743"/>
                </a:cubicBezTo>
                <a:cubicBezTo>
                  <a:pt x="922963" y="769743"/>
                  <a:pt x="920531" y="773391"/>
                  <a:pt x="915667" y="780688"/>
                </a:cubicBezTo>
                <a:cubicBezTo>
                  <a:pt x="893778" y="792848"/>
                  <a:pt x="877970" y="809872"/>
                  <a:pt x="868242" y="831761"/>
                </a:cubicBezTo>
                <a:cubicBezTo>
                  <a:pt x="851217" y="846353"/>
                  <a:pt x="836625" y="862161"/>
                  <a:pt x="824465" y="879186"/>
                </a:cubicBezTo>
                <a:lnTo>
                  <a:pt x="820817" y="886482"/>
                </a:lnTo>
                <a:cubicBezTo>
                  <a:pt x="815952" y="896210"/>
                  <a:pt x="807440" y="901074"/>
                  <a:pt x="795280" y="901074"/>
                </a:cubicBezTo>
                <a:lnTo>
                  <a:pt x="795280" y="908370"/>
                </a:lnTo>
                <a:lnTo>
                  <a:pt x="784336" y="908370"/>
                </a:lnTo>
                <a:lnTo>
                  <a:pt x="820817" y="860945"/>
                </a:lnTo>
                <a:cubicBezTo>
                  <a:pt x="825681" y="853649"/>
                  <a:pt x="830545" y="845745"/>
                  <a:pt x="835409" y="837233"/>
                </a:cubicBezTo>
                <a:cubicBezTo>
                  <a:pt x="840273" y="828721"/>
                  <a:pt x="847569" y="819601"/>
                  <a:pt x="857297" y="809872"/>
                </a:cubicBezTo>
                <a:lnTo>
                  <a:pt x="850001" y="809872"/>
                </a:lnTo>
                <a:cubicBezTo>
                  <a:pt x="845137" y="809872"/>
                  <a:pt x="842705" y="809872"/>
                  <a:pt x="842705" y="809872"/>
                </a:cubicBezTo>
                <a:cubicBezTo>
                  <a:pt x="842705" y="817168"/>
                  <a:pt x="837841" y="823249"/>
                  <a:pt x="828113" y="828113"/>
                </a:cubicBezTo>
                <a:cubicBezTo>
                  <a:pt x="818385" y="830545"/>
                  <a:pt x="808656" y="836625"/>
                  <a:pt x="798928" y="846353"/>
                </a:cubicBezTo>
                <a:lnTo>
                  <a:pt x="791632" y="860945"/>
                </a:lnTo>
                <a:cubicBezTo>
                  <a:pt x="794064" y="858513"/>
                  <a:pt x="797712" y="857297"/>
                  <a:pt x="802576" y="857297"/>
                </a:cubicBezTo>
                <a:cubicBezTo>
                  <a:pt x="800144" y="859729"/>
                  <a:pt x="797712" y="863985"/>
                  <a:pt x="795280" y="870065"/>
                </a:cubicBezTo>
                <a:cubicBezTo>
                  <a:pt x="792848" y="876146"/>
                  <a:pt x="790416" y="881618"/>
                  <a:pt x="787984" y="886482"/>
                </a:cubicBezTo>
                <a:cubicBezTo>
                  <a:pt x="787984" y="886482"/>
                  <a:pt x="785552" y="887698"/>
                  <a:pt x="780688" y="890130"/>
                </a:cubicBezTo>
                <a:cubicBezTo>
                  <a:pt x="766096" y="902290"/>
                  <a:pt x="757583" y="910802"/>
                  <a:pt x="755151" y="915666"/>
                </a:cubicBezTo>
                <a:cubicBezTo>
                  <a:pt x="750287" y="920531"/>
                  <a:pt x="746639" y="922963"/>
                  <a:pt x="744207" y="922963"/>
                </a:cubicBezTo>
                <a:cubicBezTo>
                  <a:pt x="734479" y="927827"/>
                  <a:pt x="725967" y="934515"/>
                  <a:pt x="718671" y="943027"/>
                </a:cubicBezTo>
                <a:cubicBezTo>
                  <a:pt x="711374" y="951539"/>
                  <a:pt x="706510" y="958227"/>
                  <a:pt x="704078" y="963091"/>
                </a:cubicBezTo>
                <a:lnTo>
                  <a:pt x="704078" y="970387"/>
                </a:lnTo>
                <a:lnTo>
                  <a:pt x="711374" y="970387"/>
                </a:lnTo>
                <a:lnTo>
                  <a:pt x="693134" y="992276"/>
                </a:lnTo>
                <a:cubicBezTo>
                  <a:pt x="693134" y="994708"/>
                  <a:pt x="691310" y="995924"/>
                  <a:pt x="687662" y="995924"/>
                </a:cubicBezTo>
                <a:cubicBezTo>
                  <a:pt x="684014" y="995924"/>
                  <a:pt x="682190" y="995924"/>
                  <a:pt x="682190" y="995924"/>
                </a:cubicBezTo>
                <a:cubicBezTo>
                  <a:pt x="674894" y="1000788"/>
                  <a:pt x="671246" y="1003220"/>
                  <a:pt x="671246" y="1003220"/>
                </a:cubicBezTo>
                <a:lnTo>
                  <a:pt x="663950" y="1006868"/>
                </a:lnTo>
                <a:lnTo>
                  <a:pt x="674894" y="1021461"/>
                </a:lnTo>
                <a:lnTo>
                  <a:pt x="638413" y="1046997"/>
                </a:lnTo>
                <a:cubicBezTo>
                  <a:pt x="631117" y="1046997"/>
                  <a:pt x="627469" y="1048213"/>
                  <a:pt x="627469" y="1050645"/>
                </a:cubicBezTo>
                <a:lnTo>
                  <a:pt x="627469" y="1054293"/>
                </a:lnTo>
                <a:cubicBezTo>
                  <a:pt x="617741" y="1059157"/>
                  <a:pt x="611660" y="1066453"/>
                  <a:pt x="609228" y="1076182"/>
                </a:cubicBezTo>
                <a:cubicBezTo>
                  <a:pt x="604364" y="1076182"/>
                  <a:pt x="601932" y="1081046"/>
                  <a:pt x="601932" y="1090774"/>
                </a:cubicBezTo>
                <a:cubicBezTo>
                  <a:pt x="601932" y="1085910"/>
                  <a:pt x="604364" y="1083478"/>
                  <a:pt x="609228" y="1083478"/>
                </a:cubicBezTo>
                <a:lnTo>
                  <a:pt x="609228" y="1090774"/>
                </a:lnTo>
                <a:cubicBezTo>
                  <a:pt x="616524" y="1088342"/>
                  <a:pt x="622605" y="1082870"/>
                  <a:pt x="627469" y="1074358"/>
                </a:cubicBezTo>
                <a:cubicBezTo>
                  <a:pt x="632333" y="1065845"/>
                  <a:pt x="635981" y="1059157"/>
                  <a:pt x="638413" y="1054293"/>
                </a:cubicBezTo>
                <a:cubicBezTo>
                  <a:pt x="638413" y="1064021"/>
                  <a:pt x="639629" y="1070102"/>
                  <a:pt x="642061" y="1072534"/>
                </a:cubicBezTo>
                <a:lnTo>
                  <a:pt x="638413" y="1076182"/>
                </a:lnTo>
                <a:cubicBezTo>
                  <a:pt x="628685" y="1088342"/>
                  <a:pt x="623821" y="1098070"/>
                  <a:pt x="623821" y="1105366"/>
                </a:cubicBezTo>
                <a:cubicBezTo>
                  <a:pt x="623821" y="1107798"/>
                  <a:pt x="621997" y="1109622"/>
                  <a:pt x="618349" y="1110838"/>
                </a:cubicBezTo>
                <a:cubicBezTo>
                  <a:pt x="614700" y="1112054"/>
                  <a:pt x="611660" y="1112662"/>
                  <a:pt x="609228" y="1112662"/>
                </a:cubicBezTo>
                <a:cubicBezTo>
                  <a:pt x="601932" y="1116310"/>
                  <a:pt x="598740" y="1123379"/>
                  <a:pt x="599652" y="1133867"/>
                </a:cubicBezTo>
                <a:lnTo>
                  <a:pt x="601373" y="1142645"/>
                </a:lnTo>
                <a:lnTo>
                  <a:pt x="601932" y="1141847"/>
                </a:lnTo>
                <a:lnTo>
                  <a:pt x="638413" y="1090774"/>
                </a:lnTo>
                <a:cubicBezTo>
                  <a:pt x="640845" y="1085910"/>
                  <a:pt x="646317" y="1080438"/>
                  <a:pt x="654829" y="1074358"/>
                </a:cubicBezTo>
                <a:cubicBezTo>
                  <a:pt x="663341" y="1068278"/>
                  <a:pt x="670030" y="1064021"/>
                  <a:pt x="674894" y="1061589"/>
                </a:cubicBezTo>
                <a:cubicBezTo>
                  <a:pt x="674894" y="1066453"/>
                  <a:pt x="673678" y="1070102"/>
                  <a:pt x="671246" y="1072534"/>
                </a:cubicBezTo>
                <a:lnTo>
                  <a:pt x="671246" y="1076182"/>
                </a:lnTo>
                <a:cubicBezTo>
                  <a:pt x="656653" y="1083478"/>
                  <a:pt x="646925" y="1093206"/>
                  <a:pt x="642061" y="1105366"/>
                </a:cubicBezTo>
                <a:cubicBezTo>
                  <a:pt x="639629" y="1107798"/>
                  <a:pt x="636589" y="1112662"/>
                  <a:pt x="632941" y="1119959"/>
                </a:cubicBezTo>
                <a:cubicBezTo>
                  <a:pt x="629293" y="1127255"/>
                  <a:pt x="623821" y="1134551"/>
                  <a:pt x="616524" y="1141847"/>
                </a:cubicBezTo>
                <a:cubicBezTo>
                  <a:pt x="616524" y="1141847"/>
                  <a:pt x="614092" y="1143671"/>
                  <a:pt x="609228" y="1147319"/>
                </a:cubicBezTo>
                <a:cubicBezTo>
                  <a:pt x="604364" y="1150967"/>
                  <a:pt x="604364" y="1154007"/>
                  <a:pt x="609228" y="1156439"/>
                </a:cubicBezTo>
                <a:cubicBezTo>
                  <a:pt x="606796" y="1156439"/>
                  <a:pt x="604972" y="1157047"/>
                  <a:pt x="603756" y="1158263"/>
                </a:cubicBezTo>
                <a:cubicBezTo>
                  <a:pt x="602540" y="1159479"/>
                  <a:pt x="601932" y="1161303"/>
                  <a:pt x="601932" y="1163735"/>
                </a:cubicBezTo>
                <a:lnTo>
                  <a:pt x="594636" y="1181976"/>
                </a:lnTo>
                <a:lnTo>
                  <a:pt x="594636" y="1189272"/>
                </a:lnTo>
                <a:cubicBezTo>
                  <a:pt x="601932" y="1181976"/>
                  <a:pt x="613484" y="1166775"/>
                  <a:pt x="629293" y="1143671"/>
                </a:cubicBezTo>
                <a:cubicBezTo>
                  <a:pt x="645101" y="1120567"/>
                  <a:pt x="659085" y="1105366"/>
                  <a:pt x="671246" y="1098070"/>
                </a:cubicBezTo>
                <a:cubicBezTo>
                  <a:pt x="668814" y="1100502"/>
                  <a:pt x="668206" y="1102934"/>
                  <a:pt x="669422" y="1105366"/>
                </a:cubicBezTo>
                <a:cubicBezTo>
                  <a:pt x="670638" y="1107798"/>
                  <a:pt x="670030" y="1110230"/>
                  <a:pt x="667598" y="1112662"/>
                </a:cubicBezTo>
                <a:cubicBezTo>
                  <a:pt x="660301" y="1119959"/>
                  <a:pt x="653613" y="1129687"/>
                  <a:pt x="647533" y="1141847"/>
                </a:cubicBezTo>
                <a:cubicBezTo>
                  <a:pt x="641453" y="1154007"/>
                  <a:pt x="634765" y="1163735"/>
                  <a:pt x="627469" y="1171032"/>
                </a:cubicBezTo>
                <a:cubicBezTo>
                  <a:pt x="627469" y="1175896"/>
                  <a:pt x="625645" y="1179544"/>
                  <a:pt x="621997" y="1181976"/>
                </a:cubicBezTo>
                <a:cubicBezTo>
                  <a:pt x="618349" y="1184408"/>
                  <a:pt x="615309" y="1188056"/>
                  <a:pt x="612876" y="1192920"/>
                </a:cubicBezTo>
                <a:lnTo>
                  <a:pt x="642061" y="1203864"/>
                </a:lnTo>
                <a:cubicBezTo>
                  <a:pt x="642061" y="1199000"/>
                  <a:pt x="645709" y="1195352"/>
                  <a:pt x="653005" y="1192920"/>
                </a:cubicBezTo>
                <a:lnTo>
                  <a:pt x="653005" y="1207512"/>
                </a:lnTo>
                <a:lnTo>
                  <a:pt x="682190" y="1218456"/>
                </a:lnTo>
                <a:cubicBezTo>
                  <a:pt x="689486" y="1218456"/>
                  <a:pt x="694350" y="1216025"/>
                  <a:pt x="696782" y="1211160"/>
                </a:cubicBezTo>
                <a:lnTo>
                  <a:pt x="718671" y="1181976"/>
                </a:lnTo>
                <a:lnTo>
                  <a:pt x="773392" y="1050645"/>
                </a:lnTo>
                <a:cubicBezTo>
                  <a:pt x="773392" y="1048213"/>
                  <a:pt x="774608" y="1046389"/>
                  <a:pt x="777040" y="1045173"/>
                </a:cubicBezTo>
                <a:cubicBezTo>
                  <a:pt x="779472" y="1043957"/>
                  <a:pt x="781904" y="1042133"/>
                  <a:pt x="784336" y="1039701"/>
                </a:cubicBezTo>
                <a:lnTo>
                  <a:pt x="784336" y="1043349"/>
                </a:lnTo>
                <a:lnTo>
                  <a:pt x="766096" y="1072534"/>
                </a:lnTo>
                <a:cubicBezTo>
                  <a:pt x="763664" y="1087126"/>
                  <a:pt x="761840" y="1102934"/>
                  <a:pt x="760623" y="1119959"/>
                </a:cubicBezTo>
                <a:cubicBezTo>
                  <a:pt x="759407" y="1136983"/>
                  <a:pt x="758799" y="1150359"/>
                  <a:pt x="758799" y="1160087"/>
                </a:cubicBezTo>
                <a:cubicBezTo>
                  <a:pt x="756367" y="1174680"/>
                  <a:pt x="755151" y="1190488"/>
                  <a:pt x="755151" y="1207512"/>
                </a:cubicBezTo>
                <a:cubicBezTo>
                  <a:pt x="755151" y="1214808"/>
                  <a:pt x="757583" y="1220889"/>
                  <a:pt x="762447" y="1225753"/>
                </a:cubicBezTo>
                <a:cubicBezTo>
                  <a:pt x="767312" y="1216025"/>
                  <a:pt x="770960" y="1209944"/>
                  <a:pt x="773392" y="1207512"/>
                </a:cubicBezTo>
                <a:lnTo>
                  <a:pt x="773392" y="1225753"/>
                </a:lnTo>
                <a:lnTo>
                  <a:pt x="777040" y="1229401"/>
                </a:lnTo>
                <a:cubicBezTo>
                  <a:pt x="777040" y="1226969"/>
                  <a:pt x="778256" y="1225145"/>
                  <a:pt x="780688" y="1223929"/>
                </a:cubicBezTo>
                <a:cubicBezTo>
                  <a:pt x="783120" y="1222713"/>
                  <a:pt x="784336" y="1220889"/>
                  <a:pt x="784336" y="1218456"/>
                </a:cubicBezTo>
                <a:lnTo>
                  <a:pt x="824465" y="1130903"/>
                </a:lnTo>
                <a:cubicBezTo>
                  <a:pt x="826897" y="1109014"/>
                  <a:pt x="832977" y="1084694"/>
                  <a:pt x="842705" y="1057941"/>
                </a:cubicBezTo>
                <a:lnTo>
                  <a:pt x="864594" y="1006868"/>
                </a:lnTo>
                <a:lnTo>
                  <a:pt x="864594" y="995924"/>
                </a:lnTo>
                <a:cubicBezTo>
                  <a:pt x="857297" y="995924"/>
                  <a:pt x="853041" y="994100"/>
                  <a:pt x="851825" y="990452"/>
                </a:cubicBezTo>
                <a:cubicBezTo>
                  <a:pt x="850609" y="986804"/>
                  <a:pt x="848785" y="984980"/>
                  <a:pt x="846353" y="984980"/>
                </a:cubicBezTo>
                <a:cubicBezTo>
                  <a:pt x="848785" y="982548"/>
                  <a:pt x="847569" y="978900"/>
                  <a:pt x="842705" y="974036"/>
                </a:cubicBezTo>
                <a:cubicBezTo>
                  <a:pt x="840273" y="974036"/>
                  <a:pt x="836625" y="972819"/>
                  <a:pt x="831761" y="970387"/>
                </a:cubicBezTo>
                <a:lnTo>
                  <a:pt x="812699" y="984684"/>
                </a:lnTo>
                <a:lnTo>
                  <a:pt x="828113" y="966739"/>
                </a:lnTo>
                <a:lnTo>
                  <a:pt x="813521" y="944851"/>
                </a:lnTo>
                <a:lnTo>
                  <a:pt x="835409" y="941203"/>
                </a:lnTo>
                <a:cubicBezTo>
                  <a:pt x="840273" y="936339"/>
                  <a:pt x="842705" y="933907"/>
                  <a:pt x="842705" y="933907"/>
                </a:cubicBezTo>
                <a:cubicBezTo>
                  <a:pt x="857297" y="914450"/>
                  <a:pt x="864594" y="904722"/>
                  <a:pt x="864594" y="904722"/>
                </a:cubicBezTo>
                <a:cubicBezTo>
                  <a:pt x="864594" y="899858"/>
                  <a:pt x="867026" y="894994"/>
                  <a:pt x="871890" y="890130"/>
                </a:cubicBezTo>
                <a:cubicBezTo>
                  <a:pt x="879186" y="877970"/>
                  <a:pt x="891346" y="868241"/>
                  <a:pt x="908370" y="860945"/>
                </a:cubicBezTo>
                <a:lnTo>
                  <a:pt x="912019" y="857297"/>
                </a:lnTo>
                <a:cubicBezTo>
                  <a:pt x="924179" y="842705"/>
                  <a:pt x="935731" y="829329"/>
                  <a:pt x="946675" y="817168"/>
                </a:cubicBezTo>
                <a:cubicBezTo>
                  <a:pt x="957619" y="805008"/>
                  <a:pt x="970387" y="791632"/>
                  <a:pt x="984980" y="777040"/>
                </a:cubicBezTo>
                <a:cubicBezTo>
                  <a:pt x="984980" y="772176"/>
                  <a:pt x="987412" y="769743"/>
                  <a:pt x="992276" y="769743"/>
                </a:cubicBezTo>
                <a:cubicBezTo>
                  <a:pt x="989844" y="774607"/>
                  <a:pt x="984980" y="780688"/>
                  <a:pt x="977684" y="787984"/>
                </a:cubicBezTo>
                <a:cubicBezTo>
                  <a:pt x="970387" y="795280"/>
                  <a:pt x="964307" y="802576"/>
                  <a:pt x="959443" y="809872"/>
                </a:cubicBezTo>
                <a:cubicBezTo>
                  <a:pt x="954579" y="812304"/>
                  <a:pt x="950323" y="817168"/>
                  <a:pt x="946675" y="824464"/>
                </a:cubicBezTo>
                <a:cubicBezTo>
                  <a:pt x="943027" y="831761"/>
                  <a:pt x="937555" y="837841"/>
                  <a:pt x="930259" y="842705"/>
                </a:cubicBezTo>
                <a:cubicBezTo>
                  <a:pt x="935123" y="840273"/>
                  <a:pt x="941203" y="839057"/>
                  <a:pt x="948499" y="839057"/>
                </a:cubicBezTo>
                <a:cubicBezTo>
                  <a:pt x="955795" y="836625"/>
                  <a:pt x="963699" y="832369"/>
                  <a:pt x="972212" y="826289"/>
                </a:cubicBezTo>
                <a:cubicBezTo>
                  <a:pt x="980724" y="820208"/>
                  <a:pt x="989844" y="814736"/>
                  <a:pt x="999572" y="809872"/>
                </a:cubicBezTo>
                <a:lnTo>
                  <a:pt x="1006868" y="809872"/>
                </a:lnTo>
                <a:cubicBezTo>
                  <a:pt x="1014165" y="809872"/>
                  <a:pt x="1019637" y="810480"/>
                  <a:pt x="1023285" y="811696"/>
                </a:cubicBezTo>
                <a:cubicBezTo>
                  <a:pt x="1026933" y="812912"/>
                  <a:pt x="1032405" y="812304"/>
                  <a:pt x="1039701" y="809872"/>
                </a:cubicBezTo>
                <a:cubicBezTo>
                  <a:pt x="1042133" y="809872"/>
                  <a:pt x="1044565" y="809872"/>
                  <a:pt x="1046997" y="809872"/>
                </a:cubicBezTo>
                <a:cubicBezTo>
                  <a:pt x="1049429" y="809872"/>
                  <a:pt x="1051861" y="809872"/>
                  <a:pt x="1054293" y="809872"/>
                </a:cubicBezTo>
                <a:lnTo>
                  <a:pt x="1087126" y="820816"/>
                </a:lnTo>
                <a:lnTo>
                  <a:pt x="1094422" y="824464"/>
                </a:lnTo>
                <a:cubicBezTo>
                  <a:pt x="1101718" y="831761"/>
                  <a:pt x="1112663" y="837841"/>
                  <a:pt x="1127255" y="842705"/>
                </a:cubicBezTo>
                <a:cubicBezTo>
                  <a:pt x="1129687" y="845137"/>
                  <a:pt x="1133335" y="848177"/>
                  <a:pt x="1138199" y="851825"/>
                </a:cubicBezTo>
                <a:cubicBezTo>
                  <a:pt x="1143063" y="855473"/>
                  <a:pt x="1145495" y="858513"/>
                  <a:pt x="1145495" y="860945"/>
                </a:cubicBezTo>
                <a:cubicBezTo>
                  <a:pt x="1147927" y="863377"/>
                  <a:pt x="1150359" y="867025"/>
                  <a:pt x="1152791" y="871889"/>
                </a:cubicBezTo>
                <a:cubicBezTo>
                  <a:pt x="1155223" y="876754"/>
                  <a:pt x="1158871" y="881618"/>
                  <a:pt x="1163735" y="886482"/>
                </a:cubicBezTo>
                <a:lnTo>
                  <a:pt x="1174680" y="901074"/>
                </a:lnTo>
                <a:cubicBezTo>
                  <a:pt x="1177112" y="905938"/>
                  <a:pt x="1180760" y="910194"/>
                  <a:pt x="1185624" y="913842"/>
                </a:cubicBezTo>
                <a:cubicBezTo>
                  <a:pt x="1190488" y="917490"/>
                  <a:pt x="1195352" y="922963"/>
                  <a:pt x="1200216" y="930259"/>
                </a:cubicBezTo>
                <a:lnTo>
                  <a:pt x="1200216" y="915666"/>
                </a:lnTo>
                <a:lnTo>
                  <a:pt x="1203865" y="912018"/>
                </a:lnTo>
                <a:cubicBezTo>
                  <a:pt x="1208729" y="924179"/>
                  <a:pt x="1211161" y="930259"/>
                  <a:pt x="1211161" y="930259"/>
                </a:cubicBezTo>
                <a:lnTo>
                  <a:pt x="1218457" y="941203"/>
                </a:lnTo>
                <a:cubicBezTo>
                  <a:pt x="1225753" y="941203"/>
                  <a:pt x="1235481" y="939987"/>
                  <a:pt x="1247641" y="937555"/>
                </a:cubicBezTo>
                <a:cubicBezTo>
                  <a:pt x="1252505" y="949715"/>
                  <a:pt x="1259802" y="960659"/>
                  <a:pt x="1269530" y="970387"/>
                </a:cubicBezTo>
                <a:cubicBezTo>
                  <a:pt x="1269530" y="972819"/>
                  <a:pt x="1275610" y="976467"/>
                  <a:pt x="1287770" y="981332"/>
                </a:cubicBezTo>
                <a:lnTo>
                  <a:pt x="1295066" y="981332"/>
                </a:lnTo>
                <a:cubicBezTo>
                  <a:pt x="1314523" y="1000788"/>
                  <a:pt x="1329115" y="1011732"/>
                  <a:pt x="1338843" y="1014164"/>
                </a:cubicBezTo>
                <a:cubicBezTo>
                  <a:pt x="1336411" y="1016596"/>
                  <a:pt x="1335195" y="1019029"/>
                  <a:pt x="1335195" y="1021461"/>
                </a:cubicBezTo>
                <a:cubicBezTo>
                  <a:pt x="1327899" y="1038485"/>
                  <a:pt x="1332763" y="1048213"/>
                  <a:pt x="1349787" y="1050645"/>
                </a:cubicBezTo>
                <a:lnTo>
                  <a:pt x="1371676" y="1054293"/>
                </a:lnTo>
                <a:lnTo>
                  <a:pt x="1353435" y="1061589"/>
                </a:lnTo>
                <a:cubicBezTo>
                  <a:pt x="1358300" y="1071317"/>
                  <a:pt x="1364380" y="1078006"/>
                  <a:pt x="1371676" y="1081654"/>
                </a:cubicBezTo>
                <a:lnTo>
                  <a:pt x="1382620" y="1087126"/>
                </a:lnTo>
                <a:lnTo>
                  <a:pt x="1422749" y="1079830"/>
                </a:lnTo>
                <a:cubicBezTo>
                  <a:pt x="1427613" y="1079830"/>
                  <a:pt x="1438557" y="1082262"/>
                  <a:pt x="1455581" y="1087126"/>
                </a:cubicBezTo>
                <a:cubicBezTo>
                  <a:pt x="1477470" y="1096854"/>
                  <a:pt x="1490846" y="1101718"/>
                  <a:pt x="1495710" y="1101718"/>
                </a:cubicBezTo>
                <a:cubicBezTo>
                  <a:pt x="1515167" y="1106582"/>
                  <a:pt x="1529759" y="1106582"/>
                  <a:pt x="1539487" y="1101718"/>
                </a:cubicBezTo>
                <a:cubicBezTo>
                  <a:pt x="1549215" y="1101718"/>
                  <a:pt x="1578400" y="1096854"/>
                  <a:pt x="1627041" y="1087126"/>
                </a:cubicBezTo>
                <a:cubicBezTo>
                  <a:pt x="1639201" y="1084694"/>
                  <a:pt x="1653186" y="1081654"/>
                  <a:pt x="1668994" y="1078006"/>
                </a:cubicBezTo>
                <a:cubicBezTo>
                  <a:pt x="1684802" y="1074358"/>
                  <a:pt x="1703651" y="1070102"/>
                  <a:pt x="1725539" y="1065237"/>
                </a:cubicBezTo>
                <a:cubicBezTo>
                  <a:pt x="1747428" y="1057941"/>
                  <a:pt x="1774180" y="1049429"/>
                  <a:pt x="1805797" y="1039701"/>
                </a:cubicBezTo>
                <a:lnTo>
                  <a:pt x="1907943" y="1010516"/>
                </a:lnTo>
                <a:cubicBezTo>
                  <a:pt x="1927399" y="1005652"/>
                  <a:pt x="1948680" y="1000180"/>
                  <a:pt x="1971784" y="994100"/>
                </a:cubicBezTo>
                <a:cubicBezTo>
                  <a:pt x="1994889" y="988020"/>
                  <a:pt x="2021033" y="980116"/>
                  <a:pt x="2050218" y="970387"/>
                </a:cubicBezTo>
                <a:cubicBezTo>
                  <a:pt x="2055082" y="970387"/>
                  <a:pt x="2058730" y="970387"/>
                  <a:pt x="2061162" y="970387"/>
                </a:cubicBezTo>
                <a:cubicBezTo>
                  <a:pt x="2061162" y="965523"/>
                  <a:pt x="2061770" y="959443"/>
                  <a:pt x="2062986" y="952147"/>
                </a:cubicBezTo>
                <a:cubicBezTo>
                  <a:pt x="2064202" y="944851"/>
                  <a:pt x="2063594" y="939987"/>
                  <a:pt x="2061162" y="937555"/>
                </a:cubicBezTo>
                <a:cubicBezTo>
                  <a:pt x="2058730" y="932691"/>
                  <a:pt x="2057514" y="925394"/>
                  <a:pt x="2057514" y="915666"/>
                </a:cubicBezTo>
                <a:cubicBezTo>
                  <a:pt x="2057514" y="908370"/>
                  <a:pt x="2059946" y="896210"/>
                  <a:pt x="2064810" y="879186"/>
                </a:cubicBezTo>
                <a:cubicBezTo>
                  <a:pt x="2064810" y="859729"/>
                  <a:pt x="2069674" y="841489"/>
                  <a:pt x="2079403" y="824464"/>
                </a:cubicBezTo>
                <a:lnTo>
                  <a:pt x="2079403" y="777040"/>
                </a:lnTo>
                <a:cubicBezTo>
                  <a:pt x="2081835" y="772176"/>
                  <a:pt x="2083051" y="766095"/>
                  <a:pt x="2083051" y="758799"/>
                </a:cubicBezTo>
                <a:cubicBezTo>
                  <a:pt x="2083051" y="756367"/>
                  <a:pt x="2083659" y="753935"/>
                  <a:pt x="2084875" y="751503"/>
                </a:cubicBezTo>
                <a:cubicBezTo>
                  <a:pt x="2086091" y="749071"/>
                  <a:pt x="2085483" y="746639"/>
                  <a:pt x="2083051" y="744207"/>
                </a:cubicBezTo>
                <a:cubicBezTo>
                  <a:pt x="2083051" y="729615"/>
                  <a:pt x="2087915" y="718670"/>
                  <a:pt x="2097643" y="711374"/>
                </a:cubicBezTo>
                <a:cubicBezTo>
                  <a:pt x="2095211" y="706510"/>
                  <a:pt x="2093995" y="701646"/>
                  <a:pt x="2093995" y="696782"/>
                </a:cubicBezTo>
                <a:cubicBezTo>
                  <a:pt x="2093995" y="694350"/>
                  <a:pt x="2093995" y="689486"/>
                  <a:pt x="2093995" y="682190"/>
                </a:cubicBezTo>
                <a:cubicBezTo>
                  <a:pt x="2093995" y="674894"/>
                  <a:pt x="2091563" y="668813"/>
                  <a:pt x="2086699" y="663949"/>
                </a:cubicBezTo>
                <a:cubicBezTo>
                  <a:pt x="2084266" y="668813"/>
                  <a:pt x="2083659" y="674285"/>
                  <a:pt x="2084875" y="680366"/>
                </a:cubicBezTo>
                <a:cubicBezTo>
                  <a:pt x="2086091" y="686446"/>
                  <a:pt x="2085483" y="693134"/>
                  <a:pt x="2083051" y="700430"/>
                </a:cubicBezTo>
                <a:lnTo>
                  <a:pt x="2075754" y="729615"/>
                </a:lnTo>
                <a:lnTo>
                  <a:pt x="2075754" y="740559"/>
                </a:lnTo>
                <a:cubicBezTo>
                  <a:pt x="2075754" y="750287"/>
                  <a:pt x="2070890" y="757583"/>
                  <a:pt x="2061162" y="762447"/>
                </a:cubicBezTo>
                <a:lnTo>
                  <a:pt x="2068458" y="722318"/>
                </a:lnTo>
                <a:lnTo>
                  <a:pt x="2068458" y="704078"/>
                </a:lnTo>
                <a:cubicBezTo>
                  <a:pt x="2068458" y="696782"/>
                  <a:pt x="2070282" y="686446"/>
                  <a:pt x="2073930" y="673069"/>
                </a:cubicBezTo>
                <a:cubicBezTo>
                  <a:pt x="2077579" y="659693"/>
                  <a:pt x="2079403" y="649357"/>
                  <a:pt x="2079403" y="642061"/>
                </a:cubicBezTo>
                <a:cubicBezTo>
                  <a:pt x="2079403" y="627468"/>
                  <a:pt x="2080618" y="614092"/>
                  <a:pt x="2083051" y="601932"/>
                </a:cubicBezTo>
                <a:cubicBezTo>
                  <a:pt x="2085483" y="589772"/>
                  <a:pt x="2086699" y="578828"/>
                  <a:pt x="2086699" y="569099"/>
                </a:cubicBezTo>
                <a:cubicBezTo>
                  <a:pt x="2086699" y="554507"/>
                  <a:pt x="2085483" y="543563"/>
                  <a:pt x="2083051" y="536267"/>
                </a:cubicBezTo>
                <a:lnTo>
                  <a:pt x="2083051" y="514378"/>
                </a:lnTo>
                <a:cubicBezTo>
                  <a:pt x="2087915" y="487626"/>
                  <a:pt x="2092779" y="466953"/>
                  <a:pt x="2097643" y="452361"/>
                </a:cubicBezTo>
                <a:lnTo>
                  <a:pt x="2097643" y="423176"/>
                </a:lnTo>
                <a:cubicBezTo>
                  <a:pt x="2097643" y="418312"/>
                  <a:pt x="2097643" y="412232"/>
                  <a:pt x="2097643" y="404936"/>
                </a:cubicBezTo>
                <a:cubicBezTo>
                  <a:pt x="2097643" y="397640"/>
                  <a:pt x="2096427" y="389128"/>
                  <a:pt x="2093995" y="379399"/>
                </a:cubicBezTo>
                <a:cubicBezTo>
                  <a:pt x="2086699" y="369671"/>
                  <a:pt x="2083051" y="361159"/>
                  <a:pt x="2083051" y="353863"/>
                </a:cubicBezTo>
                <a:cubicBezTo>
                  <a:pt x="2083051" y="346567"/>
                  <a:pt x="2080618" y="329542"/>
                  <a:pt x="2075754" y="302790"/>
                </a:cubicBezTo>
                <a:cubicBezTo>
                  <a:pt x="2083051" y="300358"/>
                  <a:pt x="2085483" y="294278"/>
                  <a:pt x="2083051" y="284549"/>
                </a:cubicBezTo>
                <a:lnTo>
                  <a:pt x="2075754" y="248069"/>
                </a:lnTo>
                <a:cubicBezTo>
                  <a:pt x="2061162" y="231044"/>
                  <a:pt x="2061162" y="215236"/>
                  <a:pt x="2075754" y="200644"/>
                </a:cubicBezTo>
                <a:cubicBezTo>
                  <a:pt x="2073322" y="203076"/>
                  <a:pt x="2068458" y="204292"/>
                  <a:pt x="2061162" y="204292"/>
                </a:cubicBezTo>
                <a:lnTo>
                  <a:pt x="2053866" y="193348"/>
                </a:lnTo>
                <a:lnTo>
                  <a:pt x="2039273" y="193348"/>
                </a:lnTo>
                <a:cubicBezTo>
                  <a:pt x="2036841" y="188484"/>
                  <a:pt x="2035625" y="181187"/>
                  <a:pt x="2035625" y="171459"/>
                </a:cubicBezTo>
                <a:cubicBezTo>
                  <a:pt x="2035625" y="161731"/>
                  <a:pt x="2039273" y="153219"/>
                  <a:pt x="2046570" y="145923"/>
                </a:cubicBezTo>
                <a:cubicBezTo>
                  <a:pt x="2046570" y="141059"/>
                  <a:pt x="2049002" y="138627"/>
                  <a:pt x="2053866" y="138627"/>
                </a:cubicBezTo>
                <a:cubicBezTo>
                  <a:pt x="2056298" y="141059"/>
                  <a:pt x="2060554" y="143490"/>
                  <a:pt x="2066634" y="145923"/>
                </a:cubicBezTo>
                <a:cubicBezTo>
                  <a:pt x="2072714" y="148355"/>
                  <a:pt x="2075754" y="153219"/>
                  <a:pt x="2075754" y="160515"/>
                </a:cubicBezTo>
                <a:cubicBezTo>
                  <a:pt x="2085483" y="153219"/>
                  <a:pt x="2092779" y="155651"/>
                  <a:pt x="2097643" y="167811"/>
                </a:cubicBezTo>
                <a:cubicBezTo>
                  <a:pt x="2100075" y="165379"/>
                  <a:pt x="2101291" y="162339"/>
                  <a:pt x="2101291" y="158691"/>
                </a:cubicBezTo>
                <a:cubicBezTo>
                  <a:pt x="2101291" y="155043"/>
                  <a:pt x="2102507" y="152003"/>
                  <a:pt x="2104939" y="149571"/>
                </a:cubicBezTo>
                <a:cubicBezTo>
                  <a:pt x="2109803" y="147139"/>
                  <a:pt x="2112235" y="144707"/>
                  <a:pt x="2112235" y="142275"/>
                </a:cubicBezTo>
                <a:cubicBezTo>
                  <a:pt x="2112235" y="139842"/>
                  <a:pt x="2113451" y="138627"/>
                  <a:pt x="2115883" y="138627"/>
                </a:cubicBezTo>
                <a:cubicBezTo>
                  <a:pt x="2120747" y="133762"/>
                  <a:pt x="2128043" y="131330"/>
                  <a:pt x="2137771" y="131330"/>
                </a:cubicBezTo>
                <a:lnTo>
                  <a:pt x="2159660" y="134978"/>
                </a:lnTo>
                <a:cubicBezTo>
                  <a:pt x="2162092" y="132546"/>
                  <a:pt x="2164524" y="128898"/>
                  <a:pt x="2166956" y="124034"/>
                </a:cubicBezTo>
                <a:cubicBezTo>
                  <a:pt x="2169388" y="119170"/>
                  <a:pt x="2170604" y="115522"/>
                  <a:pt x="2170604" y="113090"/>
                </a:cubicBezTo>
                <a:cubicBezTo>
                  <a:pt x="2175468" y="96065"/>
                  <a:pt x="2183981" y="80257"/>
                  <a:pt x="2196141" y="65665"/>
                </a:cubicBezTo>
                <a:cubicBezTo>
                  <a:pt x="2208301" y="51073"/>
                  <a:pt x="2216813" y="40128"/>
                  <a:pt x="2221677" y="32832"/>
                </a:cubicBezTo>
                <a:cubicBezTo>
                  <a:pt x="2228973" y="25536"/>
                  <a:pt x="2237485" y="21280"/>
                  <a:pt x="2247214" y="20064"/>
                </a:cubicBezTo>
                <a:cubicBezTo>
                  <a:pt x="2256942" y="18848"/>
                  <a:pt x="2264238" y="18240"/>
                  <a:pt x="2269102" y="18240"/>
                </a:cubicBezTo>
                <a:lnTo>
                  <a:pt x="2294639" y="18240"/>
                </a:lnTo>
                <a:cubicBezTo>
                  <a:pt x="2309231" y="18240"/>
                  <a:pt x="2323823" y="23104"/>
                  <a:pt x="2338416" y="32832"/>
                </a:cubicBezTo>
                <a:lnTo>
                  <a:pt x="2342064" y="32832"/>
                </a:lnTo>
                <a:cubicBezTo>
                  <a:pt x="2342064" y="35264"/>
                  <a:pt x="2344496" y="38913"/>
                  <a:pt x="2349360" y="43777"/>
                </a:cubicBezTo>
                <a:cubicBezTo>
                  <a:pt x="2354224" y="48640"/>
                  <a:pt x="2359088" y="53505"/>
                  <a:pt x="2363952" y="58369"/>
                </a:cubicBezTo>
                <a:lnTo>
                  <a:pt x="2334768" y="58369"/>
                </a:lnTo>
                <a:cubicBezTo>
                  <a:pt x="2354224" y="80257"/>
                  <a:pt x="2373681" y="91202"/>
                  <a:pt x="2393137" y="91202"/>
                </a:cubicBezTo>
                <a:lnTo>
                  <a:pt x="2396785" y="102146"/>
                </a:lnTo>
                <a:cubicBezTo>
                  <a:pt x="2413809" y="109442"/>
                  <a:pt x="2430833" y="113090"/>
                  <a:pt x="2447858" y="113090"/>
                </a:cubicBezTo>
                <a:cubicBezTo>
                  <a:pt x="2457586" y="113090"/>
                  <a:pt x="2469746" y="119170"/>
                  <a:pt x="2484339" y="131330"/>
                </a:cubicBezTo>
                <a:cubicBezTo>
                  <a:pt x="2508659" y="155651"/>
                  <a:pt x="2532980" y="172675"/>
                  <a:pt x="2557300" y="182403"/>
                </a:cubicBezTo>
                <a:cubicBezTo>
                  <a:pt x="2581621" y="189700"/>
                  <a:pt x="2598645" y="199428"/>
                  <a:pt x="2608373" y="211588"/>
                </a:cubicBezTo>
                <a:cubicBezTo>
                  <a:pt x="2608373" y="204292"/>
                  <a:pt x="2607157" y="195780"/>
                  <a:pt x="2604725" y="186051"/>
                </a:cubicBezTo>
                <a:lnTo>
                  <a:pt x="2626613" y="189700"/>
                </a:lnTo>
                <a:cubicBezTo>
                  <a:pt x="2624181" y="182403"/>
                  <a:pt x="2618709" y="177539"/>
                  <a:pt x="2610197" y="175107"/>
                </a:cubicBezTo>
                <a:cubicBezTo>
                  <a:pt x="2601685" y="172675"/>
                  <a:pt x="2594997" y="170243"/>
                  <a:pt x="2590133" y="167811"/>
                </a:cubicBezTo>
                <a:cubicBezTo>
                  <a:pt x="2599861" y="167811"/>
                  <a:pt x="2607157" y="167811"/>
                  <a:pt x="2612021" y="167811"/>
                </a:cubicBezTo>
                <a:cubicBezTo>
                  <a:pt x="2612021" y="165379"/>
                  <a:pt x="2609589" y="161731"/>
                  <a:pt x="2604725" y="156867"/>
                </a:cubicBezTo>
                <a:cubicBezTo>
                  <a:pt x="2616885" y="156867"/>
                  <a:pt x="2627830" y="165379"/>
                  <a:pt x="2637558" y="182403"/>
                </a:cubicBezTo>
                <a:cubicBezTo>
                  <a:pt x="2639990" y="187267"/>
                  <a:pt x="2643638" y="190308"/>
                  <a:pt x="2648502" y="191524"/>
                </a:cubicBezTo>
                <a:cubicBezTo>
                  <a:pt x="2653366" y="192740"/>
                  <a:pt x="2657014" y="195780"/>
                  <a:pt x="2659447" y="200644"/>
                </a:cubicBezTo>
                <a:cubicBezTo>
                  <a:pt x="2686199" y="212804"/>
                  <a:pt x="2703223" y="221316"/>
                  <a:pt x="2710519" y="226180"/>
                </a:cubicBezTo>
                <a:cubicBezTo>
                  <a:pt x="2710519" y="231044"/>
                  <a:pt x="2709303" y="234692"/>
                  <a:pt x="2706871" y="237125"/>
                </a:cubicBezTo>
                <a:cubicBezTo>
                  <a:pt x="2711735" y="239557"/>
                  <a:pt x="2717815" y="244421"/>
                  <a:pt x="2725111" y="251717"/>
                </a:cubicBezTo>
                <a:lnTo>
                  <a:pt x="2725111" y="269957"/>
                </a:lnTo>
                <a:lnTo>
                  <a:pt x="2728759" y="288197"/>
                </a:lnTo>
                <a:lnTo>
                  <a:pt x="2739704" y="273605"/>
                </a:lnTo>
                <a:lnTo>
                  <a:pt x="2739704" y="280901"/>
                </a:lnTo>
                <a:cubicBezTo>
                  <a:pt x="2739704" y="288197"/>
                  <a:pt x="2738488" y="294886"/>
                  <a:pt x="2736056" y="300966"/>
                </a:cubicBezTo>
                <a:cubicBezTo>
                  <a:pt x="2733624" y="307046"/>
                  <a:pt x="2732408" y="312518"/>
                  <a:pt x="2732408" y="317382"/>
                </a:cubicBezTo>
                <a:cubicBezTo>
                  <a:pt x="2732408" y="319814"/>
                  <a:pt x="2732408" y="325286"/>
                  <a:pt x="2732408" y="333798"/>
                </a:cubicBezTo>
                <a:cubicBezTo>
                  <a:pt x="2732408" y="342310"/>
                  <a:pt x="2734840" y="348999"/>
                  <a:pt x="2739704" y="353863"/>
                </a:cubicBezTo>
                <a:lnTo>
                  <a:pt x="2739704" y="364807"/>
                </a:lnTo>
                <a:cubicBezTo>
                  <a:pt x="2734840" y="376967"/>
                  <a:pt x="2734840" y="389128"/>
                  <a:pt x="2739704" y="401288"/>
                </a:cubicBezTo>
                <a:cubicBezTo>
                  <a:pt x="2739704" y="406152"/>
                  <a:pt x="2737880" y="410408"/>
                  <a:pt x="2734232" y="414056"/>
                </a:cubicBezTo>
                <a:cubicBezTo>
                  <a:pt x="2730584" y="417704"/>
                  <a:pt x="2727544" y="420744"/>
                  <a:pt x="2725111" y="423176"/>
                </a:cubicBezTo>
                <a:cubicBezTo>
                  <a:pt x="2732408" y="430472"/>
                  <a:pt x="2736056" y="437769"/>
                  <a:pt x="2736056" y="445065"/>
                </a:cubicBezTo>
                <a:cubicBezTo>
                  <a:pt x="2736056" y="452361"/>
                  <a:pt x="2732408" y="460873"/>
                  <a:pt x="2725111" y="470601"/>
                </a:cubicBezTo>
                <a:cubicBezTo>
                  <a:pt x="2725111" y="473033"/>
                  <a:pt x="2724503" y="476681"/>
                  <a:pt x="2723287" y="481545"/>
                </a:cubicBezTo>
                <a:cubicBezTo>
                  <a:pt x="2722072" y="486410"/>
                  <a:pt x="2719031" y="488842"/>
                  <a:pt x="2714167" y="488842"/>
                </a:cubicBezTo>
                <a:lnTo>
                  <a:pt x="2681335" y="514378"/>
                </a:lnTo>
                <a:cubicBezTo>
                  <a:pt x="2674039" y="514378"/>
                  <a:pt x="2669175" y="515594"/>
                  <a:pt x="2666743" y="518026"/>
                </a:cubicBezTo>
                <a:cubicBezTo>
                  <a:pt x="2657014" y="525322"/>
                  <a:pt x="2646070" y="532010"/>
                  <a:pt x="2633910" y="538091"/>
                </a:cubicBezTo>
                <a:cubicBezTo>
                  <a:pt x="2621749" y="544171"/>
                  <a:pt x="2608373" y="550859"/>
                  <a:pt x="2593781" y="558155"/>
                </a:cubicBezTo>
                <a:lnTo>
                  <a:pt x="2575541" y="569099"/>
                </a:lnTo>
                <a:cubicBezTo>
                  <a:pt x="2563381" y="576395"/>
                  <a:pt x="2556084" y="595852"/>
                  <a:pt x="2553652" y="627468"/>
                </a:cubicBezTo>
                <a:lnTo>
                  <a:pt x="2604725" y="649357"/>
                </a:lnTo>
                <a:cubicBezTo>
                  <a:pt x="2609589" y="651789"/>
                  <a:pt x="2615669" y="654829"/>
                  <a:pt x="2622965" y="658477"/>
                </a:cubicBezTo>
                <a:cubicBezTo>
                  <a:pt x="2630262" y="662125"/>
                  <a:pt x="2639990" y="665165"/>
                  <a:pt x="2652150" y="667597"/>
                </a:cubicBezTo>
                <a:cubicBezTo>
                  <a:pt x="2657014" y="667597"/>
                  <a:pt x="2661879" y="668813"/>
                  <a:pt x="2666743" y="671245"/>
                </a:cubicBezTo>
                <a:cubicBezTo>
                  <a:pt x="2671607" y="673677"/>
                  <a:pt x="2677687" y="672461"/>
                  <a:pt x="2684983" y="667597"/>
                </a:cubicBezTo>
                <a:lnTo>
                  <a:pt x="2692279" y="671245"/>
                </a:lnTo>
                <a:cubicBezTo>
                  <a:pt x="2689847" y="678542"/>
                  <a:pt x="2694711" y="682190"/>
                  <a:pt x="2706871" y="682190"/>
                </a:cubicBezTo>
                <a:lnTo>
                  <a:pt x="2750648" y="689486"/>
                </a:lnTo>
                <a:cubicBezTo>
                  <a:pt x="2745784" y="679757"/>
                  <a:pt x="2738488" y="674894"/>
                  <a:pt x="2728759" y="674894"/>
                </a:cubicBezTo>
                <a:lnTo>
                  <a:pt x="2739704" y="674894"/>
                </a:lnTo>
                <a:cubicBezTo>
                  <a:pt x="2756729" y="674894"/>
                  <a:pt x="2767673" y="673677"/>
                  <a:pt x="2772537" y="671245"/>
                </a:cubicBezTo>
                <a:cubicBezTo>
                  <a:pt x="2777401" y="680974"/>
                  <a:pt x="2781049" y="687054"/>
                  <a:pt x="2783481" y="689486"/>
                </a:cubicBezTo>
                <a:cubicBezTo>
                  <a:pt x="2788345" y="691918"/>
                  <a:pt x="2794425" y="691918"/>
                  <a:pt x="2801721" y="689486"/>
                </a:cubicBezTo>
                <a:lnTo>
                  <a:pt x="2783481" y="678542"/>
                </a:lnTo>
                <a:cubicBezTo>
                  <a:pt x="2788345" y="676109"/>
                  <a:pt x="2795641" y="674894"/>
                  <a:pt x="2805369" y="674894"/>
                </a:cubicBezTo>
                <a:cubicBezTo>
                  <a:pt x="2815098" y="674894"/>
                  <a:pt x="2822394" y="673677"/>
                  <a:pt x="2827258" y="671245"/>
                </a:cubicBezTo>
                <a:cubicBezTo>
                  <a:pt x="2829690" y="668813"/>
                  <a:pt x="2830906" y="665165"/>
                  <a:pt x="2830906" y="660301"/>
                </a:cubicBezTo>
                <a:cubicBezTo>
                  <a:pt x="2835770" y="660301"/>
                  <a:pt x="2839418" y="661517"/>
                  <a:pt x="2841850" y="663949"/>
                </a:cubicBezTo>
                <a:cubicBezTo>
                  <a:pt x="2846714" y="668813"/>
                  <a:pt x="2852794" y="670029"/>
                  <a:pt x="2860091" y="667597"/>
                </a:cubicBezTo>
                <a:cubicBezTo>
                  <a:pt x="2864955" y="665165"/>
                  <a:pt x="2867995" y="661517"/>
                  <a:pt x="2869211" y="656653"/>
                </a:cubicBezTo>
                <a:cubicBezTo>
                  <a:pt x="2870427" y="651789"/>
                  <a:pt x="2869819" y="648141"/>
                  <a:pt x="2867387" y="645709"/>
                </a:cubicBezTo>
                <a:lnTo>
                  <a:pt x="2867387" y="642061"/>
                </a:lnTo>
                <a:cubicBezTo>
                  <a:pt x="2872251" y="642061"/>
                  <a:pt x="2876507" y="643277"/>
                  <a:pt x="2880155" y="645709"/>
                </a:cubicBezTo>
                <a:cubicBezTo>
                  <a:pt x="2883803" y="648141"/>
                  <a:pt x="2886843" y="650573"/>
                  <a:pt x="2889275" y="653005"/>
                </a:cubicBezTo>
                <a:cubicBezTo>
                  <a:pt x="2896571" y="653005"/>
                  <a:pt x="2906299" y="649357"/>
                  <a:pt x="2918460" y="642061"/>
                </a:cubicBezTo>
                <a:cubicBezTo>
                  <a:pt x="2925756" y="646925"/>
                  <a:pt x="2928188" y="656653"/>
                  <a:pt x="2925756" y="671245"/>
                </a:cubicBezTo>
                <a:cubicBezTo>
                  <a:pt x="2933052" y="678542"/>
                  <a:pt x="2936700" y="682190"/>
                  <a:pt x="2936700" y="682190"/>
                </a:cubicBezTo>
                <a:cubicBezTo>
                  <a:pt x="2931836" y="682190"/>
                  <a:pt x="2928188" y="683405"/>
                  <a:pt x="2925756" y="685838"/>
                </a:cubicBezTo>
                <a:cubicBezTo>
                  <a:pt x="2928188" y="690702"/>
                  <a:pt x="2933052" y="693134"/>
                  <a:pt x="2940348" y="693134"/>
                </a:cubicBezTo>
                <a:cubicBezTo>
                  <a:pt x="2930620" y="700430"/>
                  <a:pt x="2919675" y="702862"/>
                  <a:pt x="2907515" y="700430"/>
                </a:cubicBezTo>
                <a:cubicBezTo>
                  <a:pt x="2907515" y="707726"/>
                  <a:pt x="2911163" y="710158"/>
                  <a:pt x="2918460" y="707726"/>
                </a:cubicBezTo>
                <a:lnTo>
                  <a:pt x="2925756" y="704078"/>
                </a:lnTo>
                <a:cubicBezTo>
                  <a:pt x="2928188" y="704078"/>
                  <a:pt x="2933052" y="704686"/>
                  <a:pt x="2940348" y="705902"/>
                </a:cubicBezTo>
                <a:cubicBezTo>
                  <a:pt x="2947644" y="707118"/>
                  <a:pt x="2952508" y="702862"/>
                  <a:pt x="2954940" y="693134"/>
                </a:cubicBezTo>
                <a:cubicBezTo>
                  <a:pt x="2954940" y="685838"/>
                  <a:pt x="2958589" y="678542"/>
                  <a:pt x="2965885" y="671245"/>
                </a:cubicBezTo>
                <a:lnTo>
                  <a:pt x="2969533" y="693134"/>
                </a:lnTo>
                <a:cubicBezTo>
                  <a:pt x="2988989" y="693134"/>
                  <a:pt x="3001149" y="689486"/>
                  <a:pt x="3006013" y="682190"/>
                </a:cubicBezTo>
                <a:cubicBezTo>
                  <a:pt x="3006013" y="679757"/>
                  <a:pt x="3007229" y="677933"/>
                  <a:pt x="3009662" y="676718"/>
                </a:cubicBezTo>
                <a:cubicBezTo>
                  <a:pt x="3012094" y="675501"/>
                  <a:pt x="3013310" y="674894"/>
                  <a:pt x="3013310" y="674894"/>
                </a:cubicBezTo>
                <a:cubicBezTo>
                  <a:pt x="3015742" y="674894"/>
                  <a:pt x="3019390" y="672461"/>
                  <a:pt x="3024254" y="667597"/>
                </a:cubicBezTo>
                <a:lnTo>
                  <a:pt x="3006013" y="660301"/>
                </a:lnTo>
                <a:cubicBezTo>
                  <a:pt x="3006013" y="655437"/>
                  <a:pt x="3006621" y="652397"/>
                  <a:pt x="3007837" y="651181"/>
                </a:cubicBezTo>
                <a:cubicBezTo>
                  <a:pt x="3009053" y="649965"/>
                  <a:pt x="3012094" y="649357"/>
                  <a:pt x="3016958" y="649357"/>
                </a:cubicBezTo>
                <a:cubicBezTo>
                  <a:pt x="3019390" y="649357"/>
                  <a:pt x="3025470" y="649357"/>
                  <a:pt x="3035198" y="649357"/>
                </a:cubicBezTo>
                <a:cubicBezTo>
                  <a:pt x="3035198" y="656653"/>
                  <a:pt x="3032766" y="663949"/>
                  <a:pt x="3027902" y="671245"/>
                </a:cubicBezTo>
                <a:lnTo>
                  <a:pt x="3020606" y="682190"/>
                </a:lnTo>
                <a:cubicBezTo>
                  <a:pt x="3027902" y="701646"/>
                  <a:pt x="3033982" y="713806"/>
                  <a:pt x="3038846" y="718670"/>
                </a:cubicBezTo>
                <a:cubicBezTo>
                  <a:pt x="3038846" y="713806"/>
                  <a:pt x="3041278" y="711374"/>
                  <a:pt x="3046142" y="711374"/>
                </a:cubicBezTo>
                <a:cubicBezTo>
                  <a:pt x="3055871" y="716238"/>
                  <a:pt x="3066815" y="712590"/>
                  <a:pt x="3078975" y="700430"/>
                </a:cubicBezTo>
                <a:cubicBezTo>
                  <a:pt x="3091135" y="695566"/>
                  <a:pt x="3103295" y="691918"/>
                  <a:pt x="3115456" y="689486"/>
                </a:cubicBezTo>
                <a:lnTo>
                  <a:pt x="3155585" y="653005"/>
                </a:lnTo>
                <a:lnTo>
                  <a:pt x="3166529" y="678542"/>
                </a:lnTo>
                <a:cubicBezTo>
                  <a:pt x="3166529" y="680974"/>
                  <a:pt x="3164097" y="688270"/>
                  <a:pt x="3159233" y="700430"/>
                </a:cubicBezTo>
                <a:cubicBezTo>
                  <a:pt x="3168961" y="697998"/>
                  <a:pt x="3173825" y="695566"/>
                  <a:pt x="3173825" y="693134"/>
                </a:cubicBezTo>
                <a:cubicBezTo>
                  <a:pt x="3176257" y="697998"/>
                  <a:pt x="3178689" y="705294"/>
                  <a:pt x="3181121" y="715022"/>
                </a:cubicBezTo>
                <a:cubicBezTo>
                  <a:pt x="3183553" y="724750"/>
                  <a:pt x="3188417" y="732047"/>
                  <a:pt x="3195713" y="736911"/>
                </a:cubicBezTo>
                <a:cubicBezTo>
                  <a:pt x="3193281" y="741775"/>
                  <a:pt x="3192065" y="745423"/>
                  <a:pt x="3192065" y="747855"/>
                </a:cubicBezTo>
                <a:lnTo>
                  <a:pt x="3192065" y="758799"/>
                </a:lnTo>
                <a:cubicBezTo>
                  <a:pt x="3182337" y="763663"/>
                  <a:pt x="3175041" y="770959"/>
                  <a:pt x="3170177" y="780688"/>
                </a:cubicBezTo>
                <a:cubicBezTo>
                  <a:pt x="3175041" y="783120"/>
                  <a:pt x="3179905" y="784336"/>
                  <a:pt x="3184769" y="784336"/>
                </a:cubicBezTo>
                <a:cubicBezTo>
                  <a:pt x="3187201" y="784336"/>
                  <a:pt x="3190849" y="783728"/>
                  <a:pt x="3195713" y="782512"/>
                </a:cubicBezTo>
                <a:cubicBezTo>
                  <a:pt x="3200577" y="781296"/>
                  <a:pt x="3205441" y="783120"/>
                  <a:pt x="3210306" y="787984"/>
                </a:cubicBezTo>
                <a:cubicBezTo>
                  <a:pt x="3224898" y="797712"/>
                  <a:pt x="3237058" y="801360"/>
                  <a:pt x="3246787" y="798928"/>
                </a:cubicBezTo>
                <a:cubicBezTo>
                  <a:pt x="3246787" y="801360"/>
                  <a:pt x="3247395" y="804400"/>
                  <a:pt x="3248611" y="808048"/>
                </a:cubicBezTo>
                <a:cubicBezTo>
                  <a:pt x="3249826" y="811696"/>
                  <a:pt x="3251650" y="814736"/>
                  <a:pt x="3254083" y="817168"/>
                </a:cubicBezTo>
                <a:cubicBezTo>
                  <a:pt x="3258947" y="826897"/>
                  <a:pt x="3263811" y="832977"/>
                  <a:pt x="3268675" y="835409"/>
                </a:cubicBezTo>
                <a:cubicBezTo>
                  <a:pt x="3273539" y="830545"/>
                  <a:pt x="3275971" y="825681"/>
                  <a:pt x="3275971" y="820816"/>
                </a:cubicBezTo>
                <a:lnTo>
                  <a:pt x="3283267" y="820816"/>
                </a:lnTo>
                <a:lnTo>
                  <a:pt x="3319748" y="853649"/>
                </a:lnTo>
                <a:cubicBezTo>
                  <a:pt x="3322180" y="856081"/>
                  <a:pt x="3329476" y="857297"/>
                  <a:pt x="3341637" y="857297"/>
                </a:cubicBezTo>
                <a:cubicBezTo>
                  <a:pt x="3351365" y="854865"/>
                  <a:pt x="3361093" y="856081"/>
                  <a:pt x="3370821" y="860945"/>
                </a:cubicBezTo>
                <a:cubicBezTo>
                  <a:pt x="3370821" y="863377"/>
                  <a:pt x="3370821" y="865809"/>
                  <a:pt x="3370821" y="868241"/>
                </a:cubicBezTo>
                <a:cubicBezTo>
                  <a:pt x="3370821" y="870673"/>
                  <a:pt x="3372037" y="871889"/>
                  <a:pt x="3374469" y="871889"/>
                </a:cubicBezTo>
                <a:cubicBezTo>
                  <a:pt x="3376901" y="869457"/>
                  <a:pt x="3379333" y="868241"/>
                  <a:pt x="3381765" y="868241"/>
                </a:cubicBezTo>
                <a:cubicBezTo>
                  <a:pt x="3386629" y="868241"/>
                  <a:pt x="3390885" y="871889"/>
                  <a:pt x="3394533" y="879186"/>
                </a:cubicBezTo>
                <a:cubicBezTo>
                  <a:pt x="3398181" y="886482"/>
                  <a:pt x="3400005" y="890130"/>
                  <a:pt x="3400005" y="890130"/>
                </a:cubicBezTo>
                <a:cubicBezTo>
                  <a:pt x="3397573" y="902290"/>
                  <a:pt x="3391493" y="909586"/>
                  <a:pt x="3381765" y="912018"/>
                </a:cubicBezTo>
                <a:cubicBezTo>
                  <a:pt x="3372037" y="914450"/>
                  <a:pt x="3364741" y="915666"/>
                  <a:pt x="3359877" y="915666"/>
                </a:cubicBezTo>
                <a:cubicBezTo>
                  <a:pt x="3367173" y="918098"/>
                  <a:pt x="3373253" y="924179"/>
                  <a:pt x="3378117" y="933907"/>
                </a:cubicBezTo>
                <a:lnTo>
                  <a:pt x="3370821" y="944851"/>
                </a:lnTo>
                <a:cubicBezTo>
                  <a:pt x="3378117" y="952147"/>
                  <a:pt x="3387845" y="957011"/>
                  <a:pt x="3400005" y="959443"/>
                </a:cubicBezTo>
                <a:lnTo>
                  <a:pt x="3385413" y="963091"/>
                </a:lnTo>
                <a:cubicBezTo>
                  <a:pt x="3382981" y="963091"/>
                  <a:pt x="3377509" y="961875"/>
                  <a:pt x="3368997" y="959443"/>
                </a:cubicBezTo>
                <a:cubicBezTo>
                  <a:pt x="3360485" y="957011"/>
                  <a:pt x="3355013" y="957011"/>
                  <a:pt x="3352581" y="959443"/>
                </a:cubicBezTo>
                <a:cubicBezTo>
                  <a:pt x="3357445" y="966739"/>
                  <a:pt x="3363525" y="970387"/>
                  <a:pt x="3370821" y="970387"/>
                </a:cubicBezTo>
                <a:lnTo>
                  <a:pt x="3403653" y="995924"/>
                </a:lnTo>
                <a:cubicBezTo>
                  <a:pt x="3408517" y="995924"/>
                  <a:pt x="3418246" y="1000788"/>
                  <a:pt x="3432838" y="1010516"/>
                </a:cubicBezTo>
                <a:cubicBezTo>
                  <a:pt x="3432838" y="1010516"/>
                  <a:pt x="3436486" y="1014164"/>
                  <a:pt x="3443783" y="1021461"/>
                </a:cubicBezTo>
                <a:lnTo>
                  <a:pt x="3432838" y="1036053"/>
                </a:lnTo>
                <a:cubicBezTo>
                  <a:pt x="3430406" y="1038485"/>
                  <a:pt x="3429798" y="1041525"/>
                  <a:pt x="3431014" y="1045173"/>
                </a:cubicBezTo>
                <a:cubicBezTo>
                  <a:pt x="3432230" y="1048821"/>
                  <a:pt x="3432838" y="1050645"/>
                  <a:pt x="3432838" y="1050645"/>
                </a:cubicBezTo>
                <a:lnTo>
                  <a:pt x="3436486" y="1054293"/>
                </a:lnTo>
                <a:cubicBezTo>
                  <a:pt x="3438918" y="1056725"/>
                  <a:pt x="3441959" y="1058549"/>
                  <a:pt x="3445607" y="1059765"/>
                </a:cubicBezTo>
                <a:cubicBezTo>
                  <a:pt x="3449255" y="1060981"/>
                  <a:pt x="3451079" y="1062805"/>
                  <a:pt x="3451079" y="1065237"/>
                </a:cubicBezTo>
                <a:cubicBezTo>
                  <a:pt x="3446215" y="1065237"/>
                  <a:pt x="3440135" y="1064021"/>
                  <a:pt x="3432838" y="1061589"/>
                </a:cubicBezTo>
                <a:cubicBezTo>
                  <a:pt x="3425542" y="1059157"/>
                  <a:pt x="3419462" y="1056725"/>
                  <a:pt x="3414598" y="1054293"/>
                </a:cubicBezTo>
                <a:cubicBezTo>
                  <a:pt x="3407301" y="1061589"/>
                  <a:pt x="3396357" y="1066453"/>
                  <a:pt x="3381765" y="1068886"/>
                </a:cubicBezTo>
                <a:cubicBezTo>
                  <a:pt x="3393925" y="1073750"/>
                  <a:pt x="3402438" y="1079830"/>
                  <a:pt x="3407301" y="1087126"/>
                </a:cubicBezTo>
                <a:cubicBezTo>
                  <a:pt x="3409734" y="1087126"/>
                  <a:pt x="3413382" y="1089558"/>
                  <a:pt x="3418246" y="1094422"/>
                </a:cubicBezTo>
                <a:cubicBezTo>
                  <a:pt x="3423110" y="1104150"/>
                  <a:pt x="3423110" y="1110230"/>
                  <a:pt x="3418246" y="1112662"/>
                </a:cubicBezTo>
                <a:cubicBezTo>
                  <a:pt x="3415814" y="1115094"/>
                  <a:pt x="3415206" y="1118135"/>
                  <a:pt x="3416422" y="1121783"/>
                </a:cubicBezTo>
                <a:cubicBezTo>
                  <a:pt x="3417638" y="1125431"/>
                  <a:pt x="3418246" y="1127255"/>
                  <a:pt x="3418246" y="1127255"/>
                </a:cubicBezTo>
                <a:cubicBezTo>
                  <a:pt x="3406086" y="1127255"/>
                  <a:pt x="3397573" y="1128471"/>
                  <a:pt x="3392709" y="1130903"/>
                </a:cubicBezTo>
                <a:lnTo>
                  <a:pt x="3392709" y="1134551"/>
                </a:lnTo>
                <a:cubicBezTo>
                  <a:pt x="3404869" y="1139415"/>
                  <a:pt x="3415814" y="1146711"/>
                  <a:pt x="3425542" y="1156439"/>
                </a:cubicBezTo>
                <a:lnTo>
                  <a:pt x="3410950" y="1156439"/>
                </a:lnTo>
                <a:cubicBezTo>
                  <a:pt x="3401221" y="1151575"/>
                  <a:pt x="3390277" y="1151575"/>
                  <a:pt x="3378117" y="1156439"/>
                </a:cubicBezTo>
                <a:cubicBezTo>
                  <a:pt x="3375685" y="1161303"/>
                  <a:pt x="3368389" y="1161303"/>
                  <a:pt x="3356229" y="1156439"/>
                </a:cubicBezTo>
                <a:lnTo>
                  <a:pt x="3352581" y="1156439"/>
                </a:lnTo>
                <a:cubicBezTo>
                  <a:pt x="3345285" y="1156439"/>
                  <a:pt x="3341028" y="1158263"/>
                  <a:pt x="3339813" y="1161911"/>
                </a:cubicBezTo>
                <a:cubicBezTo>
                  <a:pt x="3338596" y="1165559"/>
                  <a:pt x="3339204" y="1169816"/>
                  <a:pt x="3341637" y="1174680"/>
                </a:cubicBezTo>
                <a:lnTo>
                  <a:pt x="3323396" y="1181976"/>
                </a:lnTo>
                <a:cubicBezTo>
                  <a:pt x="3328260" y="1191704"/>
                  <a:pt x="3335556" y="1199000"/>
                  <a:pt x="3345285" y="1203864"/>
                </a:cubicBezTo>
                <a:cubicBezTo>
                  <a:pt x="3335556" y="1206296"/>
                  <a:pt x="3323396" y="1207512"/>
                  <a:pt x="3308803" y="1207512"/>
                </a:cubicBezTo>
                <a:cubicBezTo>
                  <a:pt x="3291779" y="1207512"/>
                  <a:pt x="3279619" y="1208728"/>
                  <a:pt x="3272323" y="1211160"/>
                </a:cubicBezTo>
                <a:cubicBezTo>
                  <a:pt x="3272323" y="1213592"/>
                  <a:pt x="3273539" y="1216025"/>
                  <a:pt x="3275971" y="1218456"/>
                </a:cubicBezTo>
                <a:cubicBezTo>
                  <a:pt x="3273539" y="1218456"/>
                  <a:pt x="3272323" y="1219673"/>
                  <a:pt x="3272323" y="1222105"/>
                </a:cubicBezTo>
                <a:cubicBezTo>
                  <a:pt x="3257731" y="1222105"/>
                  <a:pt x="3248002" y="1225753"/>
                  <a:pt x="3243138" y="1233049"/>
                </a:cubicBezTo>
                <a:lnTo>
                  <a:pt x="3203009" y="1240345"/>
                </a:lnTo>
                <a:cubicBezTo>
                  <a:pt x="3200577" y="1240345"/>
                  <a:pt x="3196929" y="1239737"/>
                  <a:pt x="3192065" y="1238521"/>
                </a:cubicBezTo>
                <a:cubicBezTo>
                  <a:pt x="3187201" y="1237305"/>
                  <a:pt x="3183553" y="1237913"/>
                  <a:pt x="3181121" y="1240345"/>
                </a:cubicBezTo>
                <a:cubicBezTo>
                  <a:pt x="3178689" y="1245209"/>
                  <a:pt x="3175649" y="1248249"/>
                  <a:pt x="3172001" y="1249465"/>
                </a:cubicBezTo>
                <a:cubicBezTo>
                  <a:pt x="3168353" y="1250681"/>
                  <a:pt x="3165313" y="1251289"/>
                  <a:pt x="3162881" y="1251289"/>
                </a:cubicBezTo>
                <a:cubicBezTo>
                  <a:pt x="3150721" y="1251289"/>
                  <a:pt x="3139776" y="1247641"/>
                  <a:pt x="3130048" y="1240345"/>
                </a:cubicBezTo>
                <a:cubicBezTo>
                  <a:pt x="3122752" y="1240345"/>
                  <a:pt x="3119104" y="1242777"/>
                  <a:pt x="3119104" y="1247641"/>
                </a:cubicBezTo>
                <a:cubicBezTo>
                  <a:pt x="3119104" y="1250073"/>
                  <a:pt x="3118496" y="1251289"/>
                  <a:pt x="3117280" y="1251289"/>
                </a:cubicBezTo>
                <a:cubicBezTo>
                  <a:pt x="3116064" y="1251289"/>
                  <a:pt x="3115456" y="1251289"/>
                  <a:pt x="3115456" y="1251289"/>
                </a:cubicBezTo>
                <a:cubicBezTo>
                  <a:pt x="3113024" y="1246425"/>
                  <a:pt x="3107551" y="1243993"/>
                  <a:pt x="3099039" y="1243993"/>
                </a:cubicBezTo>
                <a:cubicBezTo>
                  <a:pt x="3090527" y="1243993"/>
                  <a:pt x="3085055" y="1242777"/>
                  <a:pt x="3082623" y="1240345"/>
                </a:cubicBezTo>
                <a:cubicBezTo>
                  <a:pt x="3072895" y="1237913"/>
                  <a:pt x="3061951" y="1240345"/>
                  <a:pt x="3049790" y="1247641"/>
                </a:cubicBezTo>
                <a:cubicBezTo>
                  <a:pt x="3057086" y="1247641"/>
                  <a:pt x="3061951" y="1250073"/>
                  <a:pt x="3064383" y="1254937"/>
                </a:cubicBezTo>
                <a:cubicBezTo>
                  <a:pt x="3059519" y="1257369"/>
                  <a:pt x="3054654" y="1257977"/>
                  <a:pt x="3049790" y="1256761"/>
                </a:cubicBezTo>
                <a:cubicBezTo>
                  <a:pt x="3044926" y="1255545"/>
                  <a:pt x="3041278" y="1252505"/>
                  <a:pt x="3038846" y="1247641"/>
                </a:cubicBezTo>
                <a:lnTo>
                  <a:pt x="3020606" y="1247641"/>
                </a:lnTo>
                <a:cubicBezTo>
                  <a:pt x="3010877" y="1247641"/>
                  <a:pt x="3006013" y="1243993"/>
                  <a:pt x="3006013" y="1236697"/>
                </a:cubicBezTo>
                <a:cubicBezTo>
                  <a:pt x="3001149" y="1236697"/>
                  <a:pt x="2994461" y="1235481"/>
                  <a:pt x="2985949" y="1233049"/>
                </a:cubicBezTo>
                <a:cubicBezTo>
                  <a:pt x="2977437" y="1230617"/>
                  <a:pt x="2970749" y="1230617"/>
                  <a:pt x="2965885" y="1233049"/>
                </a:cubicBezTo>
                <a:cubicBezTo>
                  <a:pt x="2958589" y="1233049"/>
                  <a:pt x="2947644" y="1233657"/>
                  <a:pt x="2933052" y="1234873"/>
                </a:cubicBezTo>
                <a:cubicBezTo>
                  <a:pt x="2918460" y="1236089"/>
                  <a:pt x="2906299" y="1235481"/>
                  <a:pt x="2896571" y="1233049"/>
                </a:cubicBezTo>
                <a:lnTo>
                  <a:pt x="2874683" y="1229401"/>
                </a:lnTo>
                <a:cubicBezTo>
                  <a:pt x="2864955" y="1229401"/>
                  <a:pt x="2856443" y="1230617"/>
                  <a:pt x="2849146" y="1233049"/>
                </a:cubicBezTo>
                <a:cubicBezTo>
                  <a:pt x="2841850" y="1235481"/>
                  <a:pt x="2834554" y="1236697"/>
                  <a:pt x="2827258" y="1236697"/>
                </a:cubicBezTo>
                <a:cubicBezTo>
                  <a:pt x="2822394" y="1236697"/>
                  <a:pt x="2818137" y="1237305"/>
                  <a:pt x="2814489" y="1238521"/>
                </a:cubicBezTo>
                <a:cubicBezTo>
                  <a:pt x="2810841" y="1239737"/>
                  <a:pt x="2805369" y="1239129"/>
                  <a:pt x="2798073" y="1236697"/>
                </a:cubicBezTo>
                <a:cubicBezTo>
                  <a:pt x="2785913" y="1236697"/>
                  <a:pt x="2773753" y="1240345"/>
                  <a:pt x="2761593" y="1247641"/>
                </a:cubicBezTo>
                <a:cubicBezTo>
                  <a:pt x="2761593" y="1242777"/>
                  <a:pt x="2762201" y="1239737"/>
                  <a:pt x="2763417" y="1238521"/>
                </a:cubicBezTo>
                <a:cubicBezTo>
                  <a:pt x="2764633" y="1237305"/>
                  <a:pt x="2765241" y="1235481"/>
                  <a:pt x="2765241" y="1233049"/>
                </a:cubicBezTo>
                <a:cubicBezTo>
                  <a:pt x="2755512" y="1233049"/>
                  <a:pt x="2747000" y="1235481"/>
                  <a:pt x="2739704" y="1240345"/>
                </a:cubicBezTo>
                <a:cubicBezTo>
                  <a:pt x="2739704" y="1247641"/>
                  <a:pt x="2738488" y="1251897"/>
                  <a:pt x="2736056" y="1253113"/>
                </a:cubicBezTo>
                <a:cubicBezTo>
                  <a:pt x="2733624" y="1254329"/>
                  <a:pt x="2731192" y="1254937"/>
                  <a:pt x="2728759" y="1254937"/>
                </a:cubicBezTo>
                <a:cubicBezTo>
                  <a:pt x="2697143" y="1259801"/>
                  <a:pt x="2672823" y="1263450"/>
                  <a:pt x="2655798" y="1265881"/>
                </a:cubicBezTo>
                <a:cubicBezTo>
                  <a:pt x="2655798" y="1268314"/>
                  <a:pt x="2654582" y="1268922"/>
                  <a:pt x="2652150" y="1267706"/>
                </a:cubicBezTo>
                <a:cubicBezTo>
                  <a:pt x="2649718" y="1266489"/>
                  <a:pt x="2646070" y="1265881"/>
                  <a:pt x="2641206" y="1265881"/>
                </a:cubicBezTo>
                <a:cubicBezTo>
                  <a:pt x="2648502" y="1263450"/>
                  <a:pt x="2658838" y="1260409"/>
                  <a:pt x="2672215" y="1256761"/>
                </a:cubicBezTo>
                <a:cubicBezTo>
                  <a:pt x="2685591" y="1253113"/>
                  <a:pt x="2694711" y="1247641"/>
                  <a:pt x="2699575" y="1240345"/>
                </a:cubicBezTo>
                <a:lnTo>
                  <a:pt x="2692279" y="1240345"/>
                </a:lnTo>
                <a:lnTo>
                  <a:pt x="2692279" y="1236697"/>
                </a:lnTo>
                <a:cubicBezTo>
                  <a:pt x="2702007" y="1236697"/>
                  <a:pt x="2710519" y="1236697"/>
                  <a:pt x="2717815" y="1236697"/>
                </a:cubicBezTo>
                <a:cubicBezTo>
                  <a:pt x="2725111" y="1236697"/>
                  <a:pt x="2732408" y="1235481"/>
                  <a:pt x="2739704" y="1233049"/>
                </a:cubicBezTo>
                <a:cubicBezTo>
                  <a:pt x="2742136" y="1230617"/>
                  <a:pt x="2747608" y="1228185"/>
                  <a:pt x="2756121" y="1225753"/>
                </a:cubicBezTo>
                <a:cubicBezTo>
                  <a:pt x="2764633" y="1223321"/>
                  <a:pt x="2768889" y="1219673"/>
                  <a:pt x="2768889" y="1214808"/>
                </a:cubicBezTo>
                <a:cubicBezTo>
                  <a:pt x="2734840" y="1222105"/>
                  <a:pt x="2703223" y="1224537"/>
                  <a:pt x="2674039" y="1222105"/>
                </a:cubicBezTo>
                <a:lnTo>
                  <a:pt x="2714167" y="1214808"/>
                </a:lnTo>
                <a:lnTo>
                  <a:pt x="2761593" y="1200216"/>
                </a:lnTo>
                <a:cubicBezTo>
                  <a:pt x="2783481" y="1195352"/>
                  <a:pt x="2798073" y="1190488"/>
                  <a:pt x="2805369" y="1185624"/>
                </a:cubicBezTo>
                <a:lnTo>
                  <a:pt x="2809017" y="1178328"/>
                </a:lnTo>
                <a:cubicBezTo>
                  <a:pt x="2789561" y="1180760"/>
                  <a:pt x="2766457" y="1186840"/>
                  <a:pt x="2739704" y="1196568"/>
                </a:cubicBezTo>
                <a:cubicBezTo>
                  <a:pt x="2739704" y="1186840"/>
                  <a:pt x="2739704" y="1181976"/>
                  <a:pt x="2739704" y="1181976"/>
                </a:cubicBezTo>
                <a:cubicBezTo>
                  <a:pt x="2737272" y="1181976"/>
                  <a:pt x="2732408" y="1182584"/>
                  <a:pt x="2725111" y="1183800"/>
                </a:cubicBezTo>
                <a:cubicBezTo>
                  <a:pt x="2717815" y="1185016"/>
                  <a:pt x="2714167" y="1190488"/>
                  <a:pt x="2714167" y="1200216"/>
                </a:cubicBezTo>
                <a:cubicBezTo>
                  <a:pt x="2714167" y="1202648"/>
                  <a:pt x="2713559" y="1203864"/>
                  <a:pt x="2712343" y="1203864"/>
                </a:cubicBezTo>
                <a:cubicBezTo>
                  <a:pt x="2711127" y="1203864"/>
                  <a:pt x="2709303" y="1203864"/>
                  <a:pt x="2706871" y="1203864"/>
                </a:cubicBezTo>
                <a:cubicBezTo>
                  <a:pt x="2697143" y="1203864"/>
                  <a:pt x="2691063" y="1205080"/>
                  <a:pt x="2688631" y="1207512"/>
                </a:cubicBezTo>
                <a:lnTo>
                  <a:pt x="2688631" y="1185624"/>
                </a:lnTo>
                <a:lnTo>
                  <a:pt x="2674039" y="1185624"/>
                </a:lnTo>
                <a:lnTo>
                  <a:pt x="2674039" y="1181976"/>
                </a:lnTo>
                <a:lnTo>
                  <a:pt x="2710519" y="1178328"/>
                </a:lnTo>
                <a:cubicBezTo>
                  <a:pt x="2722679" y="1178328"/>
                  <a:pt x="2732408" y="1174680"/>
                  <a:pt x="2739704" y="1167383"/>
                </a:cubicBezTo>
                <a:lnTo>
                  <a:pt x="2776185" y="1160087"/>
                </a:lnTo>
                <a:cubicBezTo>
                  <a:pt x="2788345" y="1160087"/>
                  <a:pt x="2794425" y="1158871"/>
                  <a:pt x="2794425" y="1156439"/>
                </a:cubicBezTo>
                <a:cubicBezTo>
                  <a:pt x="2789561" y="1151575"/>
                  <a:pt x="2783481" y="1147927"/>
                  <a:pt x="2776185" y="1145495"/>
                </a:cubicBezTo>
                <a:cubicBezTo>
                  <a:pt x="2783481" y="1145495"/>
                  <a:pt x="2793209" y="1143063"/>
                  <a:pt x="2805369" y="1138199"/>
                </a:cubicBezTo>
                <a:cubicBezTo>
                  <a:pt x="2790777" y="1128471"/>
                  <a:pt x="2778617" y="1128471"/>
                  <a:pt x="2768889" y="1138199"/>
                </a:cubicBezTo>
                <a:lnTo>
                  <a:pt x="2736056" y="1149143"/>
                </a:lnTo>
                <a:lnTo>
                  <a:pt x="2768889" y="1149143"/>
                </a:lnTo>
                <a:cubicBezTo>
                  <a:pt x="2768889" y="1154007"/>
                  <a:pt x="2765241" y="1156439"/>
                  <a:pt x="2757945" y="1156439"/>
                </a:cubicBezTo>
                <a:cubicBezTo>
                  <a:pt x="2738488" y="1156439"/>
                  <a:pt x="2706871" y="1160087"/>
                  <a:pt x="2663095" y="1167383"/>
                </a:cubicBezTo>
                <a:cubicBezTo>
                  <a:pt x="2660662" y="1174680"/>
                  <a:pt x="2653366" y="1179544"/>
                  <a:pt x="2641206" y="1181976"/>
                </a:cubicBezTo>
                <a:cubicBezTo>
                  <a:pt x="2636342" y="1179544"/>
                  <a:pt x="2632694" y="1178936"/>
                  <a:pt x="2630262" y="1180152"/>
                </a:cubicBezTo>
                <a:cubicBezTo>
                  <a:pt x="2627830" y="1181368"/>
                  <a:pt x="2624181" y="1186840"/>
                  <a:pt x="2619317" y="1196568"/>
                </a:cubicBezTo>
                <a:cubicBezTo>
                  <a:pt x="2641206" y="1196568"/>
                  <a:pt x="2654582" y="1192920"/>
                  <a:pt x="2659447" y="1185624"/>
                </a:cubicBezTo>
                <a:cubicBezTo>
                  <a:pt x="2659447" y="1195352"/>
                  <a:pt x="2658231" y="1200216"/>
                  <a:pt x="2655798" y="1200216"/>
                </a:cubicBezTo>
                <a:cubicBezTo>
                  <a:pt x="2648502" y="1200216"/>
                  <a:pt x="2641206" y="1201432"/>
                  <a:pt x="2633910" y="1203864"/>
                </a:cubicBezTo>
                <a:cubicBezTo>
                  <a:pt x="2626613" y="1206296"/>
                  <a:pt x="2620533" y="1208728"/>
                  <a:pt x="2615669" y="1211160"/>
                </a:cubicBezTo>
                <a:cubicBezTo>
                  <a:pt x="2610805" y="1213592"/>
                  <a:pt x="2607157" y="1215416"/>
                  <a:pt x="2604725" y="1216632"/>
                </a:cubicBezTo>
                <a:cubicBezTo>
                  <a:pt x="2602293" y="1217849"/>
                  <a:pt x="2599861" y="1218456"/>
                  <a:pt x="2597429" y="1218456"/>
                </a:cubicBezTo>
                <a:cubicBezTo>
                  <a:pt x="2587701" y="1220889"/>
                  <a:pt x="2575541" y="1222105"/>
                  <a:pt x="2560948" y="1222105"/>
                </a:cubicBezTo>
                <a:cubicBezTo>
                  <a:pt x="2558516" y="1224537"/>
                  <a:pt x="2553652" y="1225753"/>
                  <a:pt x="2546356" y="1225753"/>
                </a:cubicBezTo>
                <a:lnTo>
                  <a:pt x="2531764" y="1225753"/>
                </a:lnTo>
                <a:cubicBezTo>
                  <a:pt x="2529332" y="1225753"/>
                  <a:pt x="2526292" y="1227577"/>
                  <a:pt x="2522643" y="1231225"/>
                </a:cubicBezTo>
                <a:cubicBezTo>
                  <a:pt x="2518995" y="1234873"/>
                  <a:pt x="2514739" y="1233049"/>
                  <a:pt x="2509875" y="1225753"/>
                </a:cubicBezTo>
                <a:lnTo>
                  <a:pt x="2498931" y="1236697"/>
                </a:lnTo>
                <a:lnTo>
                  <a:pt x="2477043" y="1240345"/>
                </a:lnTo>
                <a:cubicBezTo>
                  <a:pt x="2472179" y="1242777"/>
                  <a:pt x="2468531" y="1245817"/>
                  <a:pt x="2466098" y="1249465"/>
                </a:cubicBezTo>
                <a:cubicBezTo>
                  <a:pt x="2463666" y="1253113"/>
                  <a:pt x="2463666" y="1257369"/>
                  <a:pt x="2466098" y="1262233"/>
                </a:cubicBezTo>
                <a:cubicBezTo>
                  <a:pt x="2470962" y="1262233"/>
                  <a:pt x="2475827" y="1261626"/>
                  <a:pt x="2480691" y="1260409"/>
                </a:cubicBezTo>
                <a:cubicBezTo>
                  <a:pt x="2485555" y="1259193"/>
                  <a:pt x="2490419" y="1258585"/>
                  <a:pt x="2495283" y="1258585"/>
                </a:cubicBezTo>
                <a:lnTo>
                  <a:pt x="2498931" y="1258585"/>
                </a:lnTo>
                <a:cubicBezTo>
                  <a:pt x="2494067" y="1265881"/>
                  <a:pt x="2486771" y="1269530"/>
                  <a:pt x="2477043" y="1269530"/>
                </a:cubicBezTo>
                <a:cubicBezTo>
                  <a:pt x="2469746" y="1271962"/>
                  <a:pt x="2463666" y="1275002"/>
                  <a:pt x="2458802" y="1278650"/>
                </a:cubicBezTo>
                <a:cubicBezTo>
                  <a:pt x="2453938" y="1282298"/>
                  <a:pt x="2450290" y="1285338"/>
                  <a:pt x="2447858" y="1287770"/>
                </a:cubicBezTo>
                <a:lnTo>
                  <a:pt x="2444210" y="1295066"/>
                </a:lnTo>
                <a:lnTo>
                  <a:pt x="2447858" y="1295066"/>
                </a:lnTo>
                <a:cubicBezTo>
                  <a:pt x="2464883" y="1292634"/>
                  <a:pt x="2484339" y="1287770"/>
                  <a:pt x="2506227" y="1280474"/>
                </a:cubicBezTo>
                <a:cubicBezTo>
                  <a:pt x="2528116" y="1273178"/>
                  <a:pt x="2547572" y="1268314"/>
                  <a:pt x="2564596" y="1265881"/>
                </a:cubicBezTo>
                <a:cubicBezTo>
                  <a:pt x="2591349" y="1258585"/>
                  <a:pt x="2609589" y="1256153"/>
                  <a:pt x="2619317" y="1258585"/>
                </a:cubicBezTo>
                <a:cubicBezTo>
                  <a:pt x="2609589" y="1268314"/>
                  <a:pt x="2604725" y="1273178"/>
                  <a:pt x="2604725" y="1273178"/>
                </a:cubicBezTo>
                <a:lnTo>
                  <a:pt x="2619317" y="1269530"/>
                </a:lnTo>
                <a:cubicBezTo>
                  <a:pt x="2612021" y="1286554"/>
                  <a:pt x="2598645" y="1295066"/>
                  <a:pt x="2579189" y="1295066"/>
                </a:cubicBezTo>
                <a:cubicBezTo>
                  <a:pt x="2579189" y="1292634"/>
                  <a:pt x="2582837" y="1290810"/>
                  <a:pt x="2590133" y="1289594"/>
                </a:cubicBezTo>
                <a:cubicBezTo>
                  <a:pt x="2597429" y="1288378"/>
                  <a:pt x="2602293" y="1285338"/>
                  <a:pt x="2604725" y="1280474"/>
                </a:cubicBezTo>
                <a:cubicBezTo>
                  <a:pt x="2602293" y="1275610"/>
                  <a:pt x="2594997" y="1275610"/>
                  <a:pt x="2582837" y="1280474"/>
                </a:cubicBezTo>
                <a:cubicBezTo>
                  <a:pt x="2580405" y="1285338"/>
                  <a:pt x="2571893" y="1287770"/>
                  <a:pt x="2557300" y="1287770"/>
                </a:cubicBezTo>
                <a:cubicBezTo>
                  <a:pt x="2562164" y="1287770"/>
                  <a:pt x="2564596" y="1284122"/>
                  <a:pt x="2564596" y="1276826"/>
                </a:cubicBezTo>
                <a:cubicBezTo>
                  <a:pt x="2557300" y="1279258"/>
                  <a:pt x="2551220" y="1282298"/>
                  <a:pt x="2546356" y="1285946"/>
                </a:cubicBezTo>
                <a:cubicBezTo>
                  <a:pt x="2541492" y="1289594"/>
                  <a:pt x="2536628" y="1291418"/>
                  <a:pt x="2531764" y="1291418"/>
                </a:cubicBezTo>
                <a:cubicBezTo>
                  <a:pt x="2517171" y="1296282"/>
                  <a:pt x="2506227" y="1296282"/>
                  <a:pt x="2498931" y="1291418"/>
                </a:cubicBezTo>
                <a:cubicBezTo>
                  <a:pt x="2494067" y="1303578"/>
                  <a:pt x="2484339" y="1310875"/>
                  <a:pt x="2469746" y="1313306"/>
                </a:cubicBezTo>
                <a:cubicBezTo>
                  <a:pt x="2455154" y="1315738"/>
                  <a:pt x="2447858" y="1316954"/>
                  <a:pt x="2447858" y="1316954"/>
                </a:cubicBezTo>
                <a:lnTo>
                  <a:pt x="2447858" y="1309658"/>
                </a:lnTo>
                <a:cubicBezTo>
                  <a:pt x="2442994" y="1307226"/>
                  <a:pt x="2440562" y="1309658"/>
                  <a:pt x="2440562" y="1316954"/>
                </a:cubicBezTo>
                <a:lnTo>
                  <a:pt x="2436914" y="1386268"/>
                </a:lnTo>
                <a:cubicBezTo>
                  <a:pt x="2432050" y="1400860"/>
                  <a:pt x="2429618" y="1425181"/>
                  <a:pt x="2429618" y="1459229"/>
                </a:cubicBezTo>
                <a:cubicBezTo>
                  <a:pt x="2424753" y="1464094"/>
                  <a:pt x="2427185" y="1470174"/>
                  <a:pt x="2436914" y="1477470"/>
                </a:cubicBezTo>
                <a:cubicBezTo>
                  <a:pt x="2444210" y="1482334"/>
                  <a:pt x="2447858" y="1489630"/>
                  <a:pt x="2447858" y="1499358"/>
                </a:cubicBezTo>
                <a:cubicBezTo>
                  <a:pt x="2445426" y="1492062"/>
                  <a:pt x="2438130" y="1484766"/>
                  <a:pt x="2425970" y="1477470"/>
                </a:cubicBezTo>
                <a:cubicBezTo>
                  <a:pt x="2425970" y="1479902"/>
                  <a:pt x="2425361" y="1484766"/>
                  <a:pt x="2424145" y="1492062"/>
                </a:cubicBezTo>
                <a:cubicBezTo>
                  <a:pt x="2422929" y="1499358"/>
                  <a:pt x="2423537" y="1506654"/>
                  <a:pt x="2425970" y="1513951"/>
                </a:cubicBezTo>
                <a:cubicBezTo>
                  <a:pt x="2438130" y="1513951"/>
                  <a:pt x="2445426" y="1511519"/>
                  <a:pt x="2447858" y="1506654"/>
                </a:cubicBezTo>
                <a:cubicBezTo>
                  <a:pt x="2452722" y="1504222"/>
                  <a:pt x="2456370" y="1499966"/>
                  <a:pt x="2458802" y="1493886"/>
                </a:cubicBezTo>
                <a:cubicBezTo>
                  <a:pt x="2461234" y="1487806"/>
                  <a:pt x="2463666" y="1482334"/>
                  <a:pt x="2466098" y="1477470"/>
                </a:cubicBezTo>
                <a:cubicBezTo>
                  <a:pt x="2470962" y="1484766"/>
                  <a:pt x="2473394" y="1492062"/>
                  <a:pt x="2473394" y="1499358"/>
                </a:cubicBezTo>
                <a:cubicBezTo>
                  <a:pt x="2473394" y="1509087"/>
                  <a:pt x="2477651" y="1519423"/>
                  <a:pt x="2486163" y="1530367"/>
                </a:cubicBezTo>
                <a:cubicBezTo>
                  <a:pt x="2494675" y="1541311"/>
                  <a:pt x="2500147" y="1549215"/>
                  <a:pt x="2502579" y="1554079"/>
                </a:cubicBezTo>
                <a:cubicBezTo>
                  <a:pt x="2514739" y="1558944"/>
                  <a:pt x="2522035" y="1555296"/>
                  <a:pt x="2524467" y="1543135"/>
                </a:cubicBezTo>
                <a:cubicBezTo>
                  <a:pt x="2524467" y="1535839"/>
                  <a:pt x="2527508" y="1530975"/>
                  <a:pt x="2533588" y="1528543"/>
                </a:cubicBezTo>
                <a:cubicBezTo>
                  <a:pt x="2539668" y="1526111"/>
                  <a:pt x="2542708" y="1524895"/>
                  <a:pt x="2542708" y="1524895"/>
                </a:cubicBezTo>
                <a:cubicBezTo>
                  <a:pt x="2552436" y="1524895"/>
                  <a:pt x="2559733" y="1517599"/>
                  <a:pt x="2564596" y="1503006"/>
                </a:cubicBezTo>
                <a:cubicBezTo>
                  <a:pt x="2569460" y="1495710"/>
                  <a:pt x="2569460" y="1488414"/>
                  <a:pt x="2564596" y="1481118"/>
                </a:cubicBezTo>
                <a:lnTo>
                  <a:pt x="2564596" y="1470174"/>
                </a:lnTo>
                <a:cubicBezTo>
                  <a:pt x="2567029" y="1472606"/>
                  <a:pt x="2571893" y="1477470"/>
                  <a:pt x="2579189" y="1484766"/>
                </a:cubicBezTo>
                <a:cubicBezTo>
                  <a:pt x="2586485" y="1479902"/>
                  <a:pt x="2590133" y="1466525"/>
                  <a:pt x="2590133" y="1444637"/>
                </a:cubicBezTo>
                <a:cubicBezTo>
                  <a:pt x="2594997" y="1447069"/>
                  <a:pt x="2597429" y="1450717"/>
                  <a:pt x="2597429" y="1455581"/>
                </a:cubicBezTo>
                <a:cubicBezTo>
                  <a:pt x="2597429" y="1460446"/>
                  <a:pt x="2597429" y="1464094"/>
                  <a:pt x="2597429" y="1466525"/>
                </a:cubicBezTo>
                <a:lnTo>
                  <a:pt x="2608373" y="1466525"/>
                </a:lnTo>
                <a:cubicBezTo>
                  <a:pt x="2608373" y="1468958"/>
                  <a:pt x="2610197" y="1471390"/>
                  <a:pt x="2613845" y="1473822"/>
                </a:cubicBezTo>
                <a:cubicBezTo>
                  <a:pt x="2617493" y="1476254"/>
                  <a:pt x="2618101" y="1478686"/>
                  <a:pt x="2615669" y="1481118"/>
                </a:cubicBezTo>
                <a:lnTo>
                  <a:pt x="2619317" y="1495710"/>
                </a:lnTo>
                <a:lnTo>
                  <a:pt x="2612021" y="1532191"/>
                </a:lnTo>
                <a:cubicBezTo>
                  <a:pt x="2619317" y="1532191"/>
                  <a:pt x="2622965" y="1528543"/>
                  <a:pt x="2622965" y="1521247"/>
                </a:cubicBezTo>
                <a:cubicBezTo>
                  <a:pt x="2630262" y="1511519"/>
                  <a:pt x="2633910" y="1505438"/>
                  <a:pt x="2633910" y="1503006"/>
                </a:cubicBezTo>
                <a:cubicBezTo>
                  <a:pt x="2636342" y="1505438"/>
                  <a:pt x="2637558" y="1511519"/>
                  <a:pt x="2637558" y="1521247"/>
                </a:cubicBezTo>
                <a:lnTo>
                  <a:pt x="2655798" y="1521247"/>
                </a:lnTo>
                <a:lnTo>
                  <a:pt x="2659447" y="1546783"/>
                </a:lnTo>
                <a:cubicBezTo>
                  <a:pt x="2661879" y="1544351"/>
                  <a:pt x="2664919" y="1542527"/>
                  <a:pt x="2668567" y="1541311"/>
                </a:cubicBezTo>
                <a:cubicBezTo>
                  <a:pt x="2672215" y="1540095"/>
                  <a:pt x="2676471" y="1538271"/>
                  <a:pt x="2681335" y="1535839"/>
                </a:cubicBezTo>
                <a:cubicBezTo>
                  <a:pt x="2683767" y="1533407"/>
                  <a:pt x="2686807" y="1532191"/>
                  <a:pt x="2690455" y="1532191"/>
                </a:cubicBezTo>
                <a:cubicBezTo>
                  <a:pt x="2694103" y="1532191"/>
                  <a:pt x="2697143" y="1534623"/>
                  <a:pt x="2699575" y="1539487"/>
                </a:cubicBezTo>
                <a:cubicBezTo>
                  <a:pt x="2702007" y="1541919"/>
                  <a:pt x="2705655" y="1545567"/>
                  <a:pt x="2710519" y="1550431"/>
                </a:cubicBezTo>
                <a:cubicBezTo>
                  <a:pt x="2715383" y="1555296"/>
                  <a:pt x="2722679" y="1556512"/>
                  <a:pt x="2732408" y="1554079"/>
                </a:cubicBezTo>
                <a:cubicBezTo>
                  <a:pt x="2744568" y="1554079"/>
                  <a:pt x="2751864" y="1557727"/>
                  <a:pt x="2754297" y="1565024"/>
                </a:cubicBezTo>
                <a:lnTo>
                  <a:pt x="2757945" y="1565024"/>
                </a:lnTo>
                <a:cubicBezTo>
                  <a:pt x="2762809" y="1565024"/>
                  <a:pt x="2770105" y="1568064"/>
                  <a:pt x="2779833" y="1574144"/>
                </a:cubicBezTo>
                <a:cubicBezTo>
                  <a:pt x="2789561" y="1580224"/>
                  <a:pt x="2799289" y="1580832"/>
                  <a:pt x="2809017" y="1575968"/>
                </a:cubicBezTo>
                <a:lnTo>
                  <a:pt x="2819961" y="1579616"/>
                </a:lnTo>
                <a:cubicBezTo>
                  <a:pt x="2819961" y="1574752"/>
                  <a:pt x="2822394" y="1572320"/>
                  <a:pt x="2827258" y="1572320"/>
                </a:cubicBezTo>
                <a:lnTo>
                  <a:pt x="2834554" y="1568672"/>
                </a:lnTo>
                <a:cubicBezTo>
                  <a:pt x="2844282" y="1568672"/>
                  <a:pt x="2857050" y="1572928"/>
                  <a:pt x="2872859" y="1581440"/>
                </a:cubicBezTo>
                <a:cubicBezTo>
                  <a:pt x="2888667" y="1589952"/>
                  <a:pt x="2900219" y="1597856"/>
                  <a:pt x="2907515" y="1605153"/>
                </a:cubicBezTo>
                <a:cubicBezTo>
                  <a:pt x="2895355" y="1600288"/>
                  <a:pt x="2884411" y="1597856"/>
                  <a:pt x="2874683" y="1597856"/>
                </a:cubicBezTo>
                <a:cubicBezTo>
                  <a:pt x="2872251" y="1595424"/>
                  <a:pt x="2863739" y="1596640"/>
                  <a:pt x="2849146" y="1601504"/>
                </a:cubicBezTo>
                <a:cubicBezTo>
                  <a:pt x="2856443" y="1608801"/>
                  <a:pt x="2866779" y="1613057"/>
                  <a:pt x="2880155" y="1614273"/>
                </a:cubicBezTo>
                <a:cubicBezTo>
                  <a:pt x="2893531" y="1615489"/>
                  <a:pt x="2903867" y="1617313"/>
                  <a:pt x="2911163" y="1619745"/>
                </a:cubicBezTo>
                <a:cubicBezTo>
                  <a:pt x="2920892" y="1624609"/>
                  <a:pt x="2936700" y="1630689"/>
                  <a:pt x="2958589" y="1637985"/>
                </a:cubicBezTo>
                <a:lnTo>
                  <a:pt x="2940348" y="1637985"/>
                </a:lnTo>
                <a:cubicBezTo>
                  <a:pt x="2925756" y="1637985"/>
                  <a:pt x="2916027" y="1641633"/>
                  <a:pt x="2911163" y="1648929"/>
                </a:cubicBezTo>
                <a:lnTo>
                  <a:pt x="2954940" y="1648929"/>
                </a:lnTo>
                <a:cubicBezTo>
                  <a:pt x="2954940" y="1656226"/>
                  <a:pt x="2948860" y="1659874"/>
                  <a:pt x="2936700" y="1659874"/>
                </a:cubicBezTo>
                <a:cubicBezTo>
                  <a:pt x="2931836" y="1659874"/>
                  <a:pt x="2926364" y="1658658"/>
                  <a:pt x="2920284" y="1656226"/>
                </a:cubicBezTo>
                <a:cubicBezTo>
                  <a:pt x="2914203" y="1653793"/>
                  <a:pt x="2909948" y="1653793"/>
                  <a:pt x="2907515" y="1656226"/>
                </a:cubicBezTo>
                <a:cubicBezTo>
                  <a:pt x="2905083" y="1658658"/>
                  <a:pt x="2901435" y="1659874"/>
                  <a:pt x="2896571" y="1659874"/>
                </a:cubicBezTo>
                <a:cubicBezTo>
                  <a:pt x="2894139" y="1659874"/>
                  <a:pt x="2889275" y="1659874"/>
                  <a:pt x="2881979" y="1659874"/>
                </a:cubicBezTo>
                <a:cubicBezTo>
                  <a:pt x="2874683" y="1659874"/>
                  <a:pt x="2867387" y="1662306"/>
                  <a:pt x="2860091" y="1667170"/>
                </a:cubicBezTo>
                <a:cubicBezTo>
                  <a:pt x="2867387" y="1667170"/>
                  <a:pt x="2878331" y="1666562"/>
                  <a:pt x="2892923" y="1665346"/>
                </a:cubicBezTo>
                <a:cubicBezTo>
                  <a:pt x="2907515" y="1664130"/>
                  <a:pt x="2917244" y="1664738"/>
                  <a:pt x="2922108" y="1667170"/>
                </a:cubicBezTo>
                <a:cubicBezTo>
                  <a:pt x="2926971" y="1667170"/>
                  <a:pt x="2934876" y="1666562"/>
                  <a:pt x="2945820" y="1665346"/>
                </a:cubicBezTo>
                <a:cubicBezTo>
                  <a:pt x="2956764" y="1664130"/>
                  <a:pt x="2967101" y="1664738"/>
                  <a:pt x="2976829" y="1667170"/>
                </a:cubicBezTo>
                <a:lnTo>
                  <a:pt x="2969533" y="1681762"/>
                </a:lnTo>
                <a:lnTo>
                  <a:pt x="2973181" y="1700003"/>
                </a:lnTo>
                <a:cubicBezTo>
                  <a:pt x="2978045" y="1702434"/>
                  <a:pt x="2987773" y="1707299"/>
                  <a:pt x="3002365" y="1714595"/>
                </a:cubicBezTo>
                <a:cubicBezTo>
                  <a:pt x="2992637" y="1721891"/>
                  <a:pt x="2985341" y="1726755"/>
                  <a:pt x="2980477" y="1729187"/>
                </a:cubicBezTo>
                <a:lnTo>
                  <a:pt x="3002365" y="1732835"/>
                </a:lnTo>
                <a:cubicBezTo>
                  <a:pt x="3007229" y="1735267"/>
                  <a:pt x="3009662" y="1737699"/>
                  <a:pt x="3009662" y="1740131"/>
                </a:cubicBezTo>
                <a:cubicBezTo>
                  <a:pt x="3009662" y="1744995"/>
                  <a:pt x="3007229" y="1747428"/>
                  <a:pt x="3002365" y="1747428"/>
                </a:cubicBezTo>
                <a:cubicBezTo>
                  <a:pt x="2995069" y="1749859"/>
                  <a:pt x="2991421" y="1758372"/>
                  <a:pt x="2991421" y="1772964"/>
                </a:cubicBezTo>
                <a:lnTo>
                  <a:pt x="2995069" y="1783908"/>
                </a:lnTo>
                <a:cubicBezTo>
                  <a:pt x="2987773" y="1791204"/>
                  <a:pt x="2980477" y="1793636"/>
                  <a:pt x="2973181" y="1791204"/>
                </a:cubicBezTo>
                <a:cubicBezTo>
                  <a:pt x="2973181" y="1788772"/>
                  <a:pt x="2968317" y="1789988"/>
                  <a:pt x="2958589" y="1794852"/>
                </a:cubicBezTo>
                <a:cubicBezTo>
                  <a:pt x="2961021" y="1797284"/>
                  <a:pt x="2964669" y="1800325"/>
                  <a:pt x="2969533" y="1803973"/>
                </a:cubicBezTo>
                <a:cubicBezTo>
                  <a:pt x="2974397" y="1807621"/>
                  <a:pt x="2975613" y="1813093"/>
                  <a:pt x="2973181" y="1820389"/>
                </a:cubicBezTo>
                <a:cubicBezTo>
                  <a:pt x="2973181" y="1820389"/>
                  <a:pt x="2971357" y="1820997"/>
                  <a:pt x="2967709" y="1822213"/>
                </a:cubicBezTo>
                <a:cubicBezTo>
                  <a:pt x="2964061" y="1823429"/>
                  <a:pt x="2961021" y="1822821"/>
                  <a:pt x="2958589" y="1820389"/>
                </a:cubicBezTo>
                <a:cubicBezTo>
                  <a:pt x="2956157" y="1817957"/>
                  <a:pt x="2953116" y="1817349"/>
                  <a:pt x="2949468" y="1818565"/>
                </a:cubicBezTo>
                <a:cubicBezTo>
                  <a:pt x="2945820" y="1819781"/>
                  <a:pt x="2941564" y="1820389"/>
                  <a:pt x="2936700" y="1820389"/>
                </a:cubicBezTo>
                <a:lnTo>
                  <a:pt x="2918460" y="1820389"/>
                </a:lnTo>
                <a:cubicBezTo>
                  <a:pt x="2918460" y="1822821"/>
                  <a:pt x="2923323" y="1826469"/>
                  <a:pt x="2933052" y="1831333"/>
                </a:cubicBezTo>
                <a:cubicBezTo>
                  <a:pt x="2942780" y="1836197"/>
                  <a:pt x="2950076" y="1842277"/>
                  <a:pt x="2954940" y="1849574"/>
                </a:cubicBezTo>
                <a:lnTo>
                  <a:pt x="2947644" y="1849574"/>
                </a:lnTo>
                <a:cubicBezTo>
                  <a:pt x="2942780" y="1849574"/>
                  <a:pt x="2939132" y="1850181"/>
                  <a:pt x="2936700" y="1851398"/>
                </a:cubicBezTo>
                <a:cubicBezTo>
                  <a:pt x="2934268" y="1852614"/>
                  <a:pt x="2933052" y="1856870"/>
                  <a:pt x="2933052" y="1864166"/>
                </a:cubicBezTo>
                <a:lnTo>
                  <a:pt x="2922108" y="1867814"/>
                </a:lnTo>
                <a:lnTo>
                  <a:pt x="2914811" y="1867814"/>
                </a:lnTo>
                <a:cubicBezTo>
                  <a:pt x="2900219" y="1867814"/>
                  <a:pt x="2889275" y="1872678"/>
                  <a:pt x="2881979" y="1882406"/>
                </a:cubicBezTo>
                <a:lnTo>
                  <a:pt x="2849146" y="1882406"/>
                </a:lnTo>
                <a:cubicBezTo>
                  <a:pt x="2844282" y="1887270"/>
                  <a:pt x="2836986" y="1887270"/>
                  <a:pt x="2827258" y="1882406"/>
                </a:cubicBezTo>
                <a:lnTo>
                  <a:pt x="2816313" y="1882406"/>
                </a:lnTo>
                <a:cubicBezTo>
                  <a:pt x="2818746" y="1884838"/>
                  <a:pt x="2821177" y="1886054"/>
                  <a:pt x="2823609" y="1886054"/>
                </a:cubicBezTo>
                <a:cubicBezTo>
                  <a:pt x="2826042" y="1886054"/>
                  <a:pt x="2828474" y="1887270"/>
                  <a:pt x="2830906" y="1889702"/>
                </a:cubicBezTo>
                <a:cubicBezTo>
                  <a:pt x="2835770" y="1894567"/>
                  <a:pt x="2838202" y="1899430"/>
                  <a:pt x="2838202" y="1904295"/>
                </a:cubicBezTo>
                <a:cubicBezTo>
                  <a:pt x="2833338" y="1909159"/>
                  <a:pt x="2827258" y="1911591"/>
                  <a:pt x="2819961" y="1911591"/>
                </a:cubicBezTo>
                <a:cubicBezTo>
                  <a:pt x="2812665" y="1911591"/>
                  <a:pt x="2806585" y="1912807"/>
                  <a:pt x="2801721" y="1915239"/>
                </a:cubicBezTo>
                <a:cubicBezTo>
                  <a:pt x="2801721" y="1915239"/>
                  <a:pt x="2799289" y="1917671"/>
                  <a:pt x="2794425" y="1922535"/>
                </a:cubicBezTo>
                <a:lnTo>
                  <a:pt x="2816313" y="1933479"/>
                </a:lnTo>
                <a:cubicBezTo>
                  <a:pt x="2801721" y="1938343"/>
                  <a:pt x="2790777" y="1938343"/>
                  <a:pt x="2783481" y="1933479"/>
                </a:cubicBezTo>
                <a:cubicBezTo>
                  <a:pt x="2773753" y="1933479"/>
                  <a:pt x="2765241" y="1932871"/>
                  <a:pt x="2757945" y="1931655"/>
                </a:cubicBezTo>
                <a:cubicBezTo>
                  <a:pt x="2750648" y="1930439"/>
                  <a:pt x="2744568" y="1928615"/>
                  <a:pt x="2739704" y="1926183"/>
                </a:cubicBezTo>
                <a:cubicBezTo>
                  <a:pt x="2734840" y="1926183"/>
                  <a:pt x="2729368" y="1924967"/>
                  <a:pt x="2723287" y="1922535"/>
                </a:cubicBezTo>
                <a:cubicBezTo>
                  <a:pt x="2717207" y="1920103"/>
                  <a:pt x="2714167" y="1921319"/>
                  <a:pt x="2714167" y="1926183"/>
                </a:cubicBezTo>
                <a:lnTo>
                  <a:pt x="2699575" y="1926183"/>
                </a:lnTo>
                <a:cubicBezTo>
                  <a:pt x="2682551" y="1926183"/>
                  <a:pt x="2669175" y="1923751"/>
                  <a:pt x="2659447" y="1918887"/>
                </a:cubicBezTo>
                <a:cubicBezTo>
                  <a:pt x="2659447" y="1916455"/>
                  <a:pt x="2658231" y="1915239"/>
                  <a:pt x="2655798" y="1915239"/>
                </a:cubicBezTo>
                <a:cubicBezTo>
                  <a:pt x="2653366" y="1915239"/>
                  <a:pt x="2650934" y="1912807"/>
                  <a:pt x="2648502" y="1907943"/>
                </a:cubicBezTo>
                <a:lnTo>
                  <a:pt x="2615669" y="1907943"/>
                </a:lnTo>
                <a:cubicBezTo>
                  <a:pt x="2610805" y="1907943"/>
                  <a:pt x="2606549" y="1909159"/>
                  <a:pt x="2602901" y="1911591"/>
                </a:cubicBezTo>
                <a:cubicBezTo>
                  <a:pt x="2599253" y="1914023"/>
                  <a:pt x="2594997" y="1915239"/>
                  <a:pt x="2590133" y="1915239"/>
                </a:cubicBezTo>
                <a:cubicBezTo>
                  <a:pt x="2585269" y="1920103"/>
                  <a:pt x="2579189" y="1920103"/>
                  <a:pt x="2571893" y="1915239"/>
                </a:cubicBezTo>
                <a:cubicBezTo>
                  <a:pt x="2571893" y="1912807"/>
                  <a:pt x="2571284" y="1911591"/>
                  <a:pt x="2570069" y="1911591"/>
                </a:cubicBezTo>
                <a:cubicBezTo>
                  <a:pt x="2568853" y="1911591"/>
                  <a:pt x="2568245" y="1912807"/>
                  <a:pt x="2568245" y="1915239"/>
                </a:cubicBezTo>
                <a:cubicBezTo>
                  <a:pt x="2565812" y="1915239"/>
                  <a:pt x="2558516" y="1916455"/>
                  <a:pt x="2546356" y="1918887"/>
                </a:cubicBezTo>
                <a:cubicBezTo>
                  <a:pt x="2534196" y="1921319"/>
                  <a:pt x="2525683" y="1927399"/>
                  <a:pt x="2520819" y="1937127"/>
                </a:cubicBezTo>
                <a:lnTo>
                  <a:pt x="2506227" y="1933479"/>
                </a:lnTo>
                <a:cubicBezTo>
                  <a:pt x="2508659" y="1938343"/>
                  <a:pt x="2509875" y="1946855"/>
                  <a:pt x="2509875" y="1959016"/>
                </a:cubicBezTo>
                <a:lnTo>
                  <a:pt x="2506227" y="1959016"/>
                </a:lnTo>
                <a:cubicBezTo>
                  <a:pt x="2503795" y="1959016"/>
                  <a:pt x="2501971" y="1958408"/>
                  <a:pt x="2500755" y="1957192"/>
                </a:cubicBezTo>
                <a:cubicBezTo>
                  <a:pt x="2499539" y="1955976"/>
                  <a:pt x="2496499" y="1955368"/>
                  <a:pt x="2491635" y="1955368"/>
                </a:cubicBezTo>
                <a:lnTo>
                  <a:pt x="2491635" y="1933479"/>
                </a:lnTo>
                <a:lnTo>
                  <a:pt x="2480691" y="1948071"/>
                </a:lnTo>
                <a:lnTo>
                  <a:pt x="2462450" y="1940775"/>
                </a:lnTo>
                <a:cubicBezTo>
                  <a:pt x="2462450" y="1935911"/>
                  <a:pt x="2464883" y="1931047"/>
                  <a:pt x="2469746" y="1926183"/>
                </a:cubicBezTo>
                <a:cubicBezTo>
                  <a:pt x="2489203" y="1926183"/>
                  <a:pt x="2502579" y="1920103"/>
                  <a:pt x="2509875" y="1907943"/>
                </a:cubicBezTo>
                <a:cubicBezTo>
                  <a:pt x="2519603" y="1905511"/>
                  <a:pt x="2525683" y="1904295"/>
                  <a:pt x="2528116" y="1904295"/>
                </a:cubicBezTo>
                <a:lnTo>
                  <a:pt x="2539060" y="1904295"/>
                </a:lnTo>
                <a:cubicBezTo>
                  <a:pt x="2563381" y="1904295"/>
                  <a:pt x="2585269" y="1901863"/>
                  <a:pt x="2604725" y="1896998"/>
                </a:cubicBezTo>
                <a:cubicBezTo>
                  <a:pt x="2607157" y="1896998"/>
                  <a:pt x="2609589" y="1895782"/>
                  <a:pt x="2612021" y="1893350"/>
                </a:cubicBezTo>
                <a:cubicBezTo>
                  <a:pt x="2614453" y="1890918"/>
                  <a:pt x="2618101" y="1888486"/>
                  <a:pt x="2622965" y="1886054"/>
                </a:cubicBezTo>
                <a:cubicBezTo>
                  <a:pt x="2610805" y="1881190"/>
                  <a:pt x="2596213" y="1878758"/>
                  <a:pt x="2579189" y="1878758"/>
                </a:cubicBezTo>
                <a:cubicBezTo>
                  <a:pt x="2569460" y="1878758"/>
                  <a:pt x="2560948" y="1879974"/>
                  <a:pt x="2553652" y="1882406"/>
                </a:cubicBezTo>
                <a:cubicBezTo>
                  <a:pt x="2546356" y="1884838"/>
                  <a:pt x="2537844" y="1887878"/>
                  <a:pt x="2528116" y="1891526"/>
                </a:cubicBezTo>
                <a:cubicBezTo>
                  <a:pt x="2518387" y="1895174"/>
                  <a:pt x="2508659" y="1898215"/>
                  <a:pt x="2498931" y="1900647"/>
                </a:cubicBezTo>
                <a:lnTo>
                  <a:pt x="2480691" y="1904295"/>
                </a:lnTo>
                <a:cubicBezTo>
                  <a:pt x="2480691" y="1899430"/>
                  <a:pt x="2483123" y="1896998"/>
                  <a:pt x="2487987" y="1896998"/>
                </a:cubicBezTo>
                <a:cubicBezTo>
                  <a:pt x="2495283" y="1889702"/>
                  <a:pt x="2501363" y="1886054"/>
                  <a:pt x="2506227" y="1886054"/>
                </a:cubicBezTo>
                <a:lnTo>
                  <a:pt x="2495283" y="1886054"/>
                </a:lnTo>
                <a:cubicBezTo>
                  <a:pt x="2478259" y="1886054"/>
                  <a:pt x="2464883" y="1892134"/>
                  <a:pt x="2455154" y="1904295"/>
                </a:cubicBezTo>
                <a:lnTo>
                  <a:pt x="2480691" y="1904295"/>
                </a:lnTo>
                <a:cubicBezTo>
                  <a:pt x="2468531" y="1911591"/>
                  <a:pt x="2449074" y="1917671"/>
                  <a:pt x="2422321" y="1922535"/>
                </a:cubicBezTo>
                <a:cubicBezTo>
                  <a:pt x="2417457" y="1924967"/>
                  <a:pt x="2411377" y="1927399"/>
                  <a:pt x="2404081" y="1929831"/>
                </a:cubicBezTo>
                <a:cubicBezTo>
                  <a:pt x="2396785" y="1932263"/>
                  <a:pt x="2389489" y="1933479"/>
                  <a:pt x="2382193" y="1933479"/>
                </a:cubicBezTo>
                <a:cubicBezTo>
                  <a:pt x="2374897" y="1940775"/>
                  <a:pt x="2371248" y="1944423"/>
                  <a:pt x="2371248" y="1944423"/>
                </a:cubicBezTo>
                <a:cubicBezTo>
                  <a:pt x="2385841" y="1944423"/>
                  <a:pt x="2398001" y="1941991"/>
                  <a:pt x="2407729" y="1937127"/>
                </a:cubicBezTo>
                <a:lnTo>
                  <a:pt x="2425970" y="1937127"/>
                </a:lnTo>
                <a:cubicBezTo>
                  <a:pt x="2423537" y="1944423"/>
                  <a:pt x="2420497" y="1949895"/>
                  <a:pt x="2416849" y="1953544"/>
                </a:cubicBezTo>
                <a:cubicBezTo>
                  <a:pt x="2413201" y="1957192"/>
                  <a:pt x="2410161" y="1960232"/>
                  <a:pt x="2407729" y="1962664"/>
                </a:cubicBezTo>
                <a:lnTo>
                  <a:pt x="2400433" y="1959016"/>
                </a:lnTo>
                <a:cubicBezTo>
                  <a:pt x="2390705" y="1963880"/>
                  <a:pt x="2383409" y="1969960"/>
                  <a:pt x="2378545" y="1977256"/>
                </a:cubicBezTo>
                <a:cubicBezTo>
                  <a:pt x="2376113" y="1977256"/>
                  <a:pt x="2372465" y="1975432"/>
                  <a:pt x="2367600" y="1971784"/>
                </a:cubicBezTo>
                <a:cubicBezTo>
                  <a:pt x="2362736" y="1968136"/>
                  <a:pt x="2357872" y="1969960"/>
                  <a:pt x="2353008" y="1977256"/>
                </a:cubicBezTo>
                <a:cubicBezTo>
                  <a:pt x="2353008" y="1977256"/>
                  <a:pt x="2352400" y="1977864"/>
                  <a:pt x="2351184" y="1979080"/>
                </a:cubicBezTo>
                <a:cubicBezTo>
                  <a:pt x="2349968" y="1980296"/>
                  <a:pt x="2349360" y="1980904"/>
                  <a:pt x="2349360" y="1980904"/>
                </a:cubicBezTo>
                <a:lnTo>
                  <a:pt x="2232621" y="2031977"/>
                </a:lnTo>
                <a:cubicBezTo>
                  <a:pt x="2227757" y="2034409"/>
                  <a:pt x="2221677" y="2036233"/>
                  <a:pt x="2214381" y="2037449"/>
                </a:cubicBezTo>
                <a:cubicBezTo>
                  <a:pt x="2207085" y="2038665"/>
                  <a:pt x="2197357" y="2040489"/>
                  <a:pt x="2185197" y="2042921"/>
                </a:cubicBezTo>
                <a:cubicBezTo>
                  <a:pt x="2180333" y="2047786"/>
                  <a:pt x="2173036" y="2052650"/>
                  <a:pt x="2163308" y="2057514"/>
                </a:cubicBezTo>
                <a:cubicBezTo>
                  <a:pt x="2153580" y="2062378"/>
                  <a:pt x="2145067" y="2066026"/>
                  <a:pt x="2137771" y="2068458"/>
                </a:cubicBezTo>
                <a:cubicBezTo>
                  <a:pt x="2125611" y="2073322"/>
                  <a:pt x="2117099" y="2079402"/>
                  <a:pt x="2112235" y="2086698"/>
                </a:cubicBezTo>
                <a:cubicBezTo>
                  <a:pt x="2107371" y="2089131"/>
                  <a:pt x="2106155" y="2090955"/>
                  <a:pt x="2108587" y="2092170"/>
                </a:cubicBezTo>
                <a:cubicBezTo>
                  <a:pt x="2111019" y="2093386"/>
                  <a:pt x="2112235" y="2095211"/>
                  <a:pt x="2112235" y="2097643"/>
                </a:cubicBezTo>
                <a:cubicBezTo>
                  <a:pt x="2109803" y="2104939"/>
                  <a:pt x="2103723" y="2111019"/>
                  <a:pt x="2093995" y="2115883"/>
                </a:cubicBezTo>
                <a:lnTo>
                  <a:pt x="2068458" y="2137771"/>
                </a:lnTo>
                <a:cubicBezTo>
                  <a:pt x="2061162" y="2142636"/>
                  <a:pt x="2058122" y="2149932"/>
                  <a:pt x="2059338" y="2159660"/>
                </a:cubicBezTo>
                <a:cubicBezTo>
                  <a:pt x="2060554" y="2169388"/>
                  <a:pt x="2061162" y="2176684"/>
                  <a:pt x="2061162" y="2181548"/>
                </a:cubicBezTo>
                <a:lnTo>
                  <a:pt x="2039273" y="2166956"/>
                </a:lnTo>
                <a:cubicBezTo>
                  <a:pt x="2036841" y="2169388"/>
                  <a:pt x="2033193" y="2173036"/>
                  <a:pt x="2028329" y="2177900"/>
                </a:cubicBezTo>
                <a:cubicBezTo>
                  <a:pt x="2023465" y="2182764"/>
                  <a:pt x="2023465" y="2188844"/>
                  <a:pt x="2028329" y="2196141"/>
                </a:cubicBezTo>
                <a:cubicBezTo>
                  <a:pt x="2028329" y="2198573"/>
                  <a:pt x="2024681" y="2202221"/>
                  <a:pt x="2017385" y="2207085"/>
                </a:cubicBezTo>
                <a:cubicBezTo>
                  <a:pt x="2014953" y="2216813"/>
                  <a:pt x="2014953" y="2225325"/>
                  <a:pt x="2017385" y="2232621"/>
                </a:cubicBezTo>
                <a:cubicBezTo>
                  <a:pt x="2010089" y="2227757"/>
                  <a:pt x="2002793" y="2220461"/>
                  <a:pt x="1995497" y="2210733"/>
                </a:cubicBezTo>
                <a:cubicBezTo>
                  <a:pt x="1988201" y="2201005"/>
                  <a:pt x="1980904" y="2193708"/>
                  <a:pt x="1973608" y="2188844"/>
                </a:cubicBezTo>
                <a:cubicBezTo>
                  <a:pt x="1971176" y="2191277"/>
                  <a:pt x="1968136" y="2192493"/>
                  <a:pt x="1964488" y="2192493"/>
                </a:cubicBezTo>
                <a:cubicBezTo>
                  <a:pt x="1960840" y="2192493"/>
                  <a:pt x="1956584" y="2191277"/>
                  <a:pt x="1951720" y="2188844"/>
                </a:cubicBezTo>
                <a:cubicBezTo>
                  <a:pt x="1946856" y="2181548"/>
                  <a:pt x="1942599" y="2177900"/>
                  <a:pt x="1938951" y="2177900"/>
                </a:cubicBezTo>
                <a:cubicBezTo>
                  <a:pt x="1935303" y="2177900"/>
                  <a:pt x="1931047" y="2180332"/>
                  <a:pt x="1926183" y="2185196"/>
                </a:cubicBezTo>
                <a:cubicBezTo>
                  <a:pt x="1918887" y="2192493"/>
                  <a:pt x="1912807" y="2194925"/>
                  <a:pt x="1907943" y="2192493"/>
                </a:cubicBezTo>
                <a:cubicBezTo>
                  <a:pt x="1905511" y="2190060"/>
                  <a:pt x="1901863" y="2194925"/>
                  <a:pt x="1896999" y="2207085"/>
                </a:cubicBezTo>
                <a:cubicBezTo>
                  <a:pt x="1894567" y="2207085"/>
                  <a:pt x="1892135" y="2208909"/>
                  <a:pt x="1889703" y="2212557"/>
                </a:cubicBezTo>
                <a:cubicBezTo>
                  <a:pt x="1887271" y="2216205"/>
                  <a:pt x="1886054" y="2219245"/>
                  <a:pt x="1886054" y="2221677"/>
                </a:cubicBezTo>
                <a:lnTo>
                  <a:pt x="1882406" y="2221677"/>
                </a:lnTo>
                <a:cubicBezTo>
                  <a:pt x="1877542" y="2224109"/>
                  <a:pt x="1872070" y="2224717"/>
                  <a:pt x="1865990" y="2223501"/>
                </a:cubicBezTo>
                <a:cubicBezTo>
                  <a:pt x="1859910" y="2222285"/>
                  <a:pt x="1855654" y="2218029"/>
                  <a:pt x="1853222" y="2210733"/>
                </a:cubicBezTo>
                <a:cubicBezTo>
                  <a:pt x="1843493" y="2213165"/>
                  <a:pt x="1837413" y="2216813"/>
                  <a:pt x="1834981" y="2221677"/>
                </a:cubicBezTo>
                <a:lnTo>
                  <a:pt x="1831333" y="2221677"/>
                </a:lnTo>
                <a:cubicBezTo>
                  <a:pt x="1824037" y="2214381"/>
                  <a:pt x="1815525" y="2211949"/>
                  <a:pt x="1805797" y="2214381"/>
                </a:cubicBezTo>
                <a:lnTo>
                  <a:pt x="1798501" y="2207085"/>
                </a:lnTo>
                <a:cubicBezTo>
                  <a:pt x="1791205" y="2202221"/>
                  <a:pt x="1783908" y="2191277"/>
                  <a:pt x="1776612" y="2174252"/>
                </a:cubicBezTo>
                <a:cubicBezTo>
                  <a:pt x="1769316" y="2169388"/>
                  <a:pt x="1758372" y="2166956"/>
                  <a:pt x="1743779" y="2166956"/>
                </a:cubicBezTo>
                <a:cubicBezTo>
                  <a:pt x="1741347" y="2171820"/>
                  <a:pt x="1738915" y="2174252"/>
                  <a:pt x="1736483" y="2174252"/>
                </a:cubicBezTo>
                <a:lnTo>
                  <a:pt x="1736483" y="2166956"/>
                </a:lnTo>
                <a:cubicBezTo>
                  <a:pt x="1738915" y="2164524"/>
                  <a:pt x="1746212" y="2163308"/>
                  <a:pt x="1758372" y="2163308"/>
                </a:cubicBezTo>
                <a:cubicBezTo>
                  <a:pt x="1751076" y="2156012"/>
                  <a:pt x="1746212" y="2152364"/>
                  <a:pt x="1743779" y="2152364"/>
                </a:cubicBezTo>
                <a:cubicBezTo>
                  <a:pt x="1746212" y="2149932"/>
                  <a:pt x="1748643" y="2148716"/>
                  <a:pt x="1751076" y="2148716"/>
                </a:cubicBezTo>
                <a:cubicBezTo>
                  <a:pt x="1753508" y="2148716"/>
                  <a:pt x="1755940" y="2147500"/>
                  <a:pt x="1758372" y="2145068"/>
                </a:cubicBezTo>
                <a:cubicBezTo>
                  <a:pt x="1746212" y="2128043"/>
                  <a:pt x="1727971" y="2124395"/>
                  <a:pt x="1703651" y="2134123"/>
                </a:cubicBezTo>
                <a:cubicBezTo>
                  <a:pt x="1701219" y="2129259"/>
                  <a:pt x="1696963" y="2125611"/>
                  <a:pt x="1690882" y="2123179"/>
                </a:cubicBezTo>
                <a:cubicBezTo>
                  <a:pt x="1684802" y="2120747"/>
                  <a:pt x="1680546" y="2115883"/>
                  <a:pt x="1678114" y="2108587"/>
                </a:cubicBezTo>
                <a:lnTo>
                  <a:pt x="1714595" y="2115883"/>
                </a:lnTo>
                <a:cubicBezTo>
                  <a:pt x="1717027" y="2113451"/>
                  <a:pt x="1718243" y="2109803"/>
                  <a:pt x="1718243" y="2104939"/>
                </a:cubicBezTo>
                <a:cubicBezTo>
                  <a:pt x="1718243" y="2100075"/>
                  <a:pt x="1715811" y="2094603"/>
                  <a:pt x="1710947" y="2088522"/>
                </a:cubicBezTo>
                <a:cubicBezTo>
                  <a:pt x="1706083" y="2082442"/>
                  <a:pt x="1702435" y="2075754"/>
                  <a:pt x="1700003" y="2068458"/>
                </a:cubicBezTo>
                <a:lnTo>
                  <a:pt x="1700003" y="2086698"/>
                </a:lnTo>
                <a:cubicBezTo>
                  <a:pt x="1697571" y="2081834"/>
                  <a:pt x="1696354" y="2075754"/>
                  <a:pt x="1696354" y="2068458"/>
                </a:cubicBezTo>
                <a:cubicBezTo>
                  <a:pt x="1689058" y="2058730"/>
                  <a:pt x="1682978" y="2052650"/>
                  <a:pt x="1678114" y="2050217"/>
                </a:cubicBezTo>
                <a:cubicBezTo>
                  <a:pt x="1673250" y="2047786"/>
                  <a:pt x="1669602" y="2045354"/>
                  <a:pt x="1667170" y="2042921"/>
                </a:cubicBezTo>
                <a:cubicBezTo>
                  <a:pt x="1664738" y="2040489"/>
                  <a:pt x="1662306" y="2038057"/>
                  <a:pt x="1659874" y="2035625"/>
                </a:cubicBezTo>
                <a:lnTo>
                  <a:pt x="1659874" y="2039273"/>
                </a:lnTo>
                <a:cubicBezTo>
                  <a:pt x="1659874" y="2039273"/>
                  <a:pt x="1659266" y="2039881"/>
                  <a:pt x="1658050" y="2041097"/>
                </a:cubicBezTo>
                <a:cubicBezTo>
                  <a:pt x="1656834" y="2042313"/>
                  <a:pt x="1656226" y="2042921"/>
                  <a:pt x="1656226" y="2042921"/>
                </a:cubicBezTo>
                <a:cubicBezTo>
                  <a:pt x="1656226" y="2045354"/>
                  <a:pt x="1655010" y="2046569"/>
                  <a:pt x="1652578" y="2046569"/>
                </a:cubicBezTo>
                <a:cubicBezTo>
                  <a:pt x="1650145" y="2046569"/>
                  <a:pt x="1648930" y="2045354"/>
                  <a:pt x="1648930" y="2042921"/>
                </a:cubicBezTo>
                <a:cubicBezTo>
                  <a:pt x="1646498" y="2040489"/>
                  <a:pt x="1645281" y="2038057"/>
                  <a:pt x="1645281" y="2035625"/>
                </a:cubicBezTo>
                <a:cubicBezTo>
                  <a:pt x="1645281" y="2033193"/>
                  <a:pt x="1642849" y="2021033"/>
                  <a:pt x="1637985" y="1999144"/>
                </a:cubicBezTo>
                <a:cubicBezTo>
                  <a:pt x="1633121" y="1991848"/>
                  <a:pt x="1628257" y="1982120"/>
                  <a:pt x="1623393" y="1969960"/>
                </a:cubicBezTo>
                <a:cubicBezTo>
                  <a:pt x="1623393" y="1967528"/>
                  <a:pt x="1622177" y="1965096"/>
                  <a:pt x="1619745" y="1962664"/>
                </a:cubicBezTo>
                <a:cubicBezTo>
                  <a:pt x="1617313" y="1960232"/>
                  <a:pt x="1619745" y="1959016"/>
                  <a:pt x="1627041" y="1959016"/>
                </a:cubicBezTo>
                <a:cubicBezTo>
                  <a:pt x="1624609" y="1946855"/>
                  <a:pt x="1628257" y="1939559"/>
                  <a:pt x="1637985" y="1937127"/>
                </a:cubicBezTo>
                <a:lnTo>
                  <a:pt x="1616097" y="1907943"/>
                </a:lnTo>
                <a:cubicBezTo>
                  <a:pt x="1611233" y="1910375"/>
                  <a:pt x="1606369" y="1914631"/>
                  <a:pt x="1601505" y="1920711"/>
                </a:cubicBezTo>
                <a:cubicBezTo>
                  <a:pt x="1596641" y="1926791"/>
                  <a:pt x="1591776" y="1928615"/>
                  <a:pt x="1586912" y="1926183"/>
                </a:cubicBezTo>
                <a:cubicBezTo>
                  <a:pt x="1589344" y="1916455"/>
                  <a:pt x="1596641" y="1909159"/>
                  <a:pt x="1608801" y="1904295"/>
                </a:cubicBezTo>
                <a:lnTo>
                  <a:pt x="1597857" y="1889702"/>
                </a:lnTo>
                <a:cubicBezTo>
                  <a:pt x="1597857" y="1875110"/>
                  <a:pt x="1606369" y="1862950"/>
                  <a:pt x="1623393" y="1853222"/>
                </a:cubicBezTo>
                <a:cubicBezTo>
                  <a:pt x="1633121" y="1853222"/>
                  <a:pt x="1640417" y="1844709"/>
                  <a:pt x="1645281" y="1827685"/>
                </a:cubicBezTo>
                <a:cubicBezTo>
                  <a:pt x="1655010" y="1830117"/>
                  <a:pt x="1662306" y="1833765"/>
                  <a:pt x="1667170" y="1838629"/>
                </a:cubicBezTo>
                <a:cubicBezTo>
                  <a:pt x="1676898" y="1838629"/>
                  <a:pt x="1680546" y="1833765"/>
                  <a:pt x="1678114" y="1824037"/>
                </a:cubicBezTo>
                <a:cubicBezTo>
                  <a:pt x="1678114" y="1824037"/>
                  <a:pt x="1682978" y="1820389"/>
                  <a:pt x="1692706" y="1813093"/>
                </a:cubicBezTo>
                <a:lnTo>
                  <a:pt x="1703651" y="1805797"/>
                </a:lnTo>
                <a:cubicBezTo>
                  <a:pt x="1703651" y="1800932"/>
                  <a:pt x="1704867" y="1794852"/>
                  <a:pt x="1707299" y="1787556"/>
                </a:cubicBezTo>
                <a:cubicBezTo>
                  <a:pt x="1709731" y="1780260"/>
                  <a:pt x="1710947" y="1774180"/>
                  <a:pt x="1710947" y="1769316"/>
                </a:cubicBezTo>
                <a:lnTo>
                  <a:pt x="1700003" y="1765668"/>
                </a:lnTo>
                <a:cubicBezTo>
                  <a:pt x="1709731" y="1760804"/>
                  <a:pt x="1720067" y="1756548"/>
                  <a:pt x="1731011" y="1752900"/>
                </a:cubicBezTo>
                <a:cubicBezTo>
                  <a:pt x="1741955" y="1749252"/>
                  <a:pt x="1752292" y="1744995"/>
                  <a:pt x="1762020" y="1740131"/>
                </a:cubicBezTo>
                <a:lnTo>
                  <a:pt x="1765668" y="1740131"/>
                </a:lnTo>
                <a:cubicBezTo>
                  <a:pt x="1777828" y="1742563"/>
                  <a:pt x="1794853" y="1746211"/>
                  <a:pt x="1816741" y="1751076"/>
                </a:cubicBezTo>
                <a:lnTo>
                  <a:pt x="1831333" y="1751076"/>
                </a:lnTo>
                <a:cubicBezTo>
                  <a:pt x="1838629" y="1751076"/>
                  <a:pt x="1845925" y="1750467"/>
                  <a:pt x="1853222" y="1749252"/>
                </a:cubicBezTo>
                <a:cubicBezTo>
                  <a:pt x="1860518" y="1748035"/>
                  <a:pt x="1866598" y="1746211"/>
                  <a:pt x="1871462" y="1743779"/>
                </a:cubicBezTo>
                <a:cubicBezTo>
                  <a:pt x="1876326" y="1743779"/>
                  <a:pt x="1879974" y="1742563"/>
                  <a:pt x="1882406" y="1740131"/>
                </a:cubicBezTo>
                <a:lnTo>
                  <a:pt x="1889703" y="1740131"/>
                </a:lnTo>
                <a:lnTo>
                  <a:pt x="1896999" y="1743779"/>
                </a:lnTo>
                <a:cubicBezTo>
                  <a:pt x="1904295" y="1743779"/>
                  <a:pt x="1910375" y="1741955"/>
                  <a:pt x="1915239" y="1738307"/>
                </a:cubicBezTo>
                <a:cubicBezTo>
                  <a:pt x="1920103" y="1734659"/>
                  <a:pt x="1924967" y="1731619"/>
                  <a:pt x="1929831" y="1729187"/>
                </a:cubicBezTo>
                <a:cubicBezTo>
                  <a:pt x="1937127" y="1729187"/>
                  <a:pt x="1944423" y="1725539"/>
                  <a:pt x="1951720" y="1718243"/>
                </a:cubicBezTo>
                <a:lnTo>
                  <a:pt x="1944423" y="1710947"/>
                </a:lnTo>
                <a:lnTo>
                  <a:pt x="1955368" y="1710947"/>
                </a:lnTo>
                <a:lnTo>
                  <a:pt x="1955368" y="1692706"/>
                </a:lnTo>
                <a:lnTo>
                  <a:pt x="1951720" y="1692706"/>
                </a:lnTo>
                <a:cubicBezTo>
                  <a:pt x="1951720" y="1692706"/>
                  <a:pt x="1950504" y="1695138"/>
                  <a:pt x="1948072" y="1700003"/>
                </a:cubicBezTo>
                <a:cubicBezTo>
                  <a:pt x="1945639" y="1704866"/>
                  <a:pt x="1941991" y="1704866"/>
                  <a:pt x="1937127" y="1700003"/>
                </a:cubicBezTo>
                <a:lnTo>
                  <a:pt x="1937127" y="1663522"/>
                </a:lnTo>
                <a:cubicBezTo>
                  <a:pt x="1941991" y="1663522"/>
                  <a:pt x="1945032" y="1666562"/>
                  <a:pt x="1946247" y="1672642"/>
                </a:cubicBezTo>
                <a:cubicBezTo>
                  <a:pt x="1947463" y="1678722"/>
                  <a:pt x="1949288" y="1681762"/>
                  <a:pt x="1951720" y="1681762"/>
                </a:cubicBezTo>
                <a:lnTo>
                  <a:pt x="1959016" y="1667170"/>
                </a:lnTo>
                <a:cubicBezTo>
                  <a:pt x="1949288" y="1659874"/>
                  <a:pt x="1943208" y="1648321"/>
                  <a:pt x="1940775" y="1632513"/>
                </a:cubicBezTo>
                <a:cubicBezTo>
                  <a:pt x="1938343" y="1616705"/>
                  <a:pt x="1935911" y="1605153"/>
                  <a:pt x="1933479" y="1597856"/>
                </a:cubicBezTo>
                <a:cubicBezTo>
                  <a:pt x="1923751" y="1575968"/>
                  <a:pt x="1916455" y="1550431"/>
                  <a:pt x="1911591" y="1521247"/>
                </a:cubicBezTo>
                <a:lnTo>
                  <a:pt x="1911591" y="1503006"/>
                </a:lnTo>
                <a:lnTo>
                  <a:pt x="1900647" y="1503006"/>
                </a:lnTo>
                <a:cubicBezTo>
                  <a:pt x="1890919" y="1515167"/>
                  <a:pt x="1878758" y="1523679"/>
                  <a:pt x="1864166" y="1528543"/>
                </a:cubicBezTo>
                <a:cubicBezTo>
                  <a:pt x="1849574" y="1533407"/>
                  <a:pt x="1838629" y="1538271"/>
                  <a:pt x="1831333" y="1543135"/>
                </a:cubicBezTo>
                <a:lnTo>
                  <a:pt x="1758372" y="1572320"/>
                </a:lnTo>
                <a:lnTo>
                  <a:pt x="1740131" y="1583264"/>
                </a:lnTo>
                <a:cubicBezTo>
                  <a:pt x="1747428" y="1595424"/>
                  <a:pt x="1751076" y="1605153"/>
                  <a:pt x="1751076" y="1612449"/>
                </a:cubicBezTo>
                <a:cubicBezTo>
                  <a:pt x="1755940" y="1614881"/>
                  <a:pt x="1755940" y="1618529"/>
                  <a:pt x="1751076" y="1623393"/>
                </a:cubicBezTo>
                <a:cubicBezTo>
                  <a:pt x="1743779" y="1633121"/>
                  <a:pt x="1735267" y="1642849"/>
                  <a:pt x="1725539" y="1652578"/>
                </a:cubicBezTo>
                <a:lnTo>
                  <a:pt x="1670818" y="1689058"/>
                </a:lnTo>
                <a:cubicBezTo>
                  <a:pt x="1663522" y="1691490"/>
                  <a:pt x="1659874" y="1701218"/>
                  <a:pt x="1659874" y="1718243"/>
                </a:cubicBezTo>
                <a:cubicBezTo>
                  <a:pt x="1659874" y="1720675"/>
                  <a:pt x="1659874" y="1724931"/>
                  <a:pt x="1659874" y="1731011"/>
                </a:cubicBezTo>
                <a:cubicBezTo>
                  <a:pt x="1659874" y="1737091"/>
                  <a:pt x="1658658" y="1742563"/>
                  <a:pt x="1656226" y="1747428"/>
                </a:cubicBezTo>
                <a:cubicBezTo>
                  <a:pt x="1651362" y="1749859"/>
                  <a:pt x="1644065" y="1751076"/>
                  <a:pt x="1634337" y="1751076"/>
                </a:cubicBezTo>
                <a:cubicBezTo>
                  <a:pt x="1619745" y="1751076"/>
                  <a:pt x="1608801" y="1748643"/>
                  <a:pt x="1601505" y="1743779"/>
                </a:cubicBezTo>
                <a:cubicBezTo>
                  <a:pt x="1594208" y="1734051"/>
                  <a:pt x="1585696" y="1732835"/>
                  <a:pt x="1575968" y="1740131"/>
                </a:cubicBezTo>
                <a:lnTo>
                  <a:pt x="1557728" y="1732835"/>
                </a:lnTo>
                <a:lnTo>
                  <a:pt x="1532191" y="1732835"/>
                </a:lnTo>
                <a:cubicBezTo>
                  <a:pt x="1515775" y="1732835"/>
                  <a:pt x="1495939" y="1729415"/>
                  <a:pt x="1472682" y="1722575"/>
                </a:cubicBezTo>
                <a:lnTo>
                  <a:pt x="1452043" y="1715824"/>
                </a:lnTo>
                <a:lnTo>
                  <a:pt x="1451933" y="1718243"/>
                </a:lnTo>
                <a:cubicBezTo>
                  <a:pt x="1451933" y="1730403"/>
                  <a:pt x="1449502" y="1753507"/>
                  <a:pt x="1444637" y="1787556"/>
                </a:cubicBezTo>
                <a:cubicBezTo>
                  <a:pt x="1444637" y="1789988"/>
                  <a:pt x="1445853" y="1792420"/>
                  <a:pt x="1448285" y="1794852"/>
                </a:cubicBezTo>
                <a:cubicBezTo>
                  <a:pt x="1450717" y="1797284"/>
                  <a:pt x="1450717" y="1798501"/>
                  <a:pt x="1448285" y="1798501"/>
                </a:cubicBezTo>
                <a:cubicBezTo>
                  <a:pt x="1443421" y="1800932"/>
                  <a:pt x="1442205" y="1803973"/>
                  <a:pt x="1444637" y="1807621"/>
                </a:cubicBezTo>
                <a:cubicBezTo>
                  <a:pt x="1447069" y="1811269"/>
                  <a:pt x="1448285" y="1815525"/>
                  <a:pt x="1448285" y="1820389"/>
                </a:cubicBezTo>
                <a:cubicBezTo>
                  <a:pt x="1445853" y="1822821"/>
                  <a:pt x="1444637" y="1830117"/>
                  <a:pt x="1444637" y="1842277"/>
                </a:cubicBezTo>
                <a:lnTo>
                  <a:pt x="1448285" y="1856870"/>
                </a:lnTo>
                <a:cubicBezTo>
                  <a:pt x="1450717" y="1869030"/>
                  <a:pt x="1451933" y="1884838"/>
                  <a:pt x="1451933" y="1904295"/>
                </a:cubicBezTo>
                <a:cubicBezTo>
                  <a:pt x="1451933" y="1923751"/>
                  <a:pt x="1449502" y="1948071"/>
                  <a:pt x="1444637" y="1977256"/>
                </a:cubicBezTo>
                <a:cubicBezTo>
                  <a:pt x="1444637" y="1984552"/>
                  <a:pt x="1445853" y="1990632"/>
                  <a:pt x="1448285" y="1995496"/>
                </a:cubicBezTo>
                <a:lnTo>
                  <a:pt x="1448285" y="2002793"/>
                </a:lnTo>
                <a:lnTo>
                  <a:pt x="1440989" y="2050217"/>
                </a:lnTo>
                <a:lnTo>
                  <a:pt x="1444637" y="2050217"/>
                </a:lnTo>
                <a:cubicBezTo>
                  <a:pt x="1444637" y="2059946"/>
                  <a:pt x="1440989" y="2069674"/>
                  <a:pt x="1433693" y="2079402"/>
                </a:cubicBezTo>
                <a:cubicBezTo>
                  <a:pt x="1423965" y="2081834"/>
                  <a:pt x="1421533" y="2090346"/>
                  <a:pt x="1426397" y="2104939"/>
                </a:cubicBezTo>
                <a:lnTo>
                  <a:pt x="1426397" y="2119531"/>
                </a:lnTo>
                <a:cubicBezTo>
                  <a:pt x="1426397" y="2119531"/>
                  <a:pt x="1427005" y="2120747"/>
                  <a:pt x="1428221" y="2123179"/>
                </a:cubicBezTo>
                <a:cubicBezTo>
                  <a:pt x="1429437" y="2125611"/>
                  <a:pt x="1427613" y="2126827"/>
                  <a:pt x="1422749" y="2126827"/>
                </a:cubicBezTo>
                <a:lnTo>
                  <a:pt x="1422749" y="2130475"/>
                </a:lnTo>
                <a:cubicBezTo>
                  <a:pt x="1422749" y="2145068"/>
                  <a:pt x="1416669" y="2158444"/>
                  <a:pt x="1404509" y="2170604"/>
                </a:cubicBezTo>
                <a:cubicBezTo>
                  <a:pt x="1404509" y="2170604"/>
                  <a:pt x="1404509" y="2173036"/>
                  <a:pt x="1404509" y="2177900"/>
                </a:cubicBezTo>
                <a:cubicBezTo>
                  <a:pt x="1421533" y="2158444"/>
                  <a:pt x="1435517" y="2134123"/>
                  <a:pt x="1446461" y="2104939"/>
                </a:cubicBezTo>
                <a:cubicBezTo>
                  <a:pt x="1457406" y="2075754"/>
                  <a:pt x="1464094" y="2057514"/>
                  <a:pt x="1466526" y="2050217"/>
                </a:cubicBezTo>
                <a:lnTo>
                  <a:pt x="1473822" y="2050217"/>
                </a:lnTo>
                <a:cubicBezTo>
                  <a:pt x="1473822" y="2055082"/>
                  <a:pt x="1472606" y="2058730"/>
                  <a:pt x="1470174" y="2061162"/>
                </a:cubicBezTo>
                <a:cubicBezTo>
                  <a:pt x="1467742" y="2063594"/>
                  <a:pt x="1466526" y="2066026"/>
                  <a:pt x="1466526" y="2068458"/>
                </a:cubicBezTo>
                <a:cubicBezTo>
                  <a:pt x="1461662" y="2083050"/>
                  <a:pt x="1460446" y="2093994"/>
                  <a:pt x="1462878" y="2101291"/>
                </a:cubicBezTo>
                <a:cubicBezTo>
                  <a:pt x="1465310" y="2103723"/>
                  <a:pt x="1465918" y="2106155"/>
                  <a:pt x="1464702" y="2108587"/>
                </a:cubicBezTo>
                <a:cubicBezTo>
                  <a:pt x="1463486" y="2111019"/>
                  <a:pt x="1462878" y="2113451"/>
                  <a:pt x="1462878" y="2115883"/>
                </a:cubicBezTo>
                <a:lnTo>
                  <a:pt x="1488414" y="2093994"/>
                </a:lnTo>
                <a:lnTo>
                  <a:pt x="1488414" y="2097643"/>
                </a:lnTo>
                <a:cubicBezTo>
                  <a:pt x="1488414" y="2104939"/>
                  <a:pt x="1484766" y="2114667"/>
                  <a:pt x="1477470" y="2126827"/>
                </a:cubicBezTo>
                <a:cubicBezTo>
                  <a:pt x="1475038" y="2131691"/>
                  <a:pt x="1471998" y="2136556"/>
                  <a:pt x="1468350" y="2141419"/>
                </a:cubicBezTo>
                <a:cubicBezTo>
                  <a:pt x="1464702" y="2146284"/>
                  <a:pt x="1462878" y="2151148"/>
                  <a:pt x="1462878" y="2156012"/>
                </a:cubicBezTo>
                <a:cubicBezTo>
                  <a:pt x="1462878" y="2153580"/>
                  <a:pt x="1464094" y="2152364"/>
                  <a:pt x="1466526" y="2152364"/>
                </a:cubicBezTo>
                <a:cubicBezTo>
                  <a:pt x="1478686" y="2142636"/>
                  <a:pt x="1487198" y="2126827"/>
                  <a:pt x="1492062" y="2104939"/>
                </a:cubicBezTo>
                <a:cubicBezTo>
                  <a:pt x="1492062" y="2097643"/>
                  <a:pt x="1494494" y="2093994"/>
                  <a:pt x="1499359" y="2093994"/>
                </a:cubicBezTo>
                <a:lnTo>
                  <a:pt x="1499359" y="2101291"/>
                </a:lnTo>
                <a:cubicBezTo>
                  <a:pt x="1506655" y="2093994"/>
                  <a:pt x="1513951" y="2083050"/>
                  <a:pt x="1521247" y="2068458"/>
                </a:cubicBezTo>
                <a:lnTo>
                  <a:pt x="1528543" y="2068458"/>
                </a:lnTo>
                <a:cubicBezTo>
                  <a:pt x="1523679" y="2083050"/>
                  <a:pt x="1518815" y="2092779"/>
                  <a:pt x="1513951" y="2097643"/>
                </a:cubicBezTo>
                <a:cubicBezTo>
                  <a:pt x="1509087" y="2109803"/>
                  <a:pt x="1504223" y="2124395"/>
                  <a:pt x="1499359" y="2141419"/>
                </a:cubicBezTo>
                <a:cubicBezTo>
                  <a:pt x="1488414" y="2157228"/>
                  <a:pt x="1479294" y="2169996"/>
                  <a:pt x="1471998" y="2179724"/>
                </a:cubicBezTo>
                <a:lnTo>
                  <a:pt x="1463522" y="2190621"/>
                </a:lnTo>
                <a:lnTo>
                  <a:pt x="1464702" y="2190669"/>
                </a:lnTo>
                <a:cubicBezTo>
                  <a:pt x="1473214" y="2189453"/>
                  <a:pt x="1479902" y="2188844"/>
                  <a:pt x="1484766" y="2188844"/>
                </a:cubicBezTo>
                <a:cubicBezTo>
                  <a:pt x="1487198" y="2188844"/>
                  <a:pt x="1493278" y="2191277"/>
                  <a:pt x="1503007" y="2196141"/>
                </a:cubicBezTo>
                <a:cubicBezTo>
                  <a:pt x="1515167" y="2179116"/>
                  <a:pt x="1521247" y="2168172"/>
                  <a:pt x="1521247" y="2163308"/>
                </a:cubicBezTo>
                <a:cubicBezTo>
                  <a:pt x="1543135" y="2173036"/>
                  <a:pt x="1560160" y="2173036"/>
                  <a:pt x="1572320" y="2163308"/>
                </a:cubicBezTo>
                <a:cubicBezTo>
                  <a:pt x="1584480" y="2156012"/>
                  <a:pt x="1595424" y="2152364"/>
                  <a:pt x="1605153" y="2152364"/>
                </a:cubicBezTo>
                <a:cubicBezTo>
                  <a:pt x="1605153" y="2159660"/>
                  <a:pt x="1606369" y="2164524"/>
                  <a:pt x="1608801" y="2166956"/>
                </a:cubicBezTo>
                <a:lnTo>
                  <a:pt x="1616097" y="2166956"/>
                </a:lnTo>
                <a:lnTo>
                  <a:pt x="1627041" y="2145068"/>
                </a:lnTo>
                <a:cubicBezTo>
                  <a:pt x="1627041" y="2137771"/>
                  <a:pt x="1633121" y="2135339"/>
                  <a:pt x="1645281" y="2137771"/>
                </a:cubicBezTo>
                <a:cubicBezTo>
                  <a:pt x="1645281" y="2142636"/>
                  <a:pt x="1641633" y="2151148"/>
                  <a:pt x="1634337" y="2163308"/>
                </a:cubicBezTo>
                <a:cubicBezTo>
                  <a:pt x="1627041" y="2175468"/>
                  <a:pt x="1625825" y="2186412"/>
                  <a:pt x="1630689" y="2196141"/>
                </a:cubicBezTo>
                <a:cubicBezTo>
                  <a:pt x="1652578" y="2213165"/>
                  <a:pt x="1668386" y="2222893"/>
                  <a:pt x="1678114" y="2225325"/>
                </a:cubicBezTo>
                <a:cubicBezTo>
                  <a:pt x="1680546" y="2227757"/>
                  <a:pt x="1684194" y="2228973"/>
                  <a:pt x="1689058" y="2228973"/>
                </a:cubicBezTo>
                <a:cubicBezTo>
                  <a:pt x="1706083" y="2228973"/>
                  <a:pt x="1721891" y="2227757"/>
                  <a:pt x="1736483" y="2225325"/>
                </a:cubicBezTo>
                <a:cubicBezTo>
                  <a:pt x="1753508" y="2225325"/>
                  <a:pt x="1770532" y="2235054"/>
                  <a:pt x="1787557" y="2254510"/>
                </a:cubicBezTo>
                <a:cubicBezTo>
                  <a:pt x="1794853" y="2259374"/>
                  <a:pt x="1799717" y="2261806"/>
                  <a:pt x="1802149" y="2261806"/>
                </a:cubicBezTo>
                <a:cubicBezTo>
                  <a:pt x="1841061" y="2278830"/>
                  <a:pt x="1866598" y="2290991"/>
                  <a:pt x="1878758" y="2298287"/>
                </a:cubicBezTo>
                <a:lnTo>
                  <a:pt x="1882406" y="2298287"/>
                </a:lnTo>
                <a:cubicBezTo>
                  <a:pt x="1877542" y="2290991"/>
                  <a:pt x="1872678" y="2286126"/>
                  <a:pt x="1867814" y="2283695"/>
                </a:cubicBezTo>
                <a:cubicBezTo>
                  <a:pt x="1862950" y="2281262"/>
                  <a:pt x="1859302" y="2280046"/>
                  <a:pt x="1856870" y="2280046"/>
                </a:cubicBezTo>
                <a:lnTo>
                  <a:pt x="1831333" y="2258158"/>
                </a:lnTo>
                <a:cubicBezTo>
                  <a:pt x="1848358" y="2258158"/>
                  <a:pt x="1864166" y="2261806"/>
                  <a:pt x="1878758" y="2269102"/>
                </a:cubicBezTo>
                <a:lnTo>
                  <a:pt x="1864166" y="2269102"/>
                </a:lnTo>
                <a:cubicBezTo>
                  <a:pt x="1864166" y="2269102"/>
                  <a:pt x="1864774" y="2270318"/>
                  <a:pt x="1865990" y="2272750"/>
                </a:cubicBezTo>
                <a:cubicBezTo>
                  <a:pt x="1867206" y="2275182"/>
                  <a:pt x="1867814" y="2277614"/>
                  <a:pt x="1867814" y="2280046"/>
                </a:cubicBezTo>
                <a:lnTo>
                  <a:pt x="1878758" y="2269102"/>
                </a:lnTo>
                <a:lnTo>
                  <a:pt x="1886054" y="2261806"/>
                </a:lnTo>
                <a:cubicBezTo>
                  <a:pt x="1886054" y="2266670"/>
                  <a:pt x="1889703" y="2270318"/>
                  <a:pt x="1896999" y="2272750"/>
                </a:cubicBezTo>
                <a:lnTo>
                  <a:pt x="1911591" y="2258158"/>
                </a:lnTo>
                <a:lnTo>
                  <a:pt x="1918887" y="2261806"/>
                </a:lnTo>
                <a:lnTo>
                  <a:pt x="1918887" y="2269102"/>
                </a:lnTo>
                <a:cubicBezTo>
                  <a:pt x="1918887" y="2278830"/>
                  <a:pt x="1922535" y="2287343"/>
                  <a:pt x="1929831" y="2294639"/>
                </a:cubicBezTo>
                <a:cubicBezTo>
                  <a:pt x="1929831" y="2294639"/>
                  <a:pt x="1933479" y="2298287"/>
                  <a:pt x="1940775" y="2305583"/>
                </a:cubicBezTo>
                <a:cubicBezTo>
                  <a:pt x="1952936" y="2305583"/>
                  <a:pt x="1961448" y="2305583"/>
                  <a:pt x="1966312" y="2305583"/>
                </a:cubicBezTo>
                <a:lnTo>
                  <a:pt x="1977256" y="2305583"/>
                </a:lnTo>
                <a:cubicBezTo>
                  <a:pt x="1986985" y="2300719"/>
                  <a:pt x="1999753" y="2295247"/>
                  <a:pt x="2015561" y="2289167"/>
                </a:cubicBezTo>
                <a:cubicBezTo>
                  <a:pt x="2031369" y="2283086"/>
                  <a:pt x="2044137" y="2277614"/>
                  <a:pt x="2053866" y="2272750"/>
                </a:cubicBezTo>
                <a:lnTo>
                  <a:pt x="2126827" y="2243566"/>
                </a:lnTo>
                <a:lnTo>
                  <a:pt x="2134123" y="2228973"/>
                </a:lnTo>
                <a:cubicBezTo>
                  <a:pt x="2136555" y="2221677"/>
                  <a:pt x="2142635" y="2215597"/>
                  <a:pt x="2152364" y="2210733"/>
                </a:cubicBezTo>
                <a:cubicBezTo>
                  <a:pt x="2157228" y="2210733"/>
                  <a:pt x="2168172" y="2208301"/>
                  <a:pt x="2185197" y="2203437"/>
                </a:cubicBezTo>
                <a:cubicBezTo>
                  <a:pt x="2197357" y="2203437"/>
                  <a:pt x="2213165" y="2201005"/>
                  <a:pt x="2232621" y="2196141"/>
                </a:cubicBezTo>
                <a:cubicBezTo>
                  <a:pt x="2232621" y="2196141"/>
                  <a:pt x="2222893" y="2202221"/>
                  <a:pt x="2203437" y="2214381"/>
                </a:cubicBezTo>
                <a:lnTo>
                  <a:pt x="2207085" y="2214381"/>
                </a:lnTo>
                <a:lnTo>
                  <a:pt x="2232621" y="2207085"/>
                </a:lnTo>
                <a:cubicBezTo>
                  <a:pt x="2247214" y="2207085"/>
                  <a:pt x="2259374" y="2202221"/>
                  <a:pt x="2269102" y="2192493"/>
                </a:cubicBezTo>
                <a:cubicBezTo>
                  <a:pt x="2271534" y="2190060"/>
                  <a:pt x="2274575" y="2188844"/>
                  <a:pt x="2278223" y="2188844"/>
                </a:cubicBezTo>
                <a:cubicBezTo>
                  <a:pt x="2281871" y="2188844"/>
                  <a:pt x="2284911" y="2187629"/>
                  <a:pt x="2287343" y="2185196"/>
                </a:cubicBezTo>
                <a:cubicBezTo>
                  <a:pt x="2289775" y="2182764"/>
                  <a:pt x="2294031" y="2179724"/>
                  <a:pt x="2300111" y="2176076"/>
                </a:cubicBezTo>
                <a:cubicBezTo>
                  <a:pt x="2306191" y="2172428"/>
                  <a:pt x="2310447" y="2169388"/>
                  <a:pt x="2312879" y="2166956"/>
                </a:cubicBezTo>
                <a:cubicBezTo>
                  <a:pt x="2327471" y="2166956"/>
                  <a:pt x="2338416" y="2162092"/>
                  <a:pt x="2345712" y="2152364"/>
                </a:cubicBezTo>
                <a:lnTo>
                  <a:pt x="2378545" y="2145068"/>
                </a:lnTo>
                <a:cubicBezTo>
                  <a:pt x="2383409" y="2145068"/>
                  <a:pt x="2388273" y="2142028"/>
                  <a:pt x="2393137" y="2135947"/>
                </a:cubicBezTo>
                <a:cubicBezTo>
                  <a:pt x="2398001" y="2129867"/>
                  <a:pt x="2400433" y="2124395"/>
                  <a:pt x="2400433" y="2119531"/>
                </a:cubicBezTo>
                <a:cubicBezTo>
                  <a:pt x="2400433" y="2114667"/>
                  <a:pt x="2401649" y="2112235"/>
                  <a:pt x="2404081" y="2112235"/>
                </a:cubicBezTo>
                <a:cubicBezTo>
                  <a:pt x="2404081" y="2112235"/>
                  <a:pt x="2405905" y="2111019"/>
                  <a:pt x="2409553" y="2108587"/>
                </a:cubicBezTo>
                <a:cubicBezTo>
                  <a:pt x="2413201" y="2106155"/>
                  <a:pt x="2415025" y="2101291"/>
                  <a:pt x="2415025" y="2093994"/>
                </a:cubicBezTo>
                <a:cubicBezTo>
                  <a:pt x="2417457" y="2093994"/>
                  <a:pt x="2419889" y="2093994"/>
                  <a:pt x="2422321" y="2093994"/>
                </a:cubicBezTo>
                <a:cubicBezTo>
                  <a:pt x="2427185" y="2089131"/>
                  <a:pt x="2430833" y="2086698"/>
                  <a:pt x="2433266" y="2086698"/>
                </a:cubicBezTo>
                <a:cubicBezTo>
                  <a:pt x="2438130" y="2084266"/>
                  <a:pt x="2442386" y="2081226"/>
                  <a:pt x="2446034" y="2077578"/>
                </a:cubicBezTo>
                <a:cubicBezTo>
                  <a:pt x="2449682" y="2073930"/>
                  <a:pt x="2452722" y="2069674"/>
                  <a:pt x="2455154" y="2064810"/>
                </a:cubicBezTo>
                <a:lnTo>
                  <a:pt x="2469746" y="2064810"/>
                </a:lnTo>
                <a:cubicBezTo>
                  <a:pt x="2472179" y="2064810"/>
                  <a:pt x="2475827" y="2064810"/>
                  <a:pt x="2480691" y="2064810"/>
                </a:cubicBezTo>
                <a:cubicBezTo>
                  <a:pt x="2490419" y="2064810"/>
                  <a:pt x="2498931" y="2063594"/>
                  <a:pt x="2506227" y="2061162"/>
                </a:cubicBezTo>
                <a:lnTo>
                  <a:pt x="2506227" y="2057514"/>
                </a:lnTo>
                <a:cubicBezTo>
                  <a:pt x="2506227" y="2047786"/>
                  <a:pt x="2507443" y="2041706"/>
                  <a:pt x="2509875" y="2039273"/>
                </a:cubicBezTo>
                <a:cubicBezTo>
                  <a:pt x="2522035" y="2029545"/>
                  <a:pt x="2529332" y="2024681"/>
                  <a:pt x="2531764" y="2024681"/>
                </a:cubicBezTo>
                <a:cubicBezTo>
                  <a:pt x="2546356" y="2022249"/>
                  <a:pt x="2568245" y="2014953"/>
                  <a:pt x="2597429" y="2002793"/>
                </a:cubicBezTo>
                <a:cubicBezTo>
                  <a:pt x="2602293" y="2002793"/>
                  <a:pt x="2605333" y="2000969"/>
                  <a:pt x="2606549" y="1997320"/>
                </a:cubicBezTo>
                <a:cubicBezTo>
                  <a:pt x="2607765" y="1993672"/>
                  <a:pt x="2608373" y="1989416"/>
                  <a:pt x="2608373" y="1984552"/>
                </a:cubicBezTo>
                <a:cubicBezTo>
                  <a:pt x="2608373" y="1969960"/>
                  <a:pt x="2610805" y="1960232"/>
                  <a:pt x="2615669" y="1955368"/>
                </a:cubicBezTo>
                <a:lnTo>
                  <a:pt x="2615669" y="1969960"/>
                </a:lnTo>
                <a:cubicBezTo>
                  <a:pt x="2618101" y="1969960"/>
                  <a:pt x="2619925" y="1969352"/>
                  <a:pt x="2621141" y="1968136"/>
                </a:cubicBezTo>
                <a:cubicBezTo>
                  <a:pt x="2622357" y="1966920"/>
                  <a:pt x="2622965" y="1965096"/>
                  <a:pt x="2622965" y="1962664"/>
                </a:cubicBezTo>
                <a:lnTo>
                  <a:pt x="2626613" y="1977256"/>
                </a:lnTo>
                <a:cubicBezTo>
                  <a:pt x="2631478" y="1977256"/>
                  <a:pt x="2635734" y="1974216"/>
                  <a:pt x="2639382" y="1968136"/>
                </a:cubicBezTo>
                <a:cubicBezTo>
                  <a:pt x="2643030" y="1962056"/>
                  <a:pt x="2647286" y="1957800"/>
                  <a:pt x="2652150" y="1955368"/>
                </a:cubicBezTo>
                <a:cubicBezTo>
                  <a:pt x="2657014" y="1957800"/>
                  <a:pt x="2661879" y="1961448"/>
                  <a:pt x="2666743" y="1966312"/>
                </a:cubicBezTo>
                <a:cubicBezTo>
                  <a:pt x="2671607" y="1971176"/>
                  <a:pt x="2676471" y="1973608"/>
                  <a:pt x="2681335" y="1973608"/>
                </a:cubicBezTo>
                <a:cubicBezTo>
                  <a:pt x="2691063" y="1961448"/>
                  <a:pt x="2703223" y="1956584"/>
                  <a:pt x="2717815" y="1959016"/>
                </a:cubicBezTo>
                <a:lnTo>
                  <a:pt x="2714167" y="1973608"/>
                </a:lnTo>
                <a:cubicBezTo>
                  <a:pt x="2719031" y="1973608"/>
                  <a:pt x="2724503" y="1971784"/>
                  <a:pt x="2730584" y="1968136"/>
                </a:cubicBezTo>
                <a:cubicBezTo>
                  <a:pt x="2736664" y="1964488"/>
                  <a:pt x="2739704" y="1961448"/>
                  <a:pt x="2739704" y="1959016"/>
                </a:cubicBezTo>
                <a:cubicBezTo>
                  <a:pt x="2744568" y="1963880"/>
                  <a:pt x="2752472" y="1966312"/>
                  <a:pt x="2763417" y="1966312"/>
                </a:cubicBezTo>
                <a:cubicBezTo>
                  <a:pt x="2774361" y="1966312"/>
                  <a:pt x="2782265" y="1969960"/>
                  <a:pt x="2787129" y="1977256"/>
                </a:cubicBezTo>
                <a:cubicBezTo>
                  <a:pt x="2762809" y="1982120"/>
                  <a:pt x="2739704" y="1995496"/>
                  <a:pt x="2717815" y="2017385"/>
                </a:cubicBezTo>
                <a:lnTo>
                  <a:pt x="2736056" y="2017385"/>
                </a:lnTo>
                <a:cubicBezTo>
                  <a:pt x="2745784" y="2012521"/>
                  <a:pt x="2759160" y="2009481"/>
                  <a:pt x="2776185" y="2008265"/>
                </a:cubicBezTo>
                <a:cubicBezTo>
                  <a:pt x="2793209" y="2007049"/>
                  <a:pt x="2805369" y="2005225"/>
                  <a:pt x="2812665" y="2002793"/>
                </a:cubicBezTo>
                <a:cubicBezTo>
                  <a:pt x="2824825" y="2000361"/>
                  <a:pt x="2840634" y="1999144"/>
                  <a:pt x="2860091" y="1999144"/>
                </a:cubicBezTo>
                <a:cubicBezTo>
                  <a:pt x="2869819" y="1999144"/>
                  <a:pt x="2878331" y="1996713"/>
                  <a:pt x="2885627" y="1991848"/>
                </a:cubicBezTo>
                <a:cubicBezTo>
                  <a:pt x="2885627" y="1996713"/>
                  <a:pt x="2883803" y="1999753"/>
                  <a:pt x="2880155" y="2000969"/>
                </a:cubicBezTo>
                <a:cubicBezTo>
                  <a:pt x="2876507" y="2002185"/>
                  <a:pt x="2873467" y="2002793"/>
                  <a:pt x="2871035" y="2002793"/>
                </a:cubicBezTo>
                <a:cubicBezTo>
                  <a:pt x="2866171" y="2010089"/>
                  <a:pt x="2858875" y="2014953"/>
                  <a:pt x="2849146" y="2017385"/>
                </a:cubicBezTo>
                <a:cubicBezTo>
                  <a:pt x="2854010" y="2022249"/>
                  <a:pt x="2857659" y="2024681"/>
                  <a:pt x="2860091" y="2024681"/>
                </a:cubicBezTo>
                <a:lnTo>
                  <a:pt x="2914811" y="2013737"/>
                </a:lnTo>
                <a:lnTo>
                  <a:pt x="2918460" y="2013737"/>
                </a:lnTo>
                <a:cubicBezTo>
                  <a:pt x="2916027" y="2001577"/>
                  <a:pt x="2907515" y="1993064"/>
                  <a:pt x="2892923" y="1988200"/>
                </a:cubicBezTo>
                <a:cubicBezTo>
                  <a:pt x="2907515" y="1978472"/>
                  <a:pt x="2920892" y="1977256"/>
                  <a:pt x="2933052" y="1984552"/>
                </a:cubicBezTo>
                <a:cubicBezTo>
                  <a:pt x="2928188" y="1986984"/>
                  <a:pt x="2925756" y="1989416"/>
                  <a:pt x="2925756" y="1991848"/>
                </a:cubicBezTo>
                <a:cubicBezTo>
                  <a:pt x="2925756" y="1994280"/>
                  <a:pt x="2928188" y="1997929"/>
                  <a:pt x="2933052" y="2002793"/>
                </a:cubicBezTo>
                <a:cubicBezTo>
                  <a:pt x="2940348" y="2010089"/>
                  <a:pt x="2943996" y="2017385"/>
                  <a:pt x="2943996" y="2024681"/>
                </a:cubicBezTo>
                <a:cubicBezTo>
                  <a:pt x="2946428" y="2027113"/>
                  <a:pt x="2954940" y="2030761"/>
                  <a:pt x="2969533" y="2035625"/>
                </a:cubicBezTo>
                <a:cubicBezTo>
                  <a:pt x="2964669" y="2038057"/>
                  <a:pt x="2962237" y="2042921"/>
                  <a:pt x="2962237" y="2050217"/>
                </a:cubicBezTo>
                <a:lnTo>
                  <a:pt x="2991421" y="2053866"/>
                </a:lnTo>
                <a:lnTo>
                  <a:pt x="2991421" y="2046569"/>
                </a:lnTo>
                <a:cubicBezTo>
                  <a:pt x="2991421" y="2034409"/>
                  <a:pt x="2981693" y="2023465"/>
                  <a:pt x="2962237" y="2013737"/>
                </a:cubicBezTo>
                <a:cubicBezTo>
                  <a:pt x="2969533" y="2006441"/>
                  <a:pt x="2975613" y="2004617"/>
                  <a:pt x="2980477" y="2008265"/>
                </a:cubicBezTo>
                <a:cubicBezTo>
                  <a:pt x="2985341" y="2011913"/>
                  <a:pt x="2991421" y="2013737"/>
                  <a:pt x="2998717" y="2013737"/>
                </a:cubicBezTo>
                <a:lnTo>
                  <a:pt x="2980477" y="2024681"/>
                </a:lnTo>
                <a:cubicBezTo>
                  <a:pt x="2987773" y="2027113"/>
                  <a:pt x="2998717" y="2028937"/>
                  <a:pt x="3013310" y="2030153"/>
                </a:cubicBezTo>
                <a:cubicBezTo>
                  <a:pt x="3027902" y="2031369"/>
                  <a:pt x="3036414" y="2038057"/>
                  <a:pt x="3038846" y="2050217"/>
                </a:cubicBezTo>
                <a:cubicBezTo>
                  <a:pt x="3043710" y="2050217"/>
                  <a:pt x="3046142" y="2047786"/>
                  <a:pt x="3046142" y="2042921"/>
                </a:cubicBezTo>
                <a:lnTo>
                  <a:pt x="3046142" y="2021033"/>
                </a:lnTo>
                <a:cubicBezTo>
                  <a:pt x="3041278" y="2021033"/>
                  <a:pt x="3038238" y="2021641"/>
                  <a:pt x="3037022" y="2022857"/>
                </a:cubicBezTo>
                <a:cubicBezTo>
                  <a:pt x="3035806" y="2024073"/>
                  <a:pt x="3033982" y="2024681"/>
                  <a:pt x="3031550" y="2024681"/>
                </a:cubicBezTo>
                <a:lnTo>
                  <a:pt x="3031550" y="2021033"/>
                </a:lnTo>
                <a:cubicBezTo>
                  <a:pt x="3031550" y="2018601"/>
                  <a:pt x="3032158" y="2013129"/>
                  <a:pt x="3033374" y="2004617"/>
                </a:cubicBezTo>
                <a:cubicBezTo>
                  <a:pt x="3034590" y="1996105"/>
                  <a:pt x="3030334" y="1990632"/>
                  <a:pt x="3020606" y="1988200"/>
                </a:cubicBezTo>
                <a:lnTo>
                  <a:pt x="3031550" y="1969960"/>
                </a:lnTo>
                <a:cubicBezTo>
                  <a:pt x="3033982" y="1955368"/>
                  <a:pt x="3027902" y="1948071"/>
                  <a:pt x="3013310" y="1948071"/>
                </a:cubicBezTo>
                <a:cubicBezTo>
                  <a:pt x="3010877" y="1945640"/>
                  <a:pt x="3009053" y="1944423"/>
                  <a:pt x="3007837" y="1944423"/>
                </a:cubicBezTo>
                <a:cubicBezTo>
                  <a:pt x="3006621" y="1944423"/>
                  <a:pt x="3006013" y="1943207"/>
                  <a:pt x="3006013" y="1940775"/>
                </a:cubicBezTo>
                <a:lnTo>
                  <a:pt x="2991421" y="1933479"/>
                </a:lnTo>
                <a:cubicBezTo>
                  <a:pt x="2998717" y="1933479"/>
                  <a:pt x="3004797" y="1932263"/>
                  <a:pt x="3009662" y="1929831"/>
                </a:cubicBezTo>
                <a:lnTo>
                  <a:pt x="3016958" y="1944423"/>
                </a:lnTo>
                <a:lnTo>
                  <a:pt x="3035198" y="1944423"/>
                </a:lnTo>
                <a:cubicBezTo>
                  <a:pt x="3037630" y="1951720"/>
                  <a:pt x="3038846" y="1962664"/>
                  <a:pt x="3038846" y="1977256"/>
                </a:cubicBezTo>
                <a:cubicBezTo>
                  <a:pt x="3053438" y="1982120"/>
                  <a:pt x="3061343" y="1992456"/>
                  <a:pt x="3062559" y="2008265"/>
                </a:cubicBezTo>
                <a:cubicBezTo>
                  <a:pt x="3063775" y="2024073"/>
                  <a:pt x="3065599" y="2035625"/>
                  <a:pt x="3068031" y="2042921"/>
                </a:cubicBezTo>
                <a:cubicBezTo>
                  <a:pt x="3065599" y="2045354"/>
                  <a:pt x="3063775" y="2047178"/>
                  <a:pt x="3062559" y="2048393"/>
                </a:cubicBezTo>
                <a:cubicBezTo>
                  <a:pt x="3061343" y="2049610"/>
                  <a:pt x="3060735" y="2051434"/>
                  <a:pt x="3060735" y="2053866"/>
                </a:cubicBezTo>
                <a:cubicBezTo>
                  <a:pt x="3065599" y="2061162"/>
                  <a:pt x="3068031" y="2069674"/>
                  <a:pt x="3068031" y="2079402"/>
                </a:cubicBezTo>
                <a:cubicBezTo>
                  <a:pt x="3068031" y="2089131"/>
                  <a:pt x="3065599" y="2098859"/>
                  <a:pt x="3060735" y="2108587"/>
                </a:cubicBezTo>
                <a:cubicBezTo>
                  <a:pt x="3055871" y="2115883"/>
                  <a:pt x="3053438" y="2124395"/>
                  <a:pt x="3053438" y="2134123"/>
                </a:cubicBezTo>
                <a:cubicBezTo>
                  <a:pt x="3053438" y="2168172"/>
                  <a:pt x="3055871" y="2192493"/>
                  <a:pt x="3060735" y="2207085"/>
                </a:cubicBezTo>
                <a:cubicBezTo>
                  <a:pt x="3063167" y="2211949"/>
                  <a:pt x="3065599" y="2216205"/>
                  <a:pt x="3068031" y="2219853"/>
                </a:cubicBezTo>
                <a:cubicBezTo>
                  <a:pt x="3070463" y="2223501"/>
                  <a:pt x="3072895" y="2225325"/>
                  <a:pt x="3075327" y="2225325"/>
                </a:cubicBezTo>
                <a:lnTo>
                  <a:pt x="3078975" y="2210733"/>
                </a:lnTo>
                <a:cubicBezTo>
                  <a:pt x="3081407" y="2210733"/>
                  <a:pt x="3083839" y="2211949"/>
                  <a:pt x="3086271" y="2214381"/>
                </a:cubicBezTo>
                <a:cubicBezTo>
                  <a:pt x="3088703" y="2216813"/>
                  <a:pt x="3089919" y="2219245"/>
                  <a:pt x="3089919" y="2221677"/>
                </a:cubicBezTo>
                <a:cubicBezTo>
                  <a:pt x="3097215" y="2243566"/>
                  <a:pt x="3114240" y="2259374"/>
                  <a:pt x="3140992" y="2269102"/>
                </a:cubicBezTo>
                <a:cubicBezTo>
                  <a:pt x="3165313" y="2283695"/>
                  <a:pt x="3176257" y="2299503"/>
                  <a:pt x="3173825" y="2316527"/>
                </a:cubicBezTo>
                <a:cubicBezTo>
                  <a:pt x="3181121" y="2321391"/>
                  <a:pt x="3189633" y="2332335"/>
                  <a:pt x="3199361" y="2349360"/>
                </a:cubicBezTo>
                <a:cubicBezTo>
                  <a:pt x="3201793" y="2349360"/>
                  <a:pt x="3202401" y="2351184"/>
                  <a:pt x="3201185" y="2354832"/>
                </a:cubicBezTo>
                <a:cubicBezTo>
                  <a:pt x="3199969" y="2358480"/>
                  <a:pt x="3199361" y="2360304"/>
                  <a:pt x="3199361" y="2360304"/>
                </a:cubicBezTo>
                <a:cubicBezTo>
                  <a:pt x="3196929" y="2353008"/>
                  <a:pt x="3194497" y="2346928"/>
                  <a:pt x="3192065" y="2342064"/>
                </a:cubicBezTo>
                <a:cubicBezTo>
                  <a:pt x="3189633" y="2337199"/>
                  <a:pt x="3183553" y="2335983"/>
                  <a:pt x="3173825" y="2338416"/>
                </a:cubicBezTo>
                <a:cubicBezTo>
                  <a:pt x="3173825" y="2345712"/>
                  <a:pt x="3176257" y="2353008"/>
                  <a:pt x="3181121" y="2360304"/>
                </a:cubicBezTo>
                <a:cubicBezTo>
                  <a:pt x="3185985" y="2367600"/>
                  <a:pt x="3187809" y="2373072"/>
                  <a:pt x="3186593" y="2376720"/>
                </a:cubicBezTo>
                <a:cubicBezTo>
                  <a:pt x="3185377" y="2380368"/>
                  <a:pt x="3179905" y="2383408"/>
                  <a:pt x="3170177" y="2385841"/>
                </a:cubicBezTo>
                <a:cubicBezTo>
                  <a:pt x="3170177" y="2393137"/>
                  <a:pt x="3173825" y="2402865"/>
                  <a:pt x="3181121" y="2415025"/>
                </a:cubicBezTo>
                <a:cubicBezTo>
                  <a:pt x="3183553" y="2417457"/>
                  <a:pt x="3184769" y="2422321"/>
                  <a:pt x="3184769" y="2429617"/>
                </a:cubicBezTo>
                <a:lnTo>
                  <a:pt x="3177473" y="2455154"/>
                </a:lnTo>
                <a:cubicBezTo>
                  <a:pt x="3167745" y="2450290"/>
                  <a:pt x="3160449" y="2449074"/>
                  <a:pt x="3155585" y="2451506"/>
                </a:cubicBezTo>
                <a:cubicBezTo>
                  <a:pt x="3155585" y="2453938"/>
                  <a:pt x="3156193" y="2458194"/>
                  <a:pt x="3157409" y="2464274"/>
                </a:cubicBezTo>
                <a:cubicBezTo>
                  <a:pt x="3158625" y="2470354"/>
                  <a:pt x="3156800" y="2474610"/>
                  <a:pt x="3151937" y="2477042"/>
                </a:cubicBezTo>
                <a:lnTo>
                  <a:pt x="3155585" y="2491635"/>
                </a:lnTo>
                <a:cubicBezTo>
                  <a:pt x="3150721" y="2484339"/>
                  <a:pt x="3144640" y="2478259"/>
                  <a:pt x="3137344" y="2473394"/>
                </a:cubicBezTo>
                <a:lnTo>
                  <a:pt x="3133696" y="2487987"/>
                </a:lnTo>
                <a:lnTo>
                  <a:pt x="3115456" y="2487987"/>
                </a:lnTo>
                <a:cubicBezTo>
                  <a:pt x="3117888" y="2502579"/>
                  <a:pt x="3122752" y="2517171"/>
                  <a:pt x="3130048" y="2531763"/>
                </a:cubicBezTo>
                <a:cubicBezTo>
                  <a:pt x="3113024" y="2531763"/>
                  <a:pt x="3098431" y="2532980"/>
                  <a:pt x="3086271" y="2535412"/>
                </a:cubicBezTo>
                <a:cubicBezTo>
                  <a:pt x="3088703" y="2542708"/>
                  <a:pt x="3088703" y="2547572"/>
                  <a:pt x="3086271" y="2550004"/>
                </a:cubicBezTo>
                <a:cubicBezTo>
                  <a:pt x="3083839" y="2552436"/>
                  <a:pt x="3082623" y="2553652"/>
                  <a:pt x="3082623" y="2553652"/>
                </a:cubicBezTo>
                <a:cubicBezTo>
                  <a:pt x="3097215" y="2568244"/>
                  <a:pt x="3104511" y="2575540"/>
                  <a:pt x="3104511" y="2575540"/>
                </a:cubicBezTo>
                <a:lnTo>
                  <a:pt x="3071679" y="2575540"/>
                </a:lnTo>
                <a:cubicBezTo>
                  <a:pt x="3071679" y="2570676"/>
                  <a:pt x="3068031" y="2568244"/>
                  <a:pt x="3060735" y="2568244"/>
                </a:cubicBezTo>
                <a:cubicBezTo>
                  <a:pt x="3048574" y="2563380"/>
                  <a:pt x="3040062" y="2564596"/>
                  <a:pt x="3035198" y="2571892"/>
                </a:cubicBezTo>
                <a:cubicBezTo>
                  <a:pt x="3035198" y="2571892"/>
                  <a:pt x="3032766" y="2571892"/>
                  <a:pt x="3027902" y="2571892"/>
                </a:cubicBezTo>
                <a:cubicBezTo>
                  <a:pt x="3023038" y="2571892"/>
                  <a:pt x="3018782" y="2573108"/>
                  <a:pt x="3015134" y="2575540"/>
                </a:cubicBezTo>
                <a:cubicBezTo>
                  <a:pt x="3011486" y="2577972"/>
                  <a:pt x="3006013" y="2580405"/>
                  <a:pt x="2998717" y="2582836"/>
                </a:cubicBezTo>
                <a:cubicBezTo>
                  <a:pt x="2993853" y="2570676"/>
                  <a:pt x="2987165" y="2565812"/>
                  <a:pt x="2978653" y="2568244"/>
                </a:cubicBezTo>
                <a:cubicBezTo>
                  <a:pt x="2970141" y="2570676"/>
                  <a:pt x="2963453" y="2571892"/>
                  <a:pt x="2958589" y="2571892"/>
                </a:cubicBezTo>
                <a:lnTo>
                  <a:pt x="2958589" y="2597429"/>
                </a:lnTo>
                <a:cubicBezTo>
                  <a:pt x="2943996" y="2597429"/>
                  <a:pt x="2933052" y="2598645"/>
                  <a:pt x="2925756" y="2601077"/>
                </a:cubicBezTo>
                <a:lnTo>
                  <a:pt x="2922108" y="2601077"/>
                </a:lnTo>
                <a:cubicBezTo>
                  <a:pt x="2917244" y="2598645"/>
                  <a:pt x="2909948" y="2595605"/>
                  <a:pt x="2900219" y="2591957"/>
                </a:cubicBezTo>
                <a:cubicBezTo>
                  <a:pt x="2890491" y="2588309"/>
                  <a:pt x="2884411" y="2582836"/>
                  <a:pt x="2881979" y="2575540"/>
                </a:cubicBezTo>
                <a:cubicBezTo>
                  <a:pt x="2874683" y="2565812"/>
                  <a:pt x="2864955" y="2563380"/>
                  <a:pt x="2852794" y="2568244"/>
                </a:cubicBezTo>
                <a:cubicBezTo>
                  <a:pt x="2850362" y="2570676"/>
                  <a:pt x="2850970" y="2574324"/>
                  <a:pt x="2854618" y="2579188"/>
                </a:cubicBezTo>
                <a:cubicBezTo>
                  <a:pt x="2858267" y="2584053"/>
                  <a:pt x="2860091" y="2587701"/>
                  <a:pt x="2860091" y="2590133"/>
                </a:cubicBezTo>
                <a:lnTo>
                  <a:pt x="2885627" y="2612021"/>
                </a:lnTo>
                <a:cubicBezTo>
                  <a:pt x="2883195" y="2616885"/>
                  <a:pt x="2880763" y="2619317"/>
                  <a:pt x="2878331" y="2619317"/>
                </a:cubicBezTo>
                <a:lnTo>
                  <a:pt x="2885627" y="2626613"/>
                </a:lnTo>
                <a:lnTo>
                  <a:pt x="2878331" y="2626613"/>
                </a:lnTo>
                <a:cubicBezTo>
                  <a:pt x="2871035" y="2626613"/>
                  <a:pt x="2862523" y="2621749"/>
                  <a:pt x="2852794" y="2612021"/>
                </a:cubicBezTo>
                <a:cubicBezTo>
                  <a:pt x="2838202" y="2602293"/>
                  <a:pt x="2827258" y="2597429"/>
                  <a:pt x="2819961" y="2597429"/>
                </a:cubicBezTo>
                <a:cubicBezTo>
                  <a:pt x="2817529" y="2597429"/>
                  <a:pt x="2811449" y="2594997"/>
                  <a:pt x="2801721" y="2590133"/>
                </a:cubicBezTo>
                <a:cubicBezTo>
                  <a:pt x="2796857" y="2592565"/>
                  <a:pt x="2791385" y="2597429"/>
                  <a:pt x="2785305" y="2604725"/>
                </a:cubicBezTo>
                <a:cubicBezTo>
                  <a:pt x="2779225" y="2612021"/>
                  <a:pt x="2774969" y="2618101"/>
                  <a:pt x="2772537" y="2622965"/>
                </a:cubicBezTo>
                <a:cubicBezTo>
                  <a:pt x="2765241" y="2625397"/>
                  <a:pt x="2756729" y="2635126"/>
                  <a:pt x="2747000" y="2652150"/>
                </a:cubicBezTo>
                <a:lnTo>
                  <a:pt x="2750648" y="2637558"/>
                </a:lnTo>
                <a:lnTo>
                  <a:pt x="2739704" y="2641206"/>
                </a:lnTo>
                <a:cubicBezTo>
                  <a:pt x="2739704" y="2626613"/>
                  <a:pt x="2747000" y="2613237"/>
                  <a:pt x="2761593" y="2601077"/>
                </a:cubicBezTo>
                <a:cubicBezTo>
                  <a:pt x="2754297" y="2601077"/>
                  <a:pt x="2749432" y="2599861"/>
                  <a:pt x="2747000" y="2597429"/>
                </a:cubicBezTo>
                <a:lnTo>
                  <a:pt x="2768889" y="2582836"/>
                </a:lnTo>
                <a:cubicBezTo>
                  <a:pt x="2764025" y="2577972"/>
                  <a:pt x="2759769" y="2574933"/>
                  <a:pt x="2756121" y="2573716"/>
                </a:cubicBezTo>
                <a:cubicBezTo>
                  <a:pt x="2752472" y="2572500"/>
                  <a:pt x="2749432" y="2571892"/>
                  <a:pt x="2747000" y="2571892"/>
                </a:cubicBezTo>
                <a:cubicBezTo>
                  <a:pt x="2725111" y="2591349"/>
                  <a:pt x="2695927" y="2627830"/>
                  <a:pt x="2659447" y="2681334"/>
                </a:cubicBezTo>
                <a:lnTo>
                  <a:pt x="2677687" y="2641206"/>
                </a:lnTo>
                <a:cubicBezTo>
                  <a:pt x="2682551" y="2636342"/>
                  <a:pt x="2688631" y="2625397"/>
                  <a:pt x="2695927" y="2608373"/>
                </a:cubicBezTo>
                <a:cubicBezTo>
                  <a:pt x="2691063" y="2605941"/>
                  <a:pt x="2687415" y="2607157"/>
                  <a:pt x="2684983" y="2612021"/>
                </a:cubicBezTo>
                <a:cubicBezTo>
                  <a:pt x="2680119" y="2624181"/>
                  <a:pt x="2674039" y="2630261"/>
                  <a:pt x="2666743" y="2630261"/>
                </a:cubicBezTo>
                <a:cubicBezTo>
                  <a:pt x="2664310" y="2630261"/>
                  <a:pt x="2662486" y="2632085"/>
                  <a:pt x="2661271" y="2635734"/>
                </a:cubicBezTo>
                <a:cubicBezTo>
                  <a:pt x="2660055" y="2639382"/>
                  <a:pt x="2659447" y="2642422"/>
                  <a:pt x="2659447" y="2644854"/>
                </a:cubicBezTo>
                <a:cubicBezTo>
                  <a:pt x="2654582" y="2657014"/>
                  <a:pt x="2646678" y="2670390"/>
                  <a:pt x="2635734" y="2684983"/>
                </a:cubicBezTo>
                <a:cubicBezTo>
                  <a:pt x="2624789" y="2699575"/>
                  <a:pt x="2616885" y="2710519"/>
                  <a:pt x="2612021" y="2717815"/>
                </a:cubicBezTo>
                <a:lnTo>
                  <a:pt x="2608373" y="2721463"/>
                </a:lnTo>
                <a:lnTo>
                  <a:pt x="2604725" y="2706871"/>
                </a:lnTo>
                <a:cubicBezTo>
                  <a:pt x="2594997" y="2714167"/>
                  <a:pt x="2590133" y="2720248"/>
                  <a:pt x="2590133" y="2725111"/>
                </a:cubicBezTo>
                <a:cubicBezTo>
                  <a:pt x="2582837" y="2725111"/>
                  <a:pt x="2579189" y="2727544"/>
                  <a:pt x="2579189" y="2732408"/>
                </a:cubicBezTo>
                <a:cubicBezTo>
                  <a:pt x="2579189" y="2737272"/>
                  <a:pt x="2579189" y="2744568"/>
                  <a:pt x="2579189" y="2754296"/>
                </a:cubicBezTo>
                <a:lnTo>
                  <a:pt x="2590133" y="2747000"/>
                </a:lnTo>
                <a:cubicBezTo>
                  <a:pt x="2590133" y="2756728"/>
                  <a:pt x="2594997" y="2761592"/>
                  <a:pt x="2604725" y="2761592"/>
                </a:cubicBezTo>
                <a:lnTo>
                  <a:pt x="2633910" y="2776185"/>
                </a:lnTo>
                <a:cubicBezTo>
                  <a:pt x="2643638" y="2776185"/>
                  <a:pt x="2650934" y="2778617"/>
                  <a:pt x="2655798" y="2783481"/>
                </a:cubicBezTo>
                <a:lnTo>
                  <a:pt x="2663095" y="2787129"/>
                </a:lnTo>
                <a:lnTo>
                  <a:pt x="2670391" y="2787129"/>
                </a:lnTo>
                <a:cubicBezTo>
                  <a:pt x="2687415" y="2794425"/>
                  <a:pt x="2708087" y="2798073"/>
                  <a:pt x="2732408" y="2798073"/>
                </a:cubicBezTo>
                <a:cubicBezTo>
                  <a:pt x="2756729" y="2798073"/>
                  <a:pt x="2773753" y="2798073"/>
                  <a:pt x="2783481" y="2798073"/>
                </a:cubicBezTo>
                <a:lnTo>
                  <a:pt x="2772537" y="2805369"/>
                </a:lnTo>
                <a:cubicBezTo>
                  <a:pt x="2779833" y="2805369"/>
                  <a:pt x="2785913" y="2806585"/>
                  <a:pt x="2790777" y="2809017"/>
                </a:cubicBezTo>
                <a:cubicBezTo>
                  <a:pt x="2795641" y="2811449"/>
                  <a:pt x="2801721" y="2812665"/>
                  <a:pt x="2809017" y="2812665"/>
                </a:cubicBezTo>
                <a:cubicBezTo>
                  <a:pt x="2826042" y="2812665"/>
                  <a:pt x="2841850" y="2811449"/>
                  <a:pt x="2856443" y="2809017"/>
                </a:cubicBezTo>
                <a:cubicBezTo>
                  <a:pt x="2871035" y="2806585"/>
                  <a:pt x="2885627" y="2804153"/>
                  <a:pt x="2900219" y="2801721"/>
                </a:cubicBezTo>
                <a:cubicBezTo>
                  <a:pt x="2914811" y="2801721"/>
                  <a:pt x="2941564" y="2799289"/>
                  <a:pt x="2980477" y="2794425"/>
                </a:cubicBezTo>
                <a:cubicBezTo>
                  <a:pt x="2999933" y="2789561"/>
                  <a:pt x="3018173" y="2785913"/>
                  <a:pt x="3035198" y="2783481"/>
                </a:cubicBezTo>
                <a:cubicBezTo>
                  <a:pt x="3052223" y="2781049"/>
                  <a:pt x="3065599" y="2778617"/>
                  <a:pt x="3075327" y="2776185"/>
                </a:cubicBezTo>
                <a:cubicBezTo>
                  <a:pt x="3077759" y="2776185"/>
                  <a:pt x="3080799" y="2774969"/>
                  <a:pt x="3084447" y="2772536"/>
                </a:cubicBezTo>
                <a:cubicBezTo>
                  <a:pt x="3088095" y="2770104"/>
                  <a:pt x="3089919" y="2772536"/>
                  <a:pt x="3089919" y="2779833"/>
                </a:cubicBezTo>
                <a:cubicBezTo>
                  <a:pt x="3104511" y="2779833"/>
                  <a:pt x="3114240" y="2778617"/>
                  <a:pt x="3119104" y="2776185"/>
                </a:cubicBezTo>
                <a:lnTo>
                  <a:pt x="3126400" y="2776185"/>
                </a:lnTo>
                <a:cubicBezTo>
                  <a:pt x="3126400" y="2776185"/>
                  <a:pt x="3125792" y="2776793"/>
                  <a:pt x="3124576" y="2778009"/>
                </a:cubicBezTo>
                <a:cubicBezTo>
                  <a:pt x="3123360" y="2779225"/>
                  <a:pt x="3122752" y="2779833"/>
                  <a:pt x="3122752" y="2779833"/>
                </a:cubicBezTo>
                <a:cubicBezTo>
                  <a:pt x="3117888" y="2782265"/>
                  <a:pt x="3111199" y="2785913"/>
                  <a:pt x="3102687" y="2790777"/>
                </a:cubicBezTo>
                <a:cubicBezTo>
                  <a:pt x="3094175" y="2795641"/>
                  <a:pt x="3088703" y="2799289"/>
                  <a:pt x="3086271" y="2801721"/>
                </a:cubicBezTo>
                <a:cubicBezTo>
                  <a:pt x="3083839" y="2804153"/>
                  <a:pt x="3078975" y="2805977"/>
                  <a:pt x="3071679" y="2807193"/>
                </a:cubicBezTo>
                <a:cubicBezTo>
                  <a:pt x="3064383" y="2808409"/>
                  <a:pt x="3060735" y="2810233"/>
                  <a:pt x="3060735" y="2812665"/>
                </a:cubicBezTo>
                <a:cubicBezTo>
                  <a:pt x="3060735" y="2812665"/>
                  <a:pt x="3092351" y="2806585"/>
                  <a:pt x="3155585" y="2794425"/>
                </a:cubicBezTo>
                <a:lnTo>
                  <a:pt x="3155585" y="2798073"/>
                </a:lnTo>
                <a:lnTo>
                  <a:pt x="3093567" y="2838202"/>
                </a:lnTo>
                <a:lnTo>
                  <a:pt x="3122752" y="2834554"/>
                </a:lnTo>
                <a:cubicBezTo>
                  <a:pt x="3122752" y="2836986"/>
                  <a:pt x="3120320" y="2838202"/>
                  <a:pt x="3115456" y="2838202"/>
                </a:cubicBezTo>
                <a:cubicBezTo>
                  <a:pt x="3103295" y="2840634"/>
                  <a:pt x="3094783" y="2846714"/>
                  <a:pt x="3089919" y="2856442"/>
                </a:cubicBezTo>
                <a:lnTo>
                  <a:pt x="3060735" y="2867387"/>
                </a:lnTo>
                <a:cubicBezTo>
                  <a:pt x="3060735" y="2872250"/>
                  <a:pt x="3064383" y="2874683"/>
                  <a:pt x="3071679" y="2874683"/>
                </a:cubicBezTo>
                <a:cubicBezTo>
                  <a:pt x="3078975" y="2874683"/>
                  <a:pt x="3083839" y="2874683"/>
                  <a:pt x="3086271" y="2874683"/>
                </a:cubicBezTo>
                <a:cubicBezTo>
                  <a:pt x="3083839" y="2877115"/>
                  <a:pt x="3082623" y="2881979"/>
                  <a:pt x="3082623" y="2889275"/>
                </a:cubicBezTo>
                <a:cubicBezTo>
                  <a:pt x="3080191" y="2886843"/>
                  <a:pt x="3075935" y="2886843"/>
                  <a:pt x="3069855" y="2889275"/>
                </a:cubicBezTo>
                <a:cubicBezTo>
                  <a:pt x="3063775" y="2891707"/>
                  <a:pt x="3060735" y="2892923"/>
                  <a:pt x="3060735" y="2892923"/>
                </a:cubicBezTo>
                <a:lnTo>
                  <a:pt x="3082623" y="2889275"/>
                </a:lnTo>
                <a:cubicBezTo>
                  <a:pt x="3085055" y="2884411"/>
                  <a:pt x="3089919" y="2881979"/>
                  <a:pt x="3097215" y="2881979"/>
                </a:cubicBezTo>
                <a:cubicBezTo>
                  <a:pt x="3102079" y="2881979"/>
                  <a:pt x="3104511" y="2884411"/>
                  <a:pt x="3104511" y="2889275"/>
                </a:cubicBezTo>
                <a:cubicBezTo>
                  <a:pt x="3089919" y="2891707"/>
                  <a:pt x="3077151" y="2895963"/>
                  <a:pt x="3066207" y="2902043"/>
                </a:cubicBezTo>
                <a:cubicBezTo>
                  <a:pt x="3055262" y="2908123"/>
                  <a:pt x="3044926" y="2913595"/>
                  <a:pt x="3035198" y="2918460"/>
                </a:cubicBezTo>
                <a:cubicBezTo>
                  <a:pt x="3035198" y="2920891"/>
                  <a:pt x="3036414" y="2922108"/>
                  <a:pt x="3038846" y="2922108"/>
                </a:cubicBezTo>
                <a:cubicBezTo>
                  <a:pt x="3041278" y="2922108"/>
                  <a:pt x="3042494" y="2922108"/>
                  <a:pt x="3042494" y="2922108"/>
                </a:cubicBezTo>
                <a:cubicBezTo>
                  <a:pt x="3044926" y="2924540"/>
                  <a:pt x="3044318" y="2926972"/>
                  <a:pt x="3040670" y="2929404"/>
                </a:cubicBezTo>
                <a:cubicBezTo>
                  <a:pt x="3037022" y="2931836"/>
                  <a:pt x="3035198" y="2934268"/>
                  <a:pt x="3035198" y="2936700"/>
                </a:cubicBezTo>
                <a:lnTo>
                  <a:pt x="2998717" y="2962236"/>
                </a:lnTo>
                <a:cubicBezTo>
                  <a:pt x="3001149" y="2962236"/>
                  <a:pt x="3002365" y="2963452"/>
                  <a:pt x="3002365" y="2965885"/>
                </a:cubicBezTo>
                <a:cubicBezTo>
                  <a:pt x="3007229" y="2958588"/>
                  <a:pt x="3018173" y="2952508"/>
                  <a:pt x="3035198" y="2947644"/>
                </a:cubicBezTo>
                <a:cubicBezTo>
                  <a:pt x="3037630" y="2947644"/>
                  <a:pt x="3038846" y="2948860"/>
                  <a:pt x="3038846" y="2951292"/>
                </a:cubicBezTo>
                <a:cubicBezTo>
                  <a:pt x="3036414" y="2956156"/>
                  <a:pt x="3033374" y="2960412"/>
                  <a:pt x="3029726" y="2964061"/>
                </a:cubicBezTo>
                <a:cubicBezTo>
                  <a:pt x="3026078" y="2967709"/>
                  <a:pt x="3021822" y="2970749"/>
                  <a:pt x="3016958" y="2973181"/>
                </a:cubicBezTo>
                <a:cubicBezTo>
                  <a:pt x="3019390" y="2973181"/>
                  <a:pt x="3020606" y="2978045"/>
                  <a:pt x="3020606" y="2987773"/>
                </a:cubicBezTo>
                <a:cubicBezTo>
                  <a:pt x="3018173" y="2985341"/>
                  <a:pt x="3014525" y="2984125"/>
                  <a:pt x="3009662" y="2984125"/>
                </a:cubicBezTo>
                <a:cubicBezTo>
                  <a:pt x="3007229" y="2984125"/>
                  <a:pt x="3004797" y="2987165"/>
                  <a:pt x="3002365" y="2993245"/>
                </a:cubicBezTo>
                <a:cubicBezTo>
                  <a:pt x="2999933" y="2999325"/>
                  <a:pt x="2997501" y="3003581"/>
                  <a:pt x="2995069" y="3006013"/>
                </a:cubicBezTo>
                <a:cubicBezTo>
                  <a:pt x="2995069" y="3008445"/>
                  <a:pt x="2996893" y="3012701"/>
                  <a:pt x="3000541" y="3018782"/>
                </a:cubicBezTo>
                <a:cubicBezTo>
                  <a:pt x="3004189" y="3024861"/>
                  <a:pt x="3004797" y="3031550"/>
                  <a:pt x="3002365" y="3038846"/>
                </a:cubicBezTo>
                <a:cubicBezTo>
                  <a:pt x="2980477" y="3043710"/>
                  <a:pt x="2963453" y="3048574"/>
                  <a:pt x="2951292" y="3053438"/>
                </a:cubicBezTo>
                <a:cubicBezTo>
                  <a:pt x="2948860" y="3053438"/>
                  <a:pt x="2945820" y="3054046"/>
                  <a:pt x="2942172" y="3055262"/>
                </a:cubicBezTo>
                <a:cubicBezTo>
                  <a:pt x="2938524" y="3056479"/>
                  <a:pt x="2935484" y="3058303"/>
                  <a:pt x="2933052" y="3060735"/>
                </a:cubicBezTo>
                <a:lnTo>
                  <a:pt x="2947644" y="3068031"/>
                </a:lnTo>
                <a:lnTo>
                  <a:pt x="2962237" y="3068031"/>
                </a:lnTo>
                <a:lnTo>
                  <a:pt x="2940348" y="3086271"/>
                </a:lnTo>
                <a:lnTo>
                  <a:pt x="2940348" y="3071679"/>
                </a:lnTo>
                <a:lnTo>
                  <a:pt x="2933052" y="3071679"/>
                </a:lnTo>
                <a:cubicBezTo>
                  <a:pt x="2930620" y="3071679"/>
                  <a:pt x="2929404" y="3073503"/>
                  <a:pt x="2929404" y="3077151"/>
                </a:cubicBezTo>
                <a:cubicBezTo>
                  <a:pt x="2929404" y="3080799"/>
                  <a:pt x="2926971" y="3082623"/>
                  <a:pt x="2922108" y="3082623"/>
                </a:cubicBezTo>
                <a:cubicBezTo>
                  <a:pt x="2922108" y="3080191"/>
                  <a:pt x="2919675" y="3079583"/>
                  <a:pt x="2914811" y="3080799"/>
                </a:cubicBezTo>
                <a:cubicBezTo>
                  <a:pt x="2909948" y="3082015"/>
                  <a:pt x="2905083" y="3083839"/>
                  <a:pt x="2900219" y="3086271"/>
                </a:cubicBezTo>
                <a:cubicBezTo>
                  <a:pt x="2895355" y="3086271"/>
                  <a:pt x="2890491" y="3087487"/>
                  <a:pt x="2885627" y="3089919"/>
                </a:cubicBezTo>
                <a:cubicBezTo>
                  <a:pt x="2883195" y="3092351"/>
                  <a:pt x="2879547" y="3094175"/>
                  <a:pt x="2874683" y="3095391"/>
                </a:cubicBezTo>
                <a:cubicBezTo>
                  <a:pt x="2869819" y="3096607"/>
                  <a:pt x="2867387" y="3099647"/>
                  <a:pt x="2867387" y="3104511"/>
                </a:cubicBezTo>
                <a:cubicBezTo>
                  <a:pt x="2864955" y="3106944"/>
                  <a:pt x="2861307" y="3108159"/>
                  <a:pt x="2856443" y="3108159"/>
                </a:cubicBezTo>
                <a:cubicBezTo>
                  <a:pt x="2851578" y="3108159"/>
                  <a:pt x="2849146" y="3108159"/>
                  <a:pt x="2849146" y="3108159"/>
                </a:cubicBezTo>
                <a:lnTo>
                  <a:pt x="2849146" y="3126400"/>
                </a:lnTo>
                <a:cubicBezTo>
                  <a:pt x="2844282" y="3126400"/>
                  <a:pt x="2841242" y="3124576"/>
                  <a:pt x="2840026" y="3120928"/>
                </a:cubicBezTo>
                <a:cubicBezTo>
                  <a:pt x="2838810" y="3117280"/>
                  <a:pt x="2839418" y="3113024"/>
                  <a:pt x="2841850" y="3108159"/>
                </a:cubicBezTo>
                <a:cubicBezTo>
                  <a:pt x="2827258" y="3108159"/>
                  <a:pt x="2816313" y="3110592"/>
                  <a:pt x="2809017" y="3115456"/>
                </a:cubicBezTo>
                <a:cubicBezTo>
                  <a:pt x="2809017" y="3113024"/>
                  <a:pt x="2810233" y="3111200"/>
                  <a:pt x="2812665" y="3109983"/>
                </a:cubicBezTo>
                <a:cubicBezTo>
                  <a:pt x="2815098" y="3108768"/>
                  <a:pt x="2816313" y="3108159"/>
                  <a:pt x="2816313" y="3108159"/>
                </a:cubicBezTo>
                <a:lnTo>
                  <a:pt x="2812665" y="3104511"/>
                </a:lnTo>
                <a:cubicBezTo>
                  <a:pt x="2812665" y="3106944"/>
                  <a:pt x="2806585" y="3108159"/>
                  <a:pt x="2794425" y="3108159"/>
                </a:cubicBezTo>
                <a:cubicBezTo>
                  <a:pt x="2801721" y="3108159"/>
                  <a:pt x="2806585" y="3110592"/>
                  <a:pt x="2809017" y="3115456"/>
                </a:cubicBezTo>
                <a:cubicBezTo>
                  <a:pt x="2811449" y="3120320"/>
                  <a:pt x="2810233" y="3123968"/>
                  <a:pt x="2805369" y="3126400"/>
                </a:cubicBezTo>
                <a:cubicBezTo>
                  <a:pt x="2800505" y="3128832"/>
                  <a:pt x="2796857" y="3131264"/>
                  <a:pt x="2794425" y="3133696"/>
                </a:cubicBezTo>
                <a:cubicBezTo>
                  <a:pt x="2811449" y="3145856"/>
                  <a:pt x="2824825" y="3148288"/>
                  <a:pt x="2834554" y="3140992"/>
                </a:cubicBezTo>
                <a:lnTo>
                  <a:pt x="2892923" y="3133696"/>
                </a:lnTo>
                <a:lnTo>
                  <a:pt x="2892923" y="3137344"/>
                </a:lnTo>
                <a:cubicBezTo>
                  <a:pt x="2917244" y="3134912"/>
                  <a:pt x="2933052" y="3131264"/>
                  <a:pt x="2940348" y="3126400"/>
                </a:cubicBezTo>
                <a:lnTo>
                  <a:pt x="2943996" y="3126400"/>
                </a:lnTo>
                <a:cubicBezTo>
                  <a:pt x="2941564" y="3131264"/>
                  <a:pt x="2936700" y="3133696"/>
                  <a:pt x="2929404" y="3133696"/>
                </a:cubicBezTo>
                <a:lnTo>
                  <a:pt x="2903867" y="3148288"/>
                </a:lnTo>
                <a:cubicBezTo>
                  <a:pt x="2886843" y="3158017"/>
                  <a:pt x="2873467" y="3162881"/>
                  <a:pt x="2863739" y="3162881"/>
                </a:cubicBezTo>
                <a:cubicBezTo>
                  <a:pt x="2856443" y="3162881"/>
                  <a:pt x="2852794" y="3164097"/>
                  <a:pt x="2852794" y="3166529"/>
                </a:cubicBezTo>
                <a:cubicBezTo>
                  <a:pt x="2850362" y="3176257"/>
                  <a:pt x="2847930" y="3178689"/>
                  <a:pt x="2845498" y="3173825"/>
                </a:cubicBezTo>
                <a:cubicBezTo>
                  <a:pt x="2838202" y="3173825"/>
                  <a:pt x="2828474" y="3176257"/>
                  <a:pt x="2816313" y="3181121"/>
                </a:cubicBezTo>
                <a:cubicBezTo>
                  <a:pt x="2811449" y="3176257"/>
                  <a:pt x="2809017" y="3173825"/>
                  <a:pt x="2809017" y="3173825"/>
                </a:cubicBezTo>
                <a:cubicBezTo>
                  <a:pt x="2801721" y="3173825"/>
                  <a:pt x="2793209" y="3174433"/>
                  <a:pt x="2783481" y="3175649"/>
                </a:cubicBezTo>
                <a:cubicBezTo>
                  <a:pt x="2773753" y="3176865"/>
                  <a:pt x="2761593" y="3176257"/>
                  <a:pt x="2747000" y="3173825"/>
                </a:cubicBezTo>
                <a:lnTo>
                  <a:pt x="2747000" y="3162881"/>
                </a:lnTo>
                <a:lnTo>
                  <a:pt x="2659447" y="3155584"/>
                </a:lnTo>
                <a:cubicBezTo>
                  <a:pt x="2659447" y="3160449"/>
                  <a:pt x="2659447" y="3166529"/>
                  <a:pt x="2659447" y="3173825"/>
                </a:cubicBezTo>
                <a:lnTo>
                  <a:pt x="2608373" y="3155584"/>
                </a:lnTo>
                <a:cubicBezTo>
                  <a:pt x="2608373" y="3158017"/>
                  <a:pt x="2608373" y="3160449"/>
                  <a:pt x="2608373" y="3162881"/>
                </a:cubicBezTo>
                <a:lnTo>
                  <a:pt x="2601077" y="3162881"/>
                </a:lnTo>
                <a:cubicBezTo>
                  <a:pt x="2591349" y="3160449"/>
                  <a:pt x="2570677" y="3148288"/>
                  <a:pt x="2539060" y="3126400"/>
                </a:cubicBezTo>
                <a:cubicBezTo>
                  <a:pt x="2509875" y="3111807"/>
                  <a:pt x="2475827" y="3098431"/>
                  <a:pt x="2436914" y="3086271"/>
                </a:cubicBezTo>
                <a:lnTo>
                  <a:pt x="2415025" y="3078975"/>
                </a:lnTo>
                <a:cubicBezTo>
                  <a:pt x="2402865" y="3071679"/>
                  <a:pt x="2394353" y="3072895"/>
                  <a:pt x="2389489" y="3082623"/>
                </a:cubicBezTo>
                <a:lnTo>
                  <a:pt x="2389489" y="3097215"/>
                </a:lnTo>
                <a:cubicBezTo>
                  <a:pt x="2382193" y="3099647"/>
                  <a:pt x="2376721" y="3099039"/>
                  <a:pt x="2373072" y="3095391"/>
                </a:cubicBezTo>
                <a:cubicBezTo>
                  <a:pt x="2369424" y="3091743"/>
                  <a:pt x="2366384" y="3088703"/>
                  <a:pt x="2363952" y="3086271"/>
                </a:cubicBezTo>
                <a:cubicBezTo>
                  <a:pt x="2359088" y="3091135"/>
                  <a:pt x="2353616" y="3091743"/>
                  <a:pt x="2347536" y="3088095"/>
                </a:cubicBezTo>
                <a:cubicBezTo>
                  <a:pt x="2341455" y="3084447"/>
                  <a:pt x="2338416" y="3082623"/>
                  <a:pt x="2338416" y="3082623"/>
                </a:cubicBezTo>
                <a:cubicBezTo>
                  <a:pt x="2338416" y="3082623"/>
                  <a:pt x="2340848" y="3082015"/>
                  <a:pt x="2345712" y="3080799"/>
                </a:cubicBezTo>
                <a:cubicBezTo>
                  <a:pt x="2350576" y="3079583"/>
                  <a:pt x="2353008" y="3075327"/>
                  <a:pt x="2353008" y="3068031"/>
                </a:cubicBezTo>
                <a:cubicBezTo>
                  <a:pt x="2343280" y="3063167"/>
                  <a:pt x="2337200" y="3060735"/>
                  <a:pt x="2334768" y="3060735"/>
                </a:cubicBezTo>
                <a:cubicBezTo>
                  <a:pt x="2327471" y="3060735"/>
                  <a:pt x="2320175" y="3068031"/>
                  <a:pt x="2312879" y="3082623"/>
                </a:cubicBezTo>
                <a:cubicBezTo>
                  <a:pt x="2305583" y="3075327"/>
                  <a:pt x="2299503" y="3070463"/>
                  <a:pt x="2294639" y="3068031"/>
                </a:cubicBezTo>
                <a:cubicBezTo>
                  <a:pt x="2284911" y="3058303"/>
                  <a:pt x="2280047" y="3053438"/>
                  <a:pt x="2280047" y="3053438"/>
                </a:cubicBezTo>
                <a:lnTo>
                  <a:pt x="2305583" y="3053438"/>
                </a:lnTo>
                <a:cubicBezTo>
                  <a:pt x="2312879" y="3055870"/>
                  <a:pt x="2317743" y="3056479"/>
                  <a:pt x="2320175" y="3055262"/>
                </a:cubicBezTo>
                <a:cubicBezTo>
                  <a:pt x="2322607" y="3054046"/>
                  <a:pt x="2325039" y="3048574"/>
                  <a:pt x="2327471" y="3038846"/>
                </a:cubicBezTo>
                <a:cubicBezTo>
                  <a:pt x="2322607" y="3031550"/>
                  <a:pt x="2316527" y="3025470"/>
                  <a:pt x="2309231" y="3020606"/>
                </a:cubicBezTo>
                <a:cubicBezTo>
                  <a:pt x="2301935" y="3015741"/>
                  <a:pt x="2293423" y="3014525"/>
                  <a:pt x="2283695" y="3016958"/>
                </a:cubicBezTo>
                <a:cubicBezTo>
                  <a:pt x="2283695" y="3009661"/>
                  <a:pt x="2284911" y="3006013"/>
                  <a:pt x="2287343" y="3006013"/>
                </a:cubicBezTo>
                <a:cubicBezTo>
                  <a:pt x="2282479" y="3003581"/>
                  <a:pt x="2278223" y="3002973"/>
                  <a:pt x="2274575" y="3004189"/>
                </a:cubicBezTo>
                <a:cubicBezTo>
                  <a:pt x="2270926" y="3005405"/>
                  <a:pt x="2266670" y="3006013"/>
                  <a:pt x="2261806" y="3006013"/>
                </a:cubicBezTo>
                <a:cubicBezTo>
                  <a:pt x="2259374" y="3008445"/>
                  <a:pt x="2253294" y="3009661"/>
                  <a:pt x="2243566" y="3009661"/>
                </a:cubicBezTo>
                <a:lnTo>
                  <a:pt x="2243566" y="3013309"/>
                </a:lnTo>
                <a:cubicBezTo>
                  <a:pt x="2250862" y="3020606"/>
                  <a:pt x="2255726" y="3024254"/>
                  <a:pt x="2258158" y="3024254"/>
                </a:cubicBezTo>
                <a:cubicBezTo>
                  <a:pt x="2253294" y="3024254"/>
                  <a:pt x="2246606" y="3025470"/>
                  <a:pt x="2238093" y="3027902"/>
                </a:cubicBezTo>
                <a:cubicBezTo>
                  <a:pt x="2229582" y="3030334"/>
                  <a:pt x="2221677" y="3029118"/>
                  <a:pt x="2214381" y="3024254"/>
                </a:cubicBezTo>
                <a:lnTo>
                  <a:pt x="2214381" y="3009661"/>
                </a:lnTo>
                <a:cubicBezTo>
                  <a:pt x="2209517" y="3007229"/>
                  <a:pt x="2202221" y="3003581"/>
                  <a:pt x="2192493" y="2998717"/>
                </a:cubicBezTo>
                <a:cubicBezTo>
                  <a:pt x="2182765" y="2993853"/>
                  <a:pt x="2174252" y="2991421"/>
                  <a:pt x="2166956" y="2991421"/>
                </a:cubicBezTo>
                <a:cubicBezTo>
                  <a:pt x="2157228" y="2991421"/>
                  <a:pt x="2148716" y="2990205"/>
                  <a:pt x="2141419" y="2987773"/>
                </a:cubicBezTo>
                <a:cubicBezTo>
                  <a:pt x="2141419" y="2987773"/>
                  <a:pt x="2139595" y="2985949"/>
                  <a:pt x="2135947" y="2982301"/>
                </a:cubicBezTo>
                <a:cubicBezTo>
                  <a:pt x="2132299" y="2978653"/>
                  <a:pt x="2129259" y="2979261"/>
                  <a:pt x="2126827" y="2984125"/>
                </a:cubicBezTo>
                <a:cubicBezTo>
                  <a:pt x="2124395" y="2984125"/>
                  <a:pt x="2121963" y="2982301"/>
                  <a:pt x="2119531" y="2978653"/>
                </a:cubicBezTo>
                <a:cubicBezTo>
                  <a:pt x="2117099" y="2975005"/>
                  <a:pt x="2113451" y="2973181"/>
                  <a:pt x="2108587" y="2973181"/>
                </a:cubicBezTo>
                <a:lnTo>
                  <a:pt x="2104939" y="2980477"/>
                </a:lnTo>
                <a:cubicBezTo>
                  <a:pt x="2104939" y="2987773"/>
                  <a:pt x="2106155" y="2993245"/>
                  <a:pt x="2108587" y="2996893"/>
                </a:cubicBezTo>
                <a:cubicBezTo>
                  <a:pt x="2111019" y="3000541"/>
                  <a:pt x="2112235" y="3004797"/>
                  <a:pt x="2112235" y="3009661"/>
                </a:cubicBezTo>
                <a:cubicBezTo>
                  <a:pt x="2112235" y="3016958"/>
                  <a:pt x="2113451" y="3023038"/>
                  <a:pt x="2115883" y="3027902"/>
                </a:cubicBezTo>
                <a:cubicBezTo>
                  <a:pt x="2118315" y="3032766"/>
                  <a:pt x="2119531" y="3040062"/>
                  <a:pt x="2119531" y="3049790"/>
                </a:cubicBezTo>
                <a:cubicBezTo>
                  <a:pt x="2114667" y="3049790"/>
                  <a:pt x="2109803" y="3046142"/>
                  <a:pt x="2104939" y="3038846"/>
                </a:cubicBezTo>
                <a:cubicBezTo>
                  <a:pt x="2100075" y="3031550"/>
                  <a:pt x="2096427" y="3026686"/>
                  <a:pt x="2093995" y="3024254"/>
                </a:cubicBezTo>
                <a:cubicBezTo>
                  <a:pt x="2091563" y="3031550"/>
                  <a:pt x="2090347" y="3043710"/>
                  <a:pt x="2090347" y="3060735"/>
                </a:cubicBezTo>
                <a:cubicBezTo>
                  <a:pt x="2090347" y="3072895"/>
                  <a:pt x="2091563" y="3081407"/>
                  <a:pt x="2093995" y="3086271"/>
                </a:cubicBezTo>
                <a:cubicBezTo>
                  <a:pt x="2076970" y="3083839"/>
                  <a:pt x="2061162" y="3072895"/>
                  <a:pt x="2046570" y="3053438"/>
                </a:cubicBezTo>
                <a:cubicBezTo>
                  <a:pt x="2034409" y="3060735"/>
                  <a:pt x="2028329" y="3070463"/>
                  <a:pt x="2028329" y="3082623"/>
                </a:cubicBezTo>
                <a:cubicBezTo>
                  <a:pt x="2028329" y="3097215"/>
                  <a:pt x="2033193" y="3109376"/>
                  <a:pt x="2042922" y="3119104"/>
                </a:cubicBezTo>
                <a:lnTo>
                  <a:pt x="2031977" y="3122752"/>
                </a:lnTo>
                <a:cubicBezTo>
                  <a:pt x="2027113" y="3132480"/>
                  <a:pt x="2021033" y="3133696"/>
                  <a:pt x="2013737" y="3126400"/>
                </a:cubicBezTo>
                <a:lnTo>
                  <a:pt x="2002793" y="3122752"/>
                </a:lnTo>
                <a:cubicBezTo>
                  <a:pt x="1995497" y="3122752"/>
                  <a:pt x="1991849" y="3123968"/>
                  <a:pt x="1991849" y="3126400"/>
                </a:cubicBezTo>
                <a:cubicBezTo>
                  <a:pt x="1986985" y="3143424"/>
                  <a:pt x="1972392" y="3155584"/>
                  <a:pt x="1948072" y="3162881"/>
                </a:cubicBezTo>
                <a:cubicBezTo>
                  <a:pt x="1945639" y="3165313"/>
                  <a:pt x="1940775" y="3166529"/>
                  <a:pt x="1933479" y="3166529"/>
                </a:cubicBezTo>
                <a:cubicBezTo>
                  <a:pt x="1923751" y="3164097"/>
                  <a:pt x="1909159" y="3160449"/>
                  <a:pt x="1889703" y="3155584"/>
                </a:cubicBezTo>
                <a:cubicBezTo>
                  <a:pt x="1882406" y="3138560"/>
                  <a:pt x="1877542" y="3128832"/>
                  <a:pt x="1875110" y="3126400"/>
                </a:cubicBezTo>
                <a:cubicBezTo>
                  <a:pt x="1867814" y="3131264"/>
                  <a:pt x="1864166" y="3139168"/>
                  <a:pt x="1864166" y="3150112"/>
                </a:cubicBezTo>
                <a:cubicBezTo>
                  <a:pt x="1864166" y="3161056"/>
                  <a:pt x="1864166" y="3170177"/>
                  <a:pt x="1864166" y="3177473"/>
                </a:cubicBezTo>
                <a:cubicBezTo>
                  <a:pt x="1859302" y="3177473"/>
                  <a:pt x="1855046" y="3175649"/>
                  <a:pt x="1851398" y="3172001"/>
                </a:cubicBezTo>
                <a:cubicBezTo>
                  <a:pt x="1847749" y="3168353"/>
                  <a:pt x="1844710" y="3165313"/>
                  <a:pt x="1842277" y="3162881"/>
                </a:cubicBezTo>
                <a:cubicBezTo>
                  <a:pt x="1825253" y="3158017"/>
                  <a:pt x="1814309" y="3143424"/>
                  <a:pt x="1809445" y="3119104"/>
                </a:cubicBezTo>
                <a:cubicBezTo>
                  <a:pt x="1807013" y="3111807"/>
                  <a:pt x="1800933" y="3099647"/>
                  <a:pt x="1791205" y="3082623"/>
                </a:cubicBezTo>
                <a:cubicBezTo>
                  <a:pt x="1783908" y="3087487"/>
                  <a:pt x="1782692" y="3094783"/>
                  <a:pt x="1787557" y="3104511"/>
                </a:cubicBezTo>
                <a:cubicBezTo>
                  <a:pt x="1787557" y="3106944"/>
                  <a:pt x="1788772" y="3108159"/>
                  <a:pt x="1791205" y="3108159"/>
                </a:cubicBezTo>
                <a:cubicBezTo>
                  <a:pt x="1798501" y="3113024"/>
                  <a:pt x="1802757" y="3117888"/>
                  <a:pt x="1803973" y="3122752"/>
                </a:cubicBezTo>
                <a:cubicBezTo>
                  <a:pt x="1805189" y="3127616"/>
                  <a:pt x="1805797" y="3132480"/>
                  <a:pt x="1805797" y="3137344"/>
                </a:cubicBezTo>
                <a:lnTo>
                  <a:pt x="1798501" y="3148288"/>
                </a:lnTo>
                <a:cubicBezTo>
                  <a:pt x="1796069" y="3145856"/>
                  <a:pt x="1794245" y="3142208"/>
                  <a:pt x="1793029" y="3137344"/>
                </a:cubicBezTo>
                <a:cubicBezTo>
                  <a:pt x="1791813" y="3132480"/>
                  <a:pt x="1788772" y="3128832"/>
                  <a:pt x="1783908" y="3126400"/>
                </a:cubicBezTo>
                <a:cubicBezTo>
                  <a:pt x="1783908" y="3116672"/>
                  <a:pt x="1780260" y="3109983"/>
                  <a:pt x="1772964" y="3106335"/>
                </a:cubicBezTo>
                <a:cubicBezTo>
                  <a:pt x="1765668" y="3102687"/>
                  <a:pt x="1760804" y="3100863"/>
                  <a:pt x="1758372" y="3100863"/>
                </a:cubicBezTo>
                <a:cubicBezTo>
                  <a:pt x="1753508" y="3093567"/>
                  <a:pt x="1751076" y="3087487"/>
                  <a:pt x="1751076" y="3082623"/>
                </a:cubicBezTo>
                <a:cubicBezTo>
                  <a:pt x="1751076" y="3068031"/>
                  <a:pt x="1742563" y="3051006"/>
                  <a:pt x="1725539" y="3031550"/>
                </a:cubicBezTo>
                <a:cubicBezTo>
                  <a:pt x="1725539" y="3029118"/>
                  <a:pt x="1723107" y="3025470"/>
                  <a:pt x="1718243" y="3020606"/>
                </a:cubicBezTo>
                <a:cubicBezTo>
                  <a:pt x="1713379" y="3015741"/>
                  <a:pt x="1709731" y="3010877"/>
                  <a:pt x="1707299" y="3006013"/>
                </a:cubicBezTo>
                <a:cubicBezTo>
                  <a:pt x="1704867" y="3003581"/>
                  <a:pt x="1701827" y="3000541"/>
                  <a:pt x="1698179" y="2996893"/>
                </a:cubicBezTo>
                <a:cubicBezTo>
                  <a:pt x="1694530" y="2993245"/>
                  <a:pt x="1691491" y="2990205"/>
                  <a:pt x="1689058" y="2987773"/>
                </a:cubicBezTo>
                <a:lnTo>
                  <a:pt x="1681762" y="2991421"/>
                </a:lnTo>
                <a:cubicBezTo>
                  <a:pt x="1674466" y="2971964"/>
                  <a:pt x="1663522" y="2963452"/>
                  <a:pt x="1648930" y="2965885"/>
                </a:cubicBezTo>
                <a:cubicBezTo>
                  <a:pt x="1646498" y="2953724"/>
                  <a:pt x="1645281" y="2946428"/>
                  <a:pt x="1645281" y="2943996"/>
                </a:cubicBezTo>
                <a:cubicBezTo>
                  <a:pt x="1637985" y="2926972"/>
                  <a:pt x="1630689" y="2914812"/>
                  <a:pt x="1623393" y="2907515"/>
                </a:cubicBezTo>
                <a:cubicBezTo>
                  <a:pt x="1620961" y="2907515"/>
                  <a:pt x="1617313" y="2907515"/>
                  <a:pt x="1612449" y="2907515"/>
                </a:cubicBezTo>
                <a:cubicBezTo>
                  <a:pt x="1607585" y="2907515"/>
                  <a:pt x="1602721" y="2905083"/>
                  <a:pt x="1597857" y="2900219"/>
                </a:cubicBezTo>
                <a:cubicBezTo>
                  <a:pt x="1602721" y="2897787"/>
                  <a:pt x="1608801" y="2895963"/>
                  <a:pt x="1616097" y="2894747"/>
                </a:cubicBezTo>
                <a:cubicBezTo>
                  <a:pt x="1623393" y="2893531"/>
                  <a:pt x="1625825" y="2891707"/>
                  <a:pt x="1623393" y="2889275"/>
                </a:cubicBezTo>
                <a:cubicBezTo>
                  <a:pt x="1591776" y="2877115"/>
                  <a:pt x="1575968" y="2871035"/>
                  <a:pt x="1575968" y="2871035"/>
                </a:cubicBezTo>
                <a:cubicBezTo>
                  <a:pt x="1573536" y="2871035"/>
                  <a:pt x="1571104" y="2867387"/>
                  <a:pt x="1568672" y="2860090"/>
                </a:cubicBezTo>
                <a:lnTo>
                  <a:pt x="1590560" y="2867387"/>
                </a:lnTo>
                <a:lnTo>
                  <a:pt x="1586912" y="2860090"/>
                </a:lnTo>
                <a:cubicBezTo>
                  <a:pt x="1589344" y="2847930"/>
                  <a:pt x="1586912" y="2841850"/>
                  <a:pt x="1579616" y="2841850"/>
                </a:cubicBezTo>
                <a:cubicBezTo>
                  <a:pt x="1572320" y="2841850"/>
                  <a:pt x="1567456" y="2841850"/>
                  <a:pt x="1565024" y="2841850"/>
                </a:cubicBezTo>
                <a:cubicBezTo>
                  <a:pt x="1565024" y="2824825"/>
                  <a:pt x="1562592" y="2815097"/>
                  <a:pt x="1557728" y="2812665"/>
                </a:cubicBezTo>
                <a:cubicBezTo>
                  <a:pt x="1562592" y="2812665"/>
                  <a:pt x="1565024" y="2810233"/>
                  <a:pt x="1565024" y="2805369"/>
                </a:cubicBezTo>
                <a:cubicBezTo>
                  <a:pt x="1560160" y="2802937"/>
                  <a:pt x="1555903" y="2800505"/>
                  <a:pt x="1552255" y="2798073"/>
                </a:cubicBezTo>
                <a:cubicBezTo>
                  <a:pt x="1548607" y="2795641"/>
                  <a:pt x="1545567" y="2793209"/>
                  <a:pt x="1543135" y="2790777"/>
                </a:cubicBezTo>
                <a:cubicBezTo>
                  <a:pt x="1543135" y="2793209"/>
                  <a:pt x="1543743" y="2796249"/>
                  <a:pt x="1544959" y="2799897"/>
                </a:cubicBezTo>
                <a:cubicBezTo>
                  <a:pt x="1546175" y="2803545"/>
                  <a:pt x="1543135" y="2805369"/>
                  <a:pt x="1535839" y="2805369"/>
                </a:cubicBezTo>
                <a:cubicBezTo>
                  <a:pt x="1535839" y="2805369"/>
                  <a:pt x="1534623" y="2799289"/>
                  <a:pt x="1532191" y="2787129"/>
                </a:cubicBezTo>
                <a:cubicBezTo>
                  <a:pt x="1532191" y="2787129"/>
                  <a:pt x="1531583" y="2787737"/>
                  <a:pt x="1530367" y="2788953"/>
                </a:cubicBezTo>
                <a:cubicBezTo>
                  <a:pt x="1529151" y="2790169"/>
                  <a:pt x="1528543" y="2791993"/>
                  <a:pt x="1528543" y="2794425"/>
                </a:cubicBezTo>
                <a:cubicBezTo>
                  <a:pt x="1528543" y="2782265"/>
                  <a:pt x="1527327" y="2771321"/>
                  <a:pt x="1524895" y="2761592"/>
                </a:cubicBezTo>
                <a:cubicBezTo>
                  <a:pt x="1510303" y="2778617"/>
                  <a:pt x="1503007" y="2787129"/>
                  <a:pt x="1503007" y="2787129"/>
                </a:cubicBezTo>
                <a:lnTo>
                  <a:pt x="1503007" y="2776185"/>
                </a:lnTo>
                <a:cubicBezTo>
                  <a:pt x="1507871" y="2768888"/>
                  <a:pt x="1512735" y="2760984"/>
                  <a:pt x="1517599" y="2752472"/>
                </a:cubicBezTo>
                <a:cubicBezTo>
                  <a:pt x="1522463" y="2743960"/>
                  <a:pt x="1528543" y="2734840"/>
                  <a:pt x="1535839" y="2725111"/>
                </a:cubicBezTo>
                <a:lnTo>
                  <a:pt x="1510303" y="2703223"/>
                </a:lnTo>
                <a:lnTo>
                  <a:pt x="1524895" y="2670390"/>
                </a:lnTo>
                <a:cubicBezTo>
                  <a:pt x="1517599" y="2670390"/>
                  <a:pt x="1512735" y="2671606"/>
                  <a:pt x="1510303" y="2674038"/>
                </a:cubicBezTo>
                <a:cubicBezTo>
                  <a:pt x="1512735" y="2669174"/>
                  <a:pt x="1513951" y="2663702"/>
                  <a:pt x="1513951" y="2657622"/>
                </a:cubicBezTo>
                <a:cubicBezTo>
                  <a:pt x="1513951" y="2651542"/>
                  <a:pt x="1512735" y="2646070"/>
                  <a:pt x="1510303" y="2641206"/>
                </a:cubicBezTo>
                <a:cubicBezTo>
                  <a:pt x="1510303" y="2633910"/>
                  <a:pt x="1506655" y="2624181"/>
                  <a:pt x="1499359" y="2612021"/>
                </a:cubicBezTo>
                <a:cubicBezTo>
                  <a:pt x="1492062" y="2599861"/>
                  <a:pt x="1489630" y="2587701"/>
                  <a:pt x="1492062" y="2575540"/>
                </a:cubicBezTo>
                <a:cubicBezTo>
                  <a:pt x="1494494" y="2573108"/>
                  <a:pt x="1495103" y="2570068"/>
                  <a:pt x="1493886" y="2566420"/>
                </a:cubicBezTo>
                <a:cubicBezTo>
                  <a:pt x="1492670" y="2562772"/>
                  <a:pt x="1492062" y="2559732"/>
                  <a:pt x="1492062" y="2557300"/>
                </a:cubicBezTo>
                <a:cubicBezTo>
                  <a:pt x="1487198" y="2545140"/>
                  <a:pt x="1487198" y="2530547"/>
                  <a:pt x="1492062" y="2513523"/>
                </a:cubicBezTo>
                <a:cubicBezTo>
                  <a:pt x="1496927" y="2511091"/>
                  <a:pt x="1499359" y="2508659"/>
                  <a:pt x="1499359" y="2506227"/>
                </a:cubicBezTo>
                <a:cubicBezTo>
                  <a:pt x="1494494" y="2501363"/>
                  <a:pt x="1489630" y="2498931"/>
                  <a:pt x="1484766" y="2498931"/>
                </a:cubicBezTo>
                <a:lnTo>
                  <a:pt x="1484766" y="2477042"/>
                </a:lnTo>
                <a:lnTo>
                  <a:pt x="1488414" y="2455154"/>
                </a:lnTo>
                <a:cubicBezTo>
                  <a:pt x="1488414" y="2445426"/>
                  <a:pt x="1487198" y="2436914"/>
                  <a:pt x="1484766" y="2429617"/>
                </a:cubicBezTo>
                <a:cubicBezTo>
                  <a:pt x="1484766" y="2429617"/>
                  <a:pt x="1477470" y="2406513"/>
                  <a:pt x="1462878" y="2360304"/>
                </a:cubicBezTo>
                <a:cubicBezTo>
                  <a:pt x="1460446" y="2357872"/>
                  <a:pt x="1456797" y="2349968"/>
                  <a:pt x="1451933" y="2336592"/>
                </a:cubicBezTo>
                <a:cubicBezTo>
                  <a:pt x="1447069" y="2323215"/>
                  <a:pt x="1439773" y="2312879"/>
                  <a:pt x="1430045" y="2305583"/>
                </a:cubicBezTo>
                <a:cubicBezTo>
                  <a:pt x="1425181" y="2303151"/>
                  <a:pt x="1419709" y="2298287"/>
                  <a:pt x="1413629" y="2290991"/>
                </a:cubicBezTo>
                <a:cubicBezTo>
                  <a:pt x="1410589" y="2287343"/>
                  <a:pt x="1408005" y="2283999"/>
                  <a:pt x="1405877" y="2280958"/>
                </a:cubicBezTo>
                <a:lnTo>
                  <a:pt x="1401591" y="2273946"/>
                </a:lnTo>
                <a:lnTo>
                  <a:pt x="1399036" y="2276398"/>
                </a:lnTo>
                <a:cubicBezTo>
                  <a:pt x="1390524" y="2283695"/>
                  <a:pt x="1383836" y="2290991"/>
                  <a:pt x="1378972" y="2298287"/>
                </a:cubicBezTo>
                <a:cubicBezTo>
                  <a:pt x="1376540" y="2298287"/>
                  <a:pt x="1375324" y="2300719"/>
                  <a:pt x="1375324" y="2305583"/>
                </a:cubicBezTo>
                <a:cubicBezTo>
                  <a:pt x="1375324" y="2305583"/>
                  <a:pt x="1375324" y="2306799"/>
                  <a:pt x="1375324" y="2309231"/>
                </a:cubicBezTo>
                <a:cubicBezTo>
                  <a:pt x="1375324" y="2311663"/>
                  <a:pt x="1374108" y="2312879"/>
                  <a:pt x="1371676" y="2312879"/>
                </a:cubicBezTo>
                <a:cubicBezTo>
                  <a:pt x="1359515" y="2312879"/>
                  <a:pt x="1352219" y="2320175"/>
                  <a:pt x="1349787" y="2334768"/>
                </a:cubicBezTo>
                <a:cubicBezTo>
                  <a:pt x="1349787" y="2334768"/>
                  <a:pt x="1348571" y="2335983"/>
                  <a:pt x="1346139" y="2338416"/>
                </a:cubicBezTo>
                <a:cubicBezTo>
                  <a:pt x="1343707" y="2340848"/>
                  <a:pt x="1341275" y="2342064"/>
                  <a:pt x="1338843" y="2342064"/>
                </a:cubicBezTo>
                <a:lnTo>
                  <a:pt x="1309659" y="2360304"/>
                </a:lnTo>
                <a:cubicBezTo>
                  <a:pt x="1292634" y="2377328"/>
                  <a:pt x="1284122" y="2385841"/>
                  <a:pt x="1284122" y="2385841"/>
                </a:cubicBezTo>
                <a:cubicBezTo>
                  <a:pt x="1279258" y="2388272"/>
                  <a:pt x="1275002" y="2391921"/>
                  <a:pt x="1271354" y="2396785"/>
                </a:cubicBezTo>
                <a:cubicBezTo>
                  <a:pt x="1267706" y="2401649"/>
                  <a:pt x="1263450" y="2405297"/>
                  <a:pt x="1258585" y="2407729"/>
                </a:cubicBezTo>
                <a:cubicBezTo>
                  <a:pt x="1253721" y="2407729"/>
                  <a:pt x="1251289" y="2410161"/>
                  <a:pt x="1251289" y="2415025"/>
                </a:cubicBezTo>
                <a:lnTo>
                  <a:pt x="1109014" y="2517171"/>
                </a:lnTo>
                <a:cubicBezTo>
                  <a:pt x="1033621" y="2568244"/>
                  <a:pt x="986196" y="2601077"/>
                  <a:pt x="966739" y="2615669"/>
                </a:cubicBezTo>
                <a:cubicBezTo>
                  <a:pt x="920531" y="2644854"/>
                  <a:pt x="887698" y="2675255"/>
                  <a:pt x="868242" y="2706871"/>
                </a:cubicBezTo>
                <a:cubicBezTo>
                  <a:pt x="865810" y="2711735"/>
                  <a:pt x="862162" y="2717207"/>
                  <a:pt x="857297" y="2723287"/>
                </a:cubicBezTo>
                <a:cubicBezTo>
                  <a:pt x="852433" y="2729368"/>
                  <a:pt x="848785" y="2737272"/>
                  <a:pt x="846353" y="2747000"/>
                </a:cubicBezTo>
                <a:cubicBezTo>
                  <a:pt x="807440" y="2805369"/>
                  <a:pt x="787984" y="2834554"/>
                  <a:pt x="787984" y="2834554"/>
                </a:cubicBezTo>
                <a:lnTo>
                  <a:pt x="777040" y="2867387"/>
                </a:lnTo>
                <a:cubicBezTo>
                  <a:pt x="777040" y="2872250"/>
                  <a:pt x="774608" y="2878331"/>
                  <a:pt x="769744" y="2885627"/>
                </a:cubicBezTo>
                <a:cubicBezTo>
                  <a:pt x="764880" y="2892923"/>
                  <a:pt x="762447" y="2899003"/>
                  <a:pt x="762447" y="2903867"/>
                </a:cubicBezTo>
                <a:cubicBezTo>
                  <a:pt x="760015" y="2906299"/>
                  <a:pt x="756975" y="2909947"/>
                  <a:pt x="753327" y="2914812"/>
                </a:cubicBezTo>
                <a:cubicBezTo>
                  <a:pt x="749679" y="2919675"/>
                  <a:pt x="747855" y="2923323"/>
                  <a:pt x="747855" y="2925756"/>
                </a:cubicBezTo>
                <a:cubicBezTo>
                  <a:pt x="750287" y="2928188"/>
                  <a:pt x="749071" y="2933052"/>
                  <a:pt x="744207" y="2940348"/>
                </a:cubicBezTo>
                <a:cubicBezTo>
                  <a:pt x="741775" y="2942780"/>
                  <a:pt x="739343" y="2945212"/>
                  <a:pt x="736911" y="2947644"/>
                </a:cubicBezTo>
                <a:cubicBezTo>
                  <a:pt x="734479" y="2950076"/>
                  <a:pt x="733263" y="2953724"/>
                  <a:pt x="733263" y="2958588"/>
                </a:cubicBezTo>
                <a:cubicBezTo>
                  <a:pt x="733263" y="2961020"/>
                  <a:pt x="732047" y="2964061"/>
                  <a:pt x="729615" y="2967709"/>
                </a:cubicBezTo>
                <a:cubicBezTo>
                  <a:pt x="727183" y="2971357"/>
                  <a:pt x="724751" y="2975613"/>
                  <a:pt x="722319" y="2980477"/>
                </a:cubicBezTo>
                <a:cubicBezTo>
                  <a:pt x="722319" y="2982909"/>
                  <a:pt x="720495" y="2986557"/>
                  <a:pt x="716847" y="2991421"/>
                </a:cubicBezTo>
                <a:cubicBezTo>
                  <a:pt x="713198" y="2996285"/>
                  <a:pt x="710158" y="2999933"/>
                  <a:pt x="707726" y="3002365"/>
                </a:cubicBezTo>
                <a:cubicBezTo>
                  <a:pt x="702862" y="3012093"/>
                  <a:pt x="701646" y="3020606"/>
                  <a:pt x="704078" y="3027902"/>
                </a:cubicBezTo>
                <a:cubicBezTo>
                  <a:pt x="701646" y="3037630"/>
                  <a:pt x="695566" y="3046750"/>
                  <a:pt x="685838" y="3055262"/>
                </a:cubicBezTo>
                <a:cubicBezTo>
                  <a:pt x="676110" y="3063775"/>
                  <a:pt x="666382" y="3069247"/>
                  <a:pt x="656653" y="3071679"/>
                </a:cubicBezTo>
                <a:cubicBezTo>
                  <a:pt x="639629" y="3071679"/>
                  <a:pt x="629901" y="3075327"/>
                  <a:pt x="627469" y="3082623"/>
                </a:cubicBezTo>
                <a:lnTo>
                  <a:pt x="638413" y="3082623"/>
                </a:lnTo>
                <a:cubicBezTo>
                  <a:pt x="633549" y="3082623"/>
                  <a:pt x="628685" y="3086271"/>
                  <a:pt x="623821" y="3093567"/>
                </a:cubicBezTo>
                <a:cubicBezTo>
                  <a:pt x="621389" y="3093567"/>
                  <a:pt x="617741" y="3094783"/>
                  <a:pt x="612876" y="3097215"/>
                </a:cubicBezTo>
                <a:cubicBezTo>
                  <a:pt x="608012" y="3099647"/>
                  <a:pt x="603148" y="3103295"/>
                  <a:pt x="598284" y="3108159"/>
                </a:cubicBezTo>
                <a:cubicBezTo>
                  <a:pt x="581260" y="3115456"/>
                  <a:pt x="567884" y="3119104"/>
                  <a:pt x="558155" y="3119104"/>
                </a:cubicBezTo>
                <a:lnTo>
                  <a:pt x="543563" y="3122752"/>
                </a:lnTo>
                <a:cubicBezTo>
                  <a:pt x="541131" y="3122752"/>
                  <a:pt x="537483" y="3120320"/>
                  <a:pt x="532619" y="3115456"/>
                </a:cubicBezTo>
                <a:lnTo>
                  <a:pt x="528971" y="3108159"/>
                </a:lnTo>
                <a:cubicBezTo>
                  <a:pt x="521675" y="3105727"/>
                  <a:pt x="515594" y="3104511"/>
                  <a:pt x="510730" y="3104511"/>
                </a:cubicBezTo>
                <a:cubicBezTo>
                  <a:pt x="505866" y="3104511"/>
                  <a:pt x="501002" y="3105727"/>
                  <a:pt x="496138" y="3108159"/>
                </a:cubicBezTo>
                <a:cubicBezTo>
                  <a:pt x="491274" y="3120320"/>
                  <a:pt x="490058" y="3128832"/>
                  <a:pt x="492490" y="3133696"/>
                </a:cubicBezTo>
                <a:cubicBezTo>
                  <a:pt x="492490" y="3136128"/>
                  <a:pt x="488842" y="3137344"/>
                  <a:pt x="481546" y="3137344"/>
                </a:cubicBezTo>
                <a:cubicBezTo>
                  <a:pt x="474250" y="3137344"/>
                  <a:pt x="469386" y="3138560"/>
                  <a:pt x="466953" y="3140992"/>
                </a:cubicBezTo>
                <a:cubicBezTo>
                  <a:pt x="459657" y="3136128"/>
                  <a:pt x="451145" y="3130656"/>
                  <a:pt x="441417" y="3124576"/>
                </a:cubicBezTo>
                <a:cubicBezTo>
                  <a:pt x="431689" y="3118496"/>
                  <a:pt x="423177" y="3113024"/>
                  <a:pt x="415880" y="3108159"/>
                </a:cubicBezTo>
                <a:cubicBezTo>
                  <a:pt x="413448" y="3108159"/>
                  <a:pt x="409192" y="3108768"/>
                  <a:pt x="403112" y="3109983"/>
                </a:cubicBezTo>
                <a:cubicBezTo>
                  <a:pt x="397032" y="3111200"/>
                  <a:pt x="391560" y="3110592"/>
                  <a:pt x="386696" y="3108159"/>
                </a:cubicBezTo>
                <a:cubicBezTo>
                  <a:pt x="379400" y="3105727"/>
                  <a:pt x="372104" y="3099647"/>
                  <a:pt x="364807" y="3089919"/>
                </a:cubicBezTo>
                <a:cubicBezTo>
                  <a:pt x="362375" y="3082623"/>
                  <a:pt x="358727" y="3075327"/>
                  <a:pt x="353863" y="3068031"/>
                </a:cubicBezTo>
                <a:cubicBezTo>
                  <a:pt x="339271" y="3060735"/>
                  <a:pt x="330759" y="3051006"/>
                  <a:pt x="328327" y="3038846"/>
                </a:cubicBezTo>
                <a:lnTo>
                  <a:pt x="313734" y="3035198"/>
                </a:lnTo>
                <a:cubicBezTo>
                  <a:pt x="291846" y="3032766"/>
                  <a:pt x="280902" y="3019389"/>
                  <a:pt x="280902" y="2995069"/>
                </a:cubicBezTo>
                <a:lnTo>
                  <a:pt x="280902" y="2984125"/>
                </a:lnTo>
                <a:lnTo>
                  <a:pt x="266309" y="2980477"/>
                </a:lnTo>
                <a:lnTo>
                  <a:pt x="262661" y="2973181"/>
                </a:lnTo>
                <a:lnTo>
                  <a:pt x="229829" y="2962236"/>
                </a:lnTo>
                <a:cubicBezTo>
                  <a:pt x="229829" y="2962236"/>
                  <a:pt x="223748" y="2952508"/>
                  <a:pt x="211588" y="2933052"/>
                </a:cubicBezTo>
                <a:cubicBezTo>
                  <a:pt x="199428" y="2925756"/>
                  <a:pt x="193348" y="2912379"/>
                  <a:pt x="193348" y="2892923"/>
                </a:cubicBezTo>
                <a:lnTo>
                  <a:pt x="193348" y="2860090"/>
                </a:lnTo>
                <a:cubicBezTo>
                  <a:pt x="193348" y="2852794"/>
                  <a:pt x="188484" y="2846714"/>
                  <a:pt x="178756" y="2841850"/>
                </a:cubicBezTo>
                <a:cubicBezTo>
                  <a:pt x="173891" y="2832122"/>
                  <a:pt x="173891" y="2822394"/>
                  <a:pt x="178756" y="2812665"/>
                </a:cubicBezTo>
                <a:cubicBezTo>
                  <a:pt x="183620" y="2812665"/>
                  <a:pt x="186052" y="2807801"/>
                  <a:pt x="186052" y="2798073"/>
                </a:cubicBezTo>
                <a:cubicBezTo>
                  <a:pt x="188484" y="2790777"/>
                  <a:pt x="190916" y="2784089"/>
                  <a:pt x="193348" y="2778009"/>
                </a:cubicBezTo>
                <a:cubicBezTo>
                  <a:pt x="195780" y="2771928"/>
                  <a:pt x="198212" y="2766456"/>
                  <a:pt x="200644" y="2761592"/>
                </a:cubicBezTo>
                <a:lnTo>
                  <a:pt x="193348" y="2761592"/>
                </a:lnTo>
                <a:cubicBezTo>
                  <a:pt x="200644" y="2759160"/>
                  <a:pt x="204292" y="2750648"/>
                  <a:pt x="204292" y="2736056"/>
                </a:cubicBezTo>
                <a:cubicBezTo>
                  <a:pt x="204292" y="2723896"/>
                  <a:pt x="205508" y="2714167"/>
                  <a:pt x="207940" y="2706871"/>
                </a:cubicBezTo>
                <a:cubicBezTo>
                  <a:pt x="227397" y="2682551"/>
                  <a:pt x="238341" y="2667958"/>
                  <a:pt x="240773" y="2663094"/>
                </a:cubicBezTo>
                <a:cubicBezTo>
                  <a:pt x="243205" y="2660662"/>
                  <a:pt x="245637" y="2658230"/>
                  <a:pt x="248069" y="2655798"/>
                </a:cubicBezTo>
                <a:cubicBezTo>
                  <a:pt x="250501" y="2653366"/>
                  <a:pt x="251717" y="2649718"/>
                  <a:pt x="251717" y="2644854"/>
                </a:cubicBezTo>
                <a:lnTo>
                  <a:pt x="251717" y="2641206"/>
                </a:lnTo>
                <a:cubicBezTo>
                  <a:pt x="266309" y="2614453"/>
                  <a:pt x="273605" y="2596213"/>
                  <a:pt x="273605" y="2586485"/>
                </a:cubicBezTo>
                <a:cubicBezTo>
                  <a:pt x="273605" y="2586485"/>
                  <a:pt x="274214" y="2585877"/>
                  <a:pt x="275430" y="2584661"/>
                </a:cubicBezTo>
                <a:cubicBezTo>
                  <a:pt x="276645" y="2583445"/>
                  <a:pt x="278470" y="2582836"/>
                  <a:pt x="280902" y="2582836"/>
                </a:cubicBezTo>
                <a:cubicBezTo>
                  <a:pt x="285766" y="2575540"/>
                  <a:pt x="293062" y="2566420"/>
                  <a:pt x="302790" y="2555476"/>
                </a:cubicBezTo>
                <a:cubicBezTo>
                  <a:pt x="312518" y="2544532"/>
                  <a:pt x="322246" y="2536628"/>
                  <a:pt x="331975" y="2531763"/>
                </a:cubicBezTo>
                <a:cubicBezTo>
                  <a:pt x="341703" y="2529332"/>
                  <a:pt x="348999" y="2520819"/>
                  <a:pt x="353863" y="2506227"/>
                </a:cubicBezTo>
                <a:cubicBezTo>
                  <a:pt x="378184" y="2442994"/>
                  <a:pt x="413448" y="2368816"/>
                  <a:pt x="459657" y="2283695"/>
                </a:cubicBezTo>
                <a:cubicBezTo>
                  <a:pt x="462089" y="2276398"/>
                  <a:pt x="468169" y="2265454"/>
                  <a:pt x="477898" y="2250862"/>
                </a:cubicBezTo>
                <a:cubicBezTo>
                  <a:pt x="482762" y="2248430"/>
                  <a:pt x="485194" y="2244782"/>
                  <a:pt x="485194" y="2239918"/>
                </a:cubicBezTo>
                <a:cubicBezTo>
                  <a:pt x="470601" y="2247214"/>
                  <a:pt x="462089" y="2255726"/>
                  <a:pt x="459657" y="2265454"/>
                </a:cubicBezTo>
                <a:lnTo>
                  <a:pt x="445065" y="2280046"/>
                </a:lnTo>
                <a:cubicBezTo>
                  <a:pt x="437769" y="2280046"/>
                  <a:pt x="434121" y="2281262"/>
                  <a:pt x="434121" y="2283695"/>
                </a:cubicBezTo>
                <a:cubicBezTo>
                  <a:pt x="417096" y="2293423"/>
                  <a:pt x="403720" y="2297071"/>
                  <a:pt x="393992" y="2294639"/>
                </a:cubicBezTo>
                <a:cubicBezTo>
                  <a:pt x="393992" y="2292206"/>
                  <a:pt x="391560" y="2288558"/>
                  <a:pt x="386696" y="2283695"/>
                </a:cubicBezTo>
                <a:lnTo>
                  <a:pt x="346567" y="2305583"/>
                </a:lnTo>
                <a:lnTo>
                  <a:pt x="346567" y="2294639"/>
                </a:lnTo>
                <a:cubicBezTo>
                  <a:pt x="346567" y="2284910"/>
                  <a:pt x="344135" y="2280046"/>
                  <a:pt x="339271" y="2280046"/>
                </a:cubicBezTo>
                <a:lnTo>
                  <a:pt x="339271" y="2254510"/>
                </a:lnTo>
                <a:lnTo>
                  <a:pt x="324679" y="2250862"/>
                </a:lnTo>
                <a:cubicBezTo>
                  <a:pt x="324679" y="2243566"/>
                  <a:pt x="325894" y="2238702"/>
                  <a:pt x="328327" y="2236270"/>
                </a:cubicBezTo>
                <a:cubicBezTo>
                  <a:pt x="328327" y="2228973"/>
                  <a:pt x="325894" y="2221677"/>
                  <a:pt x="321030" y="2214381"/>
                </a:cubicBezTo>
                <a:cubicBezTo>
                  <a:pt x="321030" y="2211949"/>
                  <a:pt x="319206" y="2210125"/>
                  <a:pt x="315558" y="2208909"/>
                </a:cubicBezTo>
                <a:cubicBezTo>
                  <a:pt x="311910" y="2207693"/>
                  <a:pt x="308870" y="2208301"/>
                  <a:pt x="306438" y="2210733"/>
                </a:cubicBezTo>
                <a:cubicBezTo>
                  <a:pt x="304006" y="2213165"/>
                  <a:pt x="297926" y="2214381"/>
                  <a:pt x="288198" y="2214381"/>
                </a:cubicBezTo>
                <a:cubicBezTo>
                  <a:pt x="285766" y="2214381"/>
                  <a:pt x="283942" y="2214381"/>
                  <a:pt x="282726" y="2214381"/>
                </a:cubicBezTo>
                <a:cubicBezTo>
                  <a:pt x="281510" y="2214381"/>
                  <a:pt x="280902" y="2214381"/>
                  <a:pt x="280902" y="2214381"/>
                </a:cubicBezTo>
                <a:cubicBezTo>
                  <a:pt x="276037" y="2209517"/>
                  <a:pt x="273605" y="2203437"/>
                  <a:pt x="273605" y="2196141"/>
                </a:cubicBezTo>
                <a:cubicBezTo>
                  <a:pt x="271173" y="2181548"/>
                  <a:pt x="269957" y="2162092"/>
                  <a:pt x="269957" y="2137771"/>
                </a:cubicBezTo>
                <a:lnTo>
                  <a:pt x="266309" y="2079402"/>
                </a:lnTo>
                <a:cubicBezTo>
                  <a:pt x="266309" y="2069674"/>
                  <a:pt x="262661" y="2064810"/>
                  <a:pt x="255365" y="2064810"/>
                </a:cubicBezTo>
                <a:cubicBezTo>
                  <a:pt x="238341" y="2057514"/>
                  <a:pt x="228613" y="2051434"/>
                  <a:pt x="226180" y="2046569"/>
                </a:cubicBezTo>
                <a:cubicBezTo>
                  <a:pt x="216452" y="2036841"/>
                  <a:pt x="212804" y="2025897"/>
                  <a:pt x="215236" y="2013737"/>
                </a:cubicBezTo>
                <a:lnTo>
                  <a:pt x="226180" y="2010089"/>
                </a:lnTo>
                <a:lnTo>
                  <a:pt x="233477" y="1995496"/>
                </a:lnTo>
                <a:cubicBezTo>
                  <a:pt x="245637" y="1988200"/>
                  <a:pt x="250501" y="1978472"/>
                  <a:pt x="248069" y="1966312"/>
                </a:cubicBezTo>
                <a:cubicBezTo>
                  <a:pt x="248069" y="1959016"/>
                  <a:pt x="249285" y="1954152"/>
                  <a:pt x="251717" y="1951720"/>
                </a:cubicBezTo>
                <a:lnTo>
                  <a:pt x="255365" y="1937127"/>
                </a:lnTo>
                <a:cubicBezTo>
                  <a:pt x="257797" y="1937127"/>
                  <a:pt x="259621" y="1936519"/>
                  <a:pt x="260837" y="1935303"/>
                </a:cubicBezTo>
                <a:cubicBezTo>
                  <a:pt x="262053" y="1934087"/>
                  <a:pt x="262661" y="1933479"/>
                  <a:pt x="262661" y="1933479"/>
                </a:cubicBezTo>
                <a:cubicBezTo>
                  <a:pt x="265093" y="1931047"/>
                  <a:pt x="266309" y="1926183"/>
                  <a:pt x="266309" y="1918887"/>
                </a:cubicBezTo>
                <a:cubicBezTo>
                  <a:pt x="271173" y="1909159"/>
                  <a:pt x="273605" y="1901863"/>
                  <a:pt x="273605" y="1896998"/>
                </a:cubicBezTo>
                <a:cubicBezTo>
                  <a:pt x="280902" y="1887270"/>
                  <a:pt x="283334" y="1878758"/>
                  <a:pt x="280902" y="1871462"/>
                </a:cubicBezTo>
                <a:lnTo>
                  <a:pt x="280902" y="1864166"/>
                </a:lnTo>
                <a:cubicBezTo>
                  <a:pt x="283334" y="1859302"/>
                  <a:pt x="285158" y="1853829"/>
                  <a:pt x="286374" y="1847749"/>
                </a:cubicBezTo>
                <a:cubicBezTo>
                  <a:pt x="287590" y="1841669"/>
                  <a:pt x="289414" y="1836197"/>
                  <a:pt x="291846" y="1831333"/>
                </a:cubicBezTo>
                <a:lnTo>
                  <a:pt x="302790" y="1820389"/>
                </a:lnTo>
                <a:cubicBezTo>
                  <a:pt x="307654" y="1815525"/>
                  <a:pt x="313734" y="1808837"/>
                  <a:pt x="321030" y="1800325"/>
                </a:cubicBezTo>
                <a:cubicBezTo>
                  <a:pt x="328327" y="1791812"/>
                  <a:pt x="335623" y="1785124"/>
                  <a:pt x="342919" y="1780260"/>
                </a:cubicBezTo>
                <a:cubicBezTo>
                  <a:pt x="345351" y="1777828"/>
                  <a:pt x="346567" y="1774788"/>
                  <a:pt x="346567" y="1771140"/>
                </a:cubicBezTo>
                <a:cubicBezTo>
                  <a:pt x="346567" y="1767492"/>
                  <a:pt x="347783" y="1764452"/>
                  <a:pt x="350215" y="1762020"/>
                </a:cubicBezTo>
                <a:cubicBezTo>
                  <a:pt x="359943" y="1764452"/>
                  <a:pt x="368455" y="1762020"/>
                  <a:pt x="375752" y="1754724"/>
                </a:cubicBezTo>
                <a:lnTo>
                  <a:pt x="404936" y="1729187"/>
                </a:lnTo>
                <a:lnTo>
                  <a:pt x="408584" y="1729187"/>
                </a:lnTo>
                <a:cubicBezTo>
                  <a:pt x="418312" y="1719459"/>
                  <a:pt x="423177" y="1714595"/>
                  <a:pt x="423177" y="1714595"/>
                </a:cubicBezTo>
                <a:cubicBezTo>
                  <a:pt x="428041" y="1712163"/>
                  <a:pt x="432905" y="1704866"/>
                  <a:pt x="437769" y="1692706"/>
                </a:cubicBezTo>
                <a:cubicBezTo>
                  <a:pt x="437769" y="1692706"/>
                  <a:pt x="438377" y="1692706"/>
                  <a:pt x="439593" y="1692706"/>
                </a:cubicBezTo>
                <a:cubicBezTo>
                  <a:pt x="440809" y="1692706"/>
                  <a:pt x="441417" y="1692706"/>
                  <a:pt x="441417" y="1692706"/>
                </a:cubicBezTo>
                <a:cubicBezTo>
                  <a:pt x="451145" y="1687842"/>
                  <a:pt x="462089" y="1676898"/>
                  <a:pt x="474250" y="1659874"/>
                </a:cubicBezTo>
                <a:cubicBezTo>
                  <a:pt x="479114" y="1650145"/>
                  <a:pt x="485194" y="1642849"/>
                  <a:pt x="492490" y="1637985"/>
                </a:cubicBezTo>
                <a:cubicBezTo>
                  <a:pt x="502218" y="1635553"/>
                  <a:pt x="513162" y="1625825"/>
                  <a:pt x="525323" y="1608801"/>
                </a:cubicBezTo>
                <a:cubicBezTo>
                  <a:pt x="530187" y="1594208"/>
                  <a:pt x="539915" y="1575968"/>
                  <a:pt x="554507" y="1554079"/>
                </a:cubicBezTo>
                <a:cubicBezTo>
                  <a:pt x="554507" y="1546783"/>
                  <a:pt x="556939" y="1539487"/>
                  <a:pt x="561803" y="1532191"/>
                </a:cubicBezTo>
                <a:lnTo>
                  <a:pt x="496138" y="1495710"/>
                </a:lnTo>
                <a:cubicBezTo>
                  <a:pt x="496138" y="1498142"/>
                  <a:pt x="490058" y="1505438"/>
                  <a:pt x="477898" y="1517599"/>
                </a:cubicBezTo>
                <a:lnTo>
                  <a:pt x="477898" y="1510302"/>
                </a:lnTo>
                <a:cubicBezTo>
                  <a:pt x="487626" y="1505438"/>
                  <a:pt x="492490" y="1500574"/>
                  <a:pt x="492490" y="1495710"/>
                </a:cubicBezTo>
                <a:cubicBezTo>
                  <a:pt x="490058" y="1490846"/>
                  <a:pt x="487626" y="1488414"/>
                  <a:pt x="485194" y="1488414"/>
                </a:cubicBezTo>
                <a:cubicBezTo>
                  <a:pt x="477898" y="1485982"/>
                  <a:pt x="473034" y="1484766"/>
                  <a:pt x="470601" y="1484766"/>
                </a:cubicBezTo>
                <a:cubicBezTo>
                  <a:pt x="468169" y="1484766"/>
                  <a:pt x="465737" y="1488414"/>
                  <a:pt x="463305" y="1495710"/>
                </a:cubicBezTo>
                <a:cubicBezTo>
                  <a:pt x="456009" y="1498142"/>
                  <a:pt x="452361" y="1503006"/>
                  <a:pt x="452361" y="1510302"/>
                </a:cubicBezTo>
                <a:cubicBezTo>
                  <a:pt x="445065" y="1522463"/>
                  <a:pt x="436553" y="1528543"/>
                  <a:pt x="426825" y="1528543"/>
                </a:cubicBezTo>
                <a:cubicBezTo>
                  <a:pt x="414664" y="1528543"/>
                  <a:pt x="404936" y="1529759"/>
                  <a:pt x="397640" y="1532191"/>
                </a:cubicBezTo>
                <a:cubicBezTo>
                  <a:pt x="380616" y="1546783"/>
                  <a:pt x="368455" y="1554079"/>
                  <a:pt x="361159" y="1554079"/>
                </a:cubicBezTo>
                <a:cubicBezTo>
                  <a:pt x="348999" y="1554079"/>
                  <a:pt x="339271" y="1556512"/>
                  <a:pt x="331975" y="1561376"/>
                </a:cubicBezTo>
                <a:lnTo>
                  <a:pt x="324679" y="1579616"/>
                </a:lnTo>
                <a:lnTo>
                  <a:pt x="310086" y="1568672"/>
                </a:lnTo>
                <a:cubicBezTo>
                  <a:pt x="312518" y="1566240"/>
                  <a:pt x="313734" y="1562592"/>
                  <a:pt x="313734" y="1557727"/>
                </a:cubicBezTo>
                <a:lnTo>
                  <a:pt x="306438" y="1554079"/>
                </a:lnTo>
                <a:lnTo>
                  <a:pt x="302790" y="1543135"/>
                </a:lnTo>
                <a:cubicBezTo>
                  <a:pt x="293062" y="1545567"/>
                  <a:pt x="285766" y="1549823"/>
                  <a:pt x="280902" y="1555903"/>
                </a:cubicBezTo>
                <a:cubicBezTo>
                  <a:pt x="276037" y="1561984"/>
                  <a:pt x="272389" y="1566240"/>
                  <a:pt x="269957" y="1568672"/>
                </a:cubicBezTo>
                <a:lnTo>
                  <a:pt x="262661" y="1583264"/>
                </a:lnTo>
                <a:cubicBezTo>
                  <a:pt x="260229" y="1590560"/>
                  <a:pt x="254149" y="1594208"/>
                  <a:pt x="244421" y="1594208"/>
                </a:cubicBezTo>
                <a:cubicBezTo>
                  <a:pt x="237125" y="1586912"/>
                  <a:pt x="233477" y="1580832"/>
                  <a:pt x="233477" y="1575968"/>
                </a:cubicBezTo>
                <a:cubicBezTo>
                  <a:pt x="233477" y="1571104"/>
                  <a:pt x="235301" y="1565024"/>
                  <a:pt x="238949" y="1557727"/>
                </a:cubicBezTo>
                <a:cubicBezTo>
                  <a:pt x="242597" y="1550431"/>
                  <a:pt x="245637" y="1544351"/>
                  <a:pt x="248069" y="1539487"/>
                </a:cubicBezTo>
                <a:lnTo>
                  <a:pt x="251717" y="1528543"/>
                </a:lnTo>
                <a:cubicBezTo>
                  <a:pt x="251717" y="1526111"/>
                  <a:pt x="253541" y="1523071"/>
                  <a:pt x="257189" y="1519423"/>
                </a:cubicBezTo>
                <a:cubicBezTo>
                  <a:pt x="260837" y="1515775"/>
                  <a:pt x="262661" y="1512735"/>
                  <a:pt x="262661" y="1510302"/>
                </a:cubicBezTo>
                <a:cubicBezTo>
                  <a:pt x="267525" y="1505438"/>
                  <a:pt x="267525" y="1498142"/>
                  <a:pt x="262661" y="1488414"/>
                </a:cubicBezTo>
                <a:cubicBezTo>
                  <a:pt x="255365" y="1498142"/>
                  <a:pt x="248069" y="1498142"/>
                  <a:pt x="240773" y="1488414"/>
                </a:cubicBezTo>
                <a:cubicBezTo>
                  <a:pt x="240773" y="1490846"/>
                  <a:pt x="239557" y="1492670"/>
                  <a:pt x="237125" y="1493886"/>
                </a:cubicBezTo>
                <a:cubicBezTo>
                  <a:pt x="234693" y="1495102"/>
                  <a:pt x="233477" y="1496926"/>
                  <a:pt x="233477" y="1499358"/>
                </a:cubicBezTo>
                <a:cubicBezTo>
                  <a:pt x="228613" y="1504222"/>
                  <a:pt x="226788" y="1507871"/>
                  <a:pt x="228005" y="1510302"/>
                </a:cubicBezTo>
                <a:cubicBezTo>
                  <a:pt x="229221" y="1512735"/>
                  <a:pt x="233477" y="1516383"/>
                  <a:pt x="240773" y="1521247"/>
                </a:cubicBezTo>
                <a:cubicBezTo>
                  <a:pt x="231045" y="1523679"/>
                  <a:pt x="226180" y="1526111"/>
                  <a:pt x="226180" y="1528543"/>
                </a:cubicBezTo>
                <a:cubicBezTo>
                  <a:pt x="214020" y="1528543"/>
                  <a:pt x="203076" y="1534623"/>
                  <a:pt x="193348" y="1546783"/>
                </a:cubicBezTo>
                <a:cubicBezTo>
                  <a:pt x="190916" y="1554079"/>
                  <a:pt x="187268" y="1558336"/>
                  <a:pt x="182404" y="1559552"/>
                </a:cubicBezTo>
                <a:cubicBezTo>
                  <a:pt x="177539" y="1560768"/>
                  <a:pt x="173891" y="1560160"/>
                  <a:pt x="171459" y="1557727"/>
                </a:cubicBezTo>
                <a:cubicBezTo>
                  <a:pt x="171459" y="1555296"/>
                  <a:pt x="172675" y="1551647"/>
                  <a:pt x="175107" y="1546783"/>
                </a:cubicBezTo>
                <a:lnTo>
                  <a:pt x="200644" y="1503006"/>
                </a:lnTo>
                <a:cubicBezTo>
                  <a:pt x="200644" y="1500574"/>
                  <a:pt x="200644" y="1498750"/>
                  <a:pt x="200644" y="1497534"/>
                </a:cubicBezTo>
                <a:cubicBezTo>
                  <a:pt x="200644" y="1496318"/>
                  <a:pt x="200644" y="1494494"/>
                  <a:pt x="200644" y="1492062"/>
                </a:cubicBezTo>
                <a:lnTo>
                  <a:pt x="186052" y="1492062"/>
                </a:lnTo>
                <a:cubicBezTo>
                  <a:pt x="183620" y="1492062"/>
                  <a:pt x="179972" y="1494494"/>
                  <a:pt x="175107" y="1499358"/>
                </a:cubicBezTo>
                <a:lnTo>
                  <a:pt x="171459" y="1484766"/>
                </a:lnTo>
                <a:cubicBezTo>
                  <a:pt x="164163" y="1489630"/>
                  <a:pt x="156867" y="1501790"/>
                  <a:pt x="149571" y="1521247"/>
                </a:cubicBezTo>
                <a:lnTo>
                  <a:pt x="145923" y="1521247"/>
                </a:lnTo>
                <a:cubicBezTo>
                  <a:pt x="143491" y="1526111"/>
                  <a:pt x="137411" y="1529759"/>
                  <a:pt x="127682" y="1532191"/>
                </a:cubicBezTo>
                <a:lnTo>
                  <a:pt x="127682" y="1521247"/>
                </a:lnTo>
                <a:lnTo>
                  <a:pt x="120386" y="1528543"/>
                </a:lnTo>
                <a:cubicBezTo>
                  <a:pt x="108226" y="1528543"/>
                  <a:pt x="107010" y="1524895"/>
                  <a:pt x="116738" y="1517599"/>
                </a:cubicBezTo>
                <a:lnTo>
                  <a:pt x="127682" y="1492062"/>
                </a:lnTo>
                <a:cubicBezTo>
                  <a:pt x="130114" y="1489630"/>
                  <a:pt x="132547" y="1488414"/>
                  <a:pt x="134979" y="1488414"/>
                </a:cubicBezTo>
                <a:cubicBezTo>
                  <a:pt x="137411" y="1488414"/>
                  <a:pt x="138627" y="1487198"/>
                  <a:pt x="138627" y="1484766"/>
                </a:cubicBezTo>
                <a:cubicBezTo>
                  <a:pt x="128899" y="1482334"/>
                  <a:pt x="122210" y="1482942"/>
                  <a:pt x="118562" y="1486590"/>
                </a:cubicBezTo>
                <a:cubicBezTo>
                  <a:pt x="114914" y="1490238"/>
                  <a:pt x="110658" y="1493278"/>
                  <a:pt x="105794" y="1495710"/>
                </a:cubicBezTo>
                <a:lnTo>
                  <a:pt x="102146" y="1419100"/>
                </a:lnTo>
                <a:cubicBezTo>
                  <a:pt x="92418" y="1421533"/>
                  <a:pt x="87554" y="1426397"/>
                  <a:pt x="87554" y="1433693"/>
                </a:cubicBezTo>
                <a:cubicBezTo>
                  <a:pt x="77825" y="1450717"/>
                  <a:pt x="62017" y="1458013"/>
                  <a:pt x="40129" y="1455581"/>
                </a:cubicBezTo>
                <a:cubicBezTo>
                  <a:pt x="32833" y="1455581"/>
                  <a:pt x="31617" y="1454365"/>
                  <a:pt x="36481" y="1451933"/>
                </a:cubicBezTo>
                <a:cubicBezTo>
                  <a:pt x="36481" y="1444637"/>
                  <a:pt x="35265" y="1437949"/>
                  <a:pt x="32833" y="1431869"/>
                </a:cubicBezTo>
                <a:cubicBezTo>
                  <a:pt x="30400" y="1425789"/>
                  <a:pt x="27968" y="1420317"/>
                  <a:pt x="25536" y="1415452"/>
                </a:cubicBezTo>
                <a:cubicBezTo>
                  <a:pt x="25536" y="1408156"/>
                  <a:pt x="24928" y="1401468"/>
                  <a:pt x="23712" y="1395388"/>
                </a:cubicBezTo>
                <a:cubicBezTo>
                  <a:pt x="22496" y="1389308"/>
                  <a:pt x="23104" y="1381404"/>
                  <a:pt x="25536" y="1371676"/>
                </a:cubicBezTo>
                <a:cubicBezTo>
                  <a:pt x="35265" y="1361948"/>
                  <a:pt x="36481" y="1352219"/>
                  <a:pt x="29184" y="1342491"/>
                </a:cubicBezTo>
                <a:cubicBezTo>
                  <a:pt x="29184" y="1327899"/>
                  <a:pt x="27968" y="1319387"/>
                  <a:pt x="25536" y="1316954"/>
                </a:cubicBezTo>
                <a:lnTo>
                  <a:pt x="18240" y="1298714"/>
                </a:lnTo>
                <a:cubicBezTo>
                  <a:pt x="10944" y="1291418"/>
                  <a:pt x="4864" y="1278042"/>
                  <a:pt x="0" y="1258585"/>
                </a:cubicBezTo>
                <a:cubicBezTo>
                  <a:pt x="0" y="1243993"/>
                  <a:pt x="4864" y="1233049"/>
                  <a:pt x="14592" y="1225753"/>
                </a:cubicBezTo>
                <a:cubicBezTo>
                  <a:pt x="43777" y="1194136"/>
                  <a:pt x="60801" y="1172248"/>
                  <a:pt x="65665" y="1160087"/>
                </a:cubicBezTo>
                <a:cubicBezTo>
                  <a:pt x="65665" y="1157655"/>
                  <a:pt x="72353" y="1150359"/>
                  <a:pt x="85730" y="1138199"/>
                </a:cubicBezTo>
                <a:cubicBezTo>
                  <a:pt x="99106" y="1126039"/>
                  <a:pt x="115522" y="1117526"/>
                  <a:pt x="134979" y="1112662"/>
                </a:cubicBezTo>
                <a:cubicBezTo>
                  <a:pt x="142275" y="1112662"/>
                  <a:pt x="152003" y="1106582"/>
                  <a:pt x="164163" y="1094422"/>
                </a:cubicBezTo>
                <a:cubicBezTo>
                  <a:pt x="169027" y="1091990"/>
                  <a:pt x="173283" y="1089558"/>
                  <a:pt x="176931" y="1087126"/>
                </a:cubicBezTo>
                <a:cubicBezTo>
                  <a:pt x="180580" y="1084694"/>
                  <a:pt x="184836" y="1082262"/>
                  <a:pt x="189700" y="1079830"/>
                </a:cubicBezTo>
                <a:cubicBezTo>
                  <a:pt x="196996" y="1077398"/>
                  <a:pt x="205508" y="1071317"/>
                  <a:pt x="215236" y="1061589"/>
                </a:cubicBezTo>
                <a:cubicBezTo>
                  <a:pt x="222532" y="1051861"/>
                  <a:pt x="234693" y="1038485"/>
                  <a:pt x="251717" y="1021461"/>
                </a:cubicBezTo>
                <a:lnTo>
                  <a:pt x="335623" y="922963"/>
                </a:lnTo>
                <a:cubicBezTo>
                  <a:pt x="386696" y="864593"/>
                  <a:pt x="420745" y="823249"/>
                  <a:pt x="437769" y="798928"/>
                </a:cubicBezTo>
                <a:lnTo>
                  <a:pt x="518026" y="682190"/>
                </a:lnTo>
                <a:cubicBezTo>
                  <a:pt x="552075" y="640845"/>
                  <a:pt x="576396" y="608012"/>
                  <a:pt x="590988" y="583692"/>
                </a:cubicBezTo>
                <a:cubicBezTo>
                  <a:pt x="649357" y="510730"/>
                  <a:pt x="706510" y="429256"/>
                  <a:pt x="762447" y="339271"/>
                </a:cubicBezTo>
                <a:cubicBezTo>
                  <a:pt x="772176" y="331974"/>
                  <a:pt x="782512" y="319206"/>
                  <a:pt x="793456" y="300966"/>
                </a:cubicBezTo>
                <a:cubicBezTo>
                  <a:pt x="804400" y="282725"/>
                  <a:pt x="812305" y="271173"/>
                  <a:pt x="817169" y="266309"/>
                </a:cubicBezTo>
                <a:cubicBezTo>
                  <a:pt x="824465" y="259013"/>
                  <a:pt x="828113" y="249285"/>
                  <a:pt x="828113" y="237125"/>
                </a:cubicBezTo>
                <a:cubicBezTo>
                  <a:pt x="828113" y="232260"/>
                  <a:pt x="830545" y="217668"/>
                  <a:pt x="835409" y="193348"/>
                </a:cubicBezTo>
                <a:cubicBezTo>
                  <a:pt x="835409" y="188484"/>
                  <a:pt x="836625" y="184227"/>
                  <a:pt x="839057" y="180579"/>
                </a:cubicBezTo>
                <a:cubicBezTo>
                  <a:pt x="841489" y="176931"/>
                  <a:pt x="842705" y="172675"/>
                  <a:pt x="842705" y="167811"/>
                </a:cubicBezTo>
                <a:lnTo>
                  <a:pt x="846353" y="167811"/>
                </a:lnTo>
                <a:cubicBezTo>
                  <a:pt x="853649" y="162947"/>
                  <a:pt x="858513" y="158691"/>
                  <a:pt x="860946" y="155043"/>
                </a:cubicBezTo>
                <a:cubicBezTo>
                  <a:pt x="863378" y="151395"/>
                  <a:pt x="862162" y="147139"/>
                  <a:pt x="857297" y="142275"/>
                </a:cubicBezTo>
                <a:cubicBezTo>
                  <a:pt x="862162" y="134978"/>
                  <a:pt x="862162" y="126466"/>
                  <a:pt x="857297" y="116738"/>
                </a:cubicBezTo>
                <a:cubicBezTo>
                  <a:pt x="850001" y="116738"/>
                  <a:pt x="846353" y="114306"/>
                  <a:pt x="846353" y="109442"/>
                </a:cubicBezTo>
                <a:lnTo>
                  <a:pt x="860946" y="98498"/>
                </a:lnTo>
                <a:cubicBezTo>
                  <a:pt x="870674" y="91202"/>
                  <a:pt x="884050" y="85121"/>
                  <a:pt x="901074" y="80257"/>
                </a:cubicBezTo>
                <a:lnTo>
                  <a:pt x="908370" y="76609"/>
                </a:lnTo>
                <a:cubicBezTo>
                  <a:pt x="913234" y="66881"/>
                  <a:pt x="927827" y="59585"/>
                  <a:pt x="952147" y="54721"/>
                </a:cubicBezTo>
                <a:lnTo>
                  <a:pt x="984980" y="40128"/>
                </a:lnTo>
                <a:cubicBezTo>
                  <a:pt x="994708" y="35264"/>
                  <a:pt x="1008084" y="32832"/>
                  <a:pt x="1025109" y="32832"/>
                </a:cubicBezTo>
                <a:cubicBezTo>
                  <a:pt x="1039701" y="32832"/>
                  <a:pt x="1051861" y="31616"/>
                  <a:pt x="1061589" y="29184"/>
                </a:cubicBezTo>
                <a:cubicBezTo>
                  <a:pt x="1068886" y="26752"/>
                  <a:pt x="1078614" y="22496"/>
                  <a:pt x="1090774" y="16416"/>
                </a:cubicBezTo>
                <a:cubicBezTo>
                  <a:pt x="1102934" y="10336"/>
                  <a:pt x="1113879" y="7296"/>
                  <a:pt x="1123607" y="7296"/>
                </a:cubicBezTo>
                <a:lnTo>
                  <a:pt x="1127255" y="7296"/>
                </a:lnTo>
                <a:cubicBezTo>
                  <a:pt x="1139415" y="2432"/>
                  <a:pt x="1147927" y="0"/>
                  <a:pt x="1152791" y="0"/>
                </a:cubicBezTo>
                <a:close/>
                <a:moveTo>
                  <a:pt x="638413" y="1014164"/>
                </a:moveTo>
                <a:cubicBezTo>
                  <a:pt x="638413" y="1016596"/>
                  <a:pt x="637805" y="1018420"/>
                  <a:pt x="636589" y="1019636"/>
                </a:cubicBezTo>
                <a:cubicBezTo>
                  <a:pt x="635373" y="1020853"/>
                  <a:pt x="635981" y="1025109"/>
                  <a:pt x="638413" y="1032405"/>
                </a:cubicBezTo>
                <a:lnTo>
                  <a:pt x="631117" y="1032405"/>
                </a:lnTo>
                <a:lnTo>
                  <a:pt x="601932" y="1061589"/>
                </a:lnTo>
                <a:lnTo>
                  <a:pt x="612876" y="1054293"/>
                </a:lnTo>
                <a:cubicBezTo>
                  <a:pt x="627469" y="1044565"/>
                  <a:pt x="635981" y="1037269"/>
                  <a:pt x="638413" y="1032405"/>
                </a:cubicBezTo>
                <a:cubicBezTo>
                  <a:pt x="638413" y="1025109"/>
                  <a:pt x="639629" y="1020244"/>
                  <a:pt x="642061" y="1017812"/>
                </a:cubicBezTo>
                <a:cubicBezTo>
                  <a:pt x="642061" y="1015380"/>
                  <a:pt x="640845" y="1014164"/>
                  <a:pt x="638413" y="1014164"/>
                </a:cubicBezTo>
                <a:close/>
                <a:moveTo>
                  <a:pt x="576396" y="1109014"/>
                </a:moveTo>
                <a:cubicBezTo>
                  <a:pt x="576396" y="1111446"/>
                  <a:pt x="575788" y="1112662"/>
                  <a:pt x="574572" y="1112662"/>
                </a:cubicBezTo>
                <a:cubicBezTo>
                  <a:pt x="573356" y="1112662"/>
                  <a:pt x="571532" y="1113878"/>
                  <a:pt x="569100" y="1116310"/>
                </a:cubicBezTo>
                <a:lnTo>
                  <a:pt x="569100" y="1119959"/>
                </a:lnTo>
                <a:lnTo>
                  <a:pt x="580044" y="1112662"/>
                </a:lnTo>
                <a:cubicBezTo>
                  <a:pt x="580044" y="1112662"/>
                  <a:pt x="579436" y="1112054"/>
                  <a:pt x="578220" y="1110838"/>
                </a:cubicBezTo>
                <a:cubicBezTo>
                  <a:pt x="577004" y="1109622"/>
                  <a:pt x="576396" y="1109014"/>
                  <a:pt x="576396" y="1109014"/>
                </a:cubicBezTo>
                <a:close/>
                <a:moveTo>
                  <a:pt x="594636" y="1112662"/>
                </a:moveTo>
                <a:cubicBezTo>
                  <a:pt x="594636" y="1112662"/>
                  <a:pt x="592204" y="1113878"/>
                  <a:pt x="587340" y="1116310"/>
                </a:cubicBezTo>
                <a:cubicBezTo>
                  <a:pt x="582476" y="1118743"/>
                  <a:pt x="582476" y="1122391"/>
                  <a:pt x="587340" y="1127255"/>
                </a:cubicBezTo>
                <a:cubicBezTo>
                  <a:pt x="592204" y="1124823"/>
                  <a:pt x="594636" y="1119959"/>
                  <a:pt x="594636" y="1112662"/>
                </a:cubicBezTo>
                <a:close/>
                <a:moveTo>
                  <a:pt x="599163" y="1145803"/>
                </a:moveTo>
                <a:lnTo>
                  <a:pt x="595776" y="1146179"/>
                </a:lnTo>
                <a:cubicBezTo>
                  <a:pt x="590760" y="1147547"/>
                  <a:pt x="589164" y="1150967"/>
                  <a:pt x="590988" y="1156439"/>
                </a:cubicBezTo>
                <a:cubicBezTo>
                  <a:pt x="592204" y="1155223"/>
                  <a:pt x="593724" y="1153399"/>
                  <a:pt x="595548" y="1150967"/>
                </a:cubicBezTo>
                <a:lnTo>
                  <a:pt x="599163" y="1145803"/>
                </a:lnTo>
                <a:close/>
                <a:moveTo>
                  <a:pt x="572748" y="1149143"/>
                </a:moveTo>
                <a:cubicBezTo>
                  <a:pt x="572748" y="1149143"/>
                  <a:pt x="569708" y="1150359"/>
                  <a:pt x="563627" y="1152791"/>
                </a:cubicBezTo>
                <a:cubicBezTo>
                  <a:pt x="557547" y="1155223"/>
                  <a:pt x="555723" y="1160087"/>
                  <a:pt x="558155" y="1167383"/>
                </a:cubicBezTo>
                <a:cubicBezTo>
                  <a:pt x="563019" y="1164951"/>
                  <a:pt x="567884" y="1158871"/>
                  <a:pt x="572748" y="1149143"/>
                </a:cubicBezTo>
                <a:close/>
                <a:moveTo>
                  <a:pt x="1169116" y="1307267"/>
                </a:moveTo>
                <a:lnTo>
                  <a:pt x="1163736" y="1309658"/>
                </a:lnTo>
                <a:cubicBezTo>
                  <a:pt x="1152791" y="1315738"/>
                  <a:pt x="1141847" y="1324251"/>
                  <a:pt x="1130903" y="1335195"/>
                </a:cubicBezTo>
                <a:cubicBezTo>
                  <a:pt x="1118743" y="1344923"/>
                  <a:pt x="1111446" y="1353435"/>
                  <a:pt x="1109014" y="1360731"/>
                </a:cubicBezTo>
                <a:cubicBezTo>
                  <a:pt x="1099286" y="1368027"/>
                  <a:pt x="1095638" y="1376540"/>
                  <a:pt x="1098070" y="1386268"/>
                </a:cubicBezTo>
                <a:cubicBezTo>
                  <a:pt x="1105366" y="1391132"/>
                  <a:pt x="1104150" y="1394780"/>
                  <a:pt x="1094422" y="1397212"/>
                </a:cubicBezTo>
                <a:lnTo>
                  <a:pt x="1094422" y="1408156"/>
                </a:lnTo>
                <a:lnTo>
                  <a:pt x="1090774" y="1415452"/>
                </a:lnTo>
                <a:cubicBezTo>
                  <a:pt x="1085910" y="1417885"/>
                  <a:pt x="1083478" y="1423965"/>
                  <a:pt x="1083478" y="1433693"/>
                </a:cubicBezTo>
                <a:lnTo>
                  <a:pt x="1083478" y="1451933"/>
                </a:lnTo>
                <a:cubicBezTo>
                  <a:pt x="1083478" y="1456797"/>
                  <a:pt x="1087126" y="1461662"/>
                  <a:pt x="1094422" y="1466525"/>
                </a:cubicBezTo>
                <a:cubicBezTo>
                  <a:pt x="1106583" y="1471390"/>
                  <a:pt x="1112663" y="1482334"/>
                  <a:pt x="1112663" y="1499358"/>
                </a:cubicBezTo>
                <a:lnTo>
                  <a:pt x="1116311" y="1521247"/>
                </a:lnTo>
                <a:lnTo>
                  <a:pt x="1127255" y="1528543"/>
                </a:lnTo>
                <a:cubicBezTo>
                  <a:pt x="1122391" y="1528543"/>
                  <a:pt x="1118743" y="1530975"/>
                  <a:pt x="1116311" y="1535839"/>
                </a:cubicBezTo>
                <a:cubicBezTo>
                  <a:pt x="1113879" y="1540703"/>
                  <a:pt x="1111446" y="1544351"/>
                  <a:pt x="1109014" y="1546783"/>
                </a:cubicBezTo>
                <a:cubicBezTo>
                  <a:pt x="1109014" y="1549215"/>
                  <a:pt x="1112663" y="1551647"/>
                  <a:pt x="1119959" y="1554079"/>
                </a:cubicBezTo>
                <a:cubicBezTo>
                  <a:pt x="1127255" y="1556512"/>
                  <a:pt x="1132119" y="1557727"/>
                  <a:pt x="1134551" y="1557727"/>
                </a:cubicBezTo>
                <a:lnTo>
                  <a:pt x="1156439" y="1557727"/>
                </a:lnTo>
                <a:lnTo>
                  <a:pt x="1174680" y="1568672"/>
                </a:lnTo>
                <a:cubicBezTo>
                  <a:pt x="1181976" y="1571104"/>
                  <a:pt x="1185624" y="1574144"/>
                  <a:pt x="1185624" y="1577792"/>
                </a:cubicBezTo>
                <a:cubicBezTo>
                  <a:pt x="1185624" y="1581440"/>
                  <a:pt x="1185624" y="1583264"/>
                  <a:pt x="1185624" y="1583264"/>
                </a:cubicBezTo>
                <a:cubicBezTo>
                  <a:pt x="1188056" y="1590560"/>
                  <a:pt x="1190488" y="1594208"/>
                  <a:pt x="1192920" y="1594208"/>
                </a:cubicBezTo>
                <a:cubicBezTo>
                  <a:pt x="1183192" y="1599072"/>
                  <a:pt x="1177112" y="1599072"/>
                  <a:pt x="1174680" y="1594208"/>
                </a:cubicBezTo>
                <a:lnTo>
                  <a:pt x="1163735" y="1601504"/>
                </a:lnTo>
                <a:lnTo>
                  <a:pt x="1203865" y="1608801"/>
                </a:lnTo>
                <a:cubicBezTo>
                  <a:pt x="1206296" y="1611233"/>
                  <a:pt x="1205081" y="1613665"/>
                  <a:pt x="1200216" y="1616097"/>
                </a:cubicBezTo>
                <a:cubicBezTo>
                  <a:pt x="1195352" y="1618529"/>
                  <a:pt x="1192920" y="1620961"/>
                  <a:pt x="1192920" y="1623393"/>
                </a:cubicBezTo>
                <a:lnTo>
                  <a:pt x="1189272" y="1619745"/>
                </a:lnTo>
                <a:lnTo>
                  <a:pt x="1185624" y="1612449"/>
                </a:lnTo>
                <a:lnTo>
                  <a:pt x="1156439" y="1612449"/>
                </a:lnTo>
                <a:lnTo>
                  <a:pt x="1178328" y="1619745"/>
                </a:lnTo>
                <a:cubicBezTo>
                  <a:pt x="1173464" y="1631905"/>
                  <a:pt x="1168600" y="1635553"/>
                  <a:pt x="1163735" y="1630689"/>
                </a:cubicBezTo>
                <a:cubicBezTo>
                  <a:pt x="1163735" y="1635553"/>
                  <a:pt x="1164951" y="1637985"/>
                  <a:pt x="1167384" y="1637985"/>
                </a:cubicBezTo>
                <a:cubicBezTo>
                  <a:pt x="1172248" y="1637985"/>
                  <a:pt x="1178328" y="1637985"/>
                  <a:pt x="1185624" y="1637985"/>
                </a:cubicBezTo>
                <a:cubicBezTo>
                  <a:pt x="1188056" y="1635553"/>
                  <a:pt x="1190488" y="1634337"/>
                  <a:pt x="1192920" y="1634337"/>
                </a:cubicBezTo>
                <a:cubicBezTo>
                  <a:pt x="1195352" y="1634337"/>
                  <a:pt x="1199000" y="1634337"/>
                  <a:pt x="1203865" y="1634337"/>
                </a:cubicBezTo>
                <a:cubicBezTo>
                  <a:pt x="1208729" y="1634337"/>
                  <a:pt x="1212377" y="1633121"/>
                  <a:pt x="1214809" y="1630689"/>
                </a:cubicBezTo>
                <a:cubicBezTo>
                  <a:pt x="1214809" y="1625825"/>
                  <a:pt x="1216633" y="1625217"/>
                  <a:pt x="1220281" y="1628865"/>
                </a:cubicBezTo>
                <a:cubicBezTo>
                  <a:pt x="1223929" y="1632513"/>
                  <a:pt x="1223321" y="1635553"/>
                  <a:pt x="1218457" y="1637985"/>
                </a:cubicBezTo>
                <a:cubicBezTo>
                  <a:pt x="1218457" y="1640417"/>
                  <a:pt x="1217241" y="1641633"/>
                  <a:pt x="1214809" y="1641633"/>
                </a:cubicBezTo>
                <a:cubicBezTo>
                  <a:pt x="1209945" y="1644065"/>
                  <a:pt x="1205081" y="1646497"/>
                  <a:pt x="1200216" y="1648929"/>
                </a:cubicBezTo>
                <a:cubicBezTo>
                  <a:pt x="1195352" y="1651361"/>
                  <a:pt x="1191704" y="1653793"/>
                  <a:pt x="1189272" y="1656226"/>
                </a:cubicBezTo>
                <a:cubicBezTo>
                  <a:pt x="1189272" y="1658658"/>
                  <a:pt x="1187448" y="1659265"/>
                  <a:pt x="1183800" y="1658050"/>
                </a:cubicBezTo>
                <a:cubicBezTo>
                  <a:pt x="1180152" y="1656833"/>
                  <a:pt x="1177112" y="1656226"/>
                  <a:pt x="1174680" y="1656226"/>
                </a:cubicBezTo>
                <a:lnTo>
                  <a:pt x="1163735" y="1652578"/>
                </a:lnTo>
                <a:cubicBezTo>
                  <a:pt x="1163735" y="1659874"/>
                  <a:pt x="1160695" y="1663522"/>
                  <a:pt x="1154615" y="1663522"/>
                </a:cubicBezTo>
                <a:cubicBezTo>
                  <a:pt x="1148535" y="1663522"/>
                  <a:pt x="1141847" y="1662306"/>
                  <a:pt x="1134551" y="1659874"/>
                </a:cubicBezTo>
                <a:cubicBezTo>
                  <a:pt x="1132119" y="1657441"/>
                  <a:pt x="1128471" y="1657441"/>
                  <a:pt x="1123607" y="1659874"/>
                </a:cubicBezTo>
                <a:cubicBezTo>
                  <a:pt x="1118743" y="1662306"/>
                  <a:pt x="1115095" y="1664738"/>
                  <a:pt x="1112663" y="1667170"/>
                </a:cubicBezTo>
                <a:lnTo>
                  <a:pt x="1112663" y="1663522"/>
                </a:lnTo>
                <a:lnTo>
                  <a:pt x="1116311" y="1659874"/>
                </a:lnTo>
                <a:lnTo>
                  <a:pt x="1112663" y="1659874"/>
                </a:lnTo>
                <a:cubicBezTo>
                  <a:pt x="1110231" y="1659874"/>
                  <a:pt x="1107190" y="1660482"/>
                  <a:pt x="1103542" y="1661698"/>
                </a:cubicBezTo>
                <a:cubicBezTo>
                  <a:pt x="1099894" y="1662914"/>
                  <a:pt x="1095638" y="1663522"/>
                  <a:pt x="1090774" y="1663522"/>
                </a:cubicBezTo>
                <a:lnTo>
                  <a:pt x="1083478" y="1663522"/>
                </a:lnTo>
                <a:cubicBezTo>
                  <a:pt x="1083478" y="1663522"/>
                  <a:pt x="1082870" y="1663522"/>
                  <a:pt x="1081654" y="1663522"/>
                </a:cubicBezTo>
                <a:cubicBezTo>
                  <a:pt x="1080438" y="1663522"/>
                  <a:pt x="1078614" y="1663522"/>
                  <a:pt x="1076182" y="1663522"/>
                </a:cubicBezTo>
                <a:lnTo>
                  <a:pt x="1083478" y="1667170"/>
                </a:lnTo>
                <a:cubicBezTo>
                  <a:pt x="1085910" y="1669602"/>
                  <a:pt x="1089558" y="1670818"/>
                  <a:pt x="1094422" y="1670818"/>
                </a:cubicBezTo>
                <a:cubicBezTo>
                  <a:pt x="1104150" y="1668386"/>
                  <a:pt x="1113271" y="1667778"/>
                  <a:pt x="1121783" y="1668994"/>
                </a:cubicBezTo>
                <a:cubicBezTo>
                  <a:pt x="1130295" y="1670210"/>
                  <a:pt x="1138199" y="1669602"/>
                  <a:pt x="1145495" y="1667170"/>
                </a:cubicBezTo>
                <a:cubicBezTo>
                  <a:pt x="1155223" y="1664738"/>
                  <a:pt x="1168600" y="1663522"/>
                  <a:pt x="1185624" y="1663522"/>
                </a:cubicBezTo>
                <a:lnTo>
                  <a:pt x="1218457" y="1663522"/>
                </a:lnTo>
                <a:cubicBezTo>
                  <a:pt x="1225753" y="1663522"/>
                  <a:pt x="1231833" y="1662914"/>
                  <a:pt x="1236697" y="1661698"/>
                </a:cubicBezTo>
                <a:cubicBezTo>
                  <a:pt x="1241561" y="1660482"/>
                  <a:pt x="1245209" y="1656226"/>
                  <a:pt x="1247641" y="1648929"/>
                </a:cubicBezTo>
                <a:cubicBezTo>
                  <a:pt x="1252505" y="1653793"/>
                  <a:pt x="1257977" y="1655617"/>
                  <a:pt x="1264058" y="1654402"/>
                </a:cubicBezTo>
                <a:cubicBezTo>
                  <a:pt x="1270138" y="1653185"/>
                  <a:pt x="1275610" y="1652578"/>
                  <a:pt x="1280474" y="1652578"/>
                </a:cubicBezTo>
                <a:cubicBezTo>
                  <a:pt x="1282906" y="1652578"/>
                  <a:pt x="1285338" y="1651361"/>
                  <a:pt x="1287770" y="1648929"/>
                </a:cubicBezTo>
                <a:cubicBezTo>
                  <a:pt x="1290202" y="1646497"/>
                  <a:pt x="1292634" y="1646497"/>
                  <a:pt x="1295066" y="1648929"/>
                </a:cubicBezTo>
                <a:lnTo>
                  <a:pt x="1295066" y="1652578"/>
                </a:lnTo>
                <a:cubicBezTo>
                  <a:pt x="1297498" y="1647713"/>
                  <a:pt x="1302362" y="1646497"/>
                  <a:pt x="1309659" y="1648929"/>
                </a:cubicBezTo>
                <a:cubicBezTo>
                  <a:pt x="1316955" y="1651361"/>
                  <a:pt x="1321819" y="1652578"/>
                  <a:pt x="1324251" y="1652578"/>
                </a:cubicBezTo>
                <a:lnTo>
                  <a:pt x="1320603" y="1663522"/>
                </a:lnTo>
                <a:lnTo>
                  <a:pt x="1309659" y="1656226"/>
                </a:lnTo>
                <a:cubicBezTo>
                  <a:pt x="1302362" y="1661090"/>
                  <a:pt x="1297498" y="1668386"/>
                  <a:pt x="1295066" y="1678114"/>
                </a:cubicBezTo>
                <a:lnTo>
                  <a:pt x="1295066" y="1685410"/>
                </a:lnTo>
                <a:cubicBezTo>
                  <a:pt x="1295066" y="1697570"/>
                  <a:pt x="1297498" y="1703651"/>
                  <a:pt x="1302362" y="1703651"/>
                </a:cubicBezTo>
                <a:lnTo>
                  <a:pt x="1316955" y="1707299"/>
                </a:lnTo>
                <a:cubicBezTo>
                  <a:pt x="1302362" y="1707299"/>
                  <a:pt x="1292634" y="1713379"/>
                  <a:pt x="1287770" y="1725539"/>
                </a:cubicBezTo>
                <a:cubicBezTo>
                  <a:pt x="1287770" y="1727971"/>
                  <a:pt x="1288986" y="1729795"/>
                  <a:pt x="1291418" y="1731011"/>
                </a:cubicBezTo>
                <a:cubicBezTo>
                  <a:pt x="1293850" y="1732227"/>
                  <a:pt x="1295066" y="1734051"/>
                  <a:pt x="1295066" y="1736483"/>
                </a:cubicBezTo>
                <a:cubicBezTo>
                  <a:pt x="1290202" y="1736483"/>
                  <a:pt x="1287162" y="1734659"/>
                  <a:pt x="1285946" y="1731011"/>
                </a:cubicBezTo>
                <a:cubicBezTo>
                  <a:pt x="1284730" y="1727363"/>
                  <a:pt x="1284122" y="1724323"/>
                  <a:pt x="1284122" y="1721891"/>
                </a:cubicBezTo>
                <a:lnTo>
                  <a:pt x="1276826" y="1725539"/>
                </a:lnTo>
                <a:cubicBezTo>
                  <a:pt x="1279258" y="1730403"/>
                  <a:pt x="1278042" y="1734051"/>
                  <a:pt x="1273178" y="1736483"/>
                </a:cubicBezTo>
                <a:cubicBezTo>
                  <a:pt x="1268314" y="1738915"/>
                  <a:pt x="1264665" y="1741347"/>
                  <a:pt x="1262233" y="1743779"/>
                </a:cubicBezTo>
                <a:lnTo>
                  <a:pt x="1276826" y="1747428"/>
                </a:lnTo>
                <a:cubicBezTo>
                  <a:pt x="1271962" y="1749859"/>
                  <a:pt x="1265274" y="1752900"/>
                  <a:pt x="1256762" y="1756548"/>
                </a:cubicBezTo>
                <a:cubicBezTo>
                  <a:pt x="1248249" y="1760196"/>
                  <a:pt x="1241561" y="1764452"/>
                  <a:pt x="1236697" y="1769316"/>
                </a:cubicBezTo>
                <a:cubicBezTo>
                  <a:pt x="1241561" y="1769316"/>
                  <a:pt x="1250073" y="1767492"/>
                  <a:pt x="1262233" y="1763844"/>
                </a:cubicBezTo>
                <a:cubicBezTo>
                  <a:pt x="1274394" y="1760196"/>
                  <a:pt x="1285338" y="1759588"/>
                  <a:pt x="1295066" y="1762020"/>
                </a:cubicBezTo>
                <a:cubicBezTo>
                  <a:pt x="1295066" y="1764452"/>
                  <a:pt x="1293850" y="1769316"/>
                  <a:pt x="1291418" y="1776612"/>
                </a:cubicBezTo>
                <a:cubicBezTo>
                  <a:pt x="1288986" y="1783908"/>
                  <a:pt x="1282906" y="1786340"/>
                  <a:pt x="1273178" y="1783908"/>
                </a:cubicBezTo>
                <a:lnTo>
                  <a:pt x="1262233" y="1783908"/>
                </a:lnTo>
                <a:cubicBezTo>
                  <a:pt x="1257369" y="1791204"/>
                  <a:pt x="1253113" y="1795460"/>
                  <a:pt x="1249465" y="1796676"/>
                </a:cubicBezTo>
                <a:cubicBezTo>
                  <a:pt x="1245817" y="1797892"/>
                  <a:pt x="1239129" y="1798501"/>
                  <a:pt x="1229401" y="1798501"/>
                </a:cubicBezTo>
                <a:lnTo>
                  <a:pt x="1211161" y="1798501"/>
                </a:lnTo>
                <a:lnTo>
                  <a:pt x="1171032" y="1809445"/>
                </a:lnTo>
                <a:lnTo>
                  <a:pt x="1174680" y="1827685"/>
                </a:lnTo>
                <a:lnTo>
                  <a:pt x="1167384" y="1827685"/>
                </a:lnTo>
                <a:cubicBezTo>
                  <a:pt x="1164951" y="1827685"/>
                  <a:pt x="1160695" y="1830117"/>
                  <a:pt x="1154615" y="1834981"/>
                </a:cubicBezTo>
                <a:cubicBezTo>
                  <a:pt x="1148535" y="1839845"/>
                  <a:pt x="1144279" y="1843493"/>
                  <a:pt x="1141847" y="1845925"/>
                </a:cubicBezTo>
                <a:cubicBezTo>
                  <a:pt x="1139415" y="1845925"/>
                  <a:pt x="1136375" y="1847142"/>
                  <a:pt x="1132727" y="1849574"/>
                </a:cubicBezTo>
                <a:cubicBezTo>
                  <a:pt x="1129079" y="1852005"/>
                  <a:pt x="1126039" y="1852005"/>
                  <a:pt x="1123607" y="1849574"/>
                </a:cubicBezTo>
                <a:lnTo>
                  <a:pt x="1109014" y="1849574"/>
                </a:lnTo>
                <a:cubicBezTo>
                  <a:pt x="1099286" y="1849574"/>
                  <a:pt x="1090774" y="1852005"/>
                  <a:pt x="1083478" y="1856870"/>
                </a:cubicBezTo>
                <a:cubicBezTo>
                  <a:pt x="1049429" y="1878758"/>
                  <a:pt x="995924" y="1909159"/>
                  <a:pt x="922963" y="1948071"/>
                </a:cubicBezTo>
                <a:lnTo>
                  <a:pt x="802576" y="2035625"/>
                </a:lnTo>
                <a:cubicBezTo>
                  <a:pt x="802576" y="2035625"/>
                  <a:pt x="777040" y="2057514"/>
                  <a:pt x="725967" y="2101291"/>
                </a:cubicBezTo>
                <a:cubicBezTo>
                  <a:pt x="716239" y="2108587"/>
                  <a:pt x="707118" y="2117099"/>
                  <a:pt x="698606" y="2126827"/>
                </a:cubicBezTo>
                <a:cubicBezTo>
                  <a:pt x="690094" y="2136556"/>
                  <a:pt x="679758" y="2145068"/>
                  <a:pt x="667598" y="2152364"/>
                </a:cubicBezTo>
                <a:cubicBezTo>
                  <a:pt x="657869" y="2159660"/>
                  <a:pt x="648141" y="2168172"/>
                  <a:pt x="638413" y="2177900"/>
                </a:cubicBezTo>
                <a:cubicBezTo>
                  <a:pt x="621389" y="2209517"/>
                  <a:pt x="606796" y="2231405"/>
                  <a:pt x="594636" y="2243566"/>
                </a:cubicBezTo>
                <a:cubicBezTo>
                  <a:pt x="580044" y="2250862"/>
                  <a:pt x="566668" y="2254510"/>
                  <a:pt x="554507" y="2254510"/>
                </a:cubicBezTo>
                <a:cubicBezTo>
                  <a:pt x="525323" y="2288558"/>
                  <a:pt x="507082" y="2311663"/>
                  <a:pt x="499786" y="2323823"/>
                </a:cubicBezTo>
                <a:cubicBezTo>
                  <a:pt x="494922" y="2335983"/>
                  <a:pt x="488234" y="2350576"/>
                  <a:pt x="479722" y="2367600"/>
                </a:cubicBezTo>
                <a:cubicBezTo>
                  <a:pt x="471210" y="2384624"/>
                  <a:pt x="464521" y="2398001"/>
                  <a:pt x="459657" y="2407729"/>
                </a:cubicBezTo>
                <a:cubicBezTo>
                  <a:pt x="445065" y="2441778"/>
                  <a:pt x="434121" y="2473394"/>
                  <a:pt x="426825" y="2502579"/>
                </a:cubicBezTo>
                <a:cubicBezTo>
                  <a:pt x="436553" y="2497715"/>
                  <a:pt x="443241" y="2492851"/>
                  <a:pt x="446889" y="2487987"/>
                </a:cubicBezTo>
                <a:cubicBezTo>
                  <a:pt x="450537" y="2483122"/>
                  <a:pt x="454793" y="2479474"/>
                  <a:pt x="459657" y="2477042"/>
                </a:cubicBezTo>
                <a:lnTo>
                  <a:pt x="456009" y="2484339"/>
                </a:lnTo>
                <a:lnTo>
                  <a:pt x="459657" y="2484339"/>
                </a:lnTo>
                <a:cubicBezTo>
                  <a:pt x="471818" y="2472178"/>
                  <a:pt x="484586" y="2461234"/>
                  <a:pt x="497962" y="2451506"/>
                </a:cubicBezTo>
                <a:cubicBezTo>
                  <a:pt x="511338" y="2441778"/>
                  <a:pt x="524107" y="2432049"/>
                  <a:pt x="536267" y="2422321"/>
                </a:cubicBezTo>
                <a:lnTo>
                  <a:pt x="539915" y="2415025"/>
                </a:lnTo>
                <a:lnTo>
                  <a:pt x="543563" y="2415025"/>
                </a:lnTo>
                <a:lnTo>
                  <a:pt x="536267" y="2433266"/>
                </a:lnTo>
                <a:lnTo>
                  <a:pt x="539915" y="2440562"/>
                </a:lnTo>
                <a:lnTo>
                  <a:pt x="539915" y="2444210"/>
                </a:lnTo>
                <a:cubicBezTo>
                  <a:pt x="537483" y="2446642"/>
                  <a:pt x="533835" y="2450898"/>
                  <a:pt x="528971" y="2456978"/>
                </a:cubicBezTo>
                <a:cubicBezTo>
                  <a:pt x="524107" y="2463058"/>
                  <a:pt x="519242" y="2464882"/>
                  <a:pt x="514378" y="2462450"/>
                </a:cubicBezTo>
                <a:lnTo>
                  <a:pt x="514378" y="2466098"/>
                </a:lnTo>
                <a:cubicBezTo>
                  <a:pt x="507082" y="2468530"/>
                  <a:pt x="501610" y="2474002"/>
                  <a:pt x="497962" y="2482515"/>
                </a:cubicBezTo>
                <a:cubicBezTo>
                  <a:pt x="494314" y="2491027"/>
                  <a:pt x="492490" y="2496499"/>
                  <a:pt x="492490" y="2498931"/>
                </a:cubicBezTo>
                <a:cubicBezTo>
                  <a:pt x="492490" y="2498931"/>
                  <a:pt x="494314" y="2497715"/>
                  <a:pt x="497962" y="2495283"/>
                </a:cubicBezTo>
                <a:cubicBezTo>
                  <a:pt x="501610" y="2492851"/>
                  <a:pt x="507082" y="2491635"/>
                  <a:pt x="514378" y="2491635"/>
                </a:cubicBezTo>
                <a:cubicBezTo>
                  <a:pt x="553291" y="2457586"/>
                  <a:pt x="593420" y="2429617"/>
                  <a:pt x="634765" y="2407729"/>
                </a:cubicBezTo>
                <a:lnTo>
                  <a:pt x="653005" y="2393137"/>
                </a:lnTo>
                <a:cubicBezTo>
                  <a:pt x="657869" y="2388272"/>
                  <a:pt x="663950" y="2384624"/>
                  <a:pt x="671246" y="2382193"/>
                </a:cubicBezTo>
                <a:lnTo>
                  <a:pt x="725967" y="2342064"/>
                </a:lnTo>
                <a:cubicBezTo>
                  <a:pt x="730831" y="2337199"/>
                  <a:pt x="734479" y="2334768"/>
                  <a:pt x="736911" y="2334768"/>
                </a:cubicBezTo>
                <a:lnTo>
                  <a:pt x="842705" y="2272750"/>
                </a:lnTo>
                <a:cubicBezTo>
                  <a:pt x="864594" y="2258158"/>
                  <a:pt x="877970" y="2249646"/>
                  <a:pt x="882834" y="2247214"/>
                </a:cubicBezTo>
                <a:cubicBezTo>
                  <a:pt x="882834" y="2247214"/>
                  <a:pt x="883442" y="2247214"/>
                  <a:pt x="884658" y="2247214"/>
                </a:cubicBezTo>
                <a:cubicBezTo>
                  <a:pt x="885874" y="2247214"/>
                  <a:pt x="886482" y="2247214"/>
                  <a:pt x="886482" y="2247214"/>
                </a:cubicBezTo>
                <a:cubicBezTo>
                  <a:pt x="884050" y="2252078"/>
                  <a:pt x="876754" y="2259374"/>
                  <a:pt x="864594" y="2269102"/>
                </a:cubicBezTo>
                <a:lnTo>
                  <a:pt x="868242" y="2272750"/>
                </a:lnTo>
                <a:cubicBezTo>
                  <a:pt x="873106" y="2270318"/>
                  <a:pt x="878578" y="2266062"/>
                  <a:pt x="884658" y="2259982"/>
                </a:cubicBezTo>
                <a:cubicBezTo>
                  <a:pt x="890738" y="2253902"/>
                  <a:pt x="897426" y="2248430"/>
                  <a:pt x="904722" y="2243566"/>
                </a:cubicBezTo>
                <a:cubicBezTo>
                  <a:pt x="909587" y="2241133"/>
                  <a:pt x="920531" y="2231405"/>
                  <a:pt x="937555" y="2214381"/>
                </a:cubicBezTo>
                <a:lnTo>
                  <a:pt x="941203" y="2214381"/>
                </a:lnTo>
                <a:cubicBezTo>
                  <a:pt x="938771" y="2219245"/>
                  <a:pt x="937555" y="2225325"/>
                  <a:pt x="937555" y="2232621"/>
                </a:cubicBezTo>
                <a:cubicBezTo>
                  <a:pt x="930259" y="2235054"/>
                  <a:pt x="924179" y="2239309"/>
                  <a:pt x="919315" y="2245390"/>
                </a:cubicBezTo>
                <a:cubicBezTo>
                  <a:pt x="914450" y="2251470"/>
                  <a:pt x="908370" y="2255726"/>
                  <a:pt x="901074" y="2258158"/>
                </a:cubicBezTo>
                <a:cubicBezTo>
                  <a:pt x="903506" y="2263022"/>
                  <a:pt x="908370" y="2265454"/>
                  <a:pt x="915667" y="2265454"/>
                </a:cubicBezTo>
                <a:cubicBezTo>
                  <a:pt x="927827" y="2248430"/>
                  <a:pt x="935123" y="2237485"/>
                  <a:pt x="937555" y="2232621"/>
                </a:cubicBezTo>
                <a:lnTo>
                  <a:pt x="944851" y="2228973"/>
                </a:lnTo>
                <a:cubicBezTo>
                  <a:pt x="944851" y="2221677"/>
                  <a:pt x="947283" y="2216813"/>
                  <a:pt x="952147" y="2214381"/>
                </a:cubicBezTo>
                <a:cubicBezTo>
                  <a:pt x="961875" y="2209517"/>
                  <a:pt x="967956" y="2203437"/>
                  <a:pt x="970387" y="2196141"/>
                </a:cubicBezTo>
                <a:cubicBezTo>
                  <a:pt x="977684" y="2183981"/>
                  <a:pt x="987412" y="2176684"/>
                  <a:pt x="999572" y="2174252"/>
                </a:cubicBezTo>
                <a:lnTo>
                  <a:pt x="1010516" y="2170604"/>
                </a:lnTo>
                <a:cubicBezTo>
                  <a:pt x="1005652" y="2182764"/>
                  <a:pt x="995316" y="2194925"/>
                  <a:pt x="979508" y="2207085"/>
                </a:cubicBezTo>
                <a:cubicBezTo>
                  <a:pt x="963699" y="2219245"/>
                  <a:pt x="953363" y="2228973"/>
                  <a:pt x="948499" y="2236270"/>
                </a:cubicBezTo>
                <a:cubicBezTo>
                  <a:pt x="948499" y="2236270"/>
                  <a:pt x="948499" y="2236878"/>
                  <a:pt x="948499" y="2238094"/>
                </a:cubicBezTo>
                <a:cubicBezTo>
                  <a:pt x="948499" y="2239309"/>
                  <a:pt x="948499" y="2239918"/>
                  <a:pt x="948499" y="2239918"/>
                </a:cubicBezTo>
                <a:lnTo>
                  <a:pt x="963091" y="2232621"/>
                </a:lnTo>
                <a:cubicBezTo>
                  <a:pt x="977684" y="2220461"/>
                  <a:pt x="992276" y="2209517"/>
                  <a:pt x="1006868" y="2199789"/>
                </a:cubicBezTo>
                <a:cubicBezTo>
                  <a:pt x="1021461" y="2190060"/>
                  <a:pt x="1033621" y="2181548"/>
                  <a:pt x="1043349" y="2174252"/>
                </a:cubicBezTo>
                <a:cubicBezTo>
                  <a:pt x="1050645" y="2164524"/>
                  <a:pt x="1054293" y="2157228"/>
                  <a:pt x="1054293" y="2152364"/>
                </a:cubicBezTo>
                <a:cubicBezTo>
                  <a:pt x="1054293" y="2147500"/>
                  <a:pt x="1056725" y="2145068"/>
                  <a:pt x="1061589" y="2145068"/>
                </a:cubicBezTo>
                <a:cubicBezTo>
                  <a:pt x="1066454" y="2137771"/>
                  <a:pt x="1073750" y="2131083"/>
                  <a:pt x="1083478" y="2125003"/>
                </a:cubicBezTo>
                <a:cubicBezTo>
                  <a:pt x="1093206" y="2118923"/>
                  <a:pt x="1101718" y="2112235"/>
                  <a:pt x="1109014" y="2104939"/>
                </a:cubicBezTo>
                <a:cubicBezTo>
                  <a:pt x="1109014" y="2104939"/>
                  <a:pt x="1110231" y="2103723"/>
                  <a:pt x="1112663" y="2101291"/>
                </a:cubicBezTo>
                <a:cubicBezTo>
                  <a:pt x="1115095" y="2098859"/>
                  <a:pt x="1116311" y="2096427"/>
                  <a:pt x="1116311" y="2093994"/>
                </a:cubicBezTo>
                <a:cubicBezTo>
                  <a:pt x="1116311" y="2093994"/>
                  <a:pt x="1116919" y="2093994"/>
                  <a:pt x="1118135" y="2093994"/>
                </a:cubicBezTo>
                <a:cubicBezTo>
                  <a:pt x="1119351" y="2093994"/>
                  <a:pt x="1119959" y="2093994"/>
                  <a:pt x="1119959" y="2093994"/>
                </a:cubicBezTo>
                <a:cubicBezTo>
                  <a:pt x="1124823" y="2093994"/>
                  <a:pt x="1128471" y="2090346"/>
                  <a:pt x="1130903" y="2083050"/>
                </a:cubicBezTo>
                <a:cubicBezTo>
                  <a:pt x="1130903" y="2080618"/>
                  <a:pt x="1134551" y="2079402"/>
                  <a:pt x="1141847" y="2079402"/>
                </a:cubicBezTo>
                <a:cubicBezTo>
                  <a:pt x="1136983" y="2086698"/>
                  <a:pt x="1127255" y="2096427"/>
                  <a:pt x="1112663" y="2108587"/>
                </a:cubicBezTo>
                <a:cubicBezTo>
                  <a:pt x="1098070" y="2120747"/>
                  <a:pt x="1088342" y="2131691"/>
                  <a:pt x="1083478" y="2141419"/>
                </a:cubicBezTo>
                <a:lnTo>
                  <a:pt x="1083478" y="2134123"/>
                </a:lnTo>
                <a:cubicBezTo>
                  <a:pt x="1083478" y="2134123"/>
                  <a:pt x="1081046" y="2136556"/>
                  <a:pt x="1076182" y="2141419"/>
                </a:cubicBezTo>
                <a:lnTo>
                  <a:pt x="1083478" y="2141419"/>
                </a:lnTo>
                <a:lnTo>
                  <a:pt x="1061589" y="2166956"/>
                </a:lnTo>
                <a:cubicBezTo>
                  <a:pt x="1066454" y="2166956"/>
                  <a:pt x="1068886" y="2165740"/>
                  <a:pt x="1068886" y="2163308"/>
                </a:cubicBezTo>
                <a:cubicBezTo>
                  <a:pt x="1068886" y="2170604"/>
                  <a:pt x="1067669" y="2174252"/>
                  <a:pt x="1065238" y="2174252"/>
                </a:cubicBezTo>
                <a:cubicBezTo>
                  <a:pt x="1057941" y="2174252"/>
                  <a:pt x="1054293" y="2175468"/>
                  <a:pt x="1054293" y="2177900"/>
                </a:cubicBezTo>
                <a:lnTo>
                  <a:pt x="1028757" y="2214381"/>
                </a:lnTo>
                <a:lnTo>
                  <a:pt x="1028757" y="2218029"/>
                </a:lnTo>
                <a:cubicBezTo>
                  <a:pt x="1031189" y="2218029"/>
                  <a:pt x="1034837" y="2215597"/>
                  <a:pt x="1039701" y="2210733"/>
                </a:cubicBezTo>
                <a:cubicBezTo>
                  <a:pt x="1039701" y="2210733"/>
                  <a:pt x="1040309" y="2210125"/>
                  <a:pt x="1041525" y="2208909"/>
                </a:cubicBezTo>
                <a:cubicBezTo>
                  <a:pt x="1042741" y="2207693"/>
                  <a:pt x="1043349" y="2207085"/>
                  <a:pt x="1043349" y="2207085"/>
                </a:cubicBezTo>
                <a:cubicBezTo>
                  <a:pt x="1053077" y="2202221"/>
                  <a:pt x="1059158" y="2196141"/>
                  <a:pt x="1061589" y="2188844"/>
                </a:cubicBezTo>
                <a:cubicBezTo>
                  <a:pt x="1064022" y="2181548"/>
                  <a:pt x="1065238" y="2176684"/>
                  <a:pt x="1065238" y="2174252"/>
                </a:cubicBezTo>
                <a:lnTo>
                  <a:pt x="1068886" y="2177900"/>
                </a:lnTo>
                <a:cubicBezTo>
                  <a:pt x="1078614" y="2175468"/>
                  <a:pt x="1083478" y="2169388"/>
                  <a:pt x="1083478" y="2159660"/>
                </a:cubicBezTo>
                <a:lnTo>
                  <a:pt x="1079830" y="2163308"/>
                </a:lnTo>
                <a:lnTo>
                  <a:pt x="1068886" y="2166956"/>
                </a:lnTo>
                <a:cubicBezTo>
                  <a:pt x="1076182" y="2162092"/>
                  <a:pt x="1079830" y="2158444"/>
                  <a:pt x="1079830" y="2156012"/>
                </a:cubicBezTo>
                <a:cubicBezTo>
                  <a:pt x="1082262" y="2148716"/>
                  <a:pt x="1087126" y="2143852"/>
                  <a:pt x="1094422" y="2141419"/>
                </a:cubicBezTo>
                <a:cubicBezTo>
                  <a:pt x="1104150" y="2129259"/>
                  <a:pt x="1112663" y="2121963"/>
                  <a:pt x="1119959" y="2119531"/>
                </a:cubicBezTo>
                <a:lnTo>
                  <a:pt x="1119959" y="2126827"/>
                </a:lnTo>
                <a:cubicBezTo>
                  <a:pt x="1129687" y="2121963"/>
                  <a:pt x="1134551" y="2114667"/>
                  <a:pt x="1134551" y="2104939"/>
                </a:cubicBezTo>
                <a:cubicBezTo>
                  <a:pt x="1132119" y="2114667"/>
                  <a:pt x="1127255" y="2119531"/>
                  <a:pt x="1119959" y="2119531"/>
                </a:cubicBezTo>
                <a:cubicBezTo>
                  <a:pt x="1124823" y="2109803"/>
                  <a:pt x="1130903" y="2101291"/>
                  <a:pt x="1138199" y="2093994"/>
                </a:cubicBezTo>
                <a:cubicBezTo>
                  <a:pt x="1145495" y="2086698"/>
                  <a:pt x="1151575" y="2081834"/>
                  <a:pt x="1156439" y="2079402"/>
                </a:cubicBezTo>
                <a:cubicBezTo>
                  <a:pt x="1156439" y="2079402"/>
                  <a:pt x="1158871" y="2075754"/>
                  <a:pt x="1163735" y="2068458"/>
                </a:cubicBezTo>
                <a:cubicBezTo>
                  <a:pt x="1171032" y="2063594"/>
                  <a:pt x="1179544" y="2062378"/>
                  <a:pt x="1189272" y="2064810"/>
                </a:cubicBezTo>
                <a:cubicBezTo>
                  <a:pt x="1181976" y="2072106"/>
                  <a:pt x="1178328" y="2076970"/>
                  <a:pt x="1178328" y="2079402"/>
                </a:cubicBezTo>
                <a:cubicBezTo>
                  <a:pt x="1183192" y="2084266"/>
                  <a:pt x="1179544" y="2089131"/>
                  <a:pt x="1167384" y="2093994"/>
                </a:cubicBezTo>
                <a:cubicBezTo>
                  <a:pt x="1162519" y="2096427"/>
                  <a:pt x="1150359" y="2111019"/>
                  <a:pt x="1130903" y="2137771"/>
                </a:cubicBezTo>
                <a:lnTo>
                  <a:pt x="1134551" y="2134123"/>
                </a:lnTo>
                <a:lnTo>
                  <a:pt x="1189272" y="2086698"/>
                </a:lnTo>
                <a:cubicBezTo>
                  <a:pt x="1213593" y="2059946"/>
                  <a:pt x="1225753" y="2046569"/>
                  <a:pt x="1225753" y="2046569"/>
                </a:cubicBezTo>
                <a:lnTo>
                  <a:pt x="1229401" y="2039273"/>
                </a:lnTo>
                <a:lnTo>
                  <a:pt x="1225753" y="2031977"/>
                </a:lnTo>
                <a:lnTo>
                  <a:pt x="1189272" y="2068458"/>
                </a:lnTo>
                <a:lnTo>
                  <a:pt x="1189272" y="2064810"/>
                </a:lnTo>
                <a:cubicBezTo>
                  <a:pt x="1186840" y="2064810"/>
                  <a:pt x="1185624" y="2062378"/>
                  <a:pt x="1185624" y="2057514"/>
                </a:cubicBezTo>
                <a:lnTo>
                  <a:pt x="1189272" y="2057514"/>
                </a:lnTo>
                <a:cubicBezTo>
                  <a:pt x="1194136" y="2057514"/>
                  <a:pt x="1198392" y="2054474"/>
                  <a:pt x="1202040" y="2048393"/>
                </a:cubicBezTo>
                <a:cubicBezTo>
                  <a:pt x="1205689" y="2042313"/>
                  <a:pt x="1208729" y="2038057"/>
                  <a:pt x="1211161" y="2035625"/>
                </a:cubicBezTo>
                <a:lnTo>
                  <a:pt x="1203865" y="2024681"/>
                </a:lnTo>
                <a:cubicBezTo>
                  <a:pt x="1235481" y="1997929"/>
                  <a:pt x="1257369" y="1971176"/>
                  <a:pt x="1269530" y="1944423"/>
                </a:cubicBezTo>
                <a:lnTo>
                  <a:pt x="1269530" y="1933479"/>
                </a:lnTo>
                <a:cubicBezTo>
                  <a:pt x="1269530" y="1914023"/>
                  <a:pt x="1274394" y="1904295"/>
                  <a:pt x="1284122" y="1904295"/>
                </a:cubicBezTo>
                <a:lnTo>
                  <a:pt x="1295066" y="1878758"/>
                </a:lnTo>
                <a:cubicBezTo>
                  <a:pt x="1295066" y="1878758"/>
                  <a:pt x="1295066" y="1876934"/>
                  <a:pt x="1295066" y="1873286"/>
                </a:cubicBezTo>
                <a:cubicBezTo>
                  <a:pt x="1295066" y="1869638"/>
                  <a:pt x="1295066" y="1867814"/>
                  <a:pt x="1295066" y="1867814"/>
                </a:cubicBezTo>
                <a:lnTo>
                  <a:pt x="1291418" y="1867814"/>
                </a:lnTo>
                <a:lnTo>
                  <a:pt x="1269530" y="1882406"/>
                </a:lnTo>
                <a:cubicBezTo>
                  <a:pt x="1262233" y="1882406"/>
                  <a:pt x="1257369" y="1884838"/>
                  <a:pt x="1254937" y="1889702"/>
                </a:cubicBezTo>
                <a:lnTo>
                  <a:pt x="1247641" y="1904295"/>
                </a:lnTo>
                <a:lnTo>
                  <a:pt x="1233049" y="1904295"/>
                </a:lnTo>
                <a:cubicBezTo>
                  <a:pt x="1233049" y="1904295"/>
                  <a:pt x="1240345" y="1895782"/>
                  <a:pt x="1254937" y="1878758"/>
                </a:cubicBezTo>
                <a:cubicBezTo>
                  <a:pt x="1267098" y="1871462"/>
                  <a:pt x="1280474" y="1856870"/>
                  <a:pt x="1295066" y="1834981"/>
                </a:cubicBezTo>
                <a:cubicBezTo>
                  <a:pt x="1295066" y="1832549"/>
                  <a:pt x="1296282" y="1827685"/>
                  <a:pt x="1298714" y="1820389"/>
                </a:cubicBezTo>
                <a:cubicBezTo>
                  <a:pt x="1301146" y="1813093"/>
                  <a:pt x="1309659" y="1809445"/>
                  <a:pt x="1324251" y="1809445"/>
                </a:cubicBezTo>
                <a:lnTo>
                  <a:pt x="1324251" y="1805797"/>
                </a:lnTo>
                <a:cubicBezTo>
                  <a:pt x="1324251" y="1803365"/>
                  <a:pt x="1325467" y="1797892"/>
                  <a:pt x="1327899" y="1789380"/>
                </a:cubicBezTo>
                <a:cubicBezTo>
                  <a:pt x="1330331" y="1780868"/>
                  <a:pt x="1329115" y="1772964"/>
                  <a:pt x="1324251" y="1765668"/>
                </a:cubicBezTo>
                <a:lnTo>
                  <a:pt x="1324251" y="1758372"/>
                </a:lnTo>
                <a:cubicBezTo>
                  <a:pt x="1326683" y="1755940"/>
                  <a:pt x="1329115" y="1756548"/>
                  <a:pt x="1331547" y="1760196"/>
                </a:cubicBezTo>
                <a:cubicBezTo>
                  <a:pt x="1333979" y="1763844"/>
                  <a:pt x="1335195" y="1765668"/>
                  <a:pt x="1335195" y="1765668"/>
                </a:cubicBezTo>
                <a:cubicBezTo>
                  <a:pt x="1344923" y="1736483"/>
                  <a:pt x="1349787" y="1718243"/>
                  <a:pt x="1349787" y="1710947"/>
                </a:cubicBezTo>
                <a:cubicBezTo>
                  <a:pt x="1352219" y="1706082"/>
                  <a:pt x="1354651" y="1701827"/>
                  <a:pt x="1357084" y="1698179"/>
                </a:cubicBezTo>
                <a:cubicBezTo>
                  <a:pt x="1359515" y="1694530"/>
                  <a:pt x="1361948" y="1691490"/>
                  <a:pt x="1364380" y="1689058"/>
                </a:cubicBezTo>
                <a:cubicBezTo>
                  <a:pt x="1366812" y="1686626"/>
                  <a:pt x="1368028" y="1681762"/>
                  <a:pt x="1368028" y="1674466"/>
                </a:cubicBezTo>
                <a:lnTo>
                  <a:pt x="1375230" y="1663662"/>
                </a:lnTo>
                <a:lnTo>
                  <a:pt x="1375081" y="1663522"/>
                </a:lnTo>
                <a:lnTo>
                  <a:pt x="1364380" y="1663522"/>
                </a:lnTo>
                <a:lnTo>
                  <a:pt x="1366783" y="1653908"/>
                </a:lnTo>
                <a:lnTo>
                  <a:pt x="1364380" y="1650753"/>
                </a:lnTo>
                <a:cubicBezTo>
                  <a:pt x="1359515" y="1643457"/>
                  <a:pt x="1354651" y="1634337"/>
                  <a:pt x="1349787" y="1623393"/>
                </a:cubicBezTo>
                <a:cubicBezTo>
                  <a:pt x="1349787" y="1616097"/>
                  <a:pt x="1347355" y="1612449"/>
                  <a:pt x="1342491" y="1612449"/>
                </a:cubicBezTo>
                <a:lnTo>
                  <a:pt x="1295066" y="1557727"/>
                </a:lnTo>
                <a:cubicBezTo>
                  <a:pt x="1295066" y="1557727"/>
                  <a:pt x="1292634" y="1556512"/>
                  <a:pt x="1287770" y="1554079"/>
                </a:cubicBezTo>
                <a:cubicBezTo>
                  <a:pt x="1285338" y="1551647"/>
                  <a:pt x="1282298" y="1549215"/>
                  <a:pt x="1278650" y="1546783"/>
                </a:cubicBezTo>
                <a:cubicBezTo>
                  <a:pt x="1275002" y="1544351"/>
                  <a:pt x="1275610" y="1540703"/>
                  <a:pt x="1280474" y="1535839"/>
                </a:cubicBezTo>
                <a:cubicBezTo>
                  <a:pt x="1282906" y="1533407"/>
                  <a:pt x="1281690" y="1530975"/>
                  <a:pt x="1276826" y="1528543"/>
                </a:cubicBezTo>
                <a:cubicBezTo>
                  <a:pt x="1271962" y="1526111"/>
                  <a:pt x="1268314" y="1524895"/>
                  <a:pt x="1265882" y="1524895"/>
                </a:cubicBezTo>
                <a:cubicBezTo>
                  <a:pt x="1261018" y="1522463"/>
                  <a:pt x="1254937" y="1521247"/>
                  <a:pt x="1247641" y="1521247"/>
                </a:cubicBezTo>
                <a:cubicBezTo>
                  <a:pt x="1240345" y="1513951"/>
                  <a:pt x="1236089" y="1509087"/>
                  <a:pt x="1234873" y="1506654"/>
                </a:cubicBezTo>
                <a:cubicBezTo>
                  <a:pt x="1233657" y="1504222"/>
                  <a:pt x="1235481" y="1498142"/>
                  <a:pt x="1240345" y="1488414"/>
                </a:cubicBezTo>
                <a:cubicBezTo>
                  <a:pt x="1242777" y="1481118"/>
                  <a:pt x="1239129" y="1477470"/>
                  <a:pt x="1229401" y="1477470"/>
                </a:cubicBezTo>
                <a:cubicBezTo>
                  <a:pt x="1236697" y="1470174"/>
                  <a:pt x="1240345" y="1461662"/>
                  <a:pt x="1240345" y="1451933"/>
                </a:cubicBezTo>
                <a:cubicBezTo>
                  <a:pt x="1240345" y="1442205"/>
                  <a:pt x="1236697" y="1432477"/>
                  <a:pt x="1229401" y="1422749"/>
                </a:cubicBezTo>
                <a:cubicBezTo>
                  <a:pt x="1224537" y="1405724"/>
                  <a:pt x="1222105" y="1394780"/>
                  <a:pt x="1222105" y="1389916"/>
                </a:cubicBezTo>
                <a:cubicBezTo>
                  <a:pt x="1222105" y="1380188"/>
                  <a:pt x="1220889" y="1374108"/>
                  <a:pt x="1218457" y="1371676"/>
                </a:cubicBezTo>
                <a:cubicBezTo>
                  <a:pt x="1213593" y="1366812"/>
                  <a:pt x="1209337" y="1360731"/>
                  <a:pt x="1205689" y="1353435"/>
                </a:cubicBezTo>
                <a:cubicBezTo>
                  <a:pt x="1202040" y="1346139"/>
                  <a:pt x="1200216" y="1342491"/>
                  <a:pt x="1200216" y="1342491"/>
                </a:cubicBezTo>
                <a:cubicBezTo>
                  <a:pt x="1197784" y="1335195"/>
                  <a:pt x="1194136" y="1331547"/>
                  <a:pt x="1189272" y="1331547"/>
                </a:cubicBezTo>
                <a:cubicBezTo>
                  <a:pt x="1183192" y="1326683"/>
                  <a:pt x="1177872" y="1321135"/>
                  <a:pt x="1173312" y="1314902"/>
                </a:cubicBezTo>
                <a:lnTo>
                  <a:pt x="1169116" y="1307267"/>
                </a:lnTo>
                <a:close/>
                <a:moveTo>
                  <a:pt x="2422321" y="1313306"/>
                </a:moveTo>
                <a:cubicBezTo>
                  <a:pt x="2419889" y="1318171"/>
                  <a:pt x="2418673" y="1327899"/>
                  <a:pt x="2418673" y="1342491"/>
                </a:cubicBezTo>
                <a:cubicBezTo>
                  <a:pt x="2418673" y="1357083"/>
                  <a:pt x="2417457" y="1368027"/>
                  <a:pt x="2415025" y="1375324"/>
                </a:cubicBezTo>
                <a:cubicBezTo>
                  <a:pt x="2415025" y="1389916"/>
                  <a:pt x="2413809" y="1402684"/>
                  <a:pt x="2411377" y="1413628"/>
                </a:cubicBezTo>
                <a:cubicBezTo>
                  <a:pt x="2408945" y="1424573"/>
                  <a:pt x="2407729" y="1434909"/>
                  <a:pt x="2407729" y="1444637"/>
                </a:cubicBezTo>
                <a:cubicBezTo>
                  <a:pt x="2407729" y="1449501"/>
                  <a:pt x="2407121" y="1458621"/>
                  <a:pt x="2405905" y="1471998"/>
                </a:cubicBezTo>
                <a:cubicBezTo>
                  <a:pt x="2404689" y="1485374"/>
                  <a:pt x="2405297" y="1496926"/>
                  <a:pt x="2407729" y="1506654"/>
                </a:cubicBezTo>
                <a:cubicBezTo>
                  <a:pt x="2415025" y="1484766"/>
                  <a:pt x="2419281" y="1457405"/>
                  <a:pt x="2420497" y="1424573"/>
                </a:cubicBezTo>
                <a:cubicBezTo>
                  <a:pt x="2421713" y="1391740"/>
                  <a:pt x="2423537" y="1366812"/>
                  <a:pt x="2425970" y="1349787"/>
                </a:cubicBezTo>
                <a:lnTo>
                  <a:pt x="2425970" y="1313306"/>
                </a:lnTo>
                <a:lnTo>
                  <a:pt x="2422321" y="1313306"/>
                </a:lnTo>
                <a:close/>
                <a:moveTo>
                  <a:pt x="2363952" y="1371676"/>
                </a:moveTo>
                <a:lnTo>
                  <a:pt x="2360304" y="1386268"/>
                </a:lnTo>
                <a:cubicBezTo>
                  <a:pt x="2357872" y="1393564"/>
                  <a:pt x="2355440" y="1400252"/>
                  <a:pt x="2353008" y="1406332"/>
                </a:cubicBezTo>
                <a:cubicBezTo>
                  <a:pt x="2350576" y="1412413"/>
                  <a:pt x="2349360" y="1419100"/>
                  <a:pt x="2349360" y="1426397"/>
                </a:cubicBezTo>
                <a:cubicBezTo>
                  <a:pt x="2346928" y="1436125"/>
                  <a:pt x="2345712" y="1445853"/>
                  <a:pt x="2345712" y="1455581"/>
                </a:cubicBezTo>
                <a:cubicBezTo>
                  <a:pt x="2345712" y="1462877"/>
                  <a:pt x="2345104" y="1470782"/>
                  <a:pt x="2343888" y="1479294"/>
                </a:cubicBezTo>
                <a:cubicBezTo>
                  <a:pt x="2342672" y="1487806"/>
                  <a:pt x="2343280" y="1496926"/>
                  <a:pt x="2345712" y="1506654"/>
                </a:cubicBezTo>
                <a:cubicBezTo>
                  <a:pt x="2345712" y="1509087"/>
                  <a:pt x="2345104" y="1512735"/>
                  <a:pt x="2343888" y="1517599"/>
                </a:cubicBezTo>
                <a:cubicBezTo>
                  <a:pt x="2342672" y="1522463"/>
                  <a:pt x="2343280" y="1526111"/>
                  <a:pt x="2345712" y="1528543"/>
                </a:cubicBezTo>
                <a:cubicBezTo>
                  <a:pt x="2348144" y="1533407"/>
                  <a:pt x="2355440" y="1535839"/>
                  <a:pt x="2367600" y="1535839"/>
                </a:cubicBezTo>
                <a:lnTo>
                  <a:pt x="2367600" y="1528543"/>
                </a:lnTo>
                <a:lnTo>
                  <a:pt x="2360304" y="1528543"/>
                </a:lnTo>
                <a:lnTo>
                  <a:pt x="2356656" y="1524895"/>
                </a:lnTo>
                <a:cubicBezTo>
                  <a:pt x="2356656" y="1522463"/>
                  <a:pt x="2356048" y="1518815"/>
                  <a:pt x="2354832" y="1513951"/>
                </a:cubicBezTo>
                <a:cubicBezTo>
                  <a:pt x="2353616" y="1509087"/>
                  <a:pt x="2356656" y="1506654"/>
                  <a:pt x="2363952" y="1506654"/>
                </a:cubicBezTo>
                <a:cubicBezTo>
                  <a:pt x="2363952" y="1509087"/>
                  <a:pt x="2364560" y="1509695"/>
                  <a:pt x="2365776" y="1508478"/>
                </a:cubicBezTo>
                <a:cubicBezTo>
                  <a:pt x="2366992" y="1507263"/>
                  <a:pt x="2366384" y="1506047"/>
                  <a:pt x="2363952" y="1504830"/>
                </a:cubicBezTo>
                <a:cubicBezTo>
                  <a:pt x="2361520" y="1503615"/>
                  <a:pt x="2359088" y="1501790"/>
                  <a:pt x="2356656" y="1499358"/>
                </a:cubicBezTo>
                <a:cubicBezTo>
                  <a:pt x="2359088" y="1494494"/>
                  <a:pt x="2361520" y="1488414"/>
                  <a:pt x="2363952" y="1481118"/>
                </a:cubicBezTo>
                <a:cubicBezTo>
                  <a:pt x="2366384" y="1473822"/>
                  <a:pt x="2370032" y="1468958"/>
                  <a:pt x="2374897" y="1466525"/>
                </a:cubicBezTo>
                <a:lnTo>
                  <a:pt x="2363952" y="1440989"/>
                </a:lnTo>
                <a:cubicBezTo>
                  <a:pt x="2368816" y="1436125"/>
                  <a:pt x="2372465" y="1431869"/>
                  <a:pt x="2374897" y="1428221"/>
                </a:cubicBezTo>
                <a:cubicBezTo>
                  <a:pt x="2377329" y="1424573"/>
                  <a:pt x="2377329" y="1419100"/>
                  <a:pt x="2374897" y="1411804"/>
                </a:cubicBezTo>
                <a:cubicBezTo>
                  <a:pt x="2374897" y="1409372"/>
                  <a:pt x="2373681" y="1405116"/>
                  <a:pt x="2371248" y="1399036"/>
                </a:cubicBezTo>
                <a:cubicBezTo>
                  <a:pt x="2368816" y="1392956"/>
                  <a:pt x="2368816" y="1387484"/>
                  <a:pt x="2371248" y="1382620"/>
                </a:cubicBezTo>
                <a:lnTo>
                  <a:pt x="2363952" y="1371676"/>
                </a:lnTo>
                <a:close/>
                <a:moveTo>
                  <a:pt x="2093995" y="1495710"/>
                </a:moveTo>
                <a:lnTo>
                  <a:pt x="2097643" y="1521247"/>
                </a:lnTo>
                <a:cubicBezTo>
                  <a:pt x="2100075" y="1521247"/>
                  <a:pt x="2102507" y="1518815"/>
                  <a:pt x="2104939" y="1513951"/>
                </a:cubicBezTo>
                <a:cubicBezTo>
                  <a:pt x="2104939" y="1504222"/>
                  <a:pt x="2102507" y="1498142"/>
                  <a:pt x="2097643" y="1495710"/>
                </a:cubicBezTo>
                <a:lnTo>
                  <a:pt x="2093995" y="1495710"/>
                </a:lnTo>
                <a:close/>
                <a:moveTo>
                  <a:pt x="1378972" y="1667170"/>
                </a:moveTo>
                <a:lnTo>
                  <a:pt x="1371676" y="1710947"/>
                </a:lnTo>
                <a:cubicBezTo>
                  <a:pt x="1376540" y="1710947"/>
                  <a:pt x="1378972" y="1710947"/>
                  <a:pt x="1378972" y="1710947"/>
                </a:cubicBezTo>
                <a:cubicBezTo>
                  <a:pt x="1386268" y="1703651"/>
                  <a:pt x="1389916" y="1697570"/>
                  <a:pt x="1389916" y="1692706"/>
                </a:cubicBezTo>
                <a:lnTo>
                  <a:pt x="1398005" y="1679224"/>
                </a:lnTo>
                <a:lnTo>
                  <a:pt x="1378972" y="1667170"/>
                </a:lnTo>
                <a:close/>
                <a:moveTo>
                  <a:pt x="1419138" y="1693914"/>
                </a:moveTo>
                <a:lnTo>
                  <a:pt x="1419101" y="1696354"/>
                </a:lnTo>
                <a:lnTo>
                  <a:pt x="1419699" y="1694326"/>
                </a:lnTo>
                <a:lnTo>
                  <a:pt x="1419138" y="1693914"/>
                </a:lnTo>
                <a:close/>
                <a:moveTo>
                  <a:pt x="1430842" y="1702520"/>
                </a:moveTo>
                <a:lnTo>
                  <a:pt x="1427309" y="1723715"/>
                </a:lnTo>
                <a:cubicBezTo>
                  <a:pt x="1424269" y="1744387"/>
                  <a:pt x="1421533" y="1768100"/>
                  <a:pt x="1419101" y="1794852"/>
                </a:cubicBezTo>
                <a:cubicBezTo>
                  <a:pt x="1425181" y="1776612"/>
                  <a:pt x="1430501" y="1757612"/>
                  <a:pt x="1435061" y="1737851"/>
                </a:cubicBezTo>
                <a:lnTo>
                  <a:pt x="1440348" y="1709303"/>
                </a:lnTo>
                <a:lnTo>
                  <a:pt x="1437341" y="1707299"/>
                </a:lnTo>
                <a:lnTo>
                  <a:pt x="1430842" y="1702520"/>
                </a:lnTo>
                <a:close/>
                <a:moveTo>
                  <a:pt x="1251289" y="1988200"/>
                </a:moveTo>
                <a:cubicBezTo>
                  <a:pt x="1246425" y="1993064"/>
                  <a:pt x="1241561" y="1998537"/>
                  <a:pt x="1236697" y="2004617"/>
                </a:cubicBezTo>
                <a:cubicBezTo>
                  <a:pt x="1231833" y="2010697"/>
                  <a:pt x="1228185" y="2014953"/>
                  <a:pt x="1225753" y="2017385"/>
                </a:cubicBezTo>
                <a:cubicBezTo>
                  <a:pt x="1240345" y="2007657"/>
                  <a:pt x="1248857" y="1997929"/>
                  <a:pt x="1251289" y="1988200"/>
                </a:cubicBezTo>
                <a:close/>
                <a:moveTo>
                  <a:pt x="1247641" y="2013737"/>
                </a:moveTo>
                <a:lnTo>
                  <a:pt x="1240345" y="2021033"/>
                </a:lnTo>
                <a:lnTo>
                  <a:pt x="1243993" y="2024681"/>
                </a:lnTo>
                <a:lnTo>
                  <a:pt x="1247641" y="2013737"/>
                </a:lnTo>
                <a:close/>
                <a:moveTo>
                  <a:pt x="1243993" y="2053866"/>
                </a:moveTo>
                <a:cubicBezTo>
                  <a:pt x="1243993" y="2058730"/>
                  <a:pt x="1242777" y="2062378"/>
                  <a:pt x="1240345" y="2064810"/>
                </a:cubicBezTo>
                <a:cubicBezTo>
                  <a:pt x="1240345" y="2064810"/>
                  <a:pt x="1236697" y="2067242"/>
                  <a:pt x="1229401" y="2072106"/>
                </a:cubicBezTo>
                <a:cubicBezTo>
                  <a:pt x="1239129" y="2072106"/>
                  <a:pt x="1244601" y="2070890"/>
                  <a:pt x="1245817" y="2068458"/>
                </a:cubicBezTo>
                <a:cubicBezTo>
                  <a:pt x="1247033" y="2066026"/>
                  <a:pt x="1248857" y="2063594"/>
                  <a:pt x="1251289" y="2061162"/>
                </a:cubicBezTo>
                <a:lnTo>
                  <a:pt x="1243993" y="2053866"/>
                </a:lnTo>
                <a:close/>
                <a:moveTo>
                  <a:pt x="1163735" y="2090346"/>
                </a:moveTo>
                <a:cubicBezTo>
                  <a:pt x="1154007" y="2092779"/>
                  <a:pt x="1147927" y="2097643"/>
                  <a:pt x="1145495" y="2104939"/>
                </a:cubicBezTo>
                <a:cubicBezTo>
                  <a:pt x="1145495" y="2104939"/>
                  <a:pt x="1151575" y="2100075"/>
                  <a:pt x="1163735" y="2090346"/>
                </a:cubicBezTo>
                <a:close/>
                <a:moveTo>
                  <a:pt x="1109014" y="2141419"/>
                </a:moveTo>
                <a:cubicBezTo>
                  <a:pt x="1109014" y="2143852"/>
                  <a:pt x="1105366" y="2146284"/>
                  <a:pt x="1098070" y="2148716"/>
                </a:cubicBezTo>
                <a:cubicBezTo>
                  <a:pt x="1090774" y="2151148"/>
                  <a:pt x="1088342" y="2156012"/>
                  <a:pt x="1090774" y="2163308"/>
                </a:cubicBezTo>
                <a:cubicBezTo>
                  <a:pt x="1100502" y="2163308"/>
                  <a:pt x="1107190" y="2160268"/>
                  <a:pt x="1110838" y="2154188"/>
                </a:cubicBezTo>
                <a:cubicBezTo>
                  <a:pt x="1114487" y="2148108"/>
                  <a:pt x="1117527" y="2143852"/>
                  <a:pt x="1119959" y="2141419"/>
                </a:cubicBezTo>
                <a:lnTo>
                  <a:pt x="1109014" y="2141419"/>
                </a:lnTo>
                <a:close/>
                <a:moveTo>
                  <a:pt x="1445549" y="2209821"/>
                </a:moveTo>
                <a:cubicBezTo>
                  <a:pt x="1443421" y="2212557"/>
                  <a:pt x="1441065" y="2215825"/>
                  <a:pt x="1438481" y="2219625"/>
                </a:cubicBezTo>
                <a:lnTo>
                  <a:pt x="1436583" y="2222549"/>
                </a:lnTo>
                <a:lnTo>
                  <a:pt x="1443725" y="2223501"/>
                </a:lnTo>
                <a:cubicBezTo>
                  <a:pt x="1447981" y="2224717"/>
                  <a:pt x="1451933" y="2226541"/>
                  <a:pt x="1455581" y="2228973"/>
                </a:cubicBezTo>
                <a:lnTo>
                  <a:pt x="1462878" y="2228973"/>
                </a:lnTo>
                <a:lnTo>
                  <a:pt x="1459230" y="2225325"/>
                </a:lnTo>
                <a:cubicBezTo>
                  <a:pt x="1454365" y="2220461"/>
                  <a:pt x="1450717" y="2216813"/>
                  <a:pt x="1448285" y="2214381"/>
                </a:cubicBezTo>
                <a:cubicBezTo>
                  <a:pt x="1447069" y="2213165"/>
                  <a:pt x="1446157" y="2211645"/>
                  <a:pt x="1445549" y="2209821"/>
                </a:cubicBezTo>
                <a:close/>
                <a:moveTo>
                  <a:pt x="1134551" y="2221677"/>
                </a:moveTo>
                <a:cubicBezTo>
                  <a:pt x="1122391" y="2236270"/>
                  <a:pt x="1113879" y="2247214"/>
                  <a:pt x="1109014" y="2254510"/>
                </a:cubicBezTo>
                <a:cubicBezTo>
                  <a:pt x="1113879" y="2254510"/>
                  <a:pt x="1119351" y="2251470"/>
                  <a:pt x="1125431" y="2245390"/>
                </a:cubicBezTo>
                <a:cubicBezTo>
                  <a:pt x="1131511" y="2239309"/>
                  <a:pt x="1136983" y="2232621"/>
                  <a:pt x="1141847" y="2225325"/>
                </a:cubicBezTo>
                <a:lnTo>
                  <a:pt x="1134551" y="2221677"/>
                </a:lnTo>
                <a:close/>
                <a:moveTo>
                  <a:pt x="1432249" y="2229226"/>
                </a:moveTo>
                <a:lnTo>
                  <a:pt x="1430045" y="2232621"/>
                </a:lnTo>
                <a:cubicBezTo>
                  <a:pt x="1430045" y="2235054"/>
                  <a:pt x="1428829" y="2238702"/>
                  <a:pt x="1426397" y="2243566"/>
                </a:cubicBezTo>
                <a:cubicBezTo>
                  <a:pt x="1423965" y="2248430"/>
                  <a:pt x="1421533" y="2252078"/>
                  <a:pt x="1419101" y="2254510"/>
                </a:cubicBezTo>
                <a:lnTo>
                  <a:pt x="1412894" y="2262350"/>
                </a:lnTo>
                <a:lnTo>
                  <a:pt x="1433693" y="2272750"/>
                </a:lnTo>
                <a:cubicBezTo>
                  <a:pt x="1436125" y="2272750"/>
                  <a:pt x="1438557" y="2273358"/>
                  <a:pt x="1440989" y="2274574"/>
                </a:cubicBezTo>
                <a:cubicBezTo>
                  <a:pt x="1443421" y="2275790"/>
                  <a:pt x="1445853" y="2275182"/>
                  <a:pt x="1448285" y="2272750"/>
                </a:cubicBezTo>
                <a:cubicBezTo>
                  <a:pt x="1450717" y="2267886"/>
                  <a:pt x="1450717" y="2264238"/>
                  <a:pt x="1448285" y="2261806"/>
                </a:cubicBezTo>
                <a:cubicBezTo>
                  <a:pt x="1440989" y="2254510"/>
                  <a:pt x="1440989" y="2247214"/>
                  <a:pt x="1448285" y="2239918"/>
                </a:cubicBezTo>
                <a:lnTo>
                  <a:pt x="1432249" y="2229226"/>
                </a:lnTo>
                <a:close/>
                <a:moveTo>
                  <a:pt x="981332" y="2228973"/>
                </a:moveTo>
                <a:cubicBezTo>
                  <a:pt x="978900" y="2231405"/>
                  <a:pt x="975252" y="2234445"/>
                  <a:pt x="970387" y="2238094"/>
                </a:cubicBezTo>
                <a:cubicBezTo>
                  <a:pt x="965523" y="2241742"/>
                  <a:pt x="963091" y="2245998"/>
                  <a:pt x="963091" y="2250862"/>
                </a:cubicBezTo>
                <a:cubicBezTo>
                  <a:pt x="972820" y="2245998"/>
                  <a:pt x="978900" y="2238702"/>
                  <a:pt x="981332" y="2228973"/>
                </a:cubicBezTo>
                <a:close/>
                <a:moveTo>
                  <a:pt x="955795" y="2254510"/>
                </a:moveTo>
                <a:cubicBezTo>
                  <a:pt x="950931" y="2254510"/>
                  <a:pt x="947283" y="2255726"/>
                  <a:pt x="944851" y="2258158"/>
                </a:cubicBezTo>
                <a:cubicBezTo>
                  <a:pt x="942419" y="2260590"/>
                  <a:pt x="941203" y="2264238"/>
                  <a:pt x="941203" y="2269102"/>
                </a:cubicBezTo>
                <a:lnTo>
                  <a:pt x="955795" y="2254510"/>
                </a:lnTo>
                <a:close/>
                <a:moveTo>
                  <a:pt x="919315" y="2276398"/>
                </a:moveTo>
                <a:cubicBezTo>
                  <a:pt x="909587" y="2281262"/>
                  <a:pt x="899858" y="2284910"/>
                  <a:pt x="890130" y="2287343"/>
                </a:cubicBezTo>
                <a:lnTo>
                  <a:pt x="890130" y="2294639"/>
                </a:lnTo>
                <a:cubicBezTo>
                  <a:pt x="899858" y="2289775"/>
                  <a:pt x="907154" y="2286126"/>
                  <a:pt x="912019" y="2283695"/>
                </a:cubicBezTo>
                <a:cubicBezTo>
                  <a:pt x="916883" y="2281262"/>
                  <a:pt x="919315" y="2278830"/>
                  <a:pt x="919315" y="2276398"/>
                </a:cubicBezTo>
                <a:close/>
                <a:moveTo>
                  <a:pt x="868242" y="2305583"/>
                </a:moveTo>
                <a:cubicBezTo>
                  <a:pt x="868242" y="2305583"/>
                  <a:pt x="868242" y="2306191"/>
                  <a:pt x="868242" y="2307407"/>
                </a:cubicBezTo>
                <a:cubicBezTo>
                  <a:pt x="868242" y="2308623"/>
                  <a:pt x="868242" y="2309231"/>
                  <a:pt x="868242" y="2309231"/>
                </a:cubicBezTo>
                <a:lnTo>
                  <a:pt x="879186" y="2305583"/>
                </a:lnTo>
                <a:lnTo>
                  <a:pt x="868242" y="2305583"/>
                </a:lnTo>
                <a:close/>
                <a:moveTo>
                  <a:pt x="152079" y="1458318"/>
                </a:moveTo>
                <a:cubicBezTo>
                  <a:pt x="147975" y="1458318"/>
                  <a:pt x="145923" y="1461053"/>
                  <a:pt x="145923" y="1466525"/>
                </a:cubicBezTo>
                <a:lnTo>
                  <a:pt x="156867" y="1459229"/>
                </a:lnTo>
                <a:cubicBezTo>
                  <a:pt x="155043" y="1458622"/>
                  <a:pt x="153447" y="1458318"/>
                  <a:pt x="152079" y="1458318"/>
                </a:cubicBezTo>
                <a:close/>
                <a:moveTo>
                  <a:pt x="171459" y="1462877"/>
                </a:moveTo>
                <a:cubicBezTo>
                  <a:pt x="154435" y="1472606"/>
                  <a:pt x="145923" y="1484766"/>
                  <a:pt x="145923" y="1499358"/>
                </a:cubicBezTo>
                <a:cubicBezTo>
                  <a:pt x="158083" y="1489630"/>
                  <a:pt x="166595" y="1477470"/>
                  <a:pt x="171459" y="1462877"/>
                </a:cubicBezTo>
                <a:close/>
                <a:moveTo>
                  <a:pt x="1152791" y="1791204"/>
                </a:moveTo>
                <a:cubicBezTo>
                  <a:pt x="1140631" y="1791204"/>
                  <a:pt x="1133943" y="1793028"/>
                  <a:pt x="1132727" y="1796676"/>
                </a:cubicBezTo>
                <a:cubicBezTo>
                  <a:pt x="1131511" y="1800325"/>
                  <a:pt x="1130903" y="1802149"/>
                  <a:pt x="1130903" y="1802149"/>
                </a:cubicBezTo>
                <a:cubicBezTo>
                  <a:pt x="1133335" y="1802149"/>
                  <a:pt x="1136375" y="1801541"/>
                  <a:pt x="1140023" y="1800325"/>
                </a:cubicBezTo>
                <a:cubicBezTo>
                  <a:pt x="1143671" y="1799108"/>
                  <a:pt x="1147927" y="1796068"/>
                  <a:pt x="1152791" y="1791204"/>
                </a:cubicBezTo>
                <a:close/>
                <a:moveTo>
                  <a:pt x="1006868" y="1853222"/>
                </a:moveTo>
                <a:cubicBezTo>
                  <a:pt x="1002004" y="1855654"/>
                  <a:pt x="982548" y="1865382"/>
                  <a:pt x="948499" y="1882406"/>
                </a:cubicBezTo>
                <a:lnTo>
                  <a:pt x="948499" y="1889702"/>
                </a:lnTo>
                <a:cubicBezTo>
                  <a:pt x="960659" y="1882406"/>
                  <a:pt x="972212" y="1876326"/>
                  <a:pt x="983156" y="1871462"/>
                </a:cubicBezTo>
                <a:cubicBezTo>
                  <a:pt x="994100" y="1866598"/>
                  <a:pt x="1003220" y="1861734"/>
                  <a:pt x="1010516" y="1856870"/>
                </a:cubicBezTo>
                <a:lnTo>
                  <a:pt x="1006868" y="1853222"/>
                </a:lnTo>
                <a:close/>
                <a:moveTo>
                  <a:pt x="948499" y="1856870"/>
                </a:moveTo>
                <a:cubicBezTo>
                  <a:pt x="946067" y="1859302"/>
                  <a:pt x="941811" y="1861126"/>
                  <a:pt x="935731" y="1862342"/>
                </a:cubicBezTo>
                <a:cubicBezTo>
                  <a:pt x="929651" y="1863558"/>
                  <a:pt x="925395" y="1866598"/>
                  <a:pt x="922963" y="1871462"/>
                </a:cubicBezTo>
                <a:lnTo>
                  <a:pt x="922963" y="1867814"/>
                </a:lnTo>
                <a:cubicBezTo>
                  <a:pt x="920531" y="1870246"/>
                  <a:pt x="916274" y="1872070"/>
                  <a:pt x="910194" y="1873286"/>
                </a:cubicBezTo>
                <a:cubicBezTo>
                  <a:pt x="904114" y="1874502"/>
                  <a:pt x="898642" y="1876326"/>
                  <a:pt x="893778" y="1878758"/>
                </a:cubicBezTo>
                <a:lnTo>
                  <a:pt x="922963" y="1871462"/>
                </a:lnTo>
                <a:cubicBezTo>
                  <a:pt x="925395" y="1871462"/>
                  <a:pt x="929651" y="1870246"/>
                  <a:pt x="935731" y="1867814"/>
                </a:cubicBezTo>
                <a:cubicBezTo>
                  <a:pt x="941811" y="1865382"/>
                  <a:pt x="946067" y="1861734"/>
                  <a:pt x="948499" y="1856870"/>
                </a:cubicBezTo>
                <a:close/>
                <a:moveTo>
                  <a:pt x="937555" y="1889702"/>
                </a:moveTo>
                <a:lnTo>
                  <a:pt x="922963" y="1896998"/>
                </a:lnTo>
                <a:cubicBezTo>
                  <a:pt x="925395" y="1896998"/>
                  <a:pt x="926611" y="1898215"/>
                  <a:pt x="926611" y="1900647"/>
                </a:cubicBezTo>
                <a:lnTo>
                  <a:pt x="941203" y="1893350"/>
                </a:lnTo>
                <a:lnTo>
                  <a:pt x="937555" y="1889702"/>
                </a:lnTo>
                <a:close/>
                <a:moveTo>
                  <a:pt x="904722" y="1904295"/>
                </a:moveTo>
                <a:cubicBezTo>
                  <a:pt x="907154" y="1904295"/>
                  <a:pt x="908978" y="1904903"/>
                  <a:pt x="910194" y="1906119"/>
                </a:cubicBezTo>
                <a:cubicBezTo>
                  <a:pt x="911411" y="1907335"/>
                  <a:pt x="912019" y="1907943"/>
                  <a:pt x="912019" y="1907943"/>
                </a:cubicBezTo>
                <a:lnTo>
                  <a:pt x="919315" y="1904295"/>
                </a:lnTo>
                <a:lnTo>
                  <a:pt x="915667" y="1904295"/>
                </a:lnTo>
                <a:lnTo>
                  <a:pt x="904722" y="1904295"/>
                </a:lnTo>
                <a:close/>
                <a:moveTo>
                  <a:pt x="601932" y="3082623"/>
                </a:moveTo>
                <a:cubicBezTo>
                  <a:pt x="597068" y="3082623"/>
                  <a:pt x="592204" y="3083839"/>
                  <a:pt x="587340" y="3086271"/>
                </a:cubicBezTo>
                <a:cubicBezTo>
                  <a:pt x="582476" y="3088703"/>
                  <a:pt x="578828" y="3089919"/>
                  <a:pt x="576396" y="3089919"/>
                </a:cubicBezTo>
                <a:lnTo>
                  <a:pt x="580044" y="3097215"/>
                </a:lnTo>
                <a:cubicBezTo>
                  <a:pt x="589772" y="3102079"/>
                  <a:pt x="597068" y="3097215"/>
                  <a:pt x="601932" y="3082623"/>
                </a:cubicBezTo>
                <a:close/>
                <a:moveTo>
                  <a:pt x="563627" y="3093567"/>
                </a:moveTo>
                <a:cubicBezTo>
                  <a:pt x="559979" y="3093567"/>
                  <a:pt x="556939" y="3095999"/>
                  <a:pt x="554507" y="3100863"/>
                </a:cubicBezTo>
                <a:cubicBezTo>
                  <a:pt x="556939" y="3098431"/>
                  <a:pt x="563019" y="3097215"/>
                  <a:pt x="572748" y="3097215"/>
                </a:cubicBezTo>
                <a:cubicBezTo>
                  <a:pt x="570316" y="3094783"/>
                  <a:pt x="567275" y="3093567"/>
                  <a:pt x="563627" y="3093567"/>
                </a:cubicBezTo>
                <a:close/>
                <a:moveTo>
                  <a:pt x="558155" y="3106335"/>
                </a:moveTo>
                <a:cubicBezTo>
                  <a:pt x="554507" y="3106335"/>
                  <a:pt x="550859" y="3106944"/>
                  <a:pt x="547211" y="3108159"/>
                </a:cubicBezTo>
                <a:cubicBezTo>
                  <a:pt x="556939" y="3108159"/>
                  <a:pt x="564235" y="3108159"/>
                  <a:pt x="569100" y="3108159"/>
                </a:cubicBezTo>
                <a:cubicBezTo>
                  <a:pt x="565451" y="3106944"/>
                  <a:pt x="561803" y="3106335"/>
                  <a:pt x="558155" y="3106335"/>
                </a:cubicBezTo>
                <a:close/>
                <a:moveTo>
                  <a:pt x="1918887" y="2316527"/>
                </a:moveTo>
                <a:cubicBezTo>
                  <a:pt x="1916455" y="2321391"/>
                  <a:pt x="1916455" y="2325647"/>
                  <a:pt x="1918887" y="2329296"/>
                </a:cubicBezTo>
                <a:cubicBezTo>
                  <a:pt x="1921319" y="2332944"/>
                  <a:pt x="1923751" y="2334768"/>
                  <a:pt x="1926183" y="2334768"/>
                </a:cubicBezTo>
                <a:lnTo>
                  <a:pt x="1929831" y="2334768"/>
                </a:lnTo>
                <a:lnTo>
                  <a:pt x="1918887" y="2316527"/>
                </a:lnTo>
                <a:close/>
                <a:moveTo>
                  <a:pt x="1907943" y="2320175"/>
                </a:moveTo>
                <a:cubicBezTo>
                  <a:pt x="1903079" y="2322607"/>
                  <a:pt x="1901255" y="2326863"/>
                  <a:pt x="1902471" y="2332944"/>
                </a:cubicBezTo>
                <a:cubicBezTo>
                  <a:pt x="1903687" y="2339024"/>
                  <a:pt x="1904295" y="2343280"/>
                  <a:pt x="1904295" y="2345712"/>
                </a:cubicBezTo>
                <a:cubicBezTo>
                  <a:pt x="1906727" y="2343280"/>
                  <a:pt x="1909159" y="2341456"/>
                  <a:pt x="1911591" y="2340240"/>
                </a:cubicBezTo>
                <a:cubicBezTo>
                  <a:pt x="1914023" y="2339024"/>
                  <a:pt x="1915239" y="2337199"/>
                  <a:pt x="1915239" y="2334768"/>
                </a:cubicBezTo>
                <a:cubicBezTo>
                  <a:pt x="1915239" y="2332335"/>
                  <a:pt x="1912807" y="2327471"/>
                  <a:pt x="1907943" y="2320175"/>
                </a:cubicBezTo>
                <a:close/>
                <a:moveTo>
                  <a:pt x="2078491" y="2758856"/>
                </a:moveTo>
                <a:cubicBezTo>
                  <a:pt x="2076667" y="2759464"/>
                  <a:pt x="2076970" y="2761592"/>
                  <a:pt x="2079403" y="2765240"/>
                </a:cubicBezTo>
                <a:lnTo>
                  <a:pt x="2090347" y="2761592"/>
                </a:lnTo>
                <a:cubicBezTo>
                  <a:pt x="2084267" y="2759160"/>
                  <a:pt x="2080315" y="2758248"/>
                  <a:pt x="2078491" y="2758856"/>
                </a:cubicBezTo>
                <a:close/>
                <a:moveTo>
                  <a:pt x="2641206" y="2790777"/>
                </a:moveTo>
                <a:lnTo>
                  <a:pt x="2641206" y="2794425"/>
                </a:lnTo>
                <a:cubicBezTo>
                  <a:pt x="2650934" y="2794425"/>
                  <a:pt x="2657014" y="2795641"/>
                  <a:pt x="2659447" y="2798073"/>
                </a:cubicBezTo>
                <a:lnTo>
                  <a:pt x="2659447" y="2794425"/>
                </a:lnTo>
                <a:cubicBezTo>
                  <a:pt x="2657014" y="2791993"/>
                  <a:pt x="2650934" y="2790777"/>
                  <a:pt x="2641206" y="2790777"/>
                </a:cubicBezTo>
                <a:close/>
                <a:moveTo>
                  <a:pt x="1696354" y="2918460"/>
                </a:moveTo>
                <a:cubicBezTo>
                  <a:pt x="1701219" y="2930620"/>
                  <a:pt x="1706083" y="2948860"/>
                  <a:pt x="1710947" y="2973181"/>
                </a:cubicBezTo>
                <a:cubicBezTo>
                  <a:pt x="1718243" y="2973181"/>
                  <a:pt x="1721891" y="2973181"/>
                  <a:pt x="1721891" y="2973181"/>
                </a:cubicBezTo>
                <a:cubicBezTo>
                  <a:pt x="1724323" y="2973181"/>
                  <a:pt x="1725539" y="2971964"/>
                  <a:pt x="1725539" y="2969533"/>
                </a:cubicBezTo>
                <a:cubicBezTo>
                  <a:pt x="1725539" y="2967100"/>
                  <a:pt x="1724323" y="2959804"/>
                  <a:pt x="1721891" y="2947644"/>
                </a:cubicBezTo>
                <a:cubicBezTo>
                  <a:pt x="1719459" y="2935484"/>
                  <a:pt x="1710947" y="2925756"/>
                  <a:pt x="1696354" y="2918460"/>
                </a:cubicBezTo>
                <a:close/>
                <a:moveTo>
                  <a:pt x="1751076" y="2951292"/>
                </a:moveTo>
                <a:cubicBezTo>
                  <a:pt x="1748643" y="2956156"/>
                  <a:pt x="1748036" y="2959804"/>
                  <a:pt x="1749252" y="2962236"/>
                </a:cubicBezTo>
                <a:cubicBezTo>
                  <a:pt x="1750467" y="2964668"/>
                  <a:pt x="1751076" y="2965885"/>
                  <a:pt x="1751076" y="2965885"/>
                </a:cubicBezTo>
                <a:cubicBezTo>
                  <a:pt x="1751076" y="2963452"/>
                  <a:pt x="1751076" y="2958588"/>
                  <a:pt x="1751076" y="2951292"/>
                </a:cubicBezTo>
                <a:close/>
                <a:moveTo>
                  <a:pt x="2006441" y="2987773"/>
                </a:moveTo>
                <a:cubicBezTo>
                  <a:pt x="2006441" y="2992637"/>
                  <a:pt x="2004617" y="2998717"/>
                  <a:pt x="2000969" y="3006013"/>
                </a:cubicBezTo>
                <a:cubicBezTo>
                  <a:pt x="1997321" y="3013309"/>
                  <a:pt x="1999145" y="3020606"/>
                  <a:pt x="2006441" y="3027902"/>
                </a:cubicBezTo>
                <a:cubicBezTo>
                  <a:pt x="2008873" y="3023038"/>
                  <a:pt x="2011305" y="3017565"/>
                  <a:pt x="2013737" y="3011485"/>
                </a:cubicBezTo>
                <a:cubicBezTo>
                  <a:pt x="2016169" y="3005405"/>
                  <a:pt x="2019817" y="3001149"/>
                  <a:pt x="2024681" y="2998717"/>
                </a:cubicBezTo>
                <a:lnTo>
                  <a:pt x="2006441" y="2987773"/>
                </a:lnTo>
                <a:close/>
                <a:moveTo>
                  <a:pt x="2987773" y="3024254"/>
                </a:moveTo>
                <a:cubicBezTo>
                  <a:pt x="2982909" y="3026686"/>
                  <a:pt x="2973181" y="3029118"/>
                  <a:pt x="2958589" y="3031550"/>
                </a:cubicBezTo>
                <a:cubicBezTo>
                  <a:pt x="2943996" y="3033982"/>
                  <a:pt x="2933052" y="3037630"/>
                  <a:pt x="2925756" y="3042494"/>
                </a:cubicBezTo>
                <a:lnTo>
                  <a:pt x="2914811" y="3049790"/>
                </a:lnTo>
                <a:cubicBezTo>
                  <a:pt x="2941564" y="3042494"/>
                  <a:pt x="2959805" y="3036414"/>
                  <a:pt x="2969533" y="3031550"/>
                </a:cubicBezTo>
                <a:lnTo>
                  <a:pt x="2980477" y="3027902"/>
                </a:lnTo>
                <a:lnTo>
                  <a:pt x="2987773" y="3027902"/>
                </a:lnTo>
                <a:lnTo>
                  <a:pt x="2987773" y="3024254"/>
                </a:lnTo>
                <a:close/>
                <a:moveTo>
                  <a:pt x="2535412" y="3027902"/>
                </a:moveTo>
                <a:cubicBezTo>
                  <a:pt x="2542708" y="3035198"/>
                  <a:pt x="2552436" y="3039454"/>
                  <a:pt x="2564596" y="3040670"/>
                </a:cubicBezTo>
                <a:cubicBezTo>
                  <a:pt x="2576757" y="3041886"/>
                  <a:pt x="2586485" y="3043710"/>
                  <a:pt x="2593781" y="3046142"/>
                </a:cubicBezTo>
                <a:cubicBezTo>
                  <a:pt x="2581621" y="3033982"/>
                  <a:pt x="2562164" y="3027902"/>
                  <a:pt x="2535412" y="3027902"/>
                </a:cubicBezTo>
                <a:close/>
                <a:moveTo>
                  <a:pt x="2692279" y="3068031"/>
                </a:moveTo>
                <a:cubicBezTo>
                  <a:pt x="2684983" y="3068031"/>
                  <a:pt x="2680119" y="3069247"/>
                  <a:pt x="2677687" y="3071679"/>
                </a:cubicBezTo>
                <a:lnTo>
                  <a:pt x="2677687" y="3078975"/>
                </a:lnTo>
                <a:cubicBezTo>
                  <a:pt x="2684983" y="3081407"/>
                  <a:pt x="2694711" y="3082623"/>
                  <a:pt x="2706871" y="3082623"/>
                </a:cubicBezTo>
                <a:cubicBezTo>
                  <a:pt x="2709303" y="3082623"/>
                  <a:pt x="2711735" y="3082623"/>
                  <a:pt x="2714167" y="3082623"/>
                </a:cubicBezTo>
                <a:cubicBezTo>
                  <a:pt x="2716599" y="3082623"/>
                  <a:pt x="2719031" y="3083839"/>
                  <a:pt x="2721463" y="3086271"/>
                </a:cubicBezTo>
                <a:lnTo>
                  <a:pt x="2728759" y="3086271"/>
                </a:lnTo>
                <a:cubicBezTo>
                  <a:pt x="2723896" y="3078975"/>
                  <a:pt x="2717207" y="3074111"/>
                  <a:pt x="2708695" y="3071679"/>
                </a:cubicBezTo>
                <a:cubicBezTo>
                  <a:pt x="2700183" y="3069247"/>
                  <a:pt x="2694711" y="3068031"/>
                  <a:pt x="2692279" y="3068031"/>
                </a:cubicBezTo>
                <a:close/>
                <a:moveTo>
                  <a:pt x="2772537" y="3097215"/>
                </a:moveTo>
                <a:lnTo>
                  <a:pt x="2725111" y="3100863"/>
                </a:lnTo>
                <a:lnTo>
                  <a:pt x="2725111" y="3104511"/>
                </a:lnTo>
                <a:cubicBezTo>
                  <a:pt x="2729976" y="3104511"/>
                  <a:pt x="2737880" y="3104511"/>
                  <a:pt x="2748824" y="3104511"/>
                </a:cubicBezTo>
                <a:cubicBezTo>
                  <a:pt x="2759769" y="3104511"/>
                  <a:pt x="2767673" y="3103295"/>
                  <a:pt x="2772537" y="3100863"/>
                </a:cubicBezTo>
                <a:lnTo>
                  <a:pt x="2772537" y="3097215"/>
                </a:lnTo>
                <a:close/>
                <a:moveTo>
                  <a:pt x="2790777" y="3122752"/>
                </a:moveTo>
                <a:lnTo>
                  <a:pt x="2790777" y="3133696"/>
                </a:lnTo>
                <a:cubicBezTo>
                  <a:pt x="2793209" y="3133696"/>
                  <a:pt x="2794425" y="3131264"/>
                  <a:pt x="2794425" y="3126400"/>
                </a:cubicBezTo>
                <a:lnTo>
                  <a:pt x="2790777" y="3122752"/>
                </a:lnTo>
                <a:close/>
                <a:moveTo>
                  <a:pt x="2601077" y="3126400"/>
                </a:moveTo>
                <a:cubicBezTo>
                  <a:pt x="2610805" y="3131264"/>
                  <a:pt x="2616885" y="3133696"/>
                  <a:pt x="2619317" y="3133696"/>
                </a:cubicBezTo>
                <a:cubicBezTo>
                  <a:pt x="2616885" y="3131264"/>
                  <a:pt x="2614453" y="3129440"/>
                  <a:pt x="2612021" y="3128224"/>
                </a:cubicBezTo>
                <a:cubicBezTo>
                  <a:pt x="2609589" y="3127008"/>
                  <a:pt x="2605941" y="3126400"/>
                  <a:pt x="2601077" y="3126400"/>
                </a:cubicBezTo>
                <a:close/>
                <a:moveTo>
                  <a:pt x="2998717" y="2039273"/>
                </a:moveTo>
                <a:cubicBezTo>
                  <a:pt x="3006013" y="2061162"/>
                  <a:pt x="3010877" y="2078186"/>
                  <a:pt x="3013310" y="2090346"/>
                </a:cubicBezTo>
                <a:lnTo>
                  <a:pt x="3013310" y="2072106"/>
                </a:lnTo>
                <a:cubicBezTo>
                  <a:pt x="3013310" y="2055082"/>
                  <a:pt x="3008445" y="2044137"/>
                  <a:pt x="2998717" y="2039273"/>
                </a:cubicBezTo>
                <a:close/>
                <a:moveTo>
                  <a:pt x="2958589" y="2064810"/>
                </a:moveTo>
                <a:lnTo>
                  <a:pt x="2969533" y="2072106"/>
                </a:lnTo>
                <a:lnTo>
                  <a:pt x="2962237" y="2064810"/>
                </a:lnTo>
                <a:lnTo>
                  <a:pt x="2958589" y="2064810"/>
                </a:lnTo>
                <a:close/>
                <a:moveTo>
                  <a:pt x="2969533" y="2079402"/>
                </a:moveTo>
                <a:cubicBezTo>
                  <a:pt x="2962237" y="2089131"/>
                  <a:pt x="2962237" y="2098859"/>
                  <a:pt x="2969533" y="2108587"/>
                </a:cubicBezTo>
                <a:cubicBezTo>
                  <a:pt x="2974397" y="2115883"/>
                  <a:pt x="2976829" y="2121963"/>
                  <a:pt x="2976829" y="2126827"/>
                </a:cubicBezTo>
                <a:cubicBezTo>
                  <a:pt x="2976829" y="2136556"/>
                  <a:pt x="2975613" y="2144460"/>
                  <a:pt x="2973181" y="2150540"/>
                </a:cubicBezTo>
                <a:cubicBezTo>
                  <a:pt x="2970749" y="2156620"/>
                  <a:pt x="2969533" y="2164524"/>
                  <a:pt x="2969533" y="2174252"/>
                </a:cubicBezTo>
                <a:cubicBezTo>
                  <a:pt x="2964669" y="2174252"/>
                  <a:pt x="2961021" y="2176684"/>
                  <a:pt x="2958589" y="2181548"/>
                </a:cubicBezTo>
                <a:cubicBezTo>
                  <a:pt x="2965885" y="2181548"/>
                  <a:pt x="2973181" y="2183981"/>
                  <a:pt x="2980477" y="2188844"/>
                </a:cubicBezTo>
                <a:cubicBezTo>
                  <a:pt x="2990205" y="2179116"/>
                  <a:pt x="2995069" y="2160876"/>
                  <a:pt x="2995069" y="2134123"/>
                </a:cubicBezTo>
                <a:cubicBezTo>
                  <a:pt x="2992637" y="2129259"/>
                  <a:pt x="2992637" y="2125611"/>
                  <a:pt x="2995069" y="2123179"/>
                </a:cubicBezTo>
                <a:cubicBezTo>
                  <a:pt x="2999933" y="2111019"/>
                  <a:pt x="2999933" y="2100075"/>
                  <a:pt x="2995069" y="2090346"/>
                </a:cubicBezTo>
                <a:cubicBezTo>
                  <a:pt x="2995069" y="2087914"/>
                  <a:pt x="2994461" y="2086090"/>
                  <a:pt x="2993245" y="2084874"/>
                </a:cubicBezTo>
                <a:cubicBezTo>
                  <a:pt x="2992029" y="2083658"/>
                  <a:pt x="2991421" y="2081834"/>
                  <a:pt x="2991421" y="2079402"/>
                </a:cubicBezTo>
                <a:lnTo>
                  <a:pt x="2976829" y="2093994"/>
                </a:lnTo>
                <a:lnTo>
                  <a:pt x="2969533" y="2079402"/>
                </a:lnTo>
                <a:close/>
                <a:moveTo>
                  <a:pt x="3031550" y="2185196"/>
                </a:moveTo>
                <a:cubicBezTo>
                  <a:pt x="3029118" y="2192493"/>
                  <a:pt x="3030334" y="2199789"/>
                  <a:pt x="3035198" y="2207085"/>
                </a:cubicBezTo>
                <a:cubicBezTo>
                  <a:pt x="3035198" y="2202221"/>
                  <a:pt x="3035198" y="2197965"/>
                  <a:pt x="3035198" y="2194317"/>
                </a:cubicBezTo>
                <a:cubicBezTo>
                  <a:pt x="3035198" y="2190669"/>
                  <a:pt x="3033982" y="2187629"/>
                  <a:pt x="3031550" y="2185196"/>
                </a:cubicBezTo>
                <a:close/>
                <a:moveTo>
                  <a:pt x="2192493" y="2214381"/>
                </a:moveTo>
                <a:cubicBezTo>
                  <a:pt x="2187629" y="2219245"/>
                  <a:pt x="2183981" y="2222285"/>
                  <a:pt x="2181549" y="2223501"/>
                </a:cubicBezTo>
                <a:cubicBezTo>
                  <a:pt x="2179117" y="2224717"/>
                  <a:pt x="2176684" y="2225325"/>
                  <a:pt x="2174252" y="2225325"/>
                </a:cubicBezTo>
                <a:cubicBezTo>
                  <a:pt x="2179117" y="2227757"/>
                  <a:pt x="2185197" y="2224109"/>
                  <a:pt x="2192493" y="2214381"/>
                </a:cubicBezTo>
                <a:close/>
                <a:moveTo>
                  <a:pt x="2252230" y="2223045"/>
                </a:moveTo>
                <a:cubicBezTo>
                  <a:pt x="2250710" y="2222741"/>
                  <a:pt x="2249646" y="2222893"/>
                  <a:pt x="2249038" y="2223501"/>
                </a:cubicBezTo>
                <a:cubicBezTo>
                  <a:pt x="2247822" y="2224717"/>
                  <a:pt x="2247214" y="2226541"/>
                  <a:pt x="2247214" y="2228973"/>
                </a:cubicBezTo>
                <a:lnTo>
                  <a:pt x="2258158" y="2225325"/>
                </a:lnTo>
                <a:cubicBezTo>
                  <a:pt x="2255726" y="2224109"/>
                  <a:pt x="2253750" y="2223349"/>
                  <a:pt x="2252230" y="2223045"/>
                </a:cubicBezTo>
                <a:close/>
                <a:moveTo>
                  <a:pt x="2469746" y="2280046"/>
                </a:moveTo>
                <a:cubicBezTo>
                  <a:pt x="2423537" y="2294639"/>
                  <a:pt x="2377329" y="2314095"/>
                  <a:pt x="2331119" y="2338416"/>
                </a:cubicBezTo>
                <a:cubicBezTo>
                  <a:pt x="2284911" y="2362736"/>
                  <a:pt x="2254510" y="2378544"/>
                  <a:pt x="2239917" y="2385841"/>
                </a:cubicBezTo>
                <a:lnTo>
                  <a:pt x="2239917" y="2393137"/>
                </a:lnTo>
                <a:lnTo>
                  <a:pt x="2272750" y="2382193"/>
                </a:lnTo>
                <a:cubicBezTo>
                  <a:pt x="2270318" y="2391921"/>
                  <a:pt x="2260590" y="2396785"/>
                  <a:pt x="2243566" y="2396785"/>
                </a:cubicBezTo>
                <a:cubicBezTo>
                  <a:pt x="2231406" y="2396785"/>
                  <a:pt x="2221677" y="2401649"/>
                  <a:pt x="2214381" y="2411377"/>
                </a:cubicBezTo>
                <a:cubicBezTo>
                  <a:pt x="2211949" y="2413809"/>
                  <a:pt x="2208301" y="2416241"/>
                  <a:pt x="2203437" y="2418673"/>
                </a:cubicBezTo>
                <a:cubicBezTo>
                  <a:pt x="2198573" y="2421105"/>
                  <a:pt x="2194925" y="2422321"/>
                  <a:pt x="2192493" y="2422321"/>
                </a:cubicBezTo>
                <a:cubicBezTo>
                  <a:pt x="2182765" y="2429617"/>
                  <a:pt x="2170604" y="2436914"/>
                  <a:pt x="2156012" y="2444210"/>
                </a:cubicBezTo>
                <a:cubicBezTo>
                  <a:pt x="2141419" y="2451506"/>
                  <a:pt x="2128043" y="2458802"/>
                  <a:pt x="2115883" y="2466098"/>
                </a:cubicBezTo>
                <a:lnTo>
                  <a:pt x="2101291" y="2473394"/>
                </a:lnTo>
                <a:lnTo>
                  <a:pt x="2083051" y="2495283"/>
                </a:lnTo>
                <a:cubicBezTo>
                  <a:pt x="2092779" y="2514739"/>
                  <a:pt x="2097643" y="2543924"/>
                  <a:pt x="2097643" y="2582836"/>
                </a:cubicBezTo>
                <a:cubicBezTo>
                  <a:pt x="2097643" y="2577972"/>
                  <a:pt x="2093995" y="2574324"/>
                  <a:pt x="2086699" y="2571892"/>
                </a:cubicBezTo>
                <a:cubicBezTo>
                  <a:pt x="2084266" y="2569460"/>
                  <a:pt x="2081835" y="2564596"/>
                  <a:pt x="2079403" y="2557300"/>
                </a:cubicBezTo>
                <a:cubicBezTo>
                  <a:pt x="2076970" y="2550004"/>
                  <a:pt x="2075754" y="2546356"/>
                  <a:pt x="2075754" y="2546356"/>
                </a:cubicBezTo>
                <a:cubicBezTo>
                  <a:pt x="2073322" y="2541492"/>
                  <a:pt x="2072106" y="2535412"/>
                  <a:pt x="2072106" y="2528115"/>
                </a:cubicBezTo>
                <a:cubicBezTo>
                  <a:pt x="2069674" y="2523251"/>
                  <a:pt x="2066634" y="2519603"/>
                  <a:pt x="2062986" y="2517171"/>
                </a:cubicBezTo>
                <a:cubicBezTo>
                  <a:pt x="2059338" y="2514739"/>
                  <a:pt x="2056298" y="2512307"/>
                  <a:pt x="2053866" y="2509875"/>
                </a:cubicBezTo>
                <a:lnTo>
                  <a:pt x="2050218" y="2513523"/>
                </a:lnTo>
                <a:lnTo>
                  <a:pt x="2053866" y="2539060"/>
                </a:lnTo>
                <a:cubicBezTo>
                  <a:pt x="2049002" y="2539060"/>
                  <a:pt x="2046570" y="2537844"/>
                  <a:pt x="2046570" y="2535412"/>
                </a:cubicBezTo>
                <a:lnTo>
                  <a:pt x="2042922" y="2539060"/>
                </a:lnTo>
                <a:cubicBezTo>
                  <a:pt x="2045354" y="2543924"/>
                  <a:pt x="2046570" y="2546964"/>
                  <a:pt x="2046570" y="2548180"/>
                </a:cubicBezTo>
                <a:cubicBezTo>
                  <a:pt x="2046570" y="2549396"/>
                  <a:pt x="2047785" y="2551220"/>
                  <a:pt x="2050218" y="2553652"/>
                </a:cubicBezTo>
                <a:cubicBezTo>
                  <a:pt x="2047785" y="2556084"/>
                  <a:pt x="2042922" y="2557300"/>
                  <a:pt x="2035625" y="2557300"/>
                </a:cubicBezTo>
                <a:lnTo>
                  <a:pt x="2042922" y="2597429"/>
                </a:lnTo>
                <a:cubicBezTo>
                  <a:pt x="2045354" y="2599861"/>
                  <a:pt x="2047785" y="2613237"/>
                  <a:pt x="2050218" y="2637558"/>
                </a:cubicBezTo>
                <a:lnTo>
                  <a:pt x="2057514" y="2674038"/>
                </a:lnTo>
                <a:cubicBezTo>
                  <a:pt x="2059946" y="2678903"/>
                  <a:pt x="2060554" y="2684983"/>
                  <a:pt x="2059338" y="2692279"/>
                </a:cubicBezTo>
                <a:cubicBezTo>
                  <a:pt x="2058122" y="2699575"/>
                  <a:pt x="2058730" y="2704439"/>
                  <a:pt x="2061162" y="2706871"/>
                </a:cubicBezTo>
                <a:cubicBezTo>
                  <a:pt x="2066026" y="2716599"/>
                  <a:pt x="2068458" y="2729976"/>
                  <a:pt x="2068458" y="2747000"/>
                </a:cubicBezTo>
                <a:lnTo>
                  <a:pt x="2126827" y="2732408"/>
                </a:lnTo>
                <a:lnTo>
                  <a:pt x="2126827" y="2747000"/>
                </a:lnTo>
                <a:lnTo>
                  <a:pt x="2123179" y="2743352"/>
                </a:lnTo>
                <a:lnTo>
                  <a:pt x="2097643" y="2757944"/>
                </a:lnTo>
                <a:lnTo>
                  <a:pt x="2108587" y="2772536"/>
                </a:lnTo>
                <a:cubicBezTo>
                  <a:pt x="2113451" y="2772536"/>
                  <a:pt x="2117099" y="2771321"/>
                  <a:pt x="2119531" y="2768888"/>
                </a:cubicBezTo>
                <a:cubicBezTo>
                  <a:pt x="2121963" y="2766456"/>
                  <a:pt x="2124395" y="2765240"/>
                  <a:pt x="2126827" y="2765240"/>
                </a:cubicBezTo>
                <a:lnTo>
                  <a:pt x="2123179" y="2757944"/>
                </a:lnTo>
                <a:cubicBezTo>
                  <a:pt x="2125611" y="2755512"/>
                  <a:pt x="2128651" y="2753688"/>
                  <a:pt x="2132299" y="2752472"/>
                </a:cubicBezTo>
                <a:cubicBezTo>
                  <a:pt x="2135947" y="2751256"/>
                  <a:pt x="2138987" y="2748216"/>
                  <a:pt x="2141419" y="2743352"/>
                </a:cubicBezTo>
                <a:lnTo>
                  <a:pt x="2163308" y="2721463"/>
                </a:lnTo>
                <a:cubicBezTo>
                  <a:pt x="2163308" y="2719031"/>
                  <a:pt x="2163916" y="2717815"/>
                  <a:pt x="2165132" y="2717815"/>
                </a:cubicBezTo>
                <a:cubicBezTo>
                  <a:pt x="2166348" y="2717815"/>
                  <a:pt x="2168172" y="2717815"/>
                  <a:pt x="2170604" y="2717815"/>
                </a:cubicBezTo>
                <a:cubicBezTo>
                  <a:pt x="2175468" y="2717815"/>
                  <a:pt x="2184589" y="2716599"/>
                  <a:pt x="2197965" y="2714167"/>
                </a:cubicBezTo>
                <a:cubicBezTo>
                  <a:pt x="2211341" y="2711735"/>
                  <a:pt x="2222893" y="2708087"/>
                  <a:pt x="2232621" y="2703223"/>
                </a:cubicBezTo>
                <a:lnTo>
                  <a:pt x="2247214" y="2703223"/>
                </a:lnTo>
                <a:cubicBezTo>
                  <a:pt x="2254510" y="2705655"/>
                  <a:pt x="2266670" y="2706871"/>
                  <a:pt x="2283695" y="2706871"/>
                </a:cubicBezTo>
                <a:cubicBezTo>
                  <a:pt x="2290991" y="2706871"/>
                  <a:pt x="2295855" y="2705655"/>
                  <a:pt x="2298287" y="2703223"/>
                </a:cubicBezTo>
                <a:lnTo>
                  <a:pt x="2287343" y="2684983"/>
                </a:lnTo>
                <a:cubicBezTo>
                  <a:pt x="2294639" y="2687415"/>
                  <a:pt x="2300111" y="2688631"/>
                  <a:pt x="2303759" y="2688631"/>
                </a:cubicBezTo>
                <a:cubicBezTo>
                  <a:pt x="2307407" y="2688631"/>
                  <a:pt x="2310447" y="2686199"/>
                  <a:pt x="2312879" y="2681334"/>
                </a:cubicBezTo>
                <a:cubicBezTo>
                  <a:pt x="2312879" y="2681334"/>
                  <a:pt x="2308015" y="2681334"/>
                  <a:pt x="2298287" y="2681334"/>
                </a:cubicBezTo>
                <a:cubicBezTo>
                  <a:pt x="2303151" y="2674038"/>
                  <a:pt x="2309231" y="2667958"/>
                  <a:pt x="2316527" y="2663094"/>
                </a:cubicBezTo>
                <a:lnTo>
                  <a:pt x="2323823" y="2652150"/>
                </a:lnTo>
                <a:lnTo>
                  <a:pt x="2331119" y="2652150"/>
                </a:lnTo>
                <a:cubicBezTo>
                  <a:pt x="2331119" y="2654582"/>
                  <a:pt x="2329904" y="2657014"/>
                  <a:pt x="2327471" y="2659446"/>
                </a:cubicBezTo>
                <a:cubicBezTo>
                  <a:pt x="2325039" y="2661878"/>
                  <a:pt x="2323823" y="2664310"/>
                  <a:pt x="2323823" y="2666742"/>
                </a:cubicBezTo>
                <a:lnTo>
                  <a:pt x="2338416" y="2666742"/>
                </a:lnTo>
                <a:lnTo>
                  <a:pt x="2338416" y="2670390"/>
                </a:lnTo>
                <a:cubicBezTo>
                  <a:pt x="2333552" y="2677686"/>
                  <a:pt x="2331119" y="2681334"/>
                  <a:pt x="2331119" y="2681334"/>
                </a:cubicBezTo>
                <a:lnTo>
                  <a:pt x="2334768" y="2684983"/>
                </a:lnTo>
                <a:cubicBezTo>
                  <a:pt x="2329904" y="2687415"/>
                  <a:pt x="2325039" y="2690455"/>
                  <a:pt x="2320175" y="2694103"/>
                </a:cubicBezTo>
                <a:cubicBezTo>
                  <a:pt x="2315311" y="2697751"/>
                  <a:pt x="2310447" y="2700791"/>
                  <a:pt x="2305583" y="2703223"/>
                </a:cubicBezTo>
                <a:cubicBezTo>
                  <a:pt x="2315311" y="2705655"/>
                  <a:pt x="2321391" y="2705655"/>
                  <a:pt x="2323823" y="2703223"/>
                </a:cubicBezTo>
                <a:cubicBezTo>
                  <a:pt x="2328687" y="2700791"/>
                  <a:pt x="2332944" y="2697751"/>
                  <a:pt x="2336592" y="2694103"/>
                </a:cubicBezTo>
                <a:cubicBezTo>
                  <a:pt x="2340240" y="2690455"/>
                  <a:pt x="2344496" y="2687415"/>
                  <a:pt x="2349360" y="2684983"/>
                </a:cubicBezTo>
                <a:cubicBezTo>
                  <a:pt x="2361520" y="2672823"/>
                  <a:pt x="2374897" y="2667958"/>
                  <a:pt x="2389489" y="2670390"/>
                </a:cubicBezTo>
                <a:cubicBezTo>
                  <a:pt x="2389489" y="2672823"/>
                  <a:pt x="2387057" y="2675255"/>
                  <a:pt x="2382193" y="2677686"/>
                </a:cubicBezTo>
                <a:cubicBezTo>
                  <a:pt x="2377329" y="2680119"/>
                  <a:pt x="2376113" y="2683767"/>
                  <a:pt x="2378545" y="2688631"/>
                </a:cubicBezTo>
                <a:cubicBezTo>
                  <a:pt x="2388273" y="2686199"/>
                  <a:pt x="2399217" y="2681334"/>
                  <a:pt x="2411377" y="2674038"/>
                </a:cubicBezTo>
                <a:cubicBezTo>
                  <a:pt x="2411377" y="2678903"/>
                  <a:pt x="2412593" y="2681334"/>
                  <a:pt x="2415025" y="2681334"/>
                </a:cubicBezTo>
                <a:cubicBezTo>
                  <a:pt x="2412593" y="2681334"/>
                  <a:pt x="2408337" y="2683767"/>
                  <a:pt x="2402257" y="2688631"/>
                </a:cubicBezTo>
                <a:cubicBezTo>
                  <a:pt x="2396177" y="2693495"/>
                  <a:pt x="2393137" y="2699575"/>
                  <a:pt x="2393137" y="2706871"/>
                </a:cubicBezTo>
                <a:cubicBezTo>
                  <a:pt x="2390705" y="2711735"/>
                  <a:pt x="2385233" y="2717207"/>
                  <a:pt x="2376721" y="2723287"/>
                </a:cubicBezTo>
                <a:cubicBezTo>
                  <a:pt x="2368208" y="2729368"/>
                  <a:pt x="2361520" y="2734840"/>
                  <a:pt x="2356656" y="2739704"/>
                </a:cubicBezTo>
                <a:lnTo>
                  <a:pt x="2342064" y="2732408"/>
                </a:lnTo>
                <a:cubicBezTo>
                  <a:pt x="2349360" y="2739704"/>
                  <a:pt x="2354832" y="2743352"/>
                  <a:pt x="2358480" y="2743352"/>
                </a:cubicBezTo>
                <a:cubicBezTo>
                  <a:pt x="2362128" y="2743352"/>
                  <a:pt x="2366384" y="2740920"/>
                  <a:pt x="2371248" y="2736056"/>
                </a:cubicBezTo>
                <a:cubicBezTo>
                  <a:pt x="2371248" y="2736056"/>
                  <a:pt x="2378545" y="2729976"/>
                  <a:pt x="2393137" y="2717815"/>
                </a:cubicBezTo>
                <a:lnTo>
                  <a:pt x="2400433" y="2732408"/>
                </a:lnTo>
                <a:cubicBezTo>
                  <a:pt x="2410161" y="2727544"/>
                  <a:pt x="2418673" y="2719639"/>
                  <a:pt x="2425970" y="2708695"/>
                </a:cubicBezTo>
                <a:cubicBezTo>
                  <a:pt x="2433266" y="2697751"/>
                  <a:pt x="2439346" y="2689847"/>
                  <a:pt x="2444210" y="2684983"/>
                </a:cubicBezTo>
                <a:cubicBezTo>
                  <a:pt x="2444210" y="2684983"/>
                  <a:pt x="2444818" y="2686199"/>
                  <a:pt x="2446034" y="2688631"/>
                </a:cubicBezTo>
                <a:cubicBezTo>
                  <a:pt x="2447250" y="2691063"/>
                  <a:pt x="2447858" y="2692279"/>
                  <a:pt x="2447858" y="2692279"/>
                </a:cubicBezTo>
                <a:lnTo>
                  <a:pt x="2458802" y="2681334"/>
                </a:lnTo>
                <a:lnTo>
                  <a:pt x="2462450" y="2666742"/>
                </a:lnTo>
                <a:cubicBezTo>
                  <a:pt x="2457586" y="2654582"/>
                  <a:pt x="2461234" y="2644854"/>
                  <a:pt x="2473394" y="2637558"/>
                </a:cubicBezTo>
                <a:cubicBezTo>
                  <a:pt x="2473394" y="2630261"/>
                  <a:pt x="2473394" y="2626613"/>
                  <a:pt x="2473394" y="2626613"/>
                </a:cubicBezTo>
                <a:cubicBezTo>
                  <a:pt x="2480691" y="2626613"/>
                  <a:pt x="2484339" y="2621749"/>
                  <a:pt x="2484339" y="2612021"/>
                </a:cubicBezTo>
                <a:lnTo>
                  <a:pt x="2473394" y="2593781"/>
                </a:lnTo>
                <a:cubicBezTo>
                  <a:pt x="2483123" y="2593781"/>
                  <a:pt x="2487987" y="2587701"/>
                  <a:pt x="2487987" y="2575540"/>
                </a:cubicBezTo>
                <a:cubicBezTo>
                  <a:pt x="2478259" y="2573108"/>
                  <a:pt x="2472179" y="2575540"/>
                  <a:pt x="2469746" y="2582836"/>
                </a:cubicBezTo>
                <a:cubicBezTo>
                  <a:pt x="2467314" y="2590133"/>
                  <a:pt x="2466098" y="2593781"/>
                  <a:pt x="2466098" y="2593781"/>
                </a:cubicBezTo>
                <a:cubicBezTo>
                  <a:pt x="2468531" y="2596213"/>
                  <a:pt x="2470355" y="2598037"/>
                  <a:pt x="2471570" y="2599253"/>
                </a:cubicBezTo>
                <a:cubicBezTo>
                  <a:pt x="2472786" y="2600469"/>
                  <a:pt x="2473394" y="2603509"/>
                  <a:pt x="2473394" y="2608373"/>
                </a:cubicBezTo>
                <a:lnTo>
                  <a:pt x="2458802" y="2608373"/>
                </a:lnTo>
                <a:cubicBezTo>
                  <a:pt x="2453938" y="2608373"/>
                  <a:pt x="2451506" y="2609589"/>
                  <a:pt x="2451506" y="2612021"/>
                </a:cubicBezTo>
                <a:cubicBezTo>
                  <a:pt x="2449074" y="2616885"/>
                  <a:pt x="2450290" y="2619317"/>
                  <a:pt x="2455154" y="2619317"/>
                </a:cubicBezTo>
                <a:lnTo>
                  <a:pt x="2451506" y="2626613"/>
                </a:lnTo>
                <a:cubicBezTo>
                  <a:pt x="2446642" y="2626613"/>
                  <a:pt x="2441170" y="2630870"/>
                  <a:pt x="2435090" y="2639382"/>
                </a:cubicBezTo>
                <a:cubicBezTo>
                  <a:pt x="2429009" y="2647894"/>
                  <a:pt x="2423537" y="2654582"/>
                  <a:pt x="2418673" y="2659446"/>
                </a:cubicBezTo>
                <a:cubicBezTo>
                  <a:pt x="2416241" y="2654582"/>
                  <a:pt x="2415025" y="2649718"/>
                  <a:pt x="2415025" y="2644854"/>
                </a:cubicBezTo>
                <a:lnTo>
                  <a:pt x="2389489" y="2659446"/>
                </a:lnTo>
                <a:cubicBezTo>
                  <a:pt x="2391921" y="2649718"/>
                  <a:pt x="2399217" y="2642422"/>
                  <a:pt x="2411377" y="2637558"/>
                </a:cubicBezTo>
                <a:cubicBezTo>
                  <a:pt x="2421105" y="2632694"/>
                  <a:pt x="2425970" y="2622965"/>
                  <a:pt x="2425970" y="2608373"/>
                </a:cubicBezTo>
                <a:cubicBezTo>
                  <a:pt x="2421105" y="2608373"/>
                  <a:pt x="2416849" y="2609589"/>
                  <a:pt x="2413201" y="2612021"/>
                </a:cubicBezTo>
                <a:cubicBezTo>
                  <a:pt x="2409553" y="2614453"/>
                  <a:pt x="2406513" y="2613237"/>
                  <a:pt x="2404081" y="2608373"/>
                </a:cubicBezTo>
                <a:cubicBezTo>
                  <a:pt x="2408945" y="2603509"/>
                  <a:pt x="2413201" y="2598037"/>
                  <a:pt x="2416849" y="2591957"/>
                </a:cubicBezTo>
                <a:cubicBezTo>
                  <a:pt x="2420497" y="2585877"/>
                  <a:pt x="2424753" y="2580405"/>
                  <a:pt x="2429618" y="2575540"/>
                </a:cubicBezTo>
                <a:cubicBezTo>
                  <a:pt x="2422321" y="2575540"/>
                  <a:pt x="2417457" y="2577972"/>
                  <a:pt x="2415025" y="2582836"/>
                </a:cubicBezTo>
                <a:cubicBezTo>
                  <a:pt x="2415025" y="2575540"/>
                  <a:pt x="2413201" y="2571284"/>
                  <a:pt x="2409553" y="2570068"/>
                </a:cubicBezTo>
                <a:cubicBezTo>
                  <a:pt x="2405905" y="2568852"/>
                  <a:pt x="2401649" y="2569460"/>
                  <a:pt x="2396785" y="2571892"/>
                </a:cubicBezTo>
                <a:cubicBezTo>
                  <a:pt x="2401649" y="2567028"/>
                  <a:pt x="2404689" y="2562772"/>
                  <a:pt x="2405905" y="2559124"/>
                </a:cubicBezTo>
                <a:cubicBezTo>
                  <a:pt x="2407121" y="2555476"/>
                  <a:pt x="2408945" y="2552436"/>
                  <a:pt x="2411377" y="2550004"/>
                </a:cubicBezTo>
                <a:lnTo>
                  <a:pt x="2415025" y="2539060"/>
                </a:lnTo>
                <a:cubicBezTo>
                  <a:pt x="2424753" y="2539060"/>
                  <a:pt x="2430833" y="2536628"/>
                  <a:pt x="2433266" y="2531763"/>
                </a:cubicBezTo>
                <a:cubicBezTo>
                  <a:pt x="2435698" y="2526899"/>
                  <a:pt x="2436914" y="2524467"/>
                  <a:pt x="2436914" y="2524467"/>
                </a:cubicBezTo>
                <a:lnTo>
                  <a:pt x="2425970" y="2524467"/>
                </a:lnTo>
                <a:cubicBezTo>
                  <a:pt x="2418673" y="2524467"/>
                  <a:pt x="2412593" y="2528115"/>
                  <a:pt x="2407729" y="2535412"/>
                </a:cubicBezTo>
                <a:cubicBezTo>
                  <a:pt x="2402865" y="2542708"/>
                  <a:pt x="2399217" y="2546356"/>
                  <a:pt x="2396785" y="2546356"/>
                </a:cubicBezTo>
                <a:cubicBezTo>
                  <a:pt x="2394353" y="2548788"/>
                  <a:pt x="2392529" y="2552436"/>
                  <a:pt x="2391313" y="2557300"/>
                </a:cubicBezTo>
                <a:cubicBezTo>
                  <a:pt x="2390097" y="2562164"/>
                  <a:pt x="2387057" y="2565812"/>
                  <a:pt x="2382193" y="2568244"/>
                </a:cubicBezTo>
                <a:cubicBezTo>
                  <a:pt x="2384625" y="2565812"/>
                  <a:pt x="2385841" y="2562772"/>
                  <a:pt x="2385841" y="2559124"/>
                </a:cubicBezTo>
                <a:cubicBezTo>
                  <a:pt x="2385841" y="2555476"/>
                  <a:pt x="2387057" y="2552436"/>
                  <a:pt x="2389489" y="2550004"/>
                </a:cubicBezTo>
                <a:lnTo>
                  <a:pt x="2385841" y="2550004"/>
                </a:lnTo>
                <a:cubicBezTo>
                  <a:pt x="2385841" y="2550004"/>
                  <a:pt x="2384017" y="2551220"/>
                  <a:pt x="2380369" y="2553652"/>
                </a:cubicBezTo>
                <a:cubicBezTo>
                  <a:pt x="2376721" y="2556084"/>
                  <a:pt x="2373681" y="2559732"/>
                  <a:pt x="2371248" y="2564596"/>
                </a:cubicBezTo>
                <a:lnTo>
                  <a:pt x="2382193" y="2568244"/>
                </a:lnTo>
                <a:cubicBezTo>
                  <a:pt x="2382193" y="2568244"/>
                  <a:pt x="2378545" y="2570676"/>
                  <a:pt x="2371248" y="2575540"/>
                </a:cubicBezTo>
                <a:lnTo>
                  <a:pt x="2367600" y="2575540"/>
                </a:lnTo>
                <a:cubicBezTo>
                  <a:pt x="2360304" y="2585269"/>
                  <a:pt x="2354224" y="2593781"/>
                  <a:pt x="2349360" y="2601077"/>
                </a:cubicBezTo>
                <a:cubicBezTo>
                  <a:pt x="2337200" y="2615669"/>
                  <a:pt x="2327471" y="2624181"/>
                  <a:pt x="2320175" y="2626613"/>
                </a:cubicBezTo>
                <a:cubicBezTo>
                  <a:pt x="2327471" y="2633910"/>
                  <a:pt x="2326256" y="2642422"/>
                  <a:pt x="2316527" y="2652150"/>
                </a:cubicBezTo>
                <a:cubicBezTo>
                  <a:pt x="2314095" y="2654582"/>
                  <a:pt x="2303151" y="2661878"/>
                  <a:pt x="2283695" y="2674038"/>
                </a:cubicBezTo>
                <a:lnTo>
                  <a:pt x="2283695" y="2648502"/>
                </a:lnTo>
                <a:cubicBezTo>
                  <a:pt x="2303151" y="2646070"/>
                  <a:pt x="2312879" y="2631478"/>
                  <a:pt x="2312879" y="2604725"/>
                </a:cubicBezTo>
                <a:lnTo>
                  <a:pt x="2320175" y="2590133"/>
                </a:lnTo>
                <a:cubicBezTo>
                  <a:pt x="2337200" y="2563380"/>
                  <a:pt x="2349360" y="2543924"/>
                  <a:pt x="2356656" y="2531763"/>
                </a:cubicBezTo>
                <a:cubicBezTo>
                  <a:pt x="2363952" y="2522035"/>
                  <a:pt x="2371248" y="2509875"/>
                  <a:pt x="2378545" y="2495283"/>
                </a:cubicBezTo>
                <a:cubicBezTo>
                  <a:pt x="2385841" y="2480690"/>
                  <a:pt x="2394353" y="2466098"/>
                  <a:pt x="2404081" y="2451506"/>
                </a:cubicBezTo>
                <a:lnTo>
                  <a:pt x="2407729" y="2433266"/>
                </a:lnTo>
                <a:cubicBezTo>
                  <a:pt x="2417457" y="2423537"/>
                  <a:pt x="2425970" y="2411377"/>
                  <a:pt x="2433266" y="2396785"/>
                </a:cubicBezTo>
                <a:cubicBezTo>
                  <a:pt x="2440562" y="2382193"/>
                  <a:pt x="2445426" y="2371248"/>
                  <a:pt x="2447858" y="2363952"/>
                </a:cubicBezTo>
                <a:lnTo>
                  <a:pt x="2447858" y="2360304"/>
                </a:lnTo>
                <a:lnTo>
                  <a:pt x="2455154" y="2327471"/>
                </a:lnTo>
                <a:cubicBezTo>
                  <a:pt x="2455154" y="2322607"/>
                  <a:pt x="2455154" y="2320175"/>
                  <a:pt x="2455154" y="2320175"/>
                </a:cubicBezTo>
                <a:cubicBezTo>
                  <a:pt x="2452722" y="2312879"/>
                  <a:pt x="2453938" y="2305583"/>
                  <a:pt x="2458802" y="2298287"/>
                </a:cubicBezTo>
                <a:lnTo>
                  <a:pt x="2469746" y="2280046"/>
                </a:lnTo>
                <a:close/>
                <a:moveTo>
                  <a:pt x="2466098" y="2466098"/>
                </a:moveTo>
                <a:cubicBezTo>
                  <a:pt x="2463666" y="2466098"/>
                  <a:pt x="2460018" y="2468530"/>
                  <a:pt x="2455154" y="2473394"/>
                </a:cubicBezTo>
                <a:cubicBezTo>
                  <a:pt x="2455154" y="2473394"/>
                  <a:pt x="2452722" y="2475826"/>
                  <a:pt x="2447858" y="2480690"/>
                </a:cubicBezTo>
                <a:cubicBezTo>
                  <a:pt x="2447858" y="2487987"/>
                  <a:pt x="2445426" y="2492851"/>
                  <a:pt x="2440562" y="2495283"/>
                </a:cubicBezTo>
                <a:cubicBezTo>
                  <a:pt x="2435698" y="2497715"/>
                  <a:pt x="2432050" y="2501363"/>
                  <a:pt x="2429618" y="2506227"/>
                </a:cubicBezTo>
                <a:lnTo>
                  <a:pt x="2447858" y="2513523"/>
                </a:lnTo>
                <a:cubicBezTo>
                  <a:pt x="2447858" y="2508659"/>
                  <a:pt x="2450898" y="2501363"/>
                  <a:pt x="2456978" y="2491635"/>
                </a:cubicBezTo>
                <a:cubicBezTo>
                  <a:pt x="2463058" y="2481907"/>
                  <a:pt x="2466098" y="2473394"/>
                  <a:pt x="2466098" y="2466098"/>
                </a:cubicBezTo>
                <a:close/>
                <a:moveTo>
                  <a:pt x="2938980" y="2549548"/>
                </a:moveTo>
                <a:cubicBezTo>
                  <a:pt x="2937460" y="2549244"/>
                  <a:pt x="2935484" y="2549396"/>
                  <a:pt x="2933052" y="2550004"/>
                </a:cubicBezTo>
                <a:cubicBezTo>
                  <a:pt x="2937916" y="2554868"/>
                  <a:pt x="2940348" y="2559732"/>
                  <a:pt x="2940348" y="2564596"/>
                </a:cubicBezTo>
                <a:cubicBezTo>
                  <a:pt x="2943996" y="2555476"/>
                  <a:pt x="2943540" y="2550460"/>
                  <a:pt x="2938980" y="2549548"/>
                </a:cubicBezTo>
                <a:close/>
                <a:moveTo>
                  <a:pt x="2436914" y="2706871"/>
                </a:moveTo>
                <a:cubicBezTo>
                  <a:pt x="2429618" y="2706871"/>
                  <a:pt x="2426577" y="2708695"/>
                  <a:pt x="2427794" y="2712343"/>
                </a:cubicBezTo>
                <a:cubicBezTo>
                  <a:pt x="2429009" y="2715991"/>
                  <a:pt x="2429618" y="2719031"/>
                  <a:pt x="2429618" y="2721463"/>
                </a:cubicBezTo>
                <a:lnTo>
                  <a:pt x="2436914" y="2706871"/>
                </a:lnTo>
                <a:close/>
                <a:moveTo>
                  <a:pt x="1459230" y="2115883"/>
                </a:moveTo>
                <a:cubicBezTo>
                  <a:pt x="1456797" y="2118315"/>
                  <a:pt x="1455581" y="2121355"/>
                  <a:pt x="1455581" y="2125003"/>
                </a:cubicBezTo>
                <a:cubicBezTo>
                  <a:pt x="1455581" y="2128651"/>
                  <a:pt x="1455581" y="2130475"/>
                  <a:pt x="1455581" y="2130475"/>
                </a:cubicBezTo>
                <a:lnTo>
                  <a:pt x="1459230" y="2115883"/>
                </a:lnTo>
                <a:close/>
                <a:moveTo>
                  <a:pt x="2137771" y="1539487"/>
                </a:moveTo>
                <a:lnTo>
                  <a:pt x="2137771" y="1590560"/>
                </a:lnTo>
                <a:cubicBezTo>
                  <a:pt x="2145067" y="1575968"/>
                  <a:pt x="2148716" y="1566848"/>
                  <a:pt x="2148716" y="1563200"/>
                </a:cubicBezTo>
                <a:cubicBezTo>
                  <a:pt x="2148716" y="1559552"/>
                  <a:pt x="2145067" y="1551647"/>
                  <a:pt x="2137771" y="1539487"/>
                </a:cubicBezTo>
                <a:close/>
                <a:moveTo>
                  <a:pt x="2269102" y="1543135"/>
                </a:moveTo>
                <a:lnTo>
                  <a:pt x="2261806" y="1546783"/>
                </a:lnTo>
                <a:cubicBezTo>
                  <a:pt x="2264238" y="1549215"/>
                  <a:pt x="2264238" y="1553472"/>
                  <a:pt x="2261806" y="1559552"/>
                </a:cubicBezTo>
                <a:cubicBezTo>
                  <a:pt x="2259374" y="1565632"/>
                  <a:pt x="2263022" y="1571104"/>
                  <a:pt x="2272750" y="1575968"/>
                </a:cubicBezTo>
                <a:cubicBezTo>
                  <a:pt x="2270318" y="1566240"/>
                  <a:pt x="2269102" y="1555296"/>
                  <a:pt x="2269102" y="1543135"/>
                </a:cubicBezTo>
                <a:close/>
                <a:moveTo>
                  <a:pt x="2064810" y="1557727"/>
                </a:moveTo>
                <a:lnTo>
                  <a:pt x="2057514" y="1561376"/>
                </a:lnTo>
                <a:cubicBezTo>
                  <a:pt x="2062378" y="1563808"/>
                  <a:pt x="2064810" y="1567456"/>
                  <a:pt x="2064810" y="1572320"/>
                </a:cubicBezTo>
                <a:cubicBezTo>
                  <a:pt x="2067242" y="1572320"/>
                  <a:pt x="2068458" y="1571712"/>
                  <a:pt x="2068458" y="1570496"/>
                </a:cubicBezTo>
                <a:cubicBezTo>
                  <a:pt x="2068458" y="1569280"/>
                  <a:pt x="2068458" y="1567456"/>
                  <a:pt x="2068458" y="1565024"/>
                </a:cubicBezTo>
                <a:lnTo>
                  <a:pt x="2064810" y="1557727"/>
                </a:lnTo>
                <a:close/>
                <a:moveTo>
                  <a:pt x="2090347" y="1594208"/>
                </a:moveTo>
                <a:cubicBezTo>
                  <a:pt x="2083051" y="1601504"/>
                  <a:pt x="2082442" y="1606977"/>
                  <a:pt x="2088523" y="1610625"/>
                </a:cubicBezTo>
                <a:cubicBezTo>
                  <a:pt x="2094603" y="1614273"/>
                  <a:pt x="2097643" y="1616097"/>
                  <a:pt x="2097643" y="1616097"/>
                </a:cubicBezTo>
                <a:cubicBezTo>
                  <a:pt x="2097643" y="1611233"/>
                  <a:pt x="2096427" y="1606977"/>
                  <a:pt x="2093995" y="1603328"/>
                </a:cubicBezTo>
                <a:cubicBezTo>
                  <a:pt x="2091563" y="1599680"/>
                  <a:pt x="2090347" y="1596640"/>
                  <a:pt x="2090347" y="1594208"/>
                </a:cubicBezTo>
                <a:close/>
                <a:moveTo>
                  <a:pt x="2885627" y="1639809"/>
                </a:moveTo>
                <a:cubicBezTo>
                  <a:pt x="2880763" y="1638593"/>
                  <a:pt x="2874683" y="1641633"/>
                  <a:pt x="2867387" y="1648929"/>
                </a:cubicBezTo>
                <a:lnTo>
                  <a:pt x="2892923" y="1648929"/>
                </a:lnTo>
                <a:lnTo>
                  <a:pt x="2892923" y="1641633"/>
                </a:lnTo>
                <a:cubicBezTo>
                  <a:pt x="2892923" y="1641633"/>
                  <a:pt x="2890491" y="1641025"/>
                  <a:pt x="2885627" y="1639809"/>
                </a:cubicBezTo>
                <a:close/>
                <a:moveTo>
                  <a:pt x="2006441" y="1648929"/>
                </a:moveTo>
                <a:lnTo>
                  <a:pt x="2006441" y="1667170"/>
                </a:lnTo>
                <a:lnTo>
                  <a:pt x="2013737" y="1656226"/>
                </a:lnTo>
                <a:lnTo>
                  <a:pt x="2006441" y="1648929"/>
                </a:lnTo>
                <a:close/>
                <a:moveTo>
                  <a:pt x="1966312" y="1740131"/>
                </a:moveTo>
                <a:cubicBezTo>
                  <a:pt x="1961448" y="1740131"/>
                  <a:pt x="1957800" y="1740739"/>
                  <a:pt x="1955368" y="1741955"/>
                </a:cubicBezTo>
                <a:cubicBezTo>
                  <a:pt x="1952936" y="1743171"/>
                  <a:pt x="1950504" y="1743779"/>
                  <a:pt x="1948072" y="1743779"/>
                </a:cubicBezTo>
                <a:cubicBezTo>
                  <a:pt x="1950504" y="1746211"/>
                  <a:pt x="1953544" y="1746819"/>
                  <a:pt x="1957192" y="1745603"/>
                </a:cubicBezTo>
                <a:cubicBezTo>
                  <a:pt x="1960840" y="1744387"/>
                  <a:pt x="1963880" y="1742563"/>
                  <a:pt x="1966312" y="1740131"/>
                </a:cubicBezTo>
                <a:close/>
                <a:moveTo>
                  <a:pt x="2568245" y="1824037"/>
                </a:moveTo>
                <a:lnTo>
                  <a:pt x="2542708" y="1831333"/>
                </a:lnTo>
                <a:cubicBezTo>
                  <a:pt x="2552436" y="1838629"/>
                  <a:pt x="2558516" y="1841669"/>
                  <a:pt x="2560948" y="1840453"/>
                </a:cubicBezTo>
                <a:cubicBezTo>
                  <a:pt x="2563381" y="1839237"/>
                  <a:pt x="2565812" y="1833765"/>
                  <a:pt x="2568245" y="1824037"/>
                </a:cubicBezTo>
                <a:close/>
                <a:moveTo>
                  <a:pt x="2528116" y="1827685"/>
                </a:moveTo>
                <a:cubicBezTo>
                  <a:pt x="2518387" y="1837413"/>
                  <a:pt x="2507443" y="1844709"/>
                  <a:pt x="2495283" y="1849574"/>
                </a:cubicBezTo>
                <a:lnTo>
                  <a:pt x="2487987" y="1849574"/>
                </a:lnTo>
                <a:cubicBezTo>
                  <a:pt x="2480691" y="1844709"/>
                  <a:pt x="2475827" y="1844709"/>
                  <a:pt x="2473394" y="1849574"/>
                </a:cubicBezTo>
                <a:cubicBezTo>
                  <a:pt x="2470962" y="1854438"/>
                  <a:pt x="2467314" y="1858086"/>
                  <a:pt x="2462450" y="1860518"/>
                </a:cubicBezTo>
                <a:cubicBezTo>
                  <a:pt x="2477043" y="1855654"/>
                  <a:pt x="2497715" y="1852005"/>
                  <a:pt x="2524467" y="1849574"/>
                </a:cubicBezTo>
                <a:cubicBezTo>
                  <a:pt x="2531764" y="1839845"/>
                  <a:pt x="2532980" y="1832549"/>
                  <a:pt x="2528116" y="1827685"/>
                </a:cubicBezTo>
                <a:close/>
                <a:moveTo>
                  <a:pt x="2530851" y="1850942"/>
                </a:moveTo>
                <a:cubicBezTo>
                  <a:pt x="2523555" y="1850029"/>
                  <a:pt x="2518995" y="1853222"/>
                  <a:pt x="2517171" y="1860518"/>
                </a:cubicBezTo>
                <a:cubicBezTo>
                  <a:pt x="2522035" y="1855654"/>
                  <a:pt x="2529332" y="1853222"/>
                  <a:pt x="2539060" y="1853222"/>
                </a:cubicBezTo>
                <a:cubicBezTo>
                  <a:pt x="2536019" y="1852005"/>
                  <a:pt x="2533284" y="1851246"/>
                  <a:pt x="2530851" y="1850942"/>
                </a:cubicBezTo>
                <a:close/>
                <a:moveTo>
                  <a:pt x="2440562" y="1860518"/>
                </a:moveTo>
                <a:cubicBezTo>
                  <a:pt x="2445426" y="1870246"/>
                  <a:pt x="2447858" y="1876326"/>
                  <a:pt x="2447858" y="1878758"/>
                </a:cubicBezTo>
                <a:cubicBezTo>
                  <a:pt x="2435698" y="1866598"/>
                  <a:pt x="2428402" y="1866598"/>
                  <a:pt x="2425970" y="1878758"/>
                </a:cubicBezTo>
                <a:lnTo>
                  <a:pt x="2422321" y="1882406"/>
                </a:lnTo>
                <a:cubicBezTo>
                  <a:pt x="2410161" y="1879974"/>
                  <a:pt x="2404081" y="1886054"/>
                  <a:pt x="2404081" y="1900647"/>
                </a:cubicBezTo>
                <a:cubicBezTo>
                  <a:pt x="2421105" y="1893350"/>
                  <a:pt x="2437522" y="1886662"/>
                  <a:pt x="2453330" y="1880582"/>
                </a:cubicBezTo>
                <a:cubicBezTo>
                  <a:pt x="2469138" y="1874502"/>
                  <a:pt x="2484339" y="1869030"/>
                  <a:pt x="2498931" y="1864166"/>
                </a:cubicBezTo>
                <a:lnTo>
                  <a:pt x="2484339" y="1864166"/>
                </a:lnTo>
                <a:lnTo>
                  <a:pt x="2447858" y="1878758"/>
                </a:lnTo>
                <a:lnTo>
                  <a:pt x="2447858" y="1864166"/>
                </a:lnTo>
                <a:cubicBezTo>
                  <a:pt x="2445426" y="1864166"/>
                  <a:pt x="2442994" y="1862950"/>
                  <a:pt x="2440562" y="1860518"/>
                </a:cubicBezTo>
                <a:close/>
                <a:moveTo>
                  <a:pt x="2396785" y="1886054"/>
                </a:moveTo>
                <a:cubicBezTo>
                  <a:pt x="2391921" y="1888486"/>
                  <a:pt x="2385841" y="1893350"/>
                  <a:pt x="2378545" y="1900647"/>
                </a:cubicBezTo>
                <a:cubicBezTo>
                  <a:pt x="2383409" y="1900647"/>
                  <a:pt x="2387057" y="1899430"/>
                  <a:pt x="2389489" y="1896998"/>
                </a:cubicBezTo>
                <a:cubicBezTo>
                  <a:pt x="2391921" y="1894567"/>
                  <a:pt x="2394353" y="1890918"/>
                  <a:pt x="2396785" y="1886054"/>
                </a:cubicBezTo>
                <a:close/>
                <a:moveTo>
                  <a:pt x="2433266" y="1904295"/>
                </a:moveTo>
                <a:cubicBezTo>
                  <a:pt x="2428402" y="1906727"/>
                  <a:pt x="2422321" y="1907943"/>
                  <a:pt x="2415025" y="1907943"/>
                </a:cubicBezTo>
                <a:lnTo>
                  <a:pt x="2415025" y="1915239"/>
                </a:lnTo>
                <a:cubicBezTo>
                  <a:pt x="2424753" y="1915239"/>
                  <a:pt x="2430833" y="1912807"/>
                  <a:pt x="2433266" y="1907943"/>
                </a:cubicBezTo>
                <a:lnTo>
                  <a:pt x="2433266" y="1904295"/>
                </a:lnTo>
                <a:close/>
                <a:moveTo>
                  <a:pt x="2389945" y="1918431"/>
                </a:moveTo>
                <a:cubicBezTo>
                  <a:pt x="2386601" y="1918127"/>
                  <a:pt x="2383409" y="1918887"/>
                  <a:pt x="2380369" y="1920711"/>
                </a:cubicBezTo>
                <a:cubicBezTo>
                  <a:pt x="2374289" y="1924359"/>
                  <a:pt x="2370032" y="1926183"/>
                  <a:pt x="2367600" y="1926183"/>
                </a:cubicBezTo>
                <a:lnTo>
                  <a:pt x="2367600" y="1929831"/>
                </a:lnTo>
                <a:lnTo>
                  <a:pt x="2400433" y="1922535"/>
                </a:lnTo>
                <a:cubicBezTo>
                  <a:pt x="2396785" y="1920103"/>
                  <a:pt x="2393289" y="1918735"/>
                  <a:pt x="2389945" y="1918431"/>
                </a:cubicBezTo>
                <a:close/>
                <a:moveTo>
                  <a:pt x="2367600" y="1940775"/>
                </a:moveTo>
                <a:cubicBezTo>
                  <a:pt x="2345712" y="1950504"/>
                  <a:pt x="2328687" y="1956584"/>
                  <a:pt x="2316527" y="1959016"/>
                </a:cubicBezTo>
                <a:cubicBezTo>
                  <a:pt x="2314095" y="1959016"/>
                  <a:pt x="2300719" y="1965096"/>
                  <a:pt x="2276399" y="1977256"/>
                </a:cubicBezTo>
                <a:cubicBezTo>
                  <a:pt x="2273967" y="1977256"/>
                  <a:pt x="2266670" y="1979688"/>
                  <a:pt x="2254510" y="1984552"/>
                </a:cubicBezTo>
                <a:cubicBezTo>
                  <a:pt x="2259374" y="1984552"/>
                  <a:pt x="2263630" y="1984552"/>
                  <a:pt x="2267278" y="1984552"/>
                </a:cubicBezTo>
                <a:cubicBezTo>
                  <a:pt x="2270926" y="1984552"/>
                  <a:pt x="2273967" y="1982120"/>
                  <a:pt x="2276399" y="1977256"/>
                </a:cubicBezTo>
                <a:cubicBezTo>
                  <a:pt x="2283695" y="1984552"/>
                  <a:pt x="2288559" y="1990632"/>
                  <a:pt x="2290991" y="1995496"/>
                </a:cubicBezTo>
                <a:lnTo>
                  <a:pt x="2312879" y="1991848"/>
                </a:lnTo>
                <a:cubicBezTo>
                  <a:pt x="2310447" y="1989416"/>
                  <a:pt x="2303151" y="1988200"/>
                  <a:pt x="2290991" y="1988200"/>
                </a:cubicBezTo>
                <a:cubicBezTo>
                  <a:pt x="2300719" y="1985768"/>
                  <a:pt x="2314703" y="1981512"/>
                  <a:pt x="2332944" y="1975432"/>
                </a:cubicBezTo>
                <a:cubicBezTo>
                  <a:pt x="2351184" y="1969352"/>
                  <a:pt x="2366384" y="1960232"/>
                  <a:pt x="2378545" y="1948071"/>
                </a:cubicBezTo>
                <a:lnTo>
                  <a:pt x="2371248" y="1948071"/>
                </a:lnTo>
                <a:cubicBezTo>
                  <a:pt x="2368816" y="1943207"/>
                  <a:pt x="2367600" y="1940775"/>
                  <a:pt x="2367600" y="1940775"/>
                </a:cubicBezTo>
                <a:close/>
                <a:moveTo>
                  <a:pt x="1860518" y="2126827"/>
                </a:moveTo>
                <a:cubicBezTo>
                  <a:pt x="1850790" y="2136556"/>
                  <a:pt x="1841061" y="2146284"/>
                  <a:pt x="1831333" y="2156012"/>
                </a:cubicBezTo>
                <a:lnTo>
                  <a:pt x="1875110" y="2145068"/>
                </a:lnTo>
                <a:cubicBezTo>
                  <a:pt x="1875110" y="2140204"/>
                  <a:pt x="1870246" y="2134123"/>
                  <a:pt x="1860518" y="2126827"/>
                </a:cubicBezTo>
                <a:close/>
                <a:moveTo>
                  <a:pt x="1891071" y="2179724"/>
                </a:moveTo>
                <a:cubicBezTo>
                  <a:pt x="1888335" y="2179724"/>
                  <a:pt x="1886055" y="2180332"/>
                  <a:pt x="1884230" y="2181548"/>
                </a:cubicBezTo>
                <a:cubicBezTo>
                  <a:pt x="1880582" y="2183981"/>
                  <a:pt x="1877542" y="2188844"/>
                  <a:pt x="1875110" y="2196141"/>
                </a:cubicBezTo>
                <a:cubicBezTo>
                  <a:pt x="1879974" y="2196141"/>
                  <a:pt x="1888487" y="2191277"/>
                  <a:pt x="1900647" y="2181548"/>
                </a:cubicBezTo>
                <a:cubicBezTo>
                  <a:pt x="1896999" y="2180332"/>
                  <a:pt x="1893807" y="2179724"/>
                  <a:pt x="1891071" y="2179724"/>
                </a:cubicBezTo>
                <a:close/>
                <a:moveTo>
                  <a:pt x="2772537" y="1878758"/>
                </a:moveTo>
                <a:lnTo>
                  <a:pt x="2794425" y="1882406"/>
                </a:lnTo>
                <a:lnTo>
                  <a:pt x="2794425" y="1878758"/>
                </a:lnTo>
                <a:lnTo>
                  <a:pt x="2772537" y="1878758"/>
                </a:lnTo>
                <a:close/>
                <a:moveTo>
                  <a:pt x="2874683" y="1181976"/>
                </a:moveTo>
                <a:cubicBezTo>
                  <a:pt x="2862523" y="1181976"/>
                  <a:pt x="2855226" y="1188056"/>
                  <a:pt x="2852794" y="1200216"/>
                </a:cubicBezTo>
                <a:cubicBezTo>
                  <a:pt x="2860091" y="1202648"/>
                  <a:pt x="2865563" y="1202040"/>
                  <a:pt x="2869211" y="1198392"/>
                </a:cubicBezTo>
                <a:cubicBezTo>
                  <a:pt x="2872859" y="1194744"/>
                  <a:pt x="2874683" y="1189272"/>
                  <a:pt x="2874683" y="1181976"/>
                </a:cubicBezTo>
                <a:close/>
                <a:moveTo>
                  <a:pt x="2787129" y="1205688"/>
                </a:moveTo>
                <a:cubicBezTo>
                  <a:pt x="2782265" y="1204472"/>
                  <a:pt x="2779833" y="1208728"/>
                  <a:pt x="2779833" y="1218456"/>
                </a:cubicBezTo>
                <a:lnTo>
                  <a:pt x="2772537" y="1222105"/>
                </a:lnTo>
                <a:lnTo>
                  <a:pt x="2790777" y="1222105"/>
                </a:lnTo>
                <a:cubicBezTo>
                  <a:pt x="2793209" y="1222105"/>
                  <a:pt x="2796857" y="1221497"/>
                  <a:pt x="2801721" y="1220281"/>
                </a:cubicBezTo>
                <a:cubicBezTo>
                  <a:pt x="2806585" y="1219065"/>
                  <a:pt x="2810233" y="1219673"/>
                  <a:pt x="2812665" y="1222105"/>
                </a:cubicBezTo>
                <a:cubicBezTo>
                  <a:pt x="2815098" y="1224537"/>
                  <a:pt x="2817529" y="1225753"/>
                  <a:pt x="2819961" y="1225753"/>
                </a:cubicBezTo>
                <a:cubicBezTo>
                  <a:pt x="2822394" y="1225753"/>
                  <a:pt x="2824825" y="1224537"/>
                  <a:pt x="2827258" y="1222105"/>
                </a:cubicBezTo>
                <a:cubicBezTo>
                  <a:pt x="2829690" y="1219673"/>
                  <a:pt x="2833946" y="1218456"/>
                  <a:pt x="2840026" y="1218456"/>
                </a:cubicBezTo>
                <a:cubicBezTo>
                  <a:pt x="2846106" y="1218456"/>
                  <a:pt x="2849146" y="1217240"/>
                  <a:pt x="2849146" y="1214808"/>
                </a:cubicBezTo>
                <a:cubicBezTo>
                  <a:pt x="2851578" y="1214808"/>
                  <a:pt x="2854010" y="1214200"/>
                  <a:pt x="2856443" y="1212984"/>
                </a:cubicBezTo>
                <a:cubicBezTo>
                  <a:pt x="2858875" y="1211768"/>
                  <a:pt x="2861307" y="1209944"/>
                  <a:pt x="2863739" y="1207512"/>
                </a:cubicBezTo>
                <a:lnTo>
                  <a:pt x="2856443" y="1207512"/>
                </a:lnTo>
                <a:cubicBezTo>
                  <a:pt x="2851578" y="1209944"/>
                  <a:pt x="2843674" y="1211160"/>
                  <a:pt x="2832730" y="1211160"/>
                </a:cubicBezTo>
                <a:cubicBezTo>
                  <a:pt x="2821785" y="1211160"/>
                  <a:pt x="2809017" y="1212376"/>
                  <a:pt x="2794425" y="1214808"/>
                </a:cubicBezTo>
                <a:cubicBezTo>
                  <a:pt x="2794425" y="1212376"/>
                  <a:pt x="2795033" y="1211160"/>
                  <a:pt x="2796249" y="1211160"/>
                </a:cubicBezTo>
                <a:cubicBezTo>
                  <a:pt x="2797465" y="1211160"/>
                  <a:pt x="2798073" y="1209944"/>
                  <a:pt x="2798073" y="1207512"/>
                </a:cubicBezTo>
                <a:cubicBezTo>
                  <a:pt x="2795641" y="1207512"/>
                  <a:pt x="2791993" y="1206904"/>
                  <a:pt x="2787129" y="1205688"/>
                </a:cubicBezTo>
                <a:close/>
                <a:moveTo>
                  <a:pt x="2867387" y="1214808"/>
                </a:moveTo>
                <a:cubicBezTo>
                  <a:pt x="2857659" y="1217240"/>
                  <a:pt x="2851578" y="1219673"/>
                  <a:pt x="2849146" y="1222105"/>
                </a:cubicBezTo>
                <a:cubicBezTo>
                  <a:pt x="2858875" y="1222105"/>
                  <a:pt x="2864955" y="1220889"/>
                  <a:pt x="2867387" y="1218456"/>
                </a:cubicBezTo>
                <a:lnTo>
                  <a:pt x="2867387" y="1214808"/>
                </a:lnTo>
                <a:close/>
                <a:moveTo>
                  <a:pt x="2472483" y="151395"/>
                </a:moveTo>
                <a:cubicBezTo>
                  <a:pt x="2469442" y="151395"/>
                  <a:pt x="2466098" y="153219"/>
                  <a:pt x="2462450" y="156867"/>
                </a:cubicBezTo>
                <a:cubicBezTo>
                  <a:pt x="2467314" y="159299"/>
                  <a:pt x="2473394" y="159299"/>
                  <a:pt x="2480691" y="156867"/>
                </a:cubicBezTo>
                <a:cubicBezTo>
                  <a:pt x="2478259" y="153219"/>
                  <a:pt x="2475523" y="151395"/>
                  <a:pt x="2472483" y="151395"/>
                </a:cubicBezTo>
                <a:close/>
                <a:moveTo>
                  <a:pt x="2498931" y="167811"/>
                </a:moveTo>
                <a:cubicBezTo>
                  <a:pt x="2501363" y="172675"/>
                  <a:pt x="2502579" y="178755"/>
                  <a:pt x="2502579" y="186051"/>
                </a:cubicBezTo>
                <a:lnTo>
                  <a:pt x="2513523" y="189700"/>
                </a:lnTo>
                <a:cubicBezTo>
                  <a:pt x="2515955" y="187267"/>
                  <a:pt x="2518995" y="186659"/>
                  <a:pt x="2522643" y="187876"/>
                </a:cubicBezTo>
                <a:cubicBezTo>
                  <a:pt x="2526292" y="189091"/>
                  <a:pt x="2529332" y="189700"/>
                  <a:pt x="2531764" y="189700"/>
                </a:cubicBezTo>
                <a:lnTo>
                  <a:pt x="2553652" y="193348"/>
                </a:lnTo>
                <a:cubicBezTo>
                  <a:pt x="2548788" y="183619"/>
                  <a:pt x="2540276" y="176931"/>
                  <a:pt x="2528116" y="173283"/>
                </a:cubicBezTo>
                <a:cubicBezTo>
                  <a:pt x="2515955" y="169635"/>
                  <a:pt x="2506227" y="167811"/>
                  <a:pt x="2498931" y="167811"/>
                </a:cubicBezTo>
                <a:close/>
                <a:moveTo>
                  <a:pt x="2546356" y="645709"/>
                </a:moveTo>
                <a:cubicBezTo>
                  <a:pt x="2541492" y="648141"/>
                  <a:pt x="2539060" y="653005"/>
                  <a:pt x="2539060" y="660301"/>
                </a:cubicBezTo>
                <a:cubicBezTo>
                  <a:pt x="2585269" y="684622"/>
                  <a:pt x="2629045" y="700430"/>
                  <a:pt x="2670391" y="707726"/>
                </a:cubicBezTo>
                <a:lnTo>
                  <a:pt x="2666743" y="693134"/>
                </a:lnTo>
                <a:lnTo>
                  <a:pt x="2655798" y="693134"/>
                </a:lnTo>
                <a:cubicBezTo>
                  <a:pt x="2641206" y="693134"/>
                  <a:pt x="2632694" y="690702"/>
                  <a:pt x="2630262" y="685838"/>
                </a:cubicBezTo>
                <a:lnTo>
                  <a:pt x="2586485" y="660301"/>
                </a:lnTo>
                <a:cubicBezTo>
                  <a:pt x="2581621" y="657869"/>
                  <a:pt x="2576149" y="655437"/>
                  <a:pt x="2570069" y="653005"/>
                </a:cubicBezTo>
                <a:cubicBezTo>
                  <a:pt x="2563988" y="650573"/>
                  <a:pt x="2558516" y="648141"/>
                  <a:pt x="2553652" y="645709"/>
                </a:cubicBezTo>
                <a:lnTo>
                  <a:pt x="2546356" y="645709"/>
                </a:lnTo>
                <a:close/>
                <a:moveTo>
                  <a:pt x="2535412" y="674894"/>
                </a:moveTo>
                <a:cubicBezTo>
                  <a:pt x="2535412" y="682190"/>
                  <a:pt x="2534196" y="685838"/>
                  <a:pt x="2531764" y="685838"/>
                </a:cubicBezTo>
                <a:cubicBezTo>
                  <a:pt x="2546356" y="697998"/>
                  <a:pt x="2560948" y="706510"/>
                  <a:pt x="2575541" y="711374"/>
                </a:cubicBezTo>
                <a:cubicBezTo>
                  <a:pt x="2577973" y="711374"/>
                  <a:pt x="2579189" y="710766"/>
                  <a:pt x="2579189" y="709550"/>
                </a:cubicBezTo>
                <a:cubicBezTo>
                  <a:pt x="2579189" y="708334"/>
                  <a:pt x="2580405" y="707726"/>
                  <a:pt x="2582837" y="707726"/>
                </a:cubicBezTo>
                <a:cubicBezTo>
                  <a:pt x="2577973" y="702862"/>
                  <a:pt x="2562164" y="691918"/>
                  <a:pt x="2535412" y="674894"/>
                </a:cubicBezTo>
                <a:close/>
                <a:moveTo>
                  <a:pt x="2528116" y="700430"/>
                </a:moveTo>
                <a:cubicBezTo>
                  <a:pt x="2530548" y="712590"/>
                  <a:pt x="2535412" y="719886"/>
                  <a:pt x="2542708" y="722318"/>
                </a:cubicBezTo>
                <a:cubicBezTo>
                  <a:pt x="2550004" y="724750"/>
                  <a:pt x="2554868" y="727182"/>
                  <a:pt x="2557300" y="729615"/>
                </a:cubicBezTo>
                <a:cubicBezTo>
                  <a:pt x="2569460" y="739343"/>
                  <a:pt x="2580405" y="745423"/>
                  <a:pt x="2590133" y="747855"/>
                </a:cubicBezTo>
                <a:cubicBezTo>
                  <a:pt x="2597429" y="757583"/>
                  <a:pt x="2609589" y="762447"/>
                  <a:pt x="2626613" y="762447"/>
                </a:cubicBezTo>
                <a:lnTo>
                  <a:pt x="2528116" y="700430"/>
                </a:lnTo>
                <a:close/>
                <a:moveTo>
                  <a:pt x="3020606" y="714110"/>
                </a:moveTo>
                <a:cubicBezTo>
                  <a:pt x="3019390" y="714718"/>
                  <a:pt x="3018173" y="716238"/>
                  <a:pt x="3016958" y="718670"/>
                </a:cubicBezTo>
                <a:lnTo>
                  <a:pt x="3016958" y="722318"/>
                </a:lnTo>
                <a:cubicBezTo>
                  <a:pt x="3019390" y="727182"/>
                  <a:pt x="3023038" y="727182"/>
                  <a:pt x="3027902" y="722318"/>
                </a:cubicBezTo>
                <a:cubicBezTo>
                  <a:pt x="3027902" y="719886"/>
                  <a:pt x="3026686" y="717454"/>
                  <a:pt x="3024254" y="715022"/>
                </a:cubicBezTo>
                <a:cubicBezTo>
                  <a:pt x="3023038" y="713806"/>
                  <a:pt x="3021822" y="713502"/>
                  <a:pt x="3020606" y="714110"/>
                </a:cubicBezTo>
                <a:close/>
                <a:moveTo>
                  <a:pt x="2126827" y="725967"/>
                </a:moveTo>
                <a:lnTo>
                  <a:pt x="2126827" y="729615"/>
                </a:lnTo>
                <a:cubicBezTo>
                  <a:pt x="2119531" y="741775"/>
                  <a:pt x="2115883" y="758799"/>
                  <a:pt x="2115883" y="780688"/>
                </a:cubicBezTo>
                <a:cubicBezTo>
                  <a:pt x="2115883" y="780688"/>
                  <a:pt x="2114059" y="781296"/>
                  <a:pt x="2110411" y="782512"/>
                </a:cubicBezTo>
                <a:cubicBezTo>
                  <a:pt x="2106763" y="783728"/>
                  <a:pt x="2106155" y="785552"/>
                  <a:pt x="2108587" y="787984"/>
                </a:cubicBezTo>
                <a:cubicBezTo>
                  <a:pt x="2115883" y="792848"/>
                  <a:pt x="2117707" y="797104"/>
                  <a:pt x="2114059" y="800752"/>
                </a:cubicBezTo>
                <a:cubicBezTo>
                  <a:pt x="2110411" y="804400"/>
                  <a:pt x="2107371" y="807440"/>
                  <a:pt x="2104939" y="809872"/>
                </a:cubicBezTo>
                <a:cubicBezTo>
                  <a:pt x="2104939" y="814736"/>
                  <a:pt x="2106155" y="818384"/>
                  <a:pt x="2108587" y="820816"/>
                </a:cubicBezTo>
                <a:cubicBezTo>
                  <a:pt x="2111019" y="830545"/>
                  <a:pt x="2109803" y="840273"/>
                  <a:pt x="2104939" y="850001"/>
                </a:cubicBezTo>
                <a:cubicBezTo>
                  <a:pt x="2102507" y="845137"/>
                  <a:pt x="2101291" y="840273"/>
                  <a:pt x="2101291" y="835409"/>
                </a:cubicBezTo>
                <a:cubicBezTo>
                  <a:pt x="2089131" y="847569"/>
                  <a:pt x="2086699" y="859729"/>
                  <a:pt x="2093995" y="871889"/>
                </a:cubicBezTo>
                <a:cubicBezTo>
                  <a:pt x="2096427" y="867025"/>
                  <a:pt x="2099467" y="863985"/>
                  <a:pt x="2103115" y="862769"/>
                </a:cubicBezTo>
                <a:cubicBezTo>
                  <a:pt x="2106763" y="861553"/>
                  <a:pt x="2109803" y="859729"/>
                  <a:pt x="2112235" y="857297"/>
                </a:cubicBezTo>
                <a:cubicBezTo>
                  <a:pt x="2107371" y="869457"/>
                  <a:pt x="2100075" y="880402"/>
                  <a:pt x="2090347" y="890130"/>
                </a:cubicBezTo>
                <a:lnTo>
                  <a:pt x="2083052" y="926607"/>
                </a:lnTo>
                <a:lnTo>
                  <a:pt x="2083049" y="926616"/>
                </a:lnTo>
                <a:lnTo>
                  <a:pt x="2075754" y="943027"/>
                </a:lnTo>
                <a:cubicBezTo>
                  <a:pt x="2070890" y="949107"/>
                  <a:pt x="2069674" y="954579"/>
                  <a:pt x="2072106" y="959443"/>
                </a:cubicBezTo>
                <a:lnTo>
                  <a:pt x="2083049" y="926616"/>
                </a:lnTo>
                <a:lnTo>
                  <a:pt x="2083051" y="926611"/>
                </a:lnTo>
                <a:lnTo>
                  <a:pt x="2083052" y="926607"/>
                </a:lnTo>
                <a:lnTo>
                  <a:pt x="2086699" y="915666"/>
                </a:lnTo>
                <a:cubicBezTo>
                  <a:pt x="2096427" y="915666"/>
                  <a:pt x="2098859" y="920531"/>
                  <a:pt x="2093995" y="930259"/>
                </a:cubicBezTo>
                <a:lnTo>
                  <a:pt x="2083051" y="959443"/>
                </a:lnTo>
                <a:cubicBezTo>
                  <a:pt x="2090347" y="961875"/>
                  <a:pt x="2097035" y="961875"/>
                  <a:pt x="2103115" y="959443"/>
                </a:cubicBezTo>
                <a:cubicBezTo>
                  <a:pt x="2109195" y="957011"/>
                  <a:pt x="2114667" y="955795"/>
                  <a:pt x="2119531" y="955795"/>
                </a:cubicBezTo>
                <a:cubicBezTo>
                  <a:pt x="2119531" y="943635"/>
                  <a:pt x="2121963" y="920531"/>
                  <a:pt x="2126827" y="886482"/>
                </a:cubicBezTo>
                <a:cubicBezTo>
                  <a:pt x="2129259" y="842705"/>
                  <a:pt x="2130475" y="807440"/>
                  <a:pt x="2130475" y="780688"/>
                </a:cubicBezTo>
                <a:cubicBezTo>
                  <a:pt x="2130475" y="756367"/>
                  <a:pt x="2129259" y="738127"/>
                  <a:pt x="2126827" y="725967"/>
                </a:cubicBezTo>
                <a:close/>
                <a:moveTo>
                  <a:pt x="2528116" y="725967"/>
                </a:moveTo>
                <a:cubicBezTo>
                  <a:pt x="2520819" y="738127"/>
                  <a:pt x="2514739" y="756367"/>
                  <a:pt x="2509875" y="780688"/>
                </a:cubicBezTo>
                <a:lnTo>
                  <a:pt x="2575541" y="835409"/>
                </a:lnTo>
                <a:cubicBezTo>
                  <a:pt x="2585269" y="842705"/>
                  <a:pt x="2596213" y="842705"/>
                  <a:pt x="2608373" y="835409"/>
                </a:cubicBezTo>
                <a:cubicBezTo>
                  <a:pt x="2610805" y="832977"/>
                  <a:pt x="2616885" y="826897"/>
                  <a:pt x="2626613" y="817168"/>
                </a:cubicBezTo>
                <a:cubicBezTo>
                  <a:pt x="2631478" y="812304"/>
                  <a:pt x="2632694" y="806224"/>
                  <a:pt x="2630262" y="798928"/>
                </a:cubicBezTo>
                <a:lnTo>
                  <a:pt x="2612021" y="784336"/>
                </a:lnTo>
                <a:cubicBezTo>
                  <a:pt x="2602293" y="774607"/>
                  <a:pt x="2588309" y="763663"/>
                  <a:pt x="2570069" y="751503"/>
                </a:cubicBezTo>
                <a:cubicBezTo>
                  <a:pt x="2551828" y="739343"/>
                  <a:pt x="2537844" y="730830"/>
                  <a:pt x="2528116" y="725967"/>
                </a:cubicBezTo>
                <a:close/>
                <a:moveTo>
                  <a:pt x="2210733" y="747855"/>
                </a:moveTo>
                <a:lnTo>
                  <a:pt x="2199789" y="777040"/>
                </a:lnTo>
                <a:cubicBezTo>
                  <a:pt x="2194925" y="769743"/>
                  <a:pt x="2188845" y="764879"/>
                  <a:pt x="2181549" y="762447"/>
                </a:cubicBezTo>
                <a:lnTo>
                  <a:pt x="2177901" y="784336"/>
                </a:lnTo>
                <a:cubicBezTo>
                  <a:pt x="2177901" y="786768"/>
                  <a:pt x="2179725" y="791024"/>
                  <a:pt x="2183373" y="797104"/>
                </a:cubicBezTo>
                <a:cubicBezTo>
                  <a:pt x="2187021" y="803184"/>
                  <a:pt x="2185197" y="807440"/>
                  <a:pt x="2177901" y="809872"/>
                </a:cubicBezTo>
                <a:cubicBezTo>
                  <a:pt x="2175468" y="809872"/>
                  <a:pt x="2174252" y="810480"/>
                  <a:pt x="2174252" y="811696"/>
                </a:cubicBezTo>
                <a:cubicBezTo>
                  <a:pt x="2174252" y="812912"/>
                  <a:pt x="2174252" y="814736"/>
                  <a:pt x="2174252" y="817168"/>
                </a:cubicBezTo>
                <a:cubicBezTo>
                  <a:pt x="2174252" y="826897"/>
                  <a:pt x="2171820" y="832977"/>
                  <a:pt x="2166956" y="835409"/>
                </a:cubicBezTo>
                <a:cubicBezTo>
                  <a:pt x="2162092" y="842705"/>
                  <a:pt x="2157228" y="859729"/>
                  <a:pt x="2152364" y="886482"/>
                </a:cubicBezTo>
                <a:cubicBezTo>
                  <a:pt x="2152364" y="891346"/>
                  <a:pt x="2151148" y="898034"/>
                  <a:pt x="2148716" y="906546"/>
                </a:cubicBezTo>
                <a:cubicBezTo>
                  <a:pt x="2146283" y="915058"/>
                  <a:pt x="2142635" y="922963"/>
                  <a:pt x="2137771" y="930259"/>
                </a:cubicBezTo>
                <a:lnTo>
                  <a:pt x="2134123" y="915666"/>
                </a:lnTo>
                <a:cubicBezTo>
                  <a:pt x="2134123" y="908370"/>
                  <a:pt x="2135947" y="901074"/>
                  <a:pt x="2139595" y="893778"/>
                </a:cubicBezTo>
                <a:cubicBezTo>
                  <a:pt x="2143243" y="886482"/>
                  <a:pt x="2146283" y="879186"/>
                  <a:pt x="2148716" y="871889"/>
                </a:cubicBezTo>
                <a:cubicBezTo>
                  <a:pt x="2148716" y="859729"/>
                  <a:pt x="2149324" y="847569"/>
                  <a:pt x="2150540" y="835409"/>
                </a:cubicBezTo>
                <a:cubicBezTo>
                  <a:pt x="2151756" y="823249"/>
                  <a:pt x="2153580" y="812304"/>
                  <a:pt x="2156012" y="802576"/>
                </a:cubicBezTo>
                <a:cubicBezTo>
                  <a:pt x="2148716" y="807440"/>
                  <a:pt x="2144459" y="813520"/>
                  <a:pt x="2143243" y="820816"/>
                </a:cubicBezTo>
                <a:cubicBezTo>
                  <a:pt x="2142028" y="828113"/>
                  <a:pt x="2141419" y="832977"/>
                  <a:pt x="2141419" y="835409"/>
                </a:cubicBezTo>
                <a:cubicBezTo>
                  <a:pt x="2141419" y="857297"/>
                  <a:pt x="2137771" y="884050"/>
                  <a:pt x="2130475" y="915666"/>
                </a:cubicBezTo>
                <a:lnTo>
                  <a:pt x="2126827" y="952147"/>
                </a:lnTo>
                <a:cubicBezTo>
                  <a:pt x="2143852" y="949715"/>
                  <a:pt x="2159660" y="946067"/>
                  <a:pt x="2174252" y="941203"/>
                </a:cubicBezTo>
                <a:lnTo>
                  <a:pt x="2225325" y="930259"/>
                </a:lnTo>
                <a:cubicBezTo>
                  <a:pt x="2222893" y="915666"/>
                  <a:pt x="2220461" y="896818"/>
                  <a:pt x="2218029" y="873713"/>
                </a:cubicBezTo>
                <a:cubicBezTo>
                  <a:pt x="2215597" y="850609"/>
                  <a:pt x="2214381" y="826897"/>
                  <a:pt x="2214381" y="802576"/>
                </a:cubicBezTo>
                <a:lnTo>
                  <a:pt x="2199789" y="802576"/>
                </a:lnTo>
                <a:lnTo>
                  <a:pt x="2196141" y="784336"/>
                </a:lnTo>
                <a:lnTo>
                  <a:pt x="2210733" y="784336"/>
                </a:lnTo>
                <a:cubicBezTo>
                  <a:pt x="2218029" y="774607"/>
                  <a:pt x="2218029" y="762447"/>
                  <a:pt x="2210733" y="747855"/>
                </a:cubicBezTo>
                <a:close/>
                <a:moveTo>
                  <a:pt x="2513523" y="787984"/>
                </a:moveTo>
                <a:cubicBezTo>
                  <a:pt x="2513523" y="795280"/>
                  <a:pt x="2511091" y="801360"/>
                  <a:pt x="2506227" y="806224"/>
                </a:cubicBezTo>
                <a:cubicBezTo>
                  <a:pt x="2511091" y="808656"/>
                  <a:pt x="2519603" y="814736"/>
                  <a:pt x="2531764" y="824464"/>
                </a:cubicBezTo>
                <a:cubicBezTo>
                  <a:pt x="2543924" y="834193"/>
                  <a:pt x="2558516" y="839057"/>
                  <a:pt x="2575541" y="839057"/>
                </a:cubicBezTo>
                <a:cubicBezTo>
                  <a:pt x="2537236" y="807136"/>
                  <a:pt x="2516620" y="790112"/>
                  <a:pt x="2513694" y="787984"/>
                </a:cubicBezTo>
                <a:cubicBezTo>
                  <a:pt x="2513276" y="787680"/>
                  <a:pt x="2513219" y="787680"/>
                  <a:pt x="2513523" y="787984"/>
                </a:cubicBezTo>
                <a:close/>
                <a:moveTo>
                  <a:pt x="2509875" y="835409"/>
                </a:moveTo>
                <a:cubicBezTo>
                  <a:pt x="2509875" y="837841"/>
                  <a:pt x="2509267" y="840881"/>
                  <a:pt x="2508051" y="844529"/>
                </a:cubicBezTo>
                <a:cubicBezTo>
                  <a:pt x="2506835" y="848177"/>
                  <a:pt x="2503795" y="852433"/>
                  <a:pt x="2498931" y="857297"/>
                </a:cubicBezTo>
                <a:lnTo>
                  <a:pt x="2520819" y="857297"/>
                </a:lnTo>
                <a:lnTo>
                  <a:pt x="2509875" y="835409"/>
                </a:lnTo>
                <a:close/>
                <a:moveTo>
                  <a:pt x="2243566" y="875538"/>
                </a:moveTo>
                <a:cubicBezTo>
                  <a:pt x="2236269" y="882834"/>
                  <a:pt x="2232621" y="889522"/>
                  <a:pt x="2232621" y="895602"/>
                </a:cubicBezTo>
                <a:cubicBezTo>
                  <a:pt x="2232621" y="901682"/>
                  <a:pt x="2232621" y="909586"/>
                  <a:pt x="2232621" y="919314"/>
                </a:cubicBezTo>
                <a:lnTo>
                  <a:pt x="2243566" y="919314"/>
                </a:lnTo>
                <a:cubicBezTo>
                  <a:pt x="2241133" y="916883"/>
                  <a:pt x="2239917" y="912018"/>
                  <a:pt x="2239917" y="904722"/>
                </a:cubicBezTo>
                <a:cubicBezTo>
                  <a:pt x="2239917" y="892562"/>
                  <a:pt x="2241133" y="882834"/>
                  <a:pt x="2243566" y="875538"/>
                </a:cubicBezTo>
                <a:close/>
                <a:moveTo>
                  <a:pt x="2090347" y="882834"/>
                </a:moveTo>
                <a:cubicBezTo>
                  <a:pt x="2085483" y="882834"/>
                  <a:pt x="2082442" y="884050"/>
                  <a:pt x="2081227" y="886482"/>
                </a:cubicBezTo>
                <a:cubicBezTo>
                  <a:pt x="2080011" y="888914"/>
                  <a:pt x="2079403" y="891346"/>
                  <a:pt x="2079403" y="893778"/>
                </a:cubicBezTo>
                <a:lnTo>
                  <a:pt x="2090347" y="882834"/>
                </a:lnTo>
                <a:close/>
                <a:moveTo>
                  <a:pt x="2659447" y="1141847"/>
                </a:moveTo>
                <a:lnTo>
                  <a:pt x="2648502" y="1149143"/>
                </a:lnTo>
                <a:cubicBezTo>
                  <a:pt x="2643638" y="1149143"/>
                  <a:pt x="2644854" y="1151575"/>
                  <a:pt x="2652150" y="1156439"/>
                </a:cubicBezTo>
                <a:cubicBezTo>
                  <a:pt x="2654582" y="1156439"/>
                  <a:pt x="2655798" y="1154615"/>
                  <a:pt x="2655798" y="1150967"/>
                </a:cubicBezTo>
                <a:cubicBezTo>
                  <a:pt x="2655798" y="1147319"/>
                  <a:pt x="2657014" y="1144279"/>
                  <a:pt x="2659447" y="1141847"/>
                </a:cubicBezTo>
                <a:close/>
                <a:moveTo>
                  <a:pt x="2473394" y="1156439"/>
                </a:moveTo>
                <a:cubicBezTo>
                  <a:pt x="2475827" y="1158871"/>
                  <a:pt x="2475219" y="1163127"/>
                  <a:pt x="2471570" y="1169208"/>
                </a:cubicBezTo>
                <a:cubicBezTo>
                  <a:pt x="2467922" y="1175288"/>
                  <a:pt x="2466098" y="1179544"/>
                  <a:pt x="2466098" y="1181976"/>
                </a:cubicBezTo>
                <a:cubicBezTo>
                  <a:pt x="2478259" y="1181976"/>
                  <a:pt x="2489203" y="1181976"/>
                  <a:pt x="2498931" y="1181976"/>
                </a:cubicBezTo>
                <a:cubicBezTo>
                  <a:pt x="2496499" y="1181976"/>
                  <a:pt x="2491635" y="1186840"/>
                  <a:pt x="2484339" y="1196568"/>
                </a:cubicBezTo>
                <a:cubicBezTo>
                  <a:pt x="2491635" y="1191704"/>
                  <a:pt x="2503187" y="1188056"/>
                  <a:pt x="2518995" y="1185624"/>
                </a:cubicBezTo>
                <a:cubicBezTo>
                  <a:pt x="2534804" y="1183192"/>
                  <a:pt x="2546356" y="1180760"/>
                  <a:pt x="2553652" y="1178328"/>
                </a:cubicBezTo>
                <a:cubicBezTo>
                  <a:pt x="2536628" y="1180760"/>
                  <a:pt x="2524467" y="1181368"/>
                  <a:pt x="2517171" y="1180152"/>
                </a:cubicBezTo>
                <a:cubicBezTo>
                  <a:pt x="2509875" y="1178936"/>
                  <a:pt x="2503795" y="1177112"/>
                  <a:pt x="2498931" y="1174680"/>
                </a:cubicBezTo>
                <a:cubicBezTo>
                  <a:pt x="2503795" y="1174680"/>
                  <a:pt x="2508051" y="1173464"/>
                  <a:pt x="2511699" y="1171032"/>
                </a:cubicBezTo>
                <a:cubicBezTo>
                  <a:pt x="2515347" y="1168599"/>
                  <a:pt x="2518387" y="1167383"/>
                  <a:pt x="2520819" y="1167383"/>
                </a:cubicBezTo>
                <a:cubicBezTo>
                  <a:pt x="2508659" y="1160087"/>
                  <a:pt x="2501363" y="1158871"/>
                  <a:pt x="2498931" y="1163735"/>
                </a:cubicBezTo>
                <a:cubicBezTo>
                  <a:pt x="2496499" y="1168599"/>
                  <a:pt x="2493459" y="1172248"/>
                  <a:pt x="2489811" y="1174680"/>
                </a:cubicBezTo>
                <a:cubicBezTo>
                  <a:pt x="2486163" y="1177112"/>
                  <a:pt x="2481907" y="1177112"/>
                  <a:pt x="2477043" y="1174680"/>
                </a:cubicBezTo>
                <a:cubicBezTo>
                  <a:pt x="2477043" y="1174680"/>
                  <a:pt x="2483123" y="1168599"/>
                  <a:pt x="2495283" y="1156439"/>
                </a:cubicBezTo>
                <a:lnTo>
                  <a:pt x="2473394" y="1156439"/>
                </a:lnTo>
                <a:close/>
                <a:moveTo>
                  <a:pt x="2630262" y="1160087"/>
                </a:moveTo>
                <a:lnTo>
                  <a:pt x="2597429" y="1167383"/>
                </a:lnTo>
                <a:lnTo>
                  <a:pt x="2597429" y="1174680"/>
                </a:lnTo>
                <a:cubicBezTo>
                  <a:pt x="2609589" y="1167383"/>
                  <a:pt x="2620533" y="1163735"/>
                  <a:pt x="2630262" y="1163735"/>
                </a:cubicBezTo>
                <a:lnTo>
                  <a:pt x="2630262" y="1160087"/>
                </a:lnTo>
                <a:close/>
                <a:moveTo>
                  <a:pt x="2575541" y="1181976"/>
                </a:moveTo>
                <a:lnTo>
                  <a:pt x="2575541" y="1196568"/>
                </a:lnTo>
                <a:cubicBezTo>
                  <a:pt x="2577973" y="1196568"/>
                  <a:pt x="2579189" y="1197784"/>
                  <a:pt x="2579189" y="1200216"/>
                </a:cubicBezTo>
                <a:cubicBezTo>
                  <a:pt x="2586485" y="1195352"/>
                  <a:pt x="2591349" y="1190488"/>
                  <a:pt x="2593781" y="1185624"/>
                </a:cubicBezTo>
                <a:cubicBezTo>
                  <a:pt x="2593781" y="1195352"/>
                  <a:pt x="2594997" y="1201432"/>
                  <a:pt x="2597429" y="1203864"/>
                </a:cubicBezTo>
                <a:cubicBezTo>
                  <a:pt x="2597429" y="1203864"/>
                  <a:pt x="2599253" y="1202648"/>
                  <a:pt x="2602901" y="1200216"/>
                </a:cubicBezTo>
                <a:cubicBezTo>
                  <a:pt x="2606549" y="1197784"/>
                  <a:pt x="2609589" y="1192920"/>
                  <a:pt x="2612021" y="1185624"/>
                </a:cubicBezTo>
                <a:cubicBezTo>
                  <a:pt x="2604725" y="1183192"/>
                  <a:pt x="2592565" y="1181976"/>
                  <a:pt x="2575541" y="1181976"/>
                </a:cubicBezTo>
                <a:close/>
                <a:moveTo>
                  <a:pt x="2546356" y="1207512"/>
                </a:moveTo>
                <a:cubicBezTo>
                  <a:pt x="2541492" y="1207512"/>
                  <a:pt x="2532980" y="1209944"/>
                  <a:pt x="2520819" y="1214808"/>
                </a:cubicBezTo>
                <a:lnTo>
                  <a:pt x="2520819" y="1218456"/>
                </a:lnTo>
                <a:cubicBezTo>
                  <a:pt x="2540276" y="1213592"/>
                  <a:pt x="2551220" y="1211160"/>
                  <a:pt x="2553652" y="1211160"/>
                </a:cubicBezTo>
                <a:lnTo>
                  <a:pt x="2546356" y="1207512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4000">
                <a:schemeClr val="bg1">
                  <a:alpha val="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389" name="组合 388">
            <a:extLst>
              <a:ext uri="{FF2B5EF4-FFF2-40B4-BE49-F238E27FC236}">
                <a16:creationId xmlns:a16="http://schemas.microsoft.com/office/drawing/2014/main" id="{A1553889-06A2-8385-9F6C-E3AEF4675723}"/>
              </a:ext>
            </a:extLst>
          </p:cNvPr>
          <p:cNvGrpSpPr/>
          <p:nvPr/>
        </p:nvGrpSpPr>
        <p:grpSpPr>
          <a:xfrm>
            <a:off x="-553289" y="-725663"/>
            <a:ext cx="4737674" cy="5084679"/>
            <a:chOff x="1775691" y="975795"/>
            <a:chExt cx="3254083" cy="3492424"/>
          </a:xfrm>
          <a:gradFill>
            <a:gsLst>
              <a:gs pos="49000">
                <a:schemeClr val="bg1"/>
              </a:gs>
              <a:gs pos="20000">
                <a:schemeClr val="bg1">
                  <a:alpha val="0"/>
                </a:schemeClr>
              </a:gs>
            </a:gsLst>
            <a:lin ang="13500000" scaled="1"/>
          </a:gradFill>
        </p:grpSpPr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930D4975-A815-6AB6-9150-2795C2AEED7A}"/>
                </a:ext>
              </a:extLst>
            </p:cNvPr>
            <p:cNvSpPr txBox="1"/>
            <p:nvPr/>
          </p:nvSpPr>
          <p:spPr>
            <a:xfrm>
              <a:off x="2947765" y="975795"/>
              <a:ext cx="1199174" cy="1088168"/>
            </a:xfrm>
            <a:custGeom>
              <a:avLst/>
              <a:gdLst/>
              <a:ahLst/>
              <a:cxnLst/>
              <a:rect l="l" t="t" r="r" b="b"/>
              <a:pathLst>
                <a:path w="1199174" h="1088168">
                  <a:moveTo>
                    <a:pt x="699388" y="0"/>
                  </a:moveTo>
                  <a:lnTo>
                    <a:pt x="735869" y="7296"/>
                  </a:lnTo>
                  <a:lnTo>
                    <a:pt x="808831" y="10944"/>
                  </a:lnTo>
                  <a:cubicBezTo>
                    <a:pt x="820991" y="15808"/>
                    <a:pt x="831935" y="17024"/>
                    <a:pt x="841663" y="14592"/>
                  </a:cubicBezTo>
                  <a:cubicBezTo>
                    <a:pt x="875712" y="21888"/>
                    <a:pt x="903681" y="24321"/>
                    <a:pt x="925569" y="21888"/>
                  </a:cubicBezTo>
                  <a:lnTo>
                    <a:pt x="936513" y="21888"/>
                  </a:lnTo>
                  <a:cubicBezTo>
                    <a:pt x="946241" y="21888"/>
                    <a:pt x="955970" y="21888"/>
                    <a:pt x="965698" y="21888"/>
                  </a:cubicBezTo>
                  <a:lnTo>
                    <a:pt x="998530" y="54721"/>
                  </a:lnTo>
                  <a:cubicBezTo>
                    <a:pt x="998530" y="66881"/>
                    <a:pt x="1005827" y="79042"/>
                    <a:pt x="1020419" y="91202"/>
                  </a:cubicBezTo>
                  <a:cubicBezTo>
                    <a:pt x="1025283" y="93634"/>
                    <a:pt x="1031971" y="102146"/>
                    <a:pt x="1040483" y="116738"/>
                  </a:cubicBezTo>
                  <a:cubicBezTo>
                    <a:pt x="1048995" y="131331"/>
                    <a:pt x="1055684" y="144707"/>
                    <a:pt x="1060548" y="156867"/>
                  </a:cubicBezTo>
                  <a:lnTo>
                    <a:pt x="1075140" y="182404"/>
                  </a:lnTo>
                  <a:cubicBezTo>
                    <a:pt x="1077572" y="182404"/>
                    <a:pt x="1080004" y="186660"/>
                    <a:pt x="1082436" y="195172"/>
                  </a:cubicBezTo>
                  <a:cubicBezTo>
                    <a:pt x="1084868" y="203684"/>
                    <a:pt x="1087300" y="209156"/>
                    <a:pt x="1089732" y="211588"/>
                  </a:cubicBezTo>
                  <a:cubicBezTo>
                    <a:pt x="1092164" y="226181"/>
                    <a:pt x="1095204" y="235301"/>
                    <a:pt x="1098852" y="238949"/>
                  </a:cubicBezTo>
                  <a:cubicBezTo>
                    <a:pt x="1102500" y="242597"/>
                    <a:pt x="1109189" y="245637"/>
                    <a:pt x="1118917" y="248069"/>
                  </a:cubicBezTo>
                  <a:cubicBezTo>
                    <a:pt x="1123781" y="250501"/>
                    <a:pt x="1124997" y="254149"/>
                    <a:pt x="1122565" y="259013"/>
                  </a:cubicBezTo>
                  <a:lnTo>
                    <a:pt x="1126213" y="266309"/>
                  </a:lnTo>
                  <a:cubicBezTo>
                    <a:pt x="1145669" y="278470"/>
                    <a:pt x="1155398" y="288198"/>
                    <a:pt x="1155398" y="295494"/>
                  </a:cubicBezTo>
                  <a:lnTo>
                    <a:pt x="1162694" y="317382"/>
                  </a:lnTo>
                  <a:cubicBezTo>
                    <a:pt x="1167558" y="319815"/>
                    <a:pt x="1168774" y="323463"/>
                    <a:pt x="1166342" y="328327"/>
                  </a:cubicBezTo>
                  <a:lnTo>
                    <a:pt x="1177286" y="339271"/>
                  </a:lnTo>
                  <a:lnTo>
                    <a:pt x="1180934" y="361159"/>
                  </a:lnTo>
                  <a:cubicBezTo>
                    <a:pt x="1188230" y="387912"/>
                    <a:pt x="1190663" y="417096"/>
                    <a:pt x="1188230" y="448713"/>
                  </a:cubicBezTo>
                  <a:lnTo>
                    <a:pt x="1195526" y="466954"/>
                  </a:lnTo>
                  <a:lnTo>
                    <a:pt x="1199174" y="492490"/>
                  </a:lnTo>
                  <a:lnTo>
                    <a:pt x="1199174" y="503434"/>
                  </a:lnTo>
                  <a:cubicBezTo>
                    <a:pt x="1199174" y="510730"/>
                    <a:pt x="1193094" y="535051"/>
                    <a:pt x="1180934" y="576396"/>
                  </a:cubicBezTo>
                  <a:lnTo>
                    <a:pt x="1162694" y="645709"/>
                  </a:lnTo>
                  <a:lnTo>
                    <a:pt x="1155398" y="649357"/>
                  </a:lnTo>
                  <a:cubicBezTo>
                    <a:pt x="1152966" y="651789"/>
                    <a:pt x="1150534" y="654829"/>
                    <a:pt x="1148101" y="658477"/>
                  </a:cubicBezTo>
                  <a:cubicBezTo>
                    <a:pt x="1145669" y="662126"/>
                    <a:pt x="1143238" y="662734"/>
                    <a:pt x="1140805" y="660301"/>
                  </a:cubicBezTo>
                  <a:cubicBezTo>
                    <a:pt x="1128645" y="672462"/>
                    <a:pt x="1122565" y="678542"/>
                    <a:pt x="1122565" y="678542"/>
                  </a:cubicBezTo>
                  <a:cubicBezTo>
                    <a:pt x="1110405" y="685838"/>
                    <a:pt x="1098244" y="691918"/>
                    <a:pt x="1086084" y="696782"/>
                  </a:cubicBezTo>
                  <a:cubicBezTo>
                    <a:pt x="1073924" y="701646"/>
                    <a:pt x="1065412" y="701646"/>
                    <a:pt x="1060548" y="696782"/>
                  </a:cubicBezTo>
                  <a:cubicBezTo>
                    <a:pt x="1058116" y="691918"/>
                    <a:pt x="1053860" y="690094"/>
                    <a:pt x="1047779" y="691310"/>
                  </a:cubicBezTo>
                  <a:cubicBezTo>
                    <a:pt x="1041699" y="692526"/>
                    <a:pt x="1033795" y="693134"/>
                    <a:pt x="1024067" y="693134"/>
                  </a:cubicBezTo>
                  <a:lnTo>
                    <a:pt x="994882" y="700430"/>
                  </a:lnTo>
                  <a:cubicBezTo>
                    <a:pt x="990018" y="702863"/>
                    <a:pt x="983938" y="711374"/>
                    <a:pt x="976642" y="725967"/>
                  </a:cubicBezTo>
                  <a:cubicBezTo>
                    <a:pt x="971778" y="728399"/>
                    <a:pt x="965698" y="732655"/>
                    <a:pt x="958402" y="738735"/>
                  </a:cubicBezTo>
                  <a:cubicBezTo>
                    <a:pt x="951105" y="744815"/>
                    <a:pt x="946241" y="750287"/>
                    <a:pt x="943809" y="755151"/>
                  </a:cubicBezTo>
                  <a:cubicBezTo>
                    <a:pt x="938945" y="757584"/>
                    <a:pt x="934081" y="760015"/>
                    <a:pt x="929217" y="762448"/>
                  </a:cubicBezTo>
                  <a:cubicBezTo>
                    <a:pt x="924353" y="764880"/>
                    <a:pt x="920705" y="764880"/>
                    <a:pt x="918273" y="762448"/>
                  </a:cubicBezTo>
                  <a:cubicBezTo>
                    <a:pt x="915841" y="757584"/>
                    <a:pt x="917057" y="752719"/>
                    <a:pt x="921921" y="747855"/>
                  </a:cubicBezTo>
                  <a:cubicBezTo>
                    <a:pt x="934081" y="730831"/>
                    <a:pt x="934081" y="721103"/>
                    <a:pt x="921921" y="718671"/>
                  </a:cubicBezTo>
                  <a:cubicBezTo>
                    <a:pt x="919489" y="718671"/>
                    <a:pt x="917665" y="719887"/>
                    <a:pt x="916449" y="722319"/>
                  </a:cubicBezTo>
                  <a:cubicBezTo>
                    <a:pt x="915233" y="724751"/>
                    <a:pt x="913409" y="727183"/>
                    <a:pt x="910977" y="729615"/>
                  </a:cubicBezTo>
                  <a:lnTo>
                    <a:pt x="896384" y="733263"/>
                  </a:lnTo>
                  <a:lnTo>
                    <a:pt x="881792" y="744207"/>
                  </a:lnTo>
                  <a:lnTo>
                    <a:pt x="859904" y="755151"/>
                  </a:lnTo>
                  <a:lnTo>
                    <a:pt x="819775" y="780688"/>
                  </a:lnTo>
                  <a:lnTo>
                    <a:pt x="805182" y="791632"/>
                  </a:lnTo>
                  <a:lnTo>
                    <a:pt x="808831" y="777040"/>
                  </a:lnTo>
                  <a:cubicBezTo>
                    <a:pt x="818559" y="760015"/>
                    <a:pt x="813695" y="753936"/>
                    <a:pt x="794238" y="758799"/>
                  </a:cubicBezTo>
                  <a:lnTo>
                    <a:pt x="786942" y="762448"/>
                  </a:lnTo>
                  <a:lnTo>
                    <a:pt x="783294" y="755151"/>
                  </a:lnTo>
                  <a:lnTo>
                    <a:pt x="783294" y="747855"/>
                  </a:lnTo>
                  <a:cubicBezTo>
                    <a:pt x="783294" y="745423"/>
                    <a:pt x="782686" y="744207"/>
                    <a:pt x="781470" y="744207"/>
                  </a:cubicBezTo>
                  <a:cubicBezTo>
                    <a:pt x="780254" y="744207"/>
                    <a:pt x="777214" y="746639"/>
                    <a:pt x="772350" y="751503"/>
                  </a:cubicBezTo>
                  <a:cubicBezTo>
                    <a:pt x="767486" y="753936"/>
                    <a:pt x="762621" y="756367"/>
                    <a:pt x="757758" y="758799"/>
                  </a:cubicBezTo>
                  <a:cubicBezTo>
                    <a:pt x="752893" y="761232"/>
                    <a:pt x="749245" y="761232"/>
                    <a:pt x="746813" y="758799"/>
                  </a:cubicBezTo>
                  <a:lnTo>
                    <a:pt x="728573" y="762448"/>
                  </a:lnTo>
                  <a:lnTo>
                    <a:pt x="739517" y="751503"/>
                  </a:lnTo>
                  <a:cubicBezTo>
                    <a:pt x="763838" y="734479"/>
                    <a:pt x="777214" y="721103"/>
                    <a:pt x="779646" y="711374"/>
                  </a:cubicBezTo>
                  <a:lnTo>
                    <a:pt x="783294" y="693134"/>
                  </a:lnTo>
                  <a:cubicBezTo>
                    <a:pt x="783294" y="690702"/>
                    <a:pt x="782078" y="689486"/>
                    <a:pt x="779646" y="689486"/>
                  </a:cubicBezTo>
                  <a:cubicBezTo>
                    <a:pt x="779646" y="689486"/>
                    <a:pt x="776606" y="689486"/>
                    <a:pt x="770526" y="689486"/>
                  </a:cubicBezTo>
                  <a:cubicBezTo>
                    <a:pt x="764446" y="689486"/>
                    <a:pt x="763838" y="688270"/>
                    <a:pt x="768702" y="685838"/>
                  </a:cubicBezTo>
                  <a:cubicBezTo>
                    <a:pt x="768702" y="680974"/>
                    <a:pt x="765054" y="679758"/>
                    <a:pt x="757758" y="682190"/>
                  </a:cubicBezTo>
                  <a:lnTo>
                    <a:pt x="754109" y="682190"/>
                  </a:lnTo>
                  <a:cubicBezTo>
                    <a:pt x="751677" y="687054"/>
                    <a:pt x="748029" y="688270"/>
                    <a:pt x="743165" y="685838"/>
                  </a:cubicBezTo>
                  <a:cubicBezTo>
                    <a:pt x="743165" y="688270"/>
                    <a:pt x="738909" y="690702"/>
                    <a:pt x="730397" y="693134"/>
                  </a:cubicBezTo>
                  <a:cubicBezTo>
                    <a:pt x="721885" y="695566"/>
                    <a:pt x="713981" y="699214"/>
                    <a:pt x="706685" y="704078"/>
                  </a:cubicBezTo>
                  <a:lnTo>
                    <a:pt x="655611" y="736911"/>
                  </a:lnTo>
                  <a:lnTo>
                    <a:pt x="641019" y="744207"/>
                  </a:lnTo>
                  <a:cubicBezTo>
                    <a:pt x="638587" y="746639"/>
                    <a:pt x="635547" y="749679"/>
                    <a:pt x="631899" y="753327"/>
                  </a:cubicBezTo>
                  <a:cubicBezTo>
                    <a:pt x="628251" y="756975"/>
                    <a:pt x="623995" y="757584"/>
                    <a:pt x="619131" y="755151"/>
                  </a:cubicBezTo>
                  <a:cubicBezTo>
                    <a:pt x="619131" y="755151"/>
                    <a:pt x="617915" y="755151"/>
                    <a:pt x="615483" y="755151"/>
                  </a:cubicBezTo>
                  <a:cubicBezTo>
                    <a:pt x="613050" y="760015"/>
                    <a:pt x="610619" y="761232"/>
                    <a:pt x="608186" y="758799"/>
                  </a:cubicBezTo>
                  <a:lnTo>
                    <a:pt x="604538" y="766096"/>
                  </a:lnTo>
                  <a:cubicBezTo>
                    <a:pt x="604538" y="768528"/>
                    <a:pt x="602714" y="770960"/>
                    <a:pt x="599066" y="773392"/>
                  </a:cubicBezTo>
                  <a:cubicBezTo>
                    <a:pt x="595418" y="775824"/>
                    <a:pt x="591162" y="777040"/>
                    <a:pt x="586298" y="777040"/>
                  </a:cubicBezTo>
                  <a:lnTo>
                    <a:pt x="579002" y="780688"/>
                  </a:lnTo>
                  <a:cubicBezTo>
                    <a:pt x="576570" y="783120"/>
                    <a:pt x="574138" y="784944"/>
                    <a:pt x="571706" y="786160"/>
                  </a:cubicBezTo>
                  <a:cubicBezTo>
                    <a:pt x="569274" y="787376"/>
                    <a:pt x="568058" y="790416"/>
                    <a:pt x="568058" y="795280"/>
                  </a:cubicBezTo>
                  <a:lnTo>
                    <a:pt x="564409" y="791632"/>
                  </a:lnTo>
                  <a:cubicBezTo>
                    <a:pt x="561977" y="794064"/>
                    <a:pt x="558937" y="795888"/>
                    <a:pt x="555289" y="797104"/>
                  </a:cubicBezTo>
                  <a:cubicBezTo>
                    <a:pt x="551641" y="798320"/>
                    <a:pt x="549817" y="798928"/>
                    <a:pt x="549817" y="798928"/>
                  </a:cubicBezTo>
                  <a:cubicBezTo>
                    <a:pt x="544953" y="798928"/>
                    <a:pt x="542521" y="797712"/>
                    <a:pt x="542521" y="795280"/>
                  </a:cubicBezTo>
                  <a:lnTo>
                    <a:pt x="538873" y="798928"/>
                  </a:lnTo>
                  <a:cubicBezTo>
                    <a:pt x="541305" y="798928"/>
                    <a:pt x="541305" y="801360"/>
                    <a:pt x="538873" y="806225"/>
                  </a:cubicBezTo>
                  <a:cubicBezTo>
                    <a:pt x="526713" y="815953"/>
                    <a:pt x="519417" y="815953"/>
                    <a:pt x="516985" y="806225"/>
                  </a:cubicBezTo>
                  <a:cubicBezTo>
                    <a:pt x="509688" y="811088"/>
                    <a:pt x="504824" y="815953"/>
                    <a:pt x="502392" y="820817"/>
                  </a:cubicBezTo>
                  <a:cubicBezTo>
                    <a:pt x="499960" y="820817"/>
                    <a:pt x="498136" y="821425"/>
                    <a:pt x="496920" y="822641"/>
                  </a:cubicBezTo>
                  <a:cubicBezTo>
                    <a:pt x="495704" y="823857"/>
                    <a:pt x="495096" y="824465"/>
                    <a:pt x="495096" y="824465"/>
                  </a:cubicBezTo>
                  <a:lnTo>
                    <a:pt x="440375" y="853650"/>
                  </a:lnTo>
                  <a:cubicBezTo>
                    <a:pt x="437943" y="858513"/>
                    <a:pt x="435511" y="862161"/>
                    <a:pt x="433079" y="864594"/>
                  </a:cubicBezTo>
                  <a:lnTo>
                    <a:pt x="433079" y="871890"/>
                  </a:lnTo>
                  <a:lnTo>
                    <a:pt x="422135" y="871890"/>
                  </a:lnTo>
                  <a:cubicBezTo>
                    <a:pt x="409974" y="876754"/>
                    <a:pt x="407542" y="873106"/>
                    <a:pt x="414839" y="860946"/>
                  </a:cubicBezTo>
                  <a:cubicBezTo>
                    <a:pt x="422135" y="858513"/>
                    <a:pt x="436119" y="848785"/>
                    <a:pt x="456791" y="831761"/>
                  </a:cubicBezTo>
                  <a:cubicBezTo>
                    <a:pt x="477464" y="814737"/>
                    <a:pt x="492664" y="803792"/>
                    <a:pt x="502392" y="798928"/>
                  </a:cubicBezTo>
                  <a:lnTo>
                    <a:pt x="509688" y="791632"/>
                  </a:lnTo>
                  <a:lnTo>
                    <a:pt x="484152" y="798928"/>
                  </a:lnTo>
                  <a:lnTo>
                    <a:pt x="458615" y="817169"/>
                  </a:lnTo>
                  <a:cubicBezTo>
                    <a:pt x="458615" y="819601"/>
                    <a:pt x="454359" y="823249"/>
                    <a:pt x="445847" y="828113"/>
                  </a:cubicBezTo>
                  <a:cubicBezTo>
                    <a:pt x="437335" y="832977"/>
                    <a:pt x="429431" y="835409"/>
                    <a:pt x="422135" y="835409"/>
                  </a:cubicBezTo>
                  <a:cubicBezTo>
                    <a:pt x="429431" y="828113"/>
                    <a:pt x="426999" y="826897"/>
                    <a:pt x="414839" y="831761"/>
                  </a:cubicBezTo>
                  <a:cubicBezTo>
                    <a:pt x="409974" y="839057"/>
                    <a:pt x="405110" y="842705"/>
                    <a:pt x="400246" y="842705"/>
                  </a:cubicBezTo>
                  <a:cubicBezTo>
                    <a:pt x="400246" y="847569"/>
                    <a:pt x="398422" y="850001"/>
                    <a:pt x="394774" y="850001"/>
                  </a:cubicBezTo>
                  <a:cubicBezTo>
                    <a:pt x="391126" y="850001"/>
                    <a:pt x="388086" y="851217"/>
                    <a:pt x="385654" y="853650"/>
                  </a:cubicBezTo>
                  <a:lnTo>
                    <a:pt x="378358" y="860946"/>
                  </a:lnTo>
                  <a:cubicBezTo>
                    <a:pt x="375926" y="858513"/>
                    <a:pt x="372278" y="858513"/>
                    <a:pt x="367414" y="860946"/>
                  </a:cubicBezTo>
                  <a:lnTo>
                    <a:pt x="349173" y="871890"/>
                  </a:lnTo>
                  <a:cubicBezTo>
                    <a:pt x="344309" y="871890"/>
                    <a:pt x="339445" y="874322"/>
                    <a:pt x="334581" y="879186"/>
                  </a:cubicBezTo>
                  <a:cubicBezTo>
                    <a:pt x="329717" y="884050"/>
                    <a:pt x="322421" y="888914"/>
                    <a:pt x="312692" y="893778"/>
                  </a:cubicBezTo>
                  <a:cubicBezTo>
                    <a:pt x="312692" y="893778"/>
                    <a:pt x="307828" y="898642"/>
                    <a:pt x="298100" y="908371"/>
                  </a:cubicBezTo>
                  <a:cubicBezTo>
                    <a:pt x="295668" y="905938"/>
                    <a:pt x="292628" y="906547"/>
                    <a:pt x="288980" y="910195"/>
                  </a:cubicBezTo>
                  <a:cubicBezTo>
                    <a:pt x="285332" y="913843"/>
                    <a:pt x="283508" y="918099"/>
                    <a:pt x="283508" y="922963"/>
                  </a:cubicBezTo>
                  <a:lnTo>
                    <a:pt x="276212" y="922963"/>
                  </a:lnTo>
                  <a:lnTo>
                    <a:pt x="268916" y="926611"/>
                  </a:lnTo>
                  <a:cubicBezTo>
                    <a:pt x="268916" y="929043"/>
                    <a:pt x="266484" y="930259"/>
                    <a:pt x="261619" y="930259"/>
                  </a:cubicBezTo>
                  <a:lnTo>
                    <a:pt x="239731" y="948499"/>
                  </a:lnTo>
                  <a:cubicBezTo>
                    <a:pt x="222707" y="953363"/>
                    <a:pt x="206898" y="963092"/>
                    <a:pt x="192306" y="977684"/>
                  </a:cubicBezTo>
                  <a:cubicBezTo>
                    <a:pt x="192306" y="982548"/>
                    <a:pt x="191090" y="984980"/>
                    <a:pt x="188658" y="984980"/>
                  </a:cubicBezTo>
                  <a:cubicBezTo>
                    <a:pt x="186226" y="984980"/>
                    <a:pt x="182578" y="984980"/>
                    <a:pt x="177714" y="984980"/>
                  </a:cubicBezTo>
                  <a:lnTo>
                    <a:pt x="177714" y="988628"/>
                  </a:lnTo>
                  <a:lnTo>
                    <a:pt x="170417" y="984980"/>
                  </a:lnTo>
                  <a:lnTo>
                    <a:pt x="163121" y="992276"/>
                  </a:lnTo>
                  <a:cubicBezTo>
                    <a:pt x="158257" y="994708"/>
                    <a:pt x="159473" y="992276"/>
                    <a:pt x="166769" y="984980"/>
                  </a:cubicBezTo>
                  <a:lnTo>
                    <a:pt x="181362" y="974036"/>
                  </a:lnTo>
                  <a:cubicBezTo>
                    <a:pt x="181362" y="969172"/>
                    <a:pt x="185010" y="965524"/>
                    <a:pt x="192306" y="963092"/>
                  </a:cubicBezTo>
                  <a:lnTo>
                    <a:pt x="203250" y="952147"/>
                  </a:lnTo>
                  <a:cubicBezTo>
                    <a:pt x="198386" y="952147"/>
                    <a:pt x="195346" y="953363"/>
                    <a:pt x="194130" y="955796"/>
                  </a:cubicBezTo>
                  <a:cubicBezTo>
                    <a:pt x="192914" y="958228"/>
                    <a:pt x="191090" y="959444"/>
                    <a:pt x="188658" y="959444"/>
                  </a:cubicBezTo>
                  <a:cubicBezTo>
                    <a:pt x="186226" y="961876"/>
                    <a:pt x="182578" y="966740"/>
                    <a:pt x="177714" y="974036"/>
                  </a:cubicBezTo>
                  <a:cubicBezTo>
                    <a:pt x="172850" y="981332"/>
                    <a:pt x="169201" y="982548"/>
                    <a:pt x="166769" y="977684"/>
                  </a:cubicBezTo>
                  <a:cubicBezTo>
                    <a:pt x="161905" y="982548"/>
                    <a:pt x="156433" y="987412"/>
                    <a:pt x="150353" y="992276"/>
                  </a:cubicBezTo>
                  <a:lnTo>
                    <a:pt x="145611" y="995924"/>
                  </a:lnTo>
                  <a:lnTo>
                    <a:pt x="155825" y="995924"/>
                  </a:lnTo>
                  <a:cubicBezTo>
                    <a:pt x="150961" y="1000788"/>
                    <a:pt x="146097" y="1003220"/>
                    <a:pt x="141233" y="1003220"/>
                  </a:cubicBezTo>
                  <a:lnTo>
                    <a:pt x="137585" y="999572"/>
                  </a:lnTo>
                  <a:cubicBezTo>
                    <a:pt x="140017" y="1002005"/>
                    <a:pt x="141233" y="1005653"/>
                    <a:pt x="141233" y="1010517"/>
                  </a:cubicBezTo>
                  <a:cubicBezTo>
                    <a:pt x="138801" y="1010517"/>
                    <a:pt x="136369" y="1010517"/>
                    <a:pt x="133937" y="1010517"/>
                  </a:cubicBezTo>
                  <a:cubicBezTo>
                    <a:pt x="131505" y="1010517"/>
                    <a:pt x="132721" y="1009301"/>
                    <a:pt x="137585" y="1006869"/>
                  </a:cubicBezTo>
                  <a:cubicBezTo>
                    <a:pt x="137585" y="1004437"/>
                    <a:pt x="135761" y="1004437"/>
                    <a:pt x="132113" y="1006869"/>
                  </a:cubicBezTo>
                  <a:cubicBezTo>
                    <a:pt x="128465" y="1009301"/>
                    <a:pt x="125425" y="1010517"/>
                    <a:pt x="122993" y="1010517"/>
                  </a:cubicBezTo>
                  <a:cubicBezTo>
                    <a:pt x="120560" y="1012949"/>
                    <a:pt x="113264" y="1019029"/>
                    <a:pt x="101104" y="1028757"/>
                  </a:cubicBezTo>
                  <a:cubicBezTo>
                    <a:pt x="91376" y="1036053"/>
                    <a:pt x="81648" y="1043958"/>
                    <a:pt x="71920" y="1052470"/>
                  </a:cubicBezTo>
                  <a:cubicBezTo>
                    <a:pt x="62191" y="1060982"/>
                    <a:pt x="52463" y="1068886"/>
                    <a:pt x="42735" y="1076182"/>
                  </a:cubicBezTo>
                  <a:cubicBezTo>
                    <a:pt x="40303" y="1083478"/>
                    <a:pt x="36655" y="1084694"/>
                    <a:pt x="31791" y="1079830"/>
                  </a:cubicBezTo>
                  <a:cubicBezTo>
                    <a:pt x="39087" y="1077398"/>
                    <a:pt x="43951" y="1072534"/>
                    <a:pt x="46383" y="1065238"/>
                  </a:cubicBezTo>
                  <a:cubicBezTo>
                    <a:pt x="51247" y="1062806"/>
                    <a:pt x="54895" y="1060374"/>
                    <a:pt x="57327" y="1057942"/>
                  </a:cubicBezTo>
                  <a:cubicBezTo>
                    <a:pt x="59759" y="1055510"/>
                    <a:pt x="59759" y="1054294"/>
                    <a:pt x="57327" y="1054294"/>
                  </a:cubicBezTo>
                  <a:cubicBezTo>
                    <a:pt x="57327" y="1046997"/>
                    <a:pt x="59759" y="1046997"/>
                    <a:pt x="64623" y="1054294"/>
                  </a:cubicBezTo>
                  <a:lnTo>
                    <a:pt x="64623" y="1043349"/>
                  </a:lnTo>
                  <a:lnTo>
                    <a:pt x="68271" y="1036053"/>
                  </a:lnTo>
                  <a:cubicBezTo>
                    <a:pt x="70703" y="1033621"/>
                    <a:pt x="74352" y="1030581"/>
                    <a:pt x="79216" y="1026933"/>
                  </a:cubicBezTo>
                  <a:cubicBezTo>
                    <a:pt x="84080" y="1023285"/>
                    <a:pt x="87728" y="1020245"/>
                    <a:pt x="90160" y="1017813"/>
                  </a:cubicBezTo>
                  <a:cubicBezTo>
                    <a:pt x="90160" y="1012949"/>
                    <a:pt x="93808" y="1008085"/>
                    <a:pt x="101104" y="1003220"/>
                  </a:cubicBezTo>
                  <a:lnTo>
                    <a:pt x="101104" y="999572"/>
                  </a:lnTo>
                  <a:cubicBezTo>
                    <a:pt x="96240" y="1002005"/>
                    <a:pt x="86512" y="1011733"/>
                    <a:pt x="71920" y="1028757"/>
                  </a:cubicBezTo>
                  <a:cubicBezTo>
                    <a:pt x="67055" y="1028757"/>
                    <a:pt x="63407" y="1029365"/>
                    <a:pt x="60975" y="1030581"/>
                  </a:cubicBezTo>
                  <a:cubicBezTo>
                    <a:pt x="58543" y="1031797"/>
                    <a:pt x="57327" y="1033621"/>
                    <a:pt x="57327" y="1036053"/>
                  </a:cubicBezTo>
                  <a:lnTo>
                    <a:pt x="42735" y="1050645"/>
                  </a:lnTo>
                  <a:cubicBezTo>
                    <a:pt x="37871" y="1045782"/>
                    <a:pt x="33007" y="1049430"/>
                    <a:pt x="28143" y="1061590"/>
                  </a:cubicBezTo>
                  <a:cubicBezTo>
                    <a:pt x="28143" y="1064022"/>
                    <a:pt x="25711" y="1065238"/>
                    <a:pt x="20846" y="1065238"/>
                  </a:cubicBezTo>
                  <a:cubicBezTo>
                    <a:pt x="15982" y="1072534"/>
                    <a:pt x="11118" y="1077398"/>
                    <a:pt x="6254" y="1079830"/>
                  </a:cubicBezTo>
                  <a:lnTo>
                    <a:pt x="0" y="1088168"/>
                  </a:lnTo>
                  <a:lnTo>
                    <a:pt x="6254" y="1072534"/>
                  </a:lnTo>
                  <a:cubicBezTo>
                    <a:pt x="15982" y="1067670"/>
                    <a:pt x="24495" y="1057942"/>
                    <a:pt x="31791" y="1043349"/>
                  </a:cubicBezTo>
                  <a:cubicBezTo>
                    <a:pt x="34223" y="1040917"/>
                    <a:pt x="38479" y="1036053"/>
                    <a:pt x="44559" y="1028757"/>
                  </a:cubicBezTo>
                  <a:cubicBezTo>
                    <a:pt x="50639" y="1021461"/>
                    <a:pt x="54895" y="1015381"/>
                    <a:pt x="57327" y="1010517"/>
                  </a:cubicBezTo>
                  <a:cubicBezTo>
                    <a:pt x="147313" y="915667"/>
                    <a:pt x="192306" y="865810"/>
                    <a:pt x="192306" y="860946"/>
                  </a:cubicBezTo>
                  <a:cubicBezTo>
                    <a:pt x="194738" y="860946"/>
                    <a:pt x="197170" y="858513"/>
                    <a:pt x="199602" y="853650"/>
                  </a:cubicBezTo>
                  <a:lnTo>
                    <a:pt x="199602" y="850001"/>
                  </a:lnTo>
                  <a:cubicBezTo>
                    <a:pt x="202034" y="842705"/>
                    <a:pt x="205682" y="837841"/>
                    <a:pt x="210546" y="835409"/>
                  </a:cubicBezTo>
                  <a:cubicBezTo>
                    <a:pt x="217842" y="832977"/>
                    <a:pt x="221490" y="829329"/>
                    <a:pt x="221490" y="824465"/>
                  </a:cubicBezTo>
                  <a:lnTo>
                    <a:pt x="232435" y="813521"/>
                  </a:lnTo>
                  <a:lnTo>
                    <a:pt x="247027" y="798928"/>
                  </a:lnTo>
                  <a:cubicBezTo>
                    <a:pt x="247027" y="796496"/>
                    <a:pt x="266484" y="773392"/>
                    <a:pt x="305396" y="729615"/>
                  </a:cubicBezTo>
                  <a:lnTo>
                    <a:pt x="378358" y="645709"/>
                  </a:lnTo>
                  <a:cubicBezTo>
                    <a:pt x="392950" y="626253"/>
                    <a:pt x="402678" y="616525"/>
                    <a:pt x="407542" y="616525"/>
                  </a:cubicBezTo>
                  <a:lnTo>
                    <a:pt x="549817" y="448713"/>
                  </a:lnTo>
                  <a:cubicBezTo>
                    <a:pt x="549817" y="448713"/>
                    <a:pt x="552857" y="444457"/>
                    <a:pt x="558937" y="435945"/>
                  </a:cubicBezTo>
                  <a:cubicBezTo>
                    <a:pt x="565018" y="427433"/>
                    <a:pt x="569274" y="421961"/>
                    <a:pt x="571706" y="419528"/>
                  </a:cubicBezTo>
                  <a:cubicBezTo>
                    <a:pt x="583866" y="397640"/>
                    <a:pt x="596026" y="378184"/>
                    <a:pt x="608186" y="361159"/>
                  </a:cubicBezTo>
                  <a:cubicBezTo>
                    <a:pt x="620347" y="344135"/>
                    <a:pt x="630075" y="329543"/>
                    <a:pt x="637371" y="317382"/>
                  </a:cubicBezTo>
                  <a:cubicBezTo>
                    <a:pt x="637371" y="314950"/>
                    <a:pt x="639195" y="309478"/>
                    <a:pt x="642843" y="300966"/>
                  </a:cubicBezTo>
                  <a:cubicBezTo>
                    <a:pt x="646491" y="292454"/>
                    <a:pt x="649531" y="285766"/>
                    <a:pt x="651963" y="280902"/>
                  </a:cubicBezTo>
                  <a:cubicBezTo>
                    <a:pt x="656827" y="266309"/>
                    <a:pt x="658044" y="251717"/>
                    <a:pt x="655611" y="237125"/>
                  </a:cubicBezTo>
                  <a:lnTo>
                    <a:pt x="648315" y="207940"/>
                  </a:lnTo>
                  <a:cubicBezTo>
                    <a:pt x="650747" y="203076"/>
                    <a:pt x="650747" y="196996"/>
                    <a:pt x="648315" y="189700"/>
                  </a:cubicBezTo>
                  <a:cubicBezTo>
                    <a:pt x="648315" y="184836"/>
                    <a:pt x="648315" y="177540"/>
                    <a:pt x="648315" y="167811"/>
                  </a:cubicBezTo>
                  <a:lnTo>
                    <a:pt x="648315" y="160515"/>
                  </a:lnTo>
                  <a:cubicBezTo>
                    <a:pt x="648315" y="153219"/>
                    <a:pt x="647099" y="141059"/>
                    <a:pt x="644667" y="124035"/>
                  </a:cubicBezTo>
                  <a:cubicBezTo>
                    <a:pt x="642235" y="107010"/>
                    <a:pt x="642235" y="96066"/>
                    <a:pt x="644667" y="91202"/>
                  </a:cubicBezTo>
                  <a:cubicBezTo>
                    <a:pt x="642235" y="86338"/>
                    <a:pt x="641627" y="82082"/>
                    <a:pt x="642843" y="78434"/>
                  </a:cubicBezTo>
                  <a:cubicBezTo>
                    <a:pt x="644059" y="74786"/>
                    <a:pt x="643451" y="70529"/>
                    <a:pt x="641019" y="65665"/>
                  </a:cubicBezTo>
                  <a:cubicBezTo>
                    <a:pt x="641019" y="58369"/>
                    <a:pt x="643451" y="54721"/>
                    <a:pt x="648315" y="54721"/>
                  </a:cubicBezTo>
                  <a:lnTo>
                    <a:pt x="651963" y="58369"/>
                  </a:lnTo>
                  <a:cubicBezTo>
                    <a:pt x="661692" y="53505"/>
                    <a:pt x="662908" y="51073"/>
                    <a:pt x="655611" y="51073"/>
                  </a:cubicBezTo>
                  <a:lnTo>
                    <a:pt x="655611" y="47425"/>
                  </a:lnTo>
                  <a:cubicBezTo>
                    <a:pt x="655611" y="44993"/>
                    <a:pt x="657435" y="43169"/>
                    <a:pt x="661084" y="41953"/>
                  </a:cubicBezTo>
                  <a:cubicBezTo>
                    <a:pt x="664732" y="40737"/>
                    <a:pt x="668988" y="41345"/>
                    <a:pt x="673852" y="43777"/>
                  </a:cubicBezTo>
                  <a:lnTo>
                    <a:pt x="677500" y="47425"/>
                  </a:lnTo>
                  <a:lnTo>
                    <a:pt x="681148" y="40129"/>
                  </a:lnTo>
                  <a:cubicBezTo>
                    <a:pt x="681148" y="37697"/>
                    <a:pt x="681756" y="34048"/>
                    <a:pt x="682972" y="29185"/>
                  </a:cubicBezTo>
                  <a:cubicBezTo>
                    <a:pt x="684188" y="24321"/>
                    <a:pt x="683580" y="19456"/>
                    <a:pt x="681148" y="14592"/>
                  </a:cubicBezTo>
                  <a:cubicBezTo>
                    <a:pt x="681148" y="9728"/>
                    <a:pt x="683580" y="8512"/>
                    <a:pt x="688444" y="10944"/>
                  </a:cubicBezTo>
                  <a:lnTo>
                    <a:pt x="695740" y="7296"/>
                  </a:lnTo>
                  <a:lnTo>
                    <a:pt x="69938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40EDC331-E82D-1E05-0583-C6A95E5DCCB4}"/>
                </a:ext>
              </a:extLst>
            </p:cNvPr>
            <p:cNvSpPr txBox="1"/>
            <p:nvPr/>
          </p:nvSpPr>
          <p:spPr>
            <a:xfrm>
              <a:off x="1775691" y="1121718"/>
              <a:ext cx="2360304" cy="3057087"/>
            </a:xfrm>
            <a:custGeom>
              <a:avLst/>
              <a:gdLst/>
              <a:ahLst/>
              <a:cxnLst/>
              <a:rect l="l" t="t" r="r" b="b"/>
              <a:pathLst>
                <a:path w="2360304" h="3057087">
                  <a:moveTo>
                    <a:pt x="1054294" y="0"/>
                  </a:moveTo>
                  <a:lnTo>
                    <a:pt x="1065238" y="0"/>
                  </a:lnTo>
                  <a:cubicBezTo>
                    <a:pt x="1084694" y="0"/>
                    <a:pt x="1107799" y="9728"/>
                    <a:pt x="1134551" y="29185"/>
                  </a:cubicBezTo>
                  <a:cubicBezTo>
                    <a:pt x="1144279" y="34049"/>
                    <a:pt x="1155832" y="49857"/>
                    <a:pt x="1169208" y="76609"/>
                  </a:cubicBezTo>
                  <a:cubicBezTo>
                    <a:pt x="1182584" y="103362"/>
                    <a:pt x="1190488" y="125250"/>
                    <a:pt x="1192920" y="142275"/>
                  </a:cubicBezTo>
                  <a:cubicBezTo>
                    <a:pt x="1197785" y="142275"/>
                    <a:pt x="1201433" y="148355"/>
                    <a:pt x="1203865" y="160515"/>
                  </a:cubicBezTo>
                  <a:cubicBezTo>
                    <a:pt x="1206297" y="165379"/>
                    <a:pt x="1206297" y="169027"/>
                    <a:pt x="1203865" y="171459"/>
                  </a:cubicBezTo>
                  <a:cubicBezTo>
                    <a:pt x="1206297" y="173892"/>
                    <a:pt x="1209337" y="178755"/>
                    <a:pt x="1212985" y="186052"/>
                  </a:cubicBezTo>
                  <a:cubicBezTo>
                    <a:pt x="1216633" y="193348"/>
                    <a:pt x="1218457" y="196996"/>
                    <a:pt x="1218457" y="196996"/>
                  </a:cubicBezTo>
                  <a:cubicBezTo>
                    <a:pt x="1228185" y="223748"/>
                    <a:pt x="1233049" y="238341"/>
                    <a:pt x="1233049" y="240773"/>
                  </a:cubicBezTo>
                  <a:cubicBezTo>
                    <a:pt x="1233049" y="252933"/>
                    <a:pt x="1236697" y="259013"/>
                    <a:pt x="1243994" y="259013"/>
                  </a:cubicBezTo>
                  <a:cubicBezTo>
                    <a:pt x="1253722" y="259013"/>
                    <a:pt x="1265882" y="256581"/>
                    <a:pt x="1280474" y="251717"/>
                  </a:cubicBezTo>
                  <a:lnTo>
                    <a:pt x="1309659" y="240773"/>
                  </a:lnTo>
                  <a:cubicBezTo>
                    <a:pt x="1321819" y="235909"/>
                    <a:pt x="1333979" y="229829"/>
                    <a:pt x="1346140" y="222532"/>
                  </a:cubicBezTo>
                  <a:cubicBezTo>
                    <a:pt x="1358300" y="215236"/>
                    <a:pt x="1377756" y="206724"/>
                    <a:pt x="1404509" y="196996"/>
                  </a:cubicBezTo>
                  <a:cubicBezTo>
                    <a:pt x="1431261" y="192132"/>
                    <a:pt x="1447070" y="186052"/>
                    <a:pt x="1451934" y="178755"/>
                  </a:cubicBezTo>
                  <a:lnTo>
                    <a:pt x="1605153" y="94850"/>
                  </a:lnTo>
                  <a:cubicBezTo>
                    <a:pt x="1605153" y="92418"/>
                    <a:pt x="1607585" y="88770"/>
                    <a:pt x="1612449" y="83906"/>
                  </a:cubicBezTo>
                  <a:lnTo>
                    <a:pt x="1627041" y="72961"/>
                  </a:lnTo>
                  <a:lnTo>
                    <a:pt x="1648930" y="58369"/>
                  </a:lnTo>
                  <a:lnTo>
                    <a:pt x="1674466" y="40129"/>
                  </a:lnTo>
                  <a:cubicBezTo>
                    <a:pt x="1676898" y="37697"/>
                    <a:pt x="1680546" y="36481"/>
                    <a:pt x="1685410" y="36481"/>
                  </a:cubicBezTo>
                  <a:cubicBezTo>
                    <a:pt x="1685410" y="36481"/>
                    <a:pt x="1686626" y="35873"/>
                    <a:pt x="1689059" y="34657"/>
                  </a:cubicBezTo>
                  <a:cubicBezTo>
                    <a:pt x="1690275" y="34049"/>
                    <a:pt x="1692099" y="33289"/>
                    <a:pt x="1694531" y="32377"/>
                  </a:cubicBezTo>
                  <a:lnTo>
                    <a:pt x="1703651" y="29185"/>
                  </a:lnTo>
                  <a:lnTo>
                    <a:pt x="1696355" y="36481"/>
                  </a:lnTo>
                  <a:cubicBezTo>
                    <a:pt x="1696355" y="38913"/>
                    <a:pt x="1694531" y="42561"/>
                    <a:pt x="1690883" y="47425"/>
                  </a:cubicBezTo>
                  <a:cubicBezTo>
                    <a:pt x="1687235" y="52289"/>
                    <a:pt x="1682978" y="55937"/>
                    <a:pt x="1678114" y="58369"/>
                  </a:cubicBezTo>
                  <a:cubicBezTo>
                    <a:pt x="1670818" y="65665"/>
                    <a:pt x="1661090" y="72961"/>
                    <a:pt x="1648930" y="80258"/>
                  </a:cubicBezTo>
                  <a:cubicBezTo>
                    <a:pt x="1641634" y="87554"/>
                    <a:pt x="1631905" y="96066"/>
                    <a:pt x="1619745" y="105794"/>
                  </a:cubicBezTo>
                  <a:cubicBezTo>
                    <a:pt x="1607585" y="115522"/>
                    <a:pt x="1592993" y="128899"/>
                    <a:pt x="1575968" y="145923"/>
                  </a:cubicBezTo>
                  <a:lnTo>
                    <a:pt x="1539488" y="167811"/>
                  </a:lnTo>
                  <a:cubicBezTo>
                    <a:pt x="1534623" y="170243"/>
                    <a:pt x="1529759" y="173892"/>
                    <a:pt x="1524895" y="178755"/>
                  </a:cubicBezTo>
                  <a:cubicBezTo>
                    <a:pt x="1520031" y="183620"/>
                    <a:pt x="1515167" y="187268"/>
                    <a:pt x="1510303" y="189700"/>
                  </a:cubicBezTo>
                  <a:cubicBezTo>
                    <a:pt x="1488415" y="199428"/>
                    <a:pt x="1473822" y="209156"/>
                    <a:pt x="1466526" y="218884"/>
                  </a:cubicBezTo>
                  <a:cubicBezTo>
                    <a:pt x="1456798" y="226180"/>
                    <a:pt x="1439773" y="238341"/>
                    <a:pt x="1415453" y="255365"/>
                  </a:cubicBezTo>
                  <a:cubicBezTo>
                    <a:pt x="1391133" y="272390"/>
                    <a:pt x="1374108" y="284550"/>
                    <a:pt x="1364380" y="291846"/>
                  </a:cubicBezTo>
                  <a:cubicBezTo>
                    <a:pt x="1364380" y="296710"/>
                    <a:pt x="1360732" y="300358"/>
                    <a:pt x="1353436" y="302790"/>
                  </a:cubicBezTo>
                  <a:lnTo>
                    <a:pt x="1335195" y="328327"/>
                  </a:lnTo>
                  <a:cubicBezTo>
                    <a:pt x="1323035" y="330759"/>
                    <a:pt x="1313915" y="335623"/>
                    <a:pt x="1307835" y="342919"/>
                  </a:cubicBezTo>
                  <a:cubicBezTo>
                    <a:pt x="1301755" y="350215"/>
                    <a:pt x="1293851" y="359944"/>
                    <a:pt x="1284122" y="372104"/>
                  </a:cubicBezTo>
                  <a:lnTo>
                    <a:pt x="1265882" y="393992"/>
                  </a:lnTo>
                  <a:lnTo>
                    <a:pt x="1254938" y="430473"/>
                  </a:lnTo>
                  <a:lnTo>
                    <a:pt x="1251290" y="441417"/>
                  </a:lnTo>
                  <a:lnTo>
                    <a:pt x="1243994" y="463305"/>
                  </a:lnTo>
                  <a:cubicBezTo>
                    <a:pt x="1248858" y="463305"/>
                    <a:pt x="1250682" y="465129"/>
                    <a:pt x="1249466" y="468778"/>
                  </a:cubicBezTo>
                  <a:cubicBezTo>
                    <a:pt x="1248250" y="472426"/>
                    <a:pt x="1245210" y="475466"/>
                    <a:pt x="1240345" y="477898"/>
                  </a:cubicBezTo>
                  <a:lnTo>
                    <a:pt x="1233049" y="503434"/>
                  </a:lnTo>
                  <a:cubicBezTo>
                    <a:pt x="1242777" y="501002"/>
                    <a:pt x="1251290" y="491274"/>
                    <a:pt x="1258586" y="474250"/>
                  </a:cubicBezTo>
                  <a:lnTo>
                    <a:pt x="1258586" y="476074"/>
                  </a:lnTo>
                  <a:cubicBezTo>
                    <a:pt x="1258586" y="479722"/>
                    <a:pt x="1259802" y="481546"/>
                    <a:pt x="1262234" y="481546"/>
                  </a:cubicBezTo>
                  <a:cubicBezTo>
                    <a:pt x="1267098" y="486410"/>
                    <a:pt x="1269530" y="490058"/>
                    <a:pt x="1269530" y="492490"/>
                  </a:cubicBezTo>
                  <a:cubicBezTo>
                    <a:pt x="1269530" y="499786"/>
                    <a:pt x="1267706" y="506474"/>
                    <a:pt x="1264058" y="512554"/>
                  </a:cubicBezTo>
                  <a:cubicBezTo>
                    <a:pt x="1260410" y="518635"/>
                    <a:pt x="1257370" y="522891"/>
                    <a:pt x="1254938" y="525323"/>
                  </a:cubicBezTo>
                  <a:cubicBezTo>
                    <a:pt x="1252506" y="527755"/>
                    <a:pt x="1252506" y="525323"/>
                    <a:pt x="1254938" y="518027"/>
                  </a:cubicBezTo>
                  <a:lnTo>
                    <a:pt x="1254938" y="510730"/>
                  </a:lnTo>
                  <a:cubicBezTo>
                    <a:pt x="1252506" y="503434"/>
                    <a:pt x="1247642" y="514378"/>
                    <a:pt x="1240345" y="543563"/>
                  </a:cubicBezTo>
                  <a:lnTo>
                    <a:pt x="1233049" y="565451"/>
                  </a:lnTo>
                  <a:cubicBezTo>
                    <a:pt x="1228185" y="567884"/>
                    <a:pt x="1225753" y="572748"/>
                    <a:pt x="1225753" y="580044"/>
                  </a:cubicBezTo>
                  <a:lnTo>
                    <a:pt x="1196569" y="634765"/>
                  </a:lnTo>
                  <a:cubicBezTo>
                    <a:pt x="1189272" y="642061"/>
                    <a:pt x="1181976" y="653613"/>
                    <a:pt x="1174680" y="669422"/>
                  </a:cubicBezTo>
                  <a:cubicBezTo>
                    <a:pt x="1167384" y="685230"/>
                    <a:pt x="1162520" y="696782"/>
                    <a:pt x="1160088" y="704078"/>
                  </a:cubicBezTo>
                  <a:lnTo>
                    <a:pt x="1156440" y="711375"/>
                  </a:lnTo>
                  <a:cubicBezTo>
                    <a:pt x="1151575" y="713807"/>
                    <a:pt x="1147927" y="718671"/>
                    <a:pt x="1145495" y="725967"/>
                  </a:cubicBezTo>
                  <a:cubicBezTo>
                    <a:pt x="1143063" y="733263"/>
                    <a:pt x="1144279" y="736911"/>
                    <a:pt x="1149144" y="736911"/>
                  </a:cubicBezTo>
                  <a:lnTo>
                    <a:pt x="1149144" y="744207"/>
                  </a:lnTo>
                  <a:cubicBezTo>
                    <a:pt x="1154008" y="746639"/>
                    <a:pt x="1156440" y="745423"/>
                    <a:pt x="1156440" y="740559"/>
                  </a:cubicBezTo>
                  <a:cubicBezTo>
                    <a:pt x="1158872" y="738127"/>
                    <a:pt x="1161304" y="736303"/>
                    <a:pt x="1163736" y="735087"/>
                  </a:cubicBezTo>
                  <a:cubicBezTo>
                    <a:pt x="1166168" y="733871"/>
                    <a:pt x="1167384" y="732047"/>
                    <a:pt x="1167384" y="729615"/>
                  </a:cubicBezTo>
                  <a:lnTo>
                    <a:pt x="1167384" y="736911"/>
                  </a:lnTo>
                  <a:lnTo>
                    <a:pt x="1163736" y="747855"/>
                  </a:lnTo>
                  <a:lnTo>
                    <a:pt x="1171032" y="751503"/>
                  </a:lnTo>
                  <a:lnTo>
                    <a:pt x="1167384" y="758800"/>
                  </a:lnTo>
                  <a:cubicBezTo>
                    <a:pt x="1174680" y="753935"/>
                    <a:pt x="1177112" y="753935"/>
                    <a:pt x="1174680" y="758800"/>
                  </a:cubicBezTo>
                  <a:cubicBezTo>
                    <a:pt x="1177112" y="758800"/>
                    <a:pt x="1186840" y="749679"/>
                    <a:pt x="1203865" y="731439"/>
                  </a:cubicBezTo>
                  <a:cubicBezTo>
                    <a:pt x="1220889" y="713199"/>
                    <a:pt x="1231833" y="697998"/>
                    <a:pt x="1236697" y="685838"/>
                  </a:cubicBezTo>
                  <a:cubicBezTo>
                    <a:pt x="1239129" y="680974"/>
                    <a:pt x="1241561" y="678542"/>
                    <a:pt x="1243994" y="678542"/>
                  </a:cubicBezTo>
                  <a:cubicBezTo>
                    <a:pt x="1246426" y="678542"/>
                    <a:pt x="1246426" y="679758"/>
                    <a:pt x="1243994" y="682190"/>
                  </a:cubicBezTo>
                  <a:lnTo>
                    <a:pt x="1243994" y="689486"/>
                  </a:lnTo>
                  <a:cubicBezTo>
                    <a:pt x="1236697" y="684622"/>
                    <a:pt x="1233049" y="689486"/>
                    <a:pt x="1233049" y="704078"/>
                  </a:cubicBezTo>
                  <a:cubicBezTo>
                    <a:pt x="1230617" y="706510"/>
                    <a:pt x="1228185" y="708942"/>
                    <a:pt x="1225753" y="711375"/>
                  </a:cubicBezTo>
                  <a:lnTo>
                    <a:pt x="1203865" y="736911"/>
                  </a:lnTo>
                  <a:cubicBezTo>
                    <a:pt x="1186840" y="761232"/>
                    <a:pt x="1178328" y="774608"/>
                    <a:pt x="1178328" y="777040"/>
                  </a:cubicBezTo>
                  <a:cubicBezTo>
                    <a:pt x="1163736" y="786768"/>
                    <a:pt x="1157656" y="797712"/>
                    <a:pt x="1160088" y="809873"/>
                  </a:cubicBezTo>
                  <a:cubicBezTo>
                    <a:pt x="1160088" y="812305"/>
                    <a:pt x="1158872" y="814129"/>
                    <a:pt x="1156440" y="815345"/>
                  </a:cubicBezTo>
                  <a:cubicBezTo>
                    <a:pt x="1154008" y="816561"/>
                    <a:pt x="1151575" y="815953"/>
                    <a:pt x="1149144" y="813521"/>
                  </a:cubicBezTo>
                  <a:cubicBezTo>
                    <a:pt x="1149144" y="813521"/>
                    <a:pt x="1148536" y="815345"/>
                    <a:pt x="1147319" y="818993"/>
                  </a:cubicBezTo>
                  <a:cubicBezTo>
                    <a:pt x="1146103" y="822641"/>
                    <a:pt x="1146712" y="824465"/>
                    <a:pt x="1149144" y="824465"/>
                  </a:cubicBezTo>
                  <a:lnTo>
                    <a:pt x="1145495" y="831761"/>
                  </a:lnTo>
                  <a:cubicBezTo>
                    <a:pt x="1145495" y="836625"/>
                    <a:pt x="1143063" y="840881"/>
                    <a:pt x="1138199" y="844529"/>
                  </a:cubicBezTo>
                  <a:cubicBezTo>
                    <a:pt x="1133335" y="848177"/>
                    <a:pt x="1128471" y="852434"/>
                    <a:pt x="1123607" y="857297"/>
                  </a:cubicBezTo>
                  <a:lnTo>
                    <a:pt x="1127255" y="850001"/>
                  </a:lnTo>
                  <a:lnTo>
                    <a:pt x="1123607" y="846353"/>
                  </a:lnTo>
                  <a:lnTo>
                    <a:pt x="1109015" y="890130"/>
                  </a:lnTo>
                  <a:cubicBezTo>
                    <a:pt x="1104151" y="892562"/>
                    <a:pt x="1102935" y="893778"/>
                    <a:pt x="1105367" y="893778"/>
                  </a:cubicBezTo>
                  <a:lnTo>
                    <a:pt x="1105367" y="904722"/>
                  </a:lnTo>
                  <a:cubicBezTo>
                    <a:pt x="1102935" y="909587"/>
                    <a:pt x="1100502" y="913235"/>
                    <a:pt x="1098070" y="915667"/>
                  </a:cubicBezTo>
                  <a:lnTo>
                    <a:pt x="1079830" y="919315"/>
                  </a:lnTo>
                  <a:cubicBezTo>
                    <a:pt x="1077398" y="924179"/>
                    <a:pt x="1072534" y="926611"/>
                    <a:pt x="1065238" y="926611"/>
                  </a:cubicBezTo>
                  <a:cubicBezTo>
                    <a:pt x="1055510" y="929043"/>
                    <a:pt x="1046997" y="932691"/>
                    <a:pt x="1039701" y="937555"/>
                  </a:cubicBezTo>
                  <a:cubicBezTo>
                    <a:pt x="1032405" y="942419"/>
                    <a:pt x="1027541" y="947284"/>
                    <a:pt x="1025109" y="952148"/>
                  </a:cubicBezTo>
                  <a:cubicBezTo>
                    <a:pt x="1025109" y="954580"/>
                    <a:pt x="1022677" y="958228"/>
                    <a:pt x="1017813" y="963092"/>
                  </a:cubicBezTo>
                  <a:cubicBezTo>
                    <a:pt x="1012949" y="967956"/>
                    <a:pt x="1009301" y="971604"/>
                    <a:pt x="1006869" y="974036"/>
                  </a:cubicBezTo>
                  <a:lnTo>
                    <a:pt x="988628" y="981332"/>
                  </a:lnTo>
                  <a:cubicBezTo>
                    <a:pt x="988628" y="983764"/>
                    <a:pt x="981940" y="987413"/>
                    <a:pt x="968564" y="992276"/>
                  </a:cubicBezTo>
                  <a:cubicBezTo>
                    <a:pt x="955188" y="997141"/>
                    <a:pt x="944851" y="999573"/>
                    <a:pt x="937555" y="999573"/>
                  </a:cubicBezTo>
                  <a:lnTo>
                    <a:pt x="933907" y="995924"/>
                  </a:lnTo>
                  <a:lnTo>
                    <a:pt x="919315" y="999573"/>
                  </a:lnTo>
                  <a:cubicBezTo>
                    <a:pt x="916883" y="999573"/>
                    <a:pt x="914451" y="999573"/>
                    <a:pt x="912019" y="999573"/>
                  </a:cubicBezTo>
                  <a:cubicBezTo>
                    <a:pt x="909587" y="999573"/>
                    <a:pt x="908371" y="999573"/>
                    <a:pt x="908371" y="999573"/>
                  </a:cubicBezTo>
                  <a:lnTo>
                    <a:pt x="901074" y="1010517"/>
                  </a:lnTo>
                  <a:lnTo>
                    <a:pt x="893778" y="1006869"/>
                  </a:lnTo>
                  <a:cubicBezTo>
                    <a:pt x="898642" y="997141"/>
                    <a:pt x="877970" y="989844"/>
                    <a:pt x="831761" y="984980"/>
                  </a:cubicBezTo>
                  <a:lnTo>
                    <a:pt x="802576" y="974036"/>
                  </a:lnTo>
                  <a:cubicBezTo>
                    <a:pt x="797712" y="969172"/>
                    <a:pt x="792848" y="965524"/>
                    <a:pt x="787984" y="963092"/>
                  </a:cubicBezTo>
                  <a:cubicBezTo>
                    <a:pt x="787984" y="967956"/>
                    <a:pt x="800752" y="988628"/>
                    <a:pt x="826289" y="1025109"/>
                  </a:cubicBezTo>
                  <a:cubicBezTo>
                    <a:pt x="851825" y="1061590"/>
                    <a:pt x="868242" y="1081046"/>
                    <a:pt x="875538" y="1083478"/>
                  </a:cubicBezTo>
                  <a:cubicBezTo>
                    <a:pt x="877970" y="1088343"/>
                    <a:pt x="881618" y="1091991"/>
                    <a:pt x="886482" y="1094423"/>
                  </a:cubicBezTo>
                  <a:cubicBezTo>
                    <a:pt x="888914" y="1099287"/>
                    <a:pt x="892562" y="1102935"/>
                    <a:pt x="897426" y="1105367"/>
                  </a:cubicBezTo>
                  <a:cubicBezTo>
                    <a:pt x="902291" y="1110231"/>
                    <a:pt x="905939" y="1112663"/>
                    <a:pt x="908371" y="1112663"/>
                  </a:cubicBezTo>
                  <a:lnTo>
                    <a:pt x="912019" y="1123607"/>
                  </a:lnTo>
                  <a:lnTo>
                    <a:pt x="922963" y="1123607"/>
                  </a:lnTo>
                  <a:cubicBezTo>
                    <a:pt x="918099" y="1126039"/>
                    <a:pt x="915059" y="1128471"/>
                    <a:pt x="913843" y="1130903"/>
                  </a:cubicBezTo>
                  <a:cubicBezTo>
                    <a:pt x="912627" y="1133335"/>
                    <a:pt x="914451" y="1134551"/>
                    <a:pt x="919315" y="1134551"/>
                  </a:cubicBezTo>
                  <a:lnTo>
                    <a:pt x="933907" y="1141847"/>
                  </a:lnTo>
                  <a:cubicBezTo>
                    <a:pt x="936339" y="1144279"/>
                    <a:pt x="938771" y="1147927"/>
                    <a:pt x="941203" y="1152792"/>
                  </a:cubicBezTo>
                  <a:cubicBezTo>
                    <a:pt x="941203" y="1155224"/>
                    <a:pt x="942419" y="1157048"/>
                    <a:pt x="944851" y="1158264"/>
                  </a:cubicBezTo>
                  <a:cubicBezTo>
                    <a:pt x="947283" y="1159480"/>
                    <a:pt x="952148" y="1158872"/>
                    <a:pt x="959444" y="1156440"/>
                  </a:cubicBezTo>
                  <a:cubicBezTo>
                    <a:pt x="961876" y="1156440"/>
                    <a:pt x="964308" y="1157048"/>
                    <a:pt x="966740" y="1158264"/>
                  </a:cubicBezTo>
                  <a:cubicBezTo>
                    <a:pt x="969172" y="1159480"/>
                    <a:pt x="969172" y="1161304"/>
                    <a:pt x="966740" y="1163736"/>
                  </a:cubicBezTo>
                  <a:cubicBezTo>
                    <a:pt x="969172" y="1171032"/>
                    <a:pt x="971604" y="1173464"/>
                    <a:pt x="974036" y="1171032"/>
                  </a:cubicBezTo>
                  <a:cubicBezTo>
                    <a:pt x="976468" y="1168600"/>
                    <a:pt x="978900" y="1167384"/>
                    <a:pt x="981332" y="1167384"/>
                  </a:cubicBezTo>
                  <a:cubicBezTo>
                    <a:pt x="981332" y="1174680"/>
                    <a:pt x="983764" y="1179544"/>
                    <a:pt x="988628" y="1181976"/>
                  </a:cubicBezTo>
                  <a:cubicBezTo>
                    <a:pt x="988628" y="1174680"/>
                    <a:pt x="991060" y="1174680"/>
                    <a:pt x="995924" y="1181976"/>
                  </a:cubicBezTo>
                  <a:lnTo>
                    <a:pt x="999572" y="1189272"/>
                  </a:lnTo>
                  <a:lnTo>
                    <a:pt x="1006869" y="1189272"/>
                  </a:lnTo>
                  <a:cubicBezTo>
                    <a:pt x="1011733" y="1191704"/>
                    <a:pt x="1011733" y="1193528"/>
                    <a:pt x="1006869" y="1194745"/>
                  </a:cubicBezTo>
                  <a:cubicBezTo>
                    <a:pt x="1002005" y="1195961"/>
                    <a:pt x="997140" y="1195352"/>
                    <a:pt x="992276" y="1192921"/>
                  </a:cubicBezTo>
                  <a:cubicBezTo>
                    <a:pt x="989844" y="1192921"/>
                    <a:pt x="986196" y="1195352"/>
                    <a:pt x="981332" y="1200217"/>
                  </a:cubicBezTo>
                  <a:cubicBezTo>
                    <a:pt x="981332" y="1205081"/>
                    <a:pt x="978900" y="1203865"/>
                    <a:pt x="974036" y="1196569"/>
                  </a:cubicBezTo>
                  <a:lnTo>
                    <a:pt x="974036" y="1203865"/>
                  </a:lnTo>
                  <a:lnTo>
                    <a:pt x="966740" y="1200217"/>
                  </a:lnTo>
                  <a:cubicBezTo>
                    <a:pt x="961876" y="1205081"/>
                    <a:pt x="960660" y="1207513"/>
                    <a:pt x="963092" y="1207513"/>
                  </a:cubicBezTo>
                  <a:lnTo>
                    <a:pt x="970388" y="1214809"/>
                  </a:lnTo>
                  <a:cubicBezTo>
                    <a:pt x="970388" y="1214809"/>
                    <a:pt x="972820" y="1214809"/>
                    <a:pt x="977684" y="1214809"/>
                  </a:cubicBezTo>
                  <a:cubicBezTo>
                    <a:pt x="982548" y="1214809"/>
                    <a:pt x="987412" y="1214809"/>
                    <a:pt x="992276" y="1214809"/>
                  </a:cubicBezTo>
                  <a:cubicBezTo>
                    <a:pt x="1002005" y="1209945"/>
                    <a:pt x="1009301" y="1202649"/>
                    <a:pt x="1014165" y="1192921"/>
                  </a:cubicBezTo>
                  <a:cubicBezTo>
                    <a:pt x="1016597" y="1192921"/>
                    <a:pt x="1026933" y="1187448"/>
                    <a:pt x="1045173" y="1176504"/>
                  </a:cubicBezTo>
                  <a:cubicBezTo>
                    <a:pt x="1063414" y="1165560"/>
                    <a:pt x="1074966" y="1157656"/>
                    <a:pt x="1079830" y="1152792"/>
                  </a:cubicBezTo>
                  <a:lnTo>
                    <a:pt x="1090774" y="1156440"/>
                  </a:lnTo>
                  <a:cubicBezTo>
                    <a:pt x="1107799" y="1146712"/>
                    <a:pt x="1126039" y="1134551"/>
                    <a:pt x="1145495" y="1119959"/>
                  </a:cubicBezTo>
                  <a:cubicBezTo>
                    <a:pt x="1184408" y="1100503"/>
                    <a:pt x="1218457" y="1079830"/>
                    <a:pt x="1247642" y="1057942"/>
                  </a:cubicBezTo>
                  <a:cubicBezTo>
                    <a:pt x="1262234" y="1053078"/>
                    <a:pt x="1278650" y="1045781"/>
                    <a:pt x="1296891" y="1036053"/>
                  </a:cubicBezTo>
                  <a:cubicBezTo>
                    <a:pt x="1315131" y="1026325"/>
                    <a:pt x="1327899" y="1019029"/>
                    <a:pt x="1335195" y="1014165"/>
                  </a:cubicBezTo>
                  <a:cubicBezTo>
                    <a:pt x="1352220" y="1002005"/>
                    <a:pt x="1375324" y="987413"/>
                    <a:pt x="1404509" y="970388"/>
                  </a:cubicBezTo>
                  <a:cubicBezTo>
                    <a:pt x="1433693" y="953363"/>
                    <a:pt x="1450718" y="943636"/>
                    <a:pt x="1455582" y="941203"/>
                  </a:cubicBezTo>
                  <a:cubicBezTo>
                    <a:pt x="1460446" y="936339"/>
                    <a:pt x="1468958" y="931475"/>
                    <a:pt x="1481118" y="926611"/>
                  </a:cubicBezTo>
                  <a:cubicBezTo>
                    <a:pt x="1493279" y="921747"/>
                    <a:pt x="1501791" y="918099"/>
                    <a:pt x="1506655" y="915667"/>
                  </a:cubicBezTo>
                  <a:cubicBezTo>
                    <a:pt x="1518815" y="908371"/>
                    <a:pt x="1530975" y="901683"/>
                    <a:pt x="1543136" y="895602"/>
                  </a:cubicBezTo>
                  <a:cubicBezTo>
                    <a:pt x="1555296" y="889522"/>
                    <a:pt x="1563808" y="884050"/>
                    <a:pt x="1568672" y="879186"/>
                  </a:cubicBezTo>
                  <a:cubicBezTo>
                    <a:pt x="1585697" y="867026"/>
                    <a:pt x="1594209" y="859730"/>
                    <a:pt x="1594209" y="857297"/>
                  </a:cubicBezTo>
                  <a:cubicBezTo>
                    <a:pt x="1594209" y="857297"/>
                    <a:pt x="1611233" y="840273"/>
                    <a:pt x="1645282" y="806224"/>
                  </a:cubicBezTo>
                  <a:cubicBezTo>
                    <a:pt x="1652578" y="803792"/>
                    <a:pt x="1656226" y="798928"/>
                    <a:pt x="1656226" y="791632"/>
                  </a:cubicBezTo>
                  <a:cubicBezTo>
                    <a:pt x="1678114" y="779472"/>
                    <a:pt x="1695139" y="772176"/>
                    <a:pt x="1707299" y="769744"/>
                  </a:cubicBezTo>
                  <a:cubicBezTo>
                    <a:pt x="1717027" y="764880"/>
                    <a:pt x="1736483" y="762448"/>
                    <a:pt x="1765668" y="762448"/>
                  </a:cubicBezTo>
                  <a:cubicBezTo>
                    <a:pt x="1765668" y="762448"/>
                    <a:pt x="1768708" y="763056"/>
                    <a:pt x="1774788" y="764272"/>
                  </a:cubicBezTo>
                  <a:cubicBezTo>
                    <a:pt x="1780869" y="765488"/>
                    <a:pt x="1786341" y="763664"/>
                    <a:pt x="1791205" y="758800"/>
                  </a:cubicBezTo>
                  <a:lnTo>
                    <a:pt x="1805797" y="762448"/>
                  </a:lnTo>
                  <a:cubicBezTo>
                    <a:pt x="1825253" y="777040"/>
                    <a:pt x="1839846" y="783120"/>
                    <a:pt x="1849574" y="780688"/>
                  </a:cubicBezTo>
                  <a:lnTo>
                    <a:pt x="1864166" y="777040"/>
                  </a:lnTo>
                  <a:lnTo>
                    <a:pt x="1893351" y="784336"/>
                  </a:lnTo>
                  <a:cubicBezTo>
                    <a:pt x="1915239" y="796496"/>
                    <a:pt x="1926183" y="802576"/>
                    <a:pt x="1926183" y="802576"/>
                  </a:cubicBezTo>
                  <a:cubicBezTo>
                    <a:pt x="1928615" y="807440"/>
                    <a:pt x="1935304" y="810481"/>
                    <a:pt x="1946248" y="811697"/>
                  </a:cubicBezTo>
                  <a:cubicBezTo>
                    <a:pt x="1957192" y="812913"/>
                    <a:pt x="1967528" y="813521"/>
                    <a:pt x="1977256" y="813521"/>
                  </a:cubicBezTo>
                  <a:lnTo>
                    <a:pt x="1980905" y="813521"/>
                  </a:lnTo>
                  <a:cubicBezTo>
                    <a:pt x="1995497" y="813521"/>
                    <a:pt x="2007657" y="813521"/>
                    <a:pt x="2017385" y="813521"/>
                  </a:cubicBezTo>
                  <a:cubicBezTo>
                    <a:pt x="2029546" y="815953"/>
                    <a:pt x="2044138" y="820817"/>
                    <a:pt x="2061162" y="828113"/>
                  </a:cubicBezTo>
                  <a:cubicBezTo>
                    <a:pt x="2058730" y="832977"/>
                    <a:pt x="2058122" y="836017"/>
                    <a:pt x="2059338" y="837233"/>
                  </a:cubicBezTo>
                  <a:cubicBezTo>
                    <a:pt x="2060554" y="838449"/>
                    <a:pt x="2063594" y="839057"/>
                    <a:pt x="2068458" y="839057"/>
                  </a:cubicBezTo>
                  <a:cubicBezTo>
                    <a:pt x="2075755" y="839057"/>
                    <a:pt x="2081835" y="839057"/>
                    <a:pt x="2086699" y="839057"/>
                  </a:cubicBezTo>
                  <a:cubicBezTo>
                    <a:pt x="2091563" y="839057"/>
                    <a:pt x="2096427" y="843921"/>
                    <a:pt x="2101291" y="853649"/>
                  </a:cubicBezTo>
                  <a:cubicBezTo>
                    <a:pt x="2106155" y="860946"/>
                    <a:pt x="2115883" y="881618"/>
                    <a:pt x="2130476" y="915667"/>
                  </a:cubicBezTo>
                  <a:cubicBezTo>
                    <a:pt x="2130476" y="918099"/>
                    <a:pt x="2130476" y="920531"/>
                    <a:pt x="2130476" y="922963"/>
                  </a:cubicBezTo>
                  <a:cubicBezTo>
                    <a:pt x="2130476" y="925395"/>
                    <a:pt x="2131692" y="926611"/>
                    <a:pt x="2134124" y="926611"/>
                  </a:cubicBezTo>
                  <a:cubicBezTo>
                    <a:pt x="2136556" y="938771"/>
                    <a:pt x="2138988" y="947284"/>
                    <a:pt x="2141420" y="952148"/>
                  </a:cubicBezTo>
                  <a:cubicBezTo>
                    <a:pt x="2143852" y="957011"/>
                    <a:pt x="2145068" y="963092"/>
                    <a:pt x="2145068" y="970388"/>
                  </a:cubicBezTo>
                  <a:cubicBezTo>
                    <a:pt x="2145068" y="977684"/>
                    <a:pt x="2146284" y="982548"/>
                    <a:pt x="2148716" y="984980"/>
                  </a:cubicBezTo>
                  <a:cubicBezTo>
                    <a:pt x="2151148" y="980116"/>
                    <a:pt x="2151756" y="974036"/>
                    <a:pt x="2150540" y="966740"/>
                  </a:cubicBezTo>
                  <a:cubicBezTo>
                    <a:pt x="2149324" y="959444"/>
                    <a:pt x="2149932" y="952148"/>
                    <a:pt x="2152364" y="944851"/>
                  </a:cubicBezTo>
                  <a:cubicBezTo>
                    <a:pt x="2142636" y="886482"/>
                    <a:pt x="2136556" y="864594"/>
                    <a:pt x="2134124" y="879186"/>
                  </a:cubicBezTo>
                  <a:lnTo>
                    <a:pt x="2134124" y="871890"/>
                  </a:lnTo>
                  <a:lnTo>
                    <a:pt x="2126828" y="864594"/>
                  </a:lnTo>
                  <a:lnTo>
                    <a:pt x="2119531" y="864594"/>
                  </a:lnTo>
                  <a:cubicBezTo>
                    <a:pt x="2114667" y="864594"/>
                    <a:pt x="2113451" y="863378"/>
                    <a:pt x="2115883" y="860946"/>
                  </a:cubicBezTo>
                  <a:cubicBezTo>
                    <a:pt x="2118315" y="858514"/>
                    <a:pt x="2123179" y="858514"/>
                    <a:pt x="2130476" y="860946"/>
                  </a:cubicBezTo>
                  <a:lnTo>
                    <a:pt x="2137772" y="860946"/>
                  </a:lnTo>
                  <a:cubicBezTo>
                    <a:pt x="2147500" y="860946"/>
                    <a:pt x="2152364" y="868242"/>
                    <a:pt x="2152364" y="882834"/>
                  </a:cubicBezTo>
                  <a:lnTo>
                    <a:pt x="2156012" y="904722"/>
                  </a:lnTo>
                  <a:lnTo>
                    <a:pt x="2163308" y="963092"/>
                  </a:lnTo>
                  <a:cubicBezTo>
                    <a:pt x="2160876" y="982548"/>
                    <a:pt x="2162092" y="994709"/>
                    <a:pt x="2166956" y="999573"/>
                  </a:cubicBezTo>
                  <a:lnTo>
                    <a:pt x="2166956" y="1017813"/>
                  </a:lnTo>
                  <a:cubicBezTo>
                    <a:pt x="2174253" y="1015381"/>
                    <a:pt x="2175469" y="1011733"/>
                    <a:pt x="2170604" y="1006869"/>
                  </a:cubicBezTo>
                  <a:lnTo>
                    <a:pt x="2170604" y="999573"/>
                  </a:lnTo>
                  <a:lnTo>
                    <a:pt x="2181549" y="1006869"/>
                  </a:lnTo>
                  <a:cubicBezTo>
                    <a:pt x="2179117" y="1011733"/>
                    <a:pt x="2179117" y="1015989"/>
                    <a:pt x="2181549" y="1019637"/>
                  </a:cubicBezTo>
                  <a:cubicBezTo>
                    <a:pt x="2183981" y="1023285"/>
                    <a:pt x="2183981" y="1025109"/>
                    <a:pt x="2181549" y="1025109"/>
                  </a:cubicBezTo>
                  <a:lnTo>
                    <a:pt x="2188845" y="1028757"/>
                  </a:lnTo>
                  <a:lnTo>
                    <a:pt x="2188845" y="1025109"/>
                  </a:lnTo>
                  <a:cubicBezTo>
                    <a:pt x="2191277" y="1025109"/>
                    <a:pt x="2192493" y="1025109"/>
                    <a:pt x="2192493" y="1025109"/>
                  </a:cubicBezTo>
                  <a:cubicBezTo>
                    <a:pt x="2192493" y="1025109"/>
                    <a:pt x="2192493" y="1026325"/>
                    <a:pt x="2192493" y="1028757"/>
                  </a:cubicBezTo>
                  <a:lnTo>
                    <a:pt x="2192493" y="1036053"/>
                  </a:lnTo>
                  <a:cubicBezTo>
                    <a:pt x="2194925" y="1040917"/>
                    <a:pt x="2198573" y="1043349"/>
                    <a:pt x="2203437" y="1043349"/>
                  </a:cubicBezTo>
                  <a:cubicBezTo>
                    <a:pt x="2213165" y="1057942"/>
                    <a:pt x="2221677" y="1067670"/>
                    <a:pt x="2228974" y="1072534"/>
                  </a:cubicBezTo>
                  <a:cubicBezTo>
                    <a:pt x="2236270" y="1077398"/>
                    <a:pt x="2243566" y="1076182"/>
                    <a:pt x="2250862" y="1068886"/>
                  </a:cubicBezTo>
                  <a:lnTo>
                    <a:pt x="2265454" y="1076182"/>
                  </a:lnTo>
                  <a:cubicBezTo>
                    <a:pt x="2267886" y="1078614"/>
                    <a:pt x="2267886" y="1082262"/>
                    <a:pt x="2265454" y="1087126"/>
                  </a:cubicBezTo>
                  <a:cubicBezTo>
                    <a:pt x="2275183" y="1094423"/>
                    <a:pt x="2282479" y="1096854"/>
                    <a:pt x="2287343" y="1094423"/>
                  </a:cubicBezTo>
                  <a:cubicBezTo>
                    <a:pt x="2292207" y="1094423"/>
                    <a:pt x="2297071" y="1098071"/>
                    <a:pt x="2301935" y="1105367"/>
                  </a:cubicBezTo>
                  <a:lnTo>
                    <a:pt x="2305583" y="1123607"/>
                  </a:lnTo>
                  <a:cubicBezTo>
                    <a:pt x="2312879" y="1128471"/>
                    <a:pt x="2312879" y="1138199"/>
                    <a:pt x="2305583" y="1152792"/>
                  </a:cubicBezTo>
                  <a:lnTo>
                    <a:pt x="2301935" y="1149144"/>
                  </a:lnTo>
                  <a:cubicBezTo>
                    <a:pt x="2309231" y="1146712"/>
                    <a:pt x="2309231" y="1141847"/>
                    <a:pt x="2301935" y="1134551"/>
                  </a:cubicBezTo>
                  <a:lnTo>
                    <a:pt x="2301935" y="1145496"/>
                  </a:lnTo>
                  <a:lnTo>
                    <a:pt x="2301935" y="1149144"/>
                  </a:lnTo>
                  <a:lnTo>
                    <a:pt x="2301935" y="1151880"/>
                  </a:lnTo>
                  <a:cubicBezTo>
                    <a:pt x="2301935" y="1154920"/>
                    <a:pt x="2301935" y="1158872"/>
                    <a:pt x="2301935" y="1163736"/>
                  </a:cubicBezTo>
                  <a:cubicBezTo>
                    <a:pt x="2331120" y="1207513"/>
                    <a:pt x="2343280" y="1237913"/>
                    <a:pt x="2338416" y="1254938"/>
                  </a:cubicBezTo>
                  <a:cubicBezTo>
                    <a:pt x="2338416" y="1271962"/>
                    <a:pt x="2343280" y="1285338"/>
                    <a:pt x="2353008" y="1295067"/>
                  </a:cubicBezTo>
                  <a:cubicBezTo>
                    <a:pt x="2362737" y="1302363"/>
                    <a:pt x="2362737" y="1310875"/>
                    <a:pt x="2353008" y="1320603"/>
                  </a:cubicBezTo>
                  <a:cubicBezTo>
                    <a:pt x="2350576" y="1320603"/>
                    <a:pt x="2346928" y="1322427"/>
                    <a:pt x="2342064" y="1326075"/>
                  </a:cubicBezTo>
                  <a:cubicBezTo>
                    <a:pt x="2337200" y="1329723"/>
                    <a:pt x="2333552" y="1332763"/>
                    <a:pt x="2331120" y="1335195"/>
                  </a:cubicBezTo>
                  <a:cubicBezTo>
                    <a:pt x="2326256" y="1342492"/>
                    <a:pt x="2323823" y="1348572"/>
                    <a:pt x="2323823" y="1353436"/>
                  </a:cubicBezTo>
                  <a:cubicBezTo>
                    <a:pt x="2321391" y="1351004"/>
                    <a:pt x="2319567" y="1351004"/>
                    <a:pt x="2318351" y="1353436"/>
                  </a:cubicBezTo>
                  <a:cubicBezTo>
                    <a:pt x="2317136" y="1355868"/>
                    <a:pt x="2317743" y="1358300"/>
                    <a:pt x="2320175" y="1360732"/>
                  </a:cubicBezTo>
                  <a:cubicBezTo>
                    <a:pt x="2322608" y="1363164"/>
                    <a:pt x="2325040" y="1369852"/>
                    <a:pt x="2327472" y="1380796"/>
                  </a:cubicBezTo>
                  <a:cubicBezTo>
                    <a:pt x="2329904" y="1391741"/>
                    <a:pt x="2332336" y="1398429"/>
                    <a:pt x="2334768" y="1400861"/>
                  </a:cubicBezTo>
                  <a:lnTo>
                    <a:pt x="2334768" y="1404509"/>
                  </a:lnTo>
                  <a:cubicBezTo>
                    <a:pt x="2334768" y="1416669"/>
                    <a:pt x="2332336" y="1425789"/>
                    <a:pt x="2327472" y="1431870"/>
                  </a:cubicBezTo>
                  <a:cubicBezTo>
                    <a:pt x="2322608" y="1437949"/>
                    <a:pt x="2314095" y="1439774"/>
                    <a:pt x="2301935" y="1437341"/>
                  </a:cubicBezTo>
                  <a:cubicBezTo>
                    <a:pt x="2299503" y="1439774"/>
                    <a:pt x="2294639" y="1445854"/>
                    <a:pt x="2287343" y="1455582"/>
                  </a:cubicBezTo>
                  <a:cubicBezTo>
                    <a:pt x="2277615" y="1462878"/>
                    <a:pt x="2272750" y="1468958"/>
                    <a:pt x="2272750" y="1473822"/>
                  </a:cubicBezTo>
                  <a:cubicBezTo>
                    <a:pt x="2272750" y="1476254"/>
                    <a:pt x="2264238" y="1477470"/>
                    <a:pt x="2247214" y="1477470"/>
                  </a:cubicBezTo>
                  <a:cubicBezTo>
                    <a:pt x="2225326" y="1479902"/>
                    <a:pt x="2208909" y="1483550"/>
                    <a:pt x="2197965" y="1488414"/>
                  </a:cubicBezTo>
                  <a:cubicBezTo>
                    <a:pt x="2187021" y="1493279"/>
                    <a:pt x="2180333" y="1499359"/>
                    <a:pt x="2177901" y="1506655"/>
                  </a:cubicBezTo>
                  <a:cubicBezTo>
                    <a:pt x="2177901" y="1509087"/>
                    <a:pt x="2174253" y="1509087"/>
                    <a:pt x="2166956" y="1506655"/>
                  </a:cubicBezTo>
                  <a:lnTo>
                    <a:pt x="2156012" y="1506655"/>
                  </a:lnTo>
                  <a:cubicBezTo>
                    <a:pt x="2146284" y="1506655"/>
                    <a:pt x="2138988" y="1505439"/>
                    <a:pt x="2134124" y="1503007"/>
                  </a:cubicBezTo>
                  <a:cubicBezTo>
                    <a:pt x="2131692" y="1503007"/>
                    <a:pt x="2127436" y="1501183"/>
                    <a:pt x="2121355" y="1497535"/>
                  </a:cubicBezTo>
                  <a:cubicBezTo>
                    <a:pt x="2115275" y="1493887"/>
                    <a:pt x="2112235" y="1490847"/>
                    <a:pt x="2112235" y="1488414"/>
                  </a:cubicBezTo>
                  <a:lnTo>
                    <a:pt x="2083051" y="1481118"/>
                  </a:lnTo>
                  <a:cubicBezTo>
                    <a:pt x="2080619" y="1473822"/>
                    <a:pt x="2067242" y="1467742"/>
                    <a:pt x="2042922" y="1462878"/>
                  </a:cubicBezTo>
                  <a:cubicBezTo>
                    <a:pt x="2013737" y="1445854"/>
                    <a:pt x="1999145" y="1436125"/>
                    <a:pt x="1999145" y="1433693"/>
                  </a:cubicBezTo>
                  <a:cubicBezTo>
                    <a:pt x="1996713" y="1426397"/>
                    <a:pt x="1989417" y="1422749"/>
                    <a:pt x="1977256" y="1422749"/>
                  </a:cubicBezTo>
                  <a:cubicBezTo>
                    <a:pt x="1969960" y="1422749"/>
                    <a:pt x="1959624" y="1423357"/>
                    <a:pt x="1946248" y="1424573"/>
                  </a:cubicBezTo>
                  <a:cubicBezTo>
                    <a:pt x="1932871" y="1425789"/>
                    <a:pt x="1924967" y="1422749"/>
                    <a:pt x="1922535" y="1415453"/>
                  </a:cubicBezTo>
                  <a:lnTo>
                    <a:pt x="1926087" y="1401245"/>
                  </a:lnTo>
                  <a:lnTo>
                    <a:pt x="1923447" y="1402685"/>
                  </a:lnTo>
                  <a:cubicBezTo>
                    <a:pt x="1919191" y="1405117"/>
                    <a:pt x="1914023" y="1408157"/>
                    <a:pt x="1907943" y="1411805"/>
                  </a:cubicBezTo>
                  <a:cubicBezTo>
                    <a:pt x="1895783" y="1419101"/>
                    <a:pt x="1887271" y="1425181"/>
                    <a:pt x="1882407" y="1430045"/>
                  </a:cubicBezTo>
                  <a:lnTo>
                    <a:pt x="1871462" y="1437341"/>
                  </a:lnTo>
                  <a:cubicBezTo>
                    <a:pt x="1873894" y="1432477"/>
                    <a:pt x="1872678" y="1428829"/>
                    <a:pt x="1867814" y="1426397"/>
                  </a:cubicBezTo>
                  <a:lnTo>
                    <a:pt x="1860518" y="1451934"/>
                  </a:lnTo>
                  <a:lnTo>
                    <a:pt x="1853222" y="1451934"/>
                  </a:lnTo>
                  <a:cubicBezTo>
                    <a:pt x="1853222" y="1454366"/>
                    <a:pt x="1850790" y="1455582"/>
                    <a:pt x="1845926" y="1455582"/>
                  </a:cubicBezTo>
                  <a:cubicBezTo>
                    <a:pt x="1833766" y="1460446"/>
                    <a:pt x="1826469" y="1465310"/>
                    <a:pt x="1824037" y="1470174"/>
                  </a:cubicBezTo>
                  <a:lnTo>
                    <a:pt x="1824037" y="1477470"/>
                  </a:lnTo>
                  <a:lnTo>
                    <a:pt x="1820389" y="1484766"/>
                  </a:lnTo>
                  <a:lnTo>
                    <a:pt x="1816741" y="1488414"/>
                  </a:lnTo>
                  <a:lnTo>
                    <a:pt x="1813093" y="1503007"/>
                  </a:lnTo>
                  <a:cubicBezTo>
                    <a:pt x="1805797" y="1503007"/>
                    <a:pt x="1802149" y="1505439"/>
                    <a:pt x="1802149" y="1510303"/>
                  </a:cubicBezTo>
                  <a:cubicBezTo>
                    <a:pt x="1789989" y="1527327"/>
                    <a:pt x="1782693" y="1535839"/>
                    <a:pt x="1780260" y="1535839"/>
                  </a:cubicBezTo>
                  <a:cubicBezTo>
                    <a:pt x="1775396" y="1538272"/>
                    <a:pt x="1771748" y="1541920"/>
                    <a:pt x="1769316" y="1546784"/>
                  </a:cubicBezTo>
                  <a:cubicBezTo>
                    <a:pt x="1764452" y="1546784"/>
                    <a:pt x="1762020" y="1550432"/>
                    <a:pt x="1762020" y="1557728"/>
                  </a:cubicBezTo>
                  <a:lnTo>
                    <a:pt x="1754724" y="1554080"/>
                  </a:lnTo>
                  <a:lnTo>
                    <a:pt x="1751076" y="1565024"/>
                  </a:lnTo>
                  <a:cubicBezTo>
                    <a:pt x="1748644" y="1565024"/>
                    <a:pt x="1746820" y="1566848"/>
                    <a:pt x="1745604" y="1570496"/>
                  </a:cubicBezTo>
                  <a:cubicBezTo>
                    <a:pt x="1744388" y="1574144"/>
                    <a:pt x="1744996" y="1577185"/>
                    <a:pt x="1747428" y="1579616"/>
                  </a:cubicBezTo>
                  <a:cubicBezTo>
                    <a:pt x="1744996" y="1584481"/>
                    <a:pt x="1742564" y="1586912"/>
                    <a:pt x="1740132" y="1586912"/>
                  </a:cubicBezTo>
                  <a:lnTo>
                    <a:pt x="1740132" y="1590560"/>
                  </a:lnTo>
                  <a:cubicBezTo>
                    <a:pt x="1732835" y="1590560"/>
                    <a:pt x="1727971" y="1592993"/>
                    <a:pt x="1725539" y="1597857"/>
                  </a:cubicBezTo>
                  <a:cubicBezTo>
                    <a:pt x="1720675" y="1600289"/>
                    <a:pt x="1717027" y="1603937"/>
                    <a:pt x="1714595" y="1608801"/>
                  </a:cubicBezTo>
                  <a:cubicBezTo>
                    <a:pt x="1714595" y="1613665"/>
                    <a:pt x="1713379" y="1616097"/>
                    <a:pt x="1710947" y="1616097"/>
                  </a:cubicBezTo>
                  <a:cubicBezTo>
                    <a:pt x="1706083" y="1613665"/>
                    <a:pt x="1701219" y="1614881"/>
                    <a:pt x="1696355" y="1619745"/>
                  </a:cubicBezTo>
                  <a:lnTo>
                    <a:pt x="1689059" y="1623393"/>
                  </a:lnTo>
                  <a:cubicBezTo>
                    <a:pt x="1686626" y="1625825"/>
                    <a:pt x="1684802" y="1627041"/>
                    <a:pt x="1683586" y="1627041"/>
                  </a:cubicBezTo>
                  <a:cubicBezTo>
                    <a:pt x="1682370" y="1627041"/>
                    <a:pt x="1682978" y="1625825"/>
                    <a:pt x="1685410" y="1623393"/>
                  </a:cubicBezTo>
                  <a:lnTo>
                    <a:pt x="1689059" y="1616097"/>
                  </a:lnTo>
                  <a:lnTo>
                    <a:pt x="1688190" y="1615228"/>
                  </a:lnTo>
                  <a:lnTo>
                    <a:pt x="1680850" y="1619745"/>
                  </a:lnTo>
                  <a:cubicBezTo>
                    <a:pt x="1677810" y="1623393"/>
                    <a:pt x="1675682" y="1628257"/>
                    <a:pt x="1674466" y="1634337"/>
                  </a:cubicBezTo>
                  <a:cubicBezTo>
                    <a:pt x="1675682" y="1636770"/>
                    <a:pt x="1675986" y="1639354"/>
                    <a:pt x="1675378" y="1642090"/>
                  </a:cubicBezTo>
                  <a:lnTo>
                    <a:pt x="1671778" y="1648930"/>
                  </a:lnTo>
                  <a:lnTo>
                    <a:pt x="1678114" y="1648930"/>
                  </a:lnTo>
                  <a:cubicBezTo>
                    <a:pt x="1680546" y="1648930"/>
                    <a:pt x="1681154" y="1649538"/>
                    <a:pt x="1679938" y="1650754"/>
                  </a:cubicBezTo>
                  <a:cubicBezTo>
                    <a:pt x="1678722" y="1651970"/>
                    <a:pt x="1676898" y="1655010"/>
                    <a:pt x="1674466" y="1659874"/>
                  </a:cubicBezTo>
                  <a:cubicBezTo>
                    <a:pt x="1667170" y="1664738"/>
                    <a:pt x="1664130" y="1665954"/>
                    <a:pt x="1665346" y="1663522"/>
                  </a:cubicBezTo>
                  <a:cubicBezTo>
                    <a:pt x="1666562" y="1661090"/>
                    <a:pt x="1667170" y="1658658"/>
                    <a:pt x="1667170" y="1656226"/>
                  </a:cubicBezTo>
                  <a:lnTo>
                    <a:pt x="1670242" y="1651310"/>
                  </a:lnTo>
                  <a:lnTo>
                    <a:pt x="1667398" y="1654060"/>
                  </a:lnTo>
                  <a:cubicBezTo>
                    <a:pt x="1664206" y="1656112"/>
                    <a:pt x="1661698" y="1654402"/>
                    <a:pt x="1659874" y="1648930"/>
                  </a:cubicBezTo>
                  <a:lnTo>
                    <a:pt x="1670818" y="1641634"/>
                  </a:lnTo>
                  <a:lnTo>
                    <a:pt x="1667170" y="1641634"/>
                  </a:lnTo>
                  <a:cubicBezTo>
                    <a:pt x="1662306" y="1644066"/>
                    <a:pt x="1658658" y="1644066"/>
                    <a:pt x="1656226" y="1641634"/>
                  </a:cubicBezTo>
                  <a:lnTo>
                    <a:pt x="1656226" y="1648930"/>
                  </a:lnTo>
                  <a:lnTo>
                    <a:pt x="1652578" y="1667170"/>
                  </a:lnTo>
                  <a:cubicBezTo>
                    <a:pt x="1647714" y="1664738"/>
                    <a:pt x="1645282" y="1661090"/>
                    <a:pt x="1645282" y="1656226"/>
                  </a:cubicBezTo>
                  <a:cubicBezTo>
                    <a:pt x="1645282" y="1661090"/>
                    <a:pt x="1642850" y="1663522"/>
                    <a:pt x="1637986" y="1663522"/>
                  </a:cubicBezTo>
                  <a:cubicBezTo>
                    <a:pt x="1635553" y="1665954"/>
                    <a:pt x="1631905" y="1668386"/>
                    <a:pt x="1627041" y="1670818"/>
                  </a:cubicBezTo>
                  <a:cubicBezTo>
                    <a:pt x="1631905" y="1673250"/>
                    <a:pt x="1633122" y="1676898"/>
                    <a:pt x="1630689" y="1681762"/>
                  </a:cubicBezTo>
                  <a:cubicBezTo>
                    <a:pt x="1625825" y="1686627"/>
                    <a:pt x="1628257" y="1686627"/>
                    <a:pt x="1637986" y="1681762"/>
                  </a:cubicBezTo>
                  <a:cubicBezTo>
                    <a:pt x="1640418" y="1684195"/>
                    <a:pt x="1644066" y="1685411"/>
                    <a:pt x="1648930" y="1685411"/>
                  </a:cubicBezTo>
                  <a:cubicBezTo>
                    <a:pt x="1653794" y="1685411"/>
                    <a:pt x="1659266" y="1684803"/>
                    <a:pt x="1665346" y="1683586"/>
                  </a:cubicBezTo>
                  <a:lnTo>
                    <a:pt x="1667170" y="1683089"/>
                  </a:lnTo>
                  <a:lnTo>
                    <a:pt x="1667170" y="1692707"/>
                  </a:lnTo>
                  <a:lnTo>
                    <a:pt x="1681762" y="1696355"/>
                  </a:lnTo>
                  <a:cubicBezTo>
                    <a:pt x="1703651" y="1693923"/>
                    <a:pt x="1713379" y="1693923"/>
                    <a:pt x="1710947" y="1696355"/>
                  </a:cubicBezTo>
                  <a:cubicBezTo>
                    <a:pt x="1701219" y="1696355"/>
                    <a:pt x="1695747" y="1697571"/>
                    <a:pt x="1694531" y="1700003"/>
                  </a:cubicBezTo>
                  <a:cubicBezTo>
                    <a:pt x="1693315" y="1702435"/>
                    <a:pt x="1697571" y="1702435"/>
                    <a:pt x="1707299" y="1700003"/>
                  </a:cubicBezTo>
                  <a:cubicBezTo>
                    <a:pt x="1712163" y="1702435"/>
                    <a:pt x="1721283" y="1703043"/>
                    <a:pt x="1734659" y="1701827"/>
                  </a:cubicBezTo>
                  <a:cubicBezTo>
                    <a:pt x="1748036" y="1700611"/>
                    <a:pt x="1755940" y="1700003"/>
                    <a:pt x="1758372" y="1700003"/>
                  </a:cubicBezTo>
                  <a:lnTo>
                    <a:pt x="1747428" y="1703651"/>
                  </a:lnTo>
                  <a:cubicBezTo>
                    <a:pt x="1740132" y="1706083"/>
                    <a:pt x="1737700" y="1708515"/>
                    <a:pt x="1740132" y="1710947"/>
                  </a:cubicBezTo>
                  <a:lnTo>
                    <a:pt x="1736483" y="1714595"/>
                  </a:lnTo>
                  <a:lnTo>
                    <a:pt x="1729187" y="1721891"/>
                  </a:lnTo>
                  <a:lnTo>
                    <a:pt x="1721891" y="1721891"/>
                  </a:lnTo>
                  <a:cubicBezTo>
                    <a:pt x="1721891" y="1726755"/>
                    <a:pt x="1731620" y="1726755"/>
                    <a:pt x="1751076" y="1721891"/>
                  </a:cubicBezTo>
                  <a:cubicBezTo>
                    <a:pt x="1758372" y="1717027"/>
                    <a:pt x="1764452" y="1715811"/>
                    <a:pt x="1769316" y="1718243"/>
                  </a:cubicBezTo>
                  <a:cubicBezTo>
                    <a:pt x="1762020" y="1725539"/>
                    <a:pt x="1752292" y="1730404"/>
                    <a:pt x="1740132" y="1732836"/>
                  </a:cubicBezTo>
                  <a:cubicBezTo>
                    <a:pt x="1735268" y="1735268"/>
                    <a:pt x="1731620" y="1737700"/>
                    <a:pt x="1729187" y="1740132"/>
                  </a:cubicBezTo>
                  <a:cubicBezTo>
                    <a:pt x="1726755" y="1742564"/>
                    <a:pt x="1729187" y="1742564"/>
                    <a:pt x="1736483" y="1740132"/>
                  </a:cubicBezTo>
                  <a:lnTo>
                    <a:pt x="1747428" y="1743780"/>
                  </a:lnTo>
                  <a:lnTo>
                    <a:pt x="1762020" y="1740132"/>
                  </a:lnTo>
                  <a:cubicBezTo>
                    <a:pt x="1764452" y="1740132"/>
                    <a:pt x="1767492" y="1741348"/>
                    <a:pt x="1771140" y="1743780"/>
                  </a:cubicBezTo>
                  <a:cubicBezTo>
                    <a:pt x="1774788" y="1746212"/>
                    <a:pt x="1774180" y="1747428"/>
                    <a:pt x="1769316" y="1747428"/>
                  </a:cubicBezTo>
                  <a:lnTo>
                    <a:pt x="1765668" y="1762020"/>
                  </a:lnTo>
                  <a:cubicBezTo>
                    <a:pt x="1768100" y="1764452"/>
                    <a:pt x="1772964" y="1763236"/>
                    <a:pt x="1780260" y="1758372"/>
                  </a:cubicBezTo>
                  <a:lnTo>
                    <a:pt x="1791205" y="1762020"/>
                  </a:lnTo>
                  <a:lnTo>
                    <a:pt x="1802149" y="1765668"/>
                  </a:lnTo>
                  <a:cubicBezTo>
                    <a:pt x="1807013" y="1765668"/>
                    <a:pt x="1804581" y="1768100"/>
                    <a:pt x="1794853" y="1772964"/>
                  </a:cubicBezTo>
                  <a:cubicBezTo>
                    <a:pt x="1787557" y="1768100"/>
                    <a:pt x="1783908" y="1769316"/>
                    <a:pt x="1783908" y="1776613"/>
                  </a:cubicBezTo>
                  <a:lnTo>
                    <a:pt x="1780260" y="1776613"/>
                  </a:lnTo>
                  <a:cubicBezTo>
                    <a:pt x="1777828" y="1779045"/>
                    <a:pt x="1777828" y="1781477"/>
                    <a:pt x="1780260" y="1783909"/>
                  </a:cubicBezTo>
                  <a:cubicBezTo>
                    <a:pt x="1782693" y="1786341"/>
                    <a:pt x="1785124" y="1788773"/>
                    <a:pt x="1787557" y="1791205"/>
                  </a:cubicBezTo>
                  <a:cubicBezTo>
                    <a:pt x="1787557" y="1786341"/>
                    <a:pt x="1788165" y="1784517"/>
                    <a:pt x="1789381" y="1785733"/>
                  </a:cubicBezTo>
                  <a:cubicBezTo>
                    <a:pt x="1790597" y="1786949"/>
                    <a:pt x="1791205" y="1788773"/>
                    <a:pt x="1791205" y="1791205"/>
                  </a:cubicBezTo>
                  <a:lnTo>
                    <a:pt x="1783908" y="1802149"/>
                  </a:lnTo>
                  <a:cubicBezTo>
                    <a:pt x="1779045" y="1802149"/>
                    <a:pt x="1770532" y="1804581"/>
                    <a:pt x="1758372" y="1809445"/>
                  </a:cubicBezTo>
                  <a:cubicBezTo>
                    <a:pt x="1755940" y="1814309"/>
                    <a:pt x="1757156" y="1817957"/>
                    <a:pt x="1762020" y="1820389"/>
                  </a:cubicBezTo>
                  <a:lnTo>
                    <a:pt x="1751076" y="1867814"/>
                  </a:lnTo>
                  <a:lnTo>
                    <a:pt x="1729187" y="1882407"/>
                  </a:lnTo>
                  <a:cubicBezTo>
                    <a:pt x="1729187" y="1887271"/>
                    <a:pt x="1733444" y="1889703"/>
                    <a:pt x="1741956" y="1889703"/>
                  </a:cubicBezTo>
                  <a:cubicBezTo>
                    <a:pt x="1750468" y="1889703"/>
                    <a:pt x="1755940" y="1890919"/>
                    <a:pt x="1758372" y="1893351"/>
                  </a:cubicBezTo>
                  <a:lnTo>
                    <a:pt x="1757046" y="1898657"/>
                  </a:lnTo>
                  <a:lnTo>
                    <a:pt x="1754724" y="1900647"/>
                  </a:lnTo>
                  <a:lnTo>
                    <a:pt x="1754724" y="1907943"/>
                  </a:lnTo>
                  <a:cubicBezTo>
                    <a:pt x="1747428" y="1907943"/>
                    <a:pt x="1743780" y="1910375"/>
                    <a:pt x="1743780" y="1915239"/>
                  </a:cubicBezTo>
                  <a:cubicBezTo>
                    <a:pt x="1746212" y="1920103"/>
                    <a:pt x="1746820" y="1924360"/>
                    <a:pt x="1745604" y="1928008"/>
                  </a:cubicBezTo>
                  <a:cubicBezTo>
                    <a:pt x="1744388" y="1931656"/>
                    <a:pt x="1742564" y="1933480"/>
                    <a:pt x="1740132" y="1933480"/>
                  </a:cubicBezTo>
                  <a:cubicBezTo>
                    <a:pt x="1740132" y="1935912"/>
                    <a:pt x="1742564" y="1937736"/>
                    <a:pt x="1747428" y="1938952"/>
                  </a:cubicBezTo>
                  <a:cubicBezTo>
                    <a:pt x="1752292" y="1940168"/>
                    <a:pt x="1755940" y="1940776"/>
                    <a:pt x="1758372" y="1940776"/>
                  </a:cubicBezTo>
                  <a:cubicBezTo>
                    <a:pt x="1763236" y="1940776"/>
                    <a:pt x="1769924" y="1940776"/>
                    <a:pt x="1778436" y="1940776"/>
                  </a:cubicBezTo>
                  <a:cubicBezTo>
                    <a:pt x="1786949" y="1940776"/>
                    <a:pt x="1792421" y="1938344"/>
                    <a:pt x="1794853" y="1933480"/>
                  </a:cubicBezTo>
                  <a:cubicBezTo>
                    <a:pt x="1799717" y="1933480"/>
                    <a:pt x="1803365" y="1932264"/>
                    <a:pt x="1805797" y="1929832"/>
                  </a:cubicBezTo>
                  <a:cubicBezTo>
                    <a:pt x="1808229" y="1927400"/>
                    <a:pt x="1809445" y="1923751"/>
                    <a:pt x="1809445" y="1918888"/>
                  </a:cubicBezTo>
                  <a:cubicBezTo>
                    <a:pt x="1807013" y="1911591"/>
                    <a:pt x="1808229" y="1909159"/>
                    <a:pt x="1813093" y="1911591"/>
                  </a:cubicBezTo>
                  <a:cubicBezTo>
                    <a:pt x="1817957" y="1914023"/>
                    <a:pt x="1817957" y="1912807"/>
                    <a:pt x="1813093" y="1907943"/>
                  </a:cubicBezTo>
                  <a:lnTo>
                    <a:pt x="1820389" y="1907943"/>
                  </a:lnTo>
                  <a:lnTo>
                    <a:pt x="1838630" y="1907943"/>
                  </a:lnTo>
                  <a:cubicBezTo>
                    <a:pt x="1843494" y="1903079"/>
                    <a:pt x="1850790" y="1899431"/>
                    <a:pt x="1860518" y="1896999"/>
                  </a:cubicBezTo>
                  <a:cubicBezTo>
                    <a:pt x="1870246" y="1892135"/>
                    <a:pt x="1876326" y="1887271"/>
                    <a:pt x="1878759" y="1882407"/>
                  </a:cubicBezTo>
                  <a:lnTo>
                    <a:pt x="1896999" y="1871463"/>
                  </a:lnTo>
                  <a:cubicBezTo>
                    <a:pt x="1894567" y="1876326"/>
                    <a:pt x="1895783" y="1878759"/>
                    <a:pt x="1900647" y="1878759"/>
                  </a:cubicBezTo>
                  <a:lnTo>
                    <a:pt x="1896999" y="1893351"/>
                  </a:lnTo>
                  <a:lnTo>
                    <a:pt x="1896999" y="1900647"/>
                  </a:lnTo>
                  <a:cubicBezTo>
                    <a:pt x="1889703" y="1903079"/>
                    <a:pt x="1886055" y="1905511"/>
                    <a:pt x="1886055" y="1907943"/>
                  </a:cubicBezTo>
                  <a:lnTo>
                    <a:pt x="1882407" y="1915239"/>
                  </a:lnTo>
                  <a:lnTo>
                    <a:pt x="1878759" y="1907943"/>
                  </a:lnTo>
                  <a:cubicBezTo>
                    <a:pt x="1873894" y="1905511"/>
                    <a:pt x="1866598" y="1905511"/>
                    <a:pt x="1856870" y="1907943"/>
                  </a:cubicBezTo>
                  <a:lnTo>
                    <a:pt x="1853222" y="1915239"/>
                  </a:lnTo>
                  <a:cubicBezTo>
                    <a:pt x="1858086" y="1917671"/>
                    <a:pt x="1859302" y="1922536"/>
                    <a:pt x="1856870" y="1929832"/>
                  </a:cubicBezTo>
                  <a:cubicBezTo>
                    <a:pt x="1852006" y="1927400"/>
                    <a:pt x="1849574" y="1928615"/>
                    <a:pt x="1849574" y="1933480"/>
                  </a:cubicBezTo>
                  <a:lnTo>
                    <a:pt x="1845926" y="1937128"/>
                  </a:lnTo>
                  <a:lnTo>
                    <a:pt x="1842278" y="1940776"/>
                  </a:lnTo>
                  <a:cubicBezTo>
                    <a:pt x="1839846" y="1945640"/>
                    <a:pt x="1836197" y="1945640"/>
                    <a:pt x="1831333" y="1940776"/>
                  </a:cubicBezTo>
                  <a:lnTo>
                    <a:pt x="1831333" y="1948072"/>
                  </a:lnTo>
                  <a:cubicBezTo>
                    <a:pt x="1828901" y="1952936"/>
                    <a:pt x="1826469" y="1951720"/>
                    <a:pt x="1824037" y="1944424"/>
                  </a:cubicBezTo>
                  <a:lnTo>
                    <a:pt x="1820389" y="1944424"/>
                  </a:lnTo>
                  <a:cubicBezTo>
                    <a:pt x="1815525" y="1939560"/>
                    <a:pt x="1813093" y="1937128"/>
                    <a:pt x="1813093" y="1937128"/>
                  </a:cubicBezTo>
                  <a:cubicBezTo>
                    <a:pt x="1810661" y="1937128"/>
                    <a:pt x="1804581" y="1945640"/>
                    <a:pt x="1794853" y="1962664"/>
                  </a:cubicBezTo>
                  <a:lnTo>
                    <a:pt x="1787557" y="1980905"/>
                  </a:lnTo>
                  <a:lnTo>
                    <a:pt x="1769316" y="1966312"/>
                  </a:lnTo>
                  <a:cubicBezTo>
                    <a:pt x="1764452" y="1966312"/>
                    <a:pt x="1759588" y="1962664"/>
                    <a:pt x="1754724" y="1955368"/>
                  </a:cubicBezTo>
                  <a:cubicBezTo>
                    <a:pt x="1752292" y="1950504"/>
                    <a:pt x="1737700" y="1940776"/>
                    <a:pt x="1710947" y="1926184"/>
                  </a:cubicBezTo>
                  <a:lnTo>
                    <a:pt x="1710947" y="1937128"/>
                  </a:lnTo>
                  <a:lnTo>
                    <a:pt x="1703651" y="1940776"/>
                  </a:lnTo>
                  <a:cubicBezTo>
                    <a:pt x="1698787" y="1945640"/>
                    <a:pt x="1687843" y="1945640"/>
                    <a:pt x="1670818" y="1940776"/>
                  </a:cubicBezTo>
                  <a:cubicBezTo>
                    <a:pt x="1663522" y="1943208"/>
                    <a:pt x="1656834" y="1943816"/>
                    <a:pt x="1650754" y="1942600"/>
                  </a:cubicBezTo>
                  <a:cubicBezTo>
                    <a:pt x="1644674" y="1941384"/>
                    <a:pt x="1639201" y="1941992"/>
                    <a:pt x="1634337" y="1944424"/>
                  </a:cubicBezTo>
                  <a:cubicBezTo>
                    <a:pt x="1622177" y="1946856"/>
                    <a:pt x="1602721" y="1946856"/>
                    <a:pt x="1575968" y="1944424"/>
                  </a:cubicBezTo>
                  <a:cubicBezTo>
                    <a:pt x="1575968" y="1941992"/>
                    <a:pt x="1573536" y="1940776"/>
                    <a:pt x="1568672" y="1940776"/>
                  </a:cubicBezTo>
                  <a:cubicBezTo>
                    <a:pt x="1556512" y="1940776"/>
                    <a:pt x="1543136" y="1948072"/>
                    <a:pt x="1528543" y="1962664"/>
                  </a:cubicBezTo>
                  <a:lnTo>
                    <a:pt x="1503007" y="1969961"/>
                  </a:lnTo>
                  <a:lnTo>
                    <a:pt x="1503007" y="1962664"/>
                  </a:lnTo>
                  <a:cubicBezTo>
                    <a:pt x="1503007" y="1965096"/>
                    <a:pt x="1504223" y="1965704"/>
                    <a:pt x="1506655" y="1964488"/>
                  </a:cubicBezTo>
                  <a:cubicBezTo>
                    <a:pt x="1509087" y="1963272"/>
                    <a:pt x="1511519" y="1962664"/>
                    <a:pt x="1513951" y="1962664"/>
                  </a:cubicBezTo>
                  <a:lnTo>
                    <a:pt x="1532191" y="1948072"/>
                  </a:lnTo>
                  <a:cubicBezTo>
                    <a:pt x="1534623" y="1948072"/>
                    <a:pt x="1537055" y="1946856"/>
                    <a:pt x="1539488" y="1944424"/>
                  </a:cubicBezTo>
                  <a:cubicBezTo>
                    <a:pt x="1541920" y="1941992"/>
                    <a:pt x="1544352" y="1941992"/>
                    <a:pt x="1546784" y="1944424"/>
                  </a:cubicBezTo>
                  <a:cubicBezTo>
                    <a:pt x="1549216" y="1939560"/>
                    <a:pt x="1548000" y="1937128"/>
                    <a:pt x="1543136" y="1937128"/>
                  </a:cubicBezTo>
                  <a:cubicBezTo>
                    <a:pt x="1535840" y="1939560"/>
                    <a:pt x="1529759" y="1939560"/>
                    <a:pt x="1524895" y="1937128"/>
                  </a:cubicBezTo>
                  <a:cubicBezTo>
                    <a:pt x="1524895" y="1941992"/>
                    <a:pt x="1522463" y="1944424"/>
                    <a:pt x="1517599" y="1944424"/>
                  </a:cubicBezTo>
                  <a:lnTo>
                    <a:pt x="1517599" y="1937128"/>
                  </a:lnTo>
                  <a:cubicBezTo>
                    <a:pt x="1522463" y="1937128"/>
                    <a:pt x="1526111" y="1935912"/>
                    <a:pt x="1528543" y="1933480"/>
                  </a:cubicBezTo>
                  <a:lnTo>
                    <a:pt x="1521247" y="1933480"/>
                  </a:lnTo>
                  <a:lnTo>
                    <a:pt x="1506655" y="1929832"/>
                  </a:lnTo>
                  <a:cubicBezTo>
                    <a:pt x="1501791" y="1927400"/>
                    <a:pt x="1497535" y="1927400"/>
                    <a:pt x="1493887" y="1929832"/>
                  </a:cubicBezTo>
                  <a:cubicBezTo>
                    <a:pt x="1490239" y="1932264"/>
                    <a:pt x="1487198" y="1932264"/>
                    <a:pt x="1484766" y="1929832"/>
                  </a:cubicBezTo>
                  <a:cubicBezTo>
                    <a:pt x="1482334" y="1934696"/>
                    <a:pt x="1478686" y="1937128"/>
                    <a:pt x="1473822" y="1937128"/>
                  </a:cubicBezTo>
                  <a:cubicBezTo>
                    <a:pt x="1473822" y="1939560"/>
                    <a:pt x="1467742" y="1940776"/>
                    <a:pt x="1455582" y="1940776"/>
                  </a:cubicBezTo>
                  <a:cubicBezTo>
                    <a:pt x="1450718" y="1940776"/>
                    <a:pt x="1448286" y="1943208"/>
                    <a:pt x="1448286" y="1948072"/>
                  </a:cubicBezTo>
                  <a:cubicBezTo>
                    <a:pt x="1445854" y="1945640"/>
                    <a:pt x="1443421" y="1946856"/>
                    <a:pt x="1440990" y="1951720"/>
                  </a:cubicBezTo>
                  <a:cubicBezTo>
                    <a:pt x="1443421" y="1946856"/>
                    <a:pt x="1445854" y="1943208"/>
                    <a:pt x="1448286" y="1940776"/>
                  </a:cubicBezTo>
                  <a:cubicBezTo>
                    <a:pt x="1455582" y="1938344"/>
                    <a:pt x="1457406" y="1937128"/>
                    <a:pt x="1453758" y="1937128"/>
                  </a:cubicBezTo>
                  <a:cubicBezTo>
                    <a:pt x="1450110" y="1937128"/>
                    <a:pt x="1447070" y="1937128"/>
                    <a:pt x="1444638" y="1937128"/>
                  </a:cubicBezTo>
                  <a:cubicBezTo>
                    <a:pt x="1422749" y="1946856"/>
                    <a:pt x="1409373" y="1955368"/>
                    <a:pt x="1404509" y="1962664"/>
                  </a:cubicBezTo>
                  <a:lnTo>
                    <a:pt x="1400861" y="1962664"/>
                  </a:lnTo>
                  <a:cubicBezTo>
                    <a:pt x="1393564" y="1962664"/>
                    <a:pt x="1385052" y="1966312"/>
                    <a:pt x="1375324" y="1973609"/>
                  </a:cubicBezTo>
                  <a:cubicBezTo>
                    <a:pt x="1372892" y="1971176"/>
                    <a:pt x="1369852" y="1972392"/>
                    <a:pt x="1366204" y="1977257"/>
                  </a:cubicBezTo>
                  <a:cubicBezTo>
                    <a:pt x="1362556" y="1982121"/>
                    <a:pt x="1360732" y="1985769"/>
                    <a:pt x="1360732" y="1988201"/>
                  </a:cubicBezTo>
                  <a:lnTo>
                    <a:pt x="1353436" y="2002793"/>
                  </a:lnTo>
                  <a:cubicBezTo>
                    <a:pt x="1348572" y="2002793"/>
                    <a:pt x="1344924" y="2005225"/>
                    <a:pt x="1342491" y="2010089"/>
                  </a:cubicBezTo>
                  <a:cubicBezTo>
                    <a:pt x="1342491" y="2014953"/>
                    <a:pt x="1341275" y="2016169"/>
                    <a:pt x="1338843" y="2013737"/>
                  </a:cubicBezTo>
                  <a:lnTo>
                    <a:pt x="1335195" y="2017385"/>
                  </a:lnTo>
                  <a:lnTo>
                    <a:pt x="1335195" y="2028330"/>
                  </a:lnTo>
                  <a:cubicBezTo>
                    <a:pt x="1330331" y="2028330"/>
                    <a:pt x="1327899" y="2030762"/>
                    <a:pt x="1327899" y="2035626"/>
                  </a:cubicBezTo>
                  <a:cubicBezTo>
                    <a:pt x="1318171" y="2040490"/>
                    <a:pt x="1312091" y="2045354"/>
                    <a:pt x="1309659" y="2050218"/>
                  </a:cubicBezTo>
                  <a:cubicBezTo>
                    <a:pt x="1309659" y="2045354"/>
                    <a:pt x="1309051" y="2042922"/>
                    <a:pt x="1307835" y="2042922"/>
                  </a:cubicBezTo>
                  <a:cubicBezTo>
                    <a:pt x="1306619" y="2042922"/>
                    <a:pt x="1303579" y="2044138"/>
                    <a:pt x="1298715" y="2046570"/>
                  </a:cubicBezTo>
                  <a:cubicBezTo>
                    <a:pt x="1301147" y="2044138"/>
                    <a:pt x="1302363" y="2042922"/>
                    <a:pt x="1302363" y="2042922"/>
                  </a:cubicBezTo>
                  <a:lnTo>
                    <a:pt x="1309659" y="2031978"/>
                  </a:lnTo>
                  <a:cubicBezTo>
                    <a:pt x="1309659" y="2024682"/>
                    <a:pt x="1313307" y="2019817"/>
                    <a:pt x="1320603" y="2017385"/>
                  </a:cubicBezTo>
                  <a:cubicBezTo>
                    <a:pt x="1330331" y="2010089"/>
                    <a:pt x="1335803" y="2004009"/>
                    <a:pt x="1337019" y="1999145"/>
                  </a:cubicBezTo>
                  <a:cubicBezTo>
                    <a:pt x="1338235" y="1994281"/>
                    <a:pt x="1335195" y="1995497"/>
                    <a:pt x="1327899" y="2002793"/>
                  </a:cubicBezTo>
                  <a:lnTo>
                    <a:pt x="1309659" y="2013737"/>
                  </a:lnTo>
                  <a:lnTo>
                    <a:pt x="1291418" y="2021034"/>
                  </a:lnTo>
                  <a:cubicBezTo>
                    <a:pt x="1286554" y="2023465"/>
                    <a:pt x="1279866" y="2027722"/>
                    <a:pt x="1271354" y="2033802"/>
                  </a:cubicBezTo>
                  <a:cubicBezTo>
                    <a:pt x="1262842" y="2039882"/>
                    <a:pt x="1254938" y="2044138"/>
                    <a:pt x="1247642" y="2046570"/>
                  </a:cubicBezTo>
                  <a:cubicBezTo>
                    <a:pt x="1216025" y="2066027"/>
                    <a:pt x="1197785" y="2078187"/>
                    <a:pt x="1192920" y="2083051"/>
                  </a:cubicBezTo>
                  <a:cubicBezTo>
                    <a:pt x="1183192" y="2092779"/>
                    <a:pt x="1174680" y="2101291"/>
                    <a:pt x="1167384" y="2108587"/>
                  </a:cubicBezTo>
                  <a:cubicBezTo>
                    <a:pt x="1164952" y="2111019"/>
                    <a:pt x="1161912" y="2113451"/>
                    <a:pt x="1158264" y="2115883"/>
                  </a:cubicBezTo>
                  <a:cubicBezTo>
                    <a:pt x="1154616" y="2118315"/>
                    <a:pt x="1151575" y="2118315"/>
                    <a:pt x="1149144" y="2115883"/>
                  </a:cubicBezTo>
                  <a:cubicBezTo>
                    <a:pt x="1146712" y="2120748"/>
                    <a:pt x="1143063" y="2123180"/>
                    <a:pt x="1138199" y="2123180"/>
                  </a:cubicBezTo>
                  <a:lnTo>
                    <a:pt x="1138199" y="2130476"/>
                  </a:lnTo>
                  <a:cubicBezTo>
                    <a:pt x="1130903" y="2132908"/>
                    <a:pt x="1129687" y="2135340"/>
                    <a:pt x="1134551" y="2137772"/>
                  </a:cubicBezTo>
                  <a:cubicBezTo>
                    <a:pt x="1144279" y="2135340"/>
                    <a:pt x="1147927" y="2135948"/>
                    <a:pt x="1145495" y="2139596"/>
                  </a:cubicBezTo>
                  <a:cubicBezTo>
                    <a:pt x="1143063" y="2143244"/>
                    <a:pt x="1138199" y="2146284"/>
                    <a:pt x="1130903" y="2148716"/>
                  </a:cubicBezTo>
                  <a:cubicBezTo>
                    <a:pt x="1128471" y="2148716"/>
                    <a:pt x="1126039" y="2149932"/>
                    <a:pt x="1123607" y="2152364"/>
                  </a:cubicBezTo>
                  <a:cubicBezTo>
                    <a:pt x="1121175" y="2154796"/>
                    <a:pt x="1118743" y="2154796"/>
                    <a:pt x="1116311" y="2152364"/>
                  </a:cubicBezTo>
                  <a:lnTo>
                    <a:pt x="1123607" y="2148716"/>
                  </a:lnTo>
                  <a:cubicBezTo>
                    <a:pt x="1128471" y="2146284"/>
                    <a:pt x="1129687" y="2144460"/>
                    <a:pt x="1127255" y="2143244"/>
                  </a:cubicBezTo>
                  <a:cubicBezTo>
                    <a:pt x="1124823" y="2142028"/>
                    <a:pt x="1123607" y="2141420"/>
                    <a:pt x="1123607" y="2141420"/>
                  </a:cubicBezTo>
                  <a:lnTo>
                    <a:pt x="1068886" y="2152364"/>
                  </a:lnTo>
                  <a:lnTo>
                    <a:pt x="1036053" y="2177901"/>
                  </a:lnTo>
                  <a:cubicBezTo>
                    <a:pt x="1036053" y="2177901"/>
                    <a:pt x="1034229" y="2177901"/>
                    <a:pt x="1030581" y="2177901"/>
                  </a:cubicBezTo>
                  <a:cubicBezTo>
                    <a:pt x="1026933" y="2177901"/>
                    <a:pt x="1023893" y="2177901"/>
                    <a:pt x="1021461" y="2177901"/>
                  </a:cubicBezTo>
                  <a:cubicBezTo>
                    <a:pt x="1014165" y="2177901"/>
                    <a:pt x="1007477" y="2177901"/>
                    <a:pt x="1001396" y="2177901"/>
                  </a:cubicBezTo>
                  <a:cubicBezTo>
                    <a:pt x="995316" y="2177901"/>
                    <a:pt x="991060" y="2177901"/>
                    <a:pt x="988628" y="2177901"/>
                  </a:cubicBezTo>
                  <a:lnTo>
                    <a:pt x="970388" y="2174253"/>
                  </a:lnTo>
                  <a:cubicBezTo>
                    <a:pt x="970388" y="2169389"/>
                    <a:pt x="967956" y="2166956"/>
                    <a:pt x="963092" y="2166956"/>
                  </a:cubicBezTo>
                  <a:lnTo>
                    <a:pt x="955796" y="2152364"/>
                  </a:lnTo>
                  <a:lnTo>
                    <a:pt x="944851" y="2148716"/>
                  </a:lnTo>
                  <a:cubicBezTo>
                    <a:pt x="949715" y="2146284"/>
                    <a:pt x="948499" y="2145068"/>
                    <a:pt x="941203" y="2145068"/>
                  </a:cubicBezTo>
                  <a:cubicBezTo>
                    <a:pt x="938771" y="2140204"/>
                    <a:pt x="936339" y="2136556"/>
                    <a:pt x="933907" y="2134124"/>
                  </a:cubicBezTo>
                  <a:cubicBezTo>
                    <a:pt x="931475" y="2131692"/>
                    <a:pt x="929043" y="2130476"/>
                    <a:pt x="926611" y="2130476"/>
                  </a:cubicBezTo>
                  <a:cubicBezTo>
                    <a:pt x="916883" y="2135340"/>
                    <a:pt x="914451" y="2135340"/>
                    <a:pt x="919315" y="2130476"/>
                  </a:cubicBezTo>
                  <a:lnTo>
                    <a:pt x="904723" y="2123180"/>
                  </a:lnTo>
                  <a:cubicBezTo>
                    <a:pt x="902291" y="2120748"/>
                    <a:pt x="898034" y="2117707"/>
                    <a:pt x="891954" y="2114059"/>
                  </a:cubicBezTo>
                  <a:cubicBezTo>
                    <a:pt x="885874" y="2110411"/>
                    <a:pt x="881618" y="2107371"/>
                    <a:pt x="879186" y="2104939"/>
                  </a:cubicBezTo>
                  <a:cubicBezTo>
                    <a:pt x="874322" y="2100075"/>
                    <a:pt x="868850" y="2093995"/>
                    <a:pt x="862770" y="2086699"/>
                  </a:cubicBezTo>
                  <a:cubicBezTo>
                    <a:pt x="856690" y="2079403"/>
                    <a:pt x="850001" y="2073323"/>
                    <a:pt x="842705" y="2068458"/>
                  </a:cubicBezTo>
                  <a:lnTo>
                    <a:pt x="839057" y="2064810"/>
                  </a:lnTo>
                  <a:cubicBezTo>
                    <a:pt x="826897" y="2057514"/>
                    <a:pt x="822033" y="2050218"/>
                    <a:pt x="824465" y="2042922"/>
                  </a:cubicBezTo>
                  <a:cubicBezTo>
                    <a:pt x="824465" y="2042922"/>
                    <a:pt x="818385" y="2040490"/>
                    <a:pt x="806224" y="2035626"/>
                  </a:cubicBezTo>
                  <a:cubicBezTo>
                    <a:pt x="806224" y="2040490"/>
                    <a:pt x="809873" y="2042922"/>
                    <a:pt x="817169" y="2042922"/>
                  </a:cubicBezTo>
                  <a:lnTo>
                    <a:pt x="809873" y="2046570"/>
                  </a:lnTo>
                  <a:lnTo>
                    <a:pt x="802576" y="2046570"/>
                  </a:lnTo>
                  <a:lnTo>
                    <a:pt x="802576" y="2039274"/>
                  </a:lnTo>
                  <a:cubicBezTo>
                    <a:pt x="802576" y="2034410"/>
                    <a:pt x="801360" y="2030762"/>
                    <a:pt x="798928" y="2028330"/>
                  </a:cubicBezTo>
                  <a:cubicBezTo>
                    <a:pt x="796496" y="2025898"/>
                    <a:pt x="791632" y="2025898"/>
                    <a:pt x="784336" y="2028330"/>
                  </a:cubicBezTo>
                  <a:lnTo>
                    <a:pt x="766096" y="2031978"/>
                  </a:lnTo>
                  <a:cubicBezTo>
                    <a:pt x="763664" y="2022250"/>
                    <a:pt x="764880" y="2018602"/>
                    <a:pt x="769744" y="2021034"/>
                  </a:cubicBezTo>
                  <a:cubicBezTo>
                    <a:pt x="772176" y="2025898"/>
                    <a:pt x="776432" y="2027114"/>
                    <a:pt x="782512" y="2024682"/>
                  </a:cubicBezTo>
                  <a:cubicBezTo>
                    <a:pt x="788592" y="2022250"/>
                    <a:pt x="789200" y="2019817"/>
                    <a:pt x="784336" y="2017385"/>
                  </a:cubicBezTo>
                  <a:lnTo>
                    <a:pt x="777040" y="2017385"/>
                  </a:lnTo>
                  <a:cubicBezTo>
                    <a:pt x="779472" y="2014953"/>
                    <a:pt x="780688" y="2013737"/>
                    <a:pt x="780688" y="2013737"/>
                  </a:cubicBezTo>
                  <a:lnTo>
                    <a:pt x="784336" y="1999145"/>
                  </a:lnTo>
                  <a:cubicBezTo>
                    <a:pt x="784336" y="1994281"/>
                    <a:pt x="783120" y="1993065"/>
                    <a:pt x="780688" y="1995497"/>
                  </a:cubicBezTo>
                  <a:cubicBezTo>
                    <a:pt x="778256" y="1997929"/>
                    <a:pt x="772176" y="1999145"/>
                    <a:pt x="762448" y="1999145"/>
                  </a:cubicBezTo>
                  <a:cubicBezTo>
                    <a:pt x="752719" y="2004009"/>
                    <a:pt x="744207" y="2007657"/>
                    <a:pt x="736911" y="2010089"/>
                  </a:cubicBezTo>
                  <a:cubicBezTo>
                    <a:pt x="729615" y="2012521"/>
                    <a:pt x="724751" y="2014953"/>
                    <a:pt x="722319" y="2017385"/>
                  </a:cubicBezTo>
                  <a:lnTo>
                    <a:pt x="691173" y="2030210"/>
                  </a:lnTo>
                  <a:lnTo>
                    <a:pt x="699062" y="2021945"/>
                  </a:lnTo>
                  <a:cubicBezTo>
                    <a:pt x="703014" y="2018905"/>
                    <a:pt x="707726" y="2016169"/>
                    <a:pt x="713199" y="2013737"/>
                  </a:cubicBezTo>
                  <a:cubicBezTo>
                    <a:pt x="724143" y="2008873"/>
                    <a:pt x="735695" y="2005225"/>
                    <a:pt x="747855" y="2002793"/>
                  </a:cubicBezTo>
                  <a:lnTo>
                    <a:pt x="762448" y="1988201"/>
                  </a:lnTo>
                  <a:cubicBezTo>
                    <a:pt x="764880" y="1988201"/>
                    <a:pt x="764880" y="1987593"/>
                    <a:pt x="762448" y="1986377"/>
                  </a:cubicBezTo>
                  <a:cubicBezTo>
                    <a:pt x="760016" y="1985161"/>
                    <a:pt x="755151" y="1985769"/>
                    <a:pt x="747855" y="1988201"/>
                  </a:cubicBezTo>
                  <a:cubicBezTo>
                    <a:pt x="742991" y="1988201"/>
                    <a:pt x="734479" y="1990633"/>
                    <a:pt x="722319" y="1995497"/>
                  </a:cubicBezTo>
                  <a:cubicBezTo>
                    <a:pt x="722319" y="1997929"/>
                    <a:pt x="712591" y="2002793"/>
                    <a:pt x="693134" y="2010089"/>
                  </a:cubicBezTo>
                  <a:cubicBezTo>
                    <a:pt x="685838" y="2014953"/>
                    <a:pt x="677326" y="2019817"/>
                    <a:pt x="667598" y="2024682"/>
                  </a:cubicBezTo>
                  <a:cubicBezTo>
                    <a:pt x="657869" y="2029546"/>
                    <a:pt x="649357" y="2033194"/>
                    <a:pt x="642061" y="2035626"/>
                  </a:cubicBezTo>
                  <a:cubicBezTo>
                    <a:pt x="629901" y="2040490"/>
                    <a:pt x="620173" y="2042922"/>
                    <a:pt x="612877" y="2042922"/>
                  </a:cubicBezTo>
                  <a:cubicBezTo>
                    <a:pt x="605580" y="2042922"/>
                    <a:pt x="600716" y="2045354"/>
                    <a:pt x="598284" y="2050218"/>
                  </a:cubicBezTo>
                  <a:lnTo>
                    <a:pt x="590988" y="2046570"/>
                  </a:lnTo>
                  <a:lnTo>
                    <a:pt x="576396" y="2057514"/>
                  </a:lnTo>
                  <a:cubicBezTo>
                    <a:pt x="569100" y="2057514"/>
                    <a:pt x="564235" y="2059946"/>
                    <a:pt x="561803" y="2064810"/>
                  </a:cubicBezTo>
                  <a:cubicBezTo>
                    <a:pt x="550859" y="2068458"/>
                    <a:pt x="543335" y="2070054"/>
                    <a:pt x="539231" y="2069598"/>
                  </a:cubicBezTo>
                  <a:lnTo>
                    <a:pt x="538329" y="2069252"/>
                  </a:lnTo>
                  <a:lnTo>
                    <a:pt x="545387" y="2065722"/>
                  </a:lnTo>
                  <a:cubicBezTo>
                    <a:pt x="553899" y="2060250"/>
                    <a:pt x="559371" y="2053866"/>
                    <a:pt x="561803" y="2046570"/>
                  </a:cubicBezTo>
                  <a:cubicBezTo>
                    <a:pt x="564235" y="2044138"/>
                    <a:pt x="567884" y="2041706"/>
                    <a:pt x="572748" y="2039274"/>
                  </a:cubicBezTo>
                  <a:cubicBezTo>
                    <a:pt x="577612" y="2036842"/>
                    <a:pt x="581260" y="2034410"/>
                    <a:pt x="583692" y="2031978"/>
                  </a:cubicBezTo>
                  <a:cubicBezTo>
                    <a:pt x="586124" y="2031978"/>
                    <a:pt x="589164" y="2031370"/>
                    <a:pt x="592812" y="2030154"/>
                  </a:cubicBezTo>
                  <a:cubicBezTo>
                    <a:pt x="596460" y="2028938"/>
                    <a:pt x="598284" y="2025898"/>
                    <a:pt x="598284" y="2021034"/>
                  </a:cubicBezTo>
                  <a:cubicBezTo>
                    <a:pt x="617741" y="2011305"/>
                    <a:pt x="629901" y="2007657"/>
                    <a:pt x="634765" y="2010089"/>
                  </a:cubicBezTo>
                  <a:lnTo>
                    <a:pt x="634765" y="2002793"/>
                  </a:lnTo>
                  <a:lnTo>
                    <a:pt x="638413" y="1995497"/>
                  </a:lnTo>
                  <a:cubicBezTo>
                    <a:pt x="640845" y="1997929"/>
                    <a:pt x="642061" y="1997321"/>
                    <a:pt x="642061" y="1993673"/>
                  </a:cubicBezTo>
                  <a:cubicBezTo>
                    <a:pt x="642061" y="1990025"/>
                    <a:pt x="640845" y="1988201"/>
                    <a:pt x="638413" y="1988201"/>
                  </a:cubicBezTo>
                  <a:lnTo>
                    <a:pt x="631117" y="1995497"/>
                  </a:lnTo>
                  <a:lnTo>
                    <a:pt x="623821" y="1988201"/>
                  </a:lnTo>
                  <a:lnTo>
                    <a:pt x="616525" y="1995497"/>
                  </a:lnTo>
                  <a:cubicBezTo>
                    <a:pt x="609228" y="2000361"/>
                    <a:pt x="603148" y="2001577"/>
                    <a:pt x="598284" y="1999145"/>
                  </a:cubicBezTo>
                  <a:lnTo>
                    <a:pt x="594636" y="2006441"/>
                  </a:lnTo>
                  <a:cubicBezTo>
                    <a:pt x="609228" y="2004009"/>
                    <a:pt x="611660" y="2005225"/>
                    <a:pt x="601932" y="2010089"/>
                  </a:cubicBezTo>
                  <a:lnTo>
                    <a:pt x="587340" y="2013737"/>
                  </a:lnTo>
                  <a:lnTo>
                    <a:pt x="583692" y="2010089"/>
                  </a:lnTo>
                  <a:lnTo>
                    <a:pt x="565451" y="2013737"/>
                  </a:lnTo>
                  <a:lnTo>
                    <a:pt x="558155" y="2017385"/>
                  </a:lnTo>
                  <a:cubicBezTo>
                    <a:pt x="555723" y="2017385"/>
                    <a:pt x="553291" y="2017993"/>
                    <a:pt x="550859" y="2019209"/>
                  </a:cubicBezTo>
                  <a:cubicBezTo>
                    <a:pt x="548427" y="2020426"/>
                    <a:pt x="545995" y="2019817"/>
                    <a:pt x="543563" y="2017385"/>
                  </a:cubicBezTo>
                  <a:lnTo>
                    <a:pt x="536267" y="2017385"/>
                  </a:lnTo>
                  <a:cubicBezTo>
                    <a:pt x="533835" y="2024682"/>
                    <a:pt x="530187" y="2025898"/>
                    <a:pt x="525323" y="2021034"/>
                  </a:cubicBezTo>
                  <a:lnTo>
                    <a:pt x="521675" y="2021034"/>
                  </a:lnTo>
                  <a:lnTo>
                    <a:pt x="510730" y="2028330"/>
                  </a:lnTo>
                  <a:cubicBezTo>
                    <a:pt x="510730" y="2033194"/>
                    <a:pt x="508298" y="2035626"/>
                    <a:pt x="503434" y="2035626"/>
                  </a:cubicBezTo>
                  <a:lnTo>
                    <a:pt x="492490" y="2039274"/>
                  </a:lnTo>
                  <a:lnTo>
                    <a:pt x="466953" y="2042922"/>
                  </a:lnTo>
                  <a:cubicBezTo>
                    <a:pt x="462089" y="2047786"/>
                    <a:pt x="458441" y="2049002"/>
                    <a:pt x="456009" y="2046570"/>
                  </a:cubicBezTo>
                  <a:lnTo>
                    <a:pt x="445065" y="2064810"/>
                  </a:lnTo>
                  <a:lnTo>
                    <a:pt x="434121" y="2068458"/>
                  </a:lnTo>
                  <a:cubicBezTo>
                    <a:pt x="431689" y="2070890"/>
                    <a:pt x="429257" y="2073323"/>
                    <a:pt x="426825" y="2075755"/>
                  </a:cubicBezTo>
                  <a:lnTo>
                    <a:pt x="423177" y="2083051"/>
                  </a:lnTo>
                  <a:cubicBezTo>
                    <a:pt x="420744" y="2085483"/>
                    <a:pt x="419528" y="2089131"/>
                    <a:pt x="419528" y="2093995"/>
                  </a:cubicBezTo>
                  <a:cubicBezTo>
                    <a:pt x="419528" y="2096427"/>
                    <a:pt x="420744" y="2097643"/>
                    <a:pt x="423177" y="2097643"/>
                  </a:cubicBezTo>
                  <a:cubicBezTo>
                    <a:pt x="425609" y="2097643"/>
                    <a:pt x="432905" y="2092779"/>
                    <a:pt x="445065" y="2083051"/>
                  </a:cubicBezTo>
                  <a:lnTo>
                    <a:pt x="459657" y="2079403"/>
                  </a:lnTo>
                  <a:cubicBezTo>
                    <a:pt x="457225" y="2081835"/>
                    <a:pt x="454793" y="2083659"/>
                    <a:pt x="452361" y="2084875"/>
                  </a:cubicBezTo>
                  <a:cubicBezTo>
                    <a:pt x="449929" y="2086091"/>
                    <a:pt x="447497" y="2087915"/>
                    <a:pt x="445065" y="2090347"/>
                  </a:cubicBezTo>
                  <a:cubicBezTo>
                    <a:pt x="440201" y="2092779"/>
                    <a:pt x="433513" y="2095819"/>
                    <a:pt x="425001" y="2099467"/>
                  </a:cubicBezTo>
                  <a:cubicBezTo>
                    <a:pt x="416488" y="2103115"/>
                    <a:pt x="411016" y="2106155"/>
                    <a:pt x="408584" y="2108587"/>
                  </a:cubicBezTo>
                  <a:cubicBezTo>
                    <a:pt x="408584" y="2111019"/>
                    <a:pt x="409192" y="2112843"/>
                    <a:pt x="410408" y="2114059"/>
                  </a:cubicBezTo>
                  <a:cubicBezTo>
                    <a:pt x="411624" y="2115276"/>
                    <a:pt x="413448" y="2114667"/>
                    <a:pt x="415880" y="2112235"/>
                  </a:cubicBezTo>
                  <a:cubicBezTo>
                    <a:pt x="423177" y="2109803"/>
                    <a:pt x="432905" y="2106155"/>
                    <a:pt x="445065" y="2101291"/>
                  </a:cubicBezTo>
                  <a:cubicBezTo>
                    <a:pt x="457225" y="2096427"/>
                    <a:pt x="469386" y="2092779"/>
                    <a:pt x="481546" y="2090347"/>
                  </a:cubicBezTo>
                  <a:cubicBezTo>
                    <a:pt x="466953" y="2097643"/>
                    <a:pt x="456009" y="2102507"/>
                    <a:pt x="448713" y="2104939"/>
                  </a:cubicBezTo>
                  <a:cubicBezTo>
                    <a:pt x="412232" y="2117100"/>
                    <a:pt x="396424" y="2128044"/>
                    <a:pt x="401288" y="2137772"/>
                  </a:cubicBezTo>
                  <a:cubicBezTo>
                    <a:pt x="403720" y="2145068"/>
                    <a:pt x="404936" y="2149932"/>
                    <a:pt x="404936" y="2152364"/>
                  </a:cubicBezTo>
                  <a:cubicBezTo>
                    <a:pt x="419528" y="2183981"/>
                    <a:pt x="429257" y="2199789"/>
                    <a:pt x="434121" y="2199789"/>
                  </a:cubicBezTo>
                  <a:lnTo>
                    <a:pt x="452361" y="2203437"/>
                  </a:lnTo>
                  <a:cubicBezTo>
                    <a:pt x="449929" y="2205869"/>
                    <a:pt x="451145" y="2208301"/>
                    <a:pt x="456009" y="2210733"/>
                  </a:cubicBezTo>
                  <a:lnTo>
                    <a:pt x="463305" y="2228974"/>
                  </a:lnTo>
                  <a:lnTo>
                    <a:pt x="488842" y="2250862"/>
                  </a:lnTo>
                  <a:lnTo>
                    <a:pt x="499786" y="2269102"/>
                  </a:lnTo>
                  <a:lnTo>
                    <a:pt x="510730" y="2272751"/>
                  </a:lnTo>
                  <a:cubicBezTo>
                    <a:pt x="520459" y="2280047"/>
                    <a:pt x="527755" y="2283695"/>
                    <a:pt x="532619" y="2283695"/>
                  </a:cubicBezTo>
                  <a:cubicBezTo>
                    <a:pt x="535051" y="2286127"/>
                    <a:pt x="539915" y="2290991"/>
                    <a:pt x="547211" y="2298287"/>
                  </a:cubicBezTo>
                  <a:cubicBezTo>
                    <a:pt x="554507" y="2305583"/>
                    <a:pt x="559371" y="2309231"/>
                    <a:pt x="561803" y="2309231"/>
                  </a:cubicBezTo>
                  <a:lnTo>
                    <a:pt x="561803" y="2305583"/>
                  </a:lnTo>
                  <a:lnTo>
                    <a:pt x="565451" y="2309231"/>
                  </a:lnTo>
                  <a:cubicBezTo>
                    <a:pt x="567884" y="2309231"/>
                    <a:pt x="570316" y="2309840"/>
                    <a:pt x="572748" y="2311055"/>
                  </a:cubicBezTo>
                  <a:cubicBezTo>
                    <a:pt x="575180" y="2312271"/>
                    <a:pt x="576396" y="2312879"/>
                    <a:pt x="576396" y="2312879"/>
                  </a:cubicBezTo>
                  <a:cubicBezTo>
                    <a:pt x="581260" y="2310447"/>
                    <a:pt x="583692" y="2311664"/>
                    <a:pt x="583692" y="2316528"/>
                  </a:cubicBezTo>
                  <a:lnTo>
                    <a:pt x="598284" y="2323824"/>
                  </a:lnTo>
                  <a:cubicBezTo>
                    <a:pt x="605580" y="2323824"/>
                    <a:pt x="612877" y="2328688"/>
                    <a:pt x="620173" y="2338416"/>
                  </a:cubicBezTo>
                  <a:cubicBezTo>
                    <a:pt x="617741" y="2340848"/>
                    <a:pt x="618957" y="2342064"/>
                    <a:pt x="623821" y="2342064"/>
                  </a:cubicBezTo>
                  <a:cubicBezTo>
                    <a:pt x="626253" y="2339632"/>
                    <a:pt x="632941" y="2346320"/>
                    <a:pt x="643885" y="2362129"/>
                  </a:cubicBezTo>
                  <a:cubicBezTo>
                    <a:pt x="654829" y="2377937"/>
                    <a:pt x="659085" y="2387057"/>
                    <a:pt x="656653" y="2389489"/>
                  </a:cubicBezTo>
                  <a:cubicBezTo>
                    <a:pt x="663950" y="2401649"/>
                    <a:pt x="676110" y="2411378"/>
                    <a:pt x="693134" y="2418674"/>
                  </a:cubicBezTo>
                  <a:cubicBezTo>
                    <a:pt x="695566" y="2423538"/>
                    <a:pt x="697390" y="2429010"/>
                    <a:pt x="698606" y="2435090"/>
                  </a:cubicBezTo>
                  <a:cubicBezTo>
                    <a:pt x="699822" y="2441170"/>
                    <a:pt x="700430" y="2449074"/>
                    <a:pt x="700430" y="2458803"/>
                  </a:cubicBezTo>
                  <a:cubicBezTo>
                    <a:pt x="702862" y="2466099"/>
                    <a:pt x="703470" y="2474003"/>
                    <a:pt x="702254" y="2482515"/>
                  </a:cubicBezTo>
                  <a:cubicBezTo>
                    <a:pt x="701038" y="2491027"/>
                    <a:pt x="700430" y="2496499"/>
                    <a:pt x="700430" y="2498931"/>
                  </a:cubicBezTo>
                  <a:lnTo>
                    <a:pt x="696782" y="2517172"/>
                  </a:lnTo>
                  <a:cubicBezTo>
                    <a:pt x="696782" y="2522036"/>
                    <a:pt x="693134" y="2525684"/>
                    <a:pt x="685838" y="2528116"/>
                  </a:cubicBezTo>
                  <a:cubicBezTo>
                    <a:pt x="690702" y="2528116"/>
                    <a:pt x="696174" y="2532980"/>
                    <a:pt x="702254" y="2542708"/>
                  </a:cubicBezTo>
                  <a:cubicBezTo>
                    <a:pt x="708334" y="2552436"/>
                    <a:pt x="708943" y="2558517"/>
                    <a:pt x="704078" y="2560949"/>
                  </a:cubicBezTo>
                  <a:lnTo>
                    <a:pt x="700430" y="2568245"/>
                  </a:lnTo>
                  <a:cubicBezTo>
                    <a:pt x="697998" y="2563381"/>
                    <a:pt x="695566" y="2562165"/>
                    <a:pt x="693134" y="2564597"/>
                  </a:cubicBezTo>
                  <a:cubicBezTo>
                    <a:pt x="690702" y="2567029"/>
                    <a:pt x="689486" y="2570677"/>
                    <a:pt x="689486" y="2575541"/>
                  </a:cubicBezTo>
                  <a:lnTo>
                    <a:pt x="678542" y="2586485"/>
                  </a:lnTo>
                  <a:cubicBezTo>
                    <a:pt x="682190" y="2586485"/>
                    <a:pt x="683102" y="2585117"/>
                    <a:pt x="681278" y="2582381"/>
                  </a:cubicBezTo>
                  <a:lnTo>
                    <a:pt x="679954" y="2580836"/>
                  </a:lnTo>
                  <a:lnTo>
                    <a:pt x="678542" y="2586485"/>
                  </a:lnTo>
                  <a:lnTo>
                    <a:pt x="671246" y="2593781"/>
                  </a:lnTo>
                  <a:cubicBezTo>
                    <a:pt x="671246" y="2596213"/>
                    <a:pt x="670030" y="2600469"/>
                    <a:pt x="667598" y="2606550"/>
                  </a:cubicBezTo>
                  <a:cubicBezTo>
                    <a:pt x="665166" y="2612629"/>
                    <a:pt x="665166" y="2616886"/>
                    <a:pt x="667598" y="2619318"/>
                  </a:cubicBezTo>
                  <a:lnTo>
                    <a:pt x="663950" y="2630262"/>
                  </a:lnTo>
                  <a:lnTo>
                    <a:pt x="660301" y="2648502"/>
                  </a:lnTo>
                  <a:lnTo>
                    <a:pt x="660301" y="2655799"/>
                  </a:lnTo>
                  <a:lnTo>
                    <a:pt x="653005" y="2652150"/>
                  </a:lnTo>
                  <a:cubicBezTo>
                    <a:pt x="648141" y="2652150"/>
                    <a:pt x="644493" y="2654582"/>
                    <a:pt x="642061" y="2659447"/>
                  </a:cubicBezTo>
                  <a:cubicBezTo>
                    <a:pt x="642061" y="2661879"/>
                    <a:pt x="639629" y="2661879"/>
                    <a:pt x="634765" y="2659447"/>
                  </a:cubicBezTo>
                  <a:cubicBezTo>
                    <a:pt x="634765" y="2657015"/>
                    <a:pt x="632333" y="2657015"/>
                    <a:pt x="627469" y="2659447"/>
                  </a:cubicBezTo>
                  <a:cubicBezTo>
                    <a:pt x="625037" y="2659447"/>
                    <a:pt x="622605" y="2659447"/>
                    <a:pt x="620173" y="2659447"/>
                  </a:cubicBezTo>
                  <a:cubicBezTo>
                    <a:pt x="617741" y="2659447"/>
                    <a:pt x="616525" y="2657015"/>
                    <a:pt x="616525" y="2652150"/>
                  </a:cubicBezTo>
                  <a:cubicBezTo>
                    <a:pt x="616525" y="2647286"/>
                    <a:pt x="611660" y="2643638"/>
                    <a:pt x="601932" y="2641206"/>
                  </a:cubicBezTo>
                  <a:lnTo>
                    <a:pt x="587340" y="2644854"/>
                  </a:lnTo>
                  <a:lnTo>
                    <a:pt x="587340" y="2652150"/>
                  </a:lnTo>
                  <a:cubicBezTo>
                    <a:pt x="587340" y="2654582"/>
                    <a:pt x="586732" y="2656406"/>
                    <a:pt x="585516" y="2657623"/>
                  </a:cubicBezTo>
                  <a:cubicBezTo>
                    <a:pt x="584300" y="2658839"/>
                    <a:pt x="582476" y="2658230"/>
                    <a:pt x="580044" y="2655799"/>
                  </a:cubicBezTo>
                  <a:cubicBezTo>
                    <a:pt x="577612" y="2655799"/>
                    <a:pt x="573964" y="2655799"/>
                    <a:pt x="569100" y="2655799"/>
                  </a:cubicBezTo>
                  <a:cubicBezTo>
                    <a:pt x="564235" y="2655799"/>
                    <a:pt x="561803" y="2657015"/>
                    <a:pt x="561803" y="2659447"/>
                  </a:cubicBezTo>
                  <a:cubicBezTo>
                    <a:pt x="559371" y="2657015"/>
                    <a:pt x="556939" y="2657015"/>
                    <a:pt x="554507" y="2659447"/>
                  </a:cubicBezTo>
                  <a:cubicBezTo>
                    <a:pt x="556939" y="2659447"/>
                    <a:pt x="558763" y="2660055"/>
                    <a:pt x="559979" y="2661271"/>
                  </a:cubicBezTo>
                  <a:cubicBezTo>
                    <a:pt x="561195" y="2662487"/>
                    <a:pt x="563019" y="2663095"/>
                    <a:pt x="565451" y="2663095"/>
                  </a:cubicBezTo>
                  <a:cubicBezTo>
                    <a:pt x="567884" y="2672823"/>
                    <a:pt x="566668" y="2675255"/>
                    <a:pt x="561803" y="2670391"/>
                  </a:cubicBezTo>
                  <a:lnTo>
                    <a:pt x="554507" y="2666743"/>
                  </a:lnTo>
                  <a:cubicBezTo>
                    <a:pt x="554507" y="2661879"/>
                    <a:pt x="552075" y="2659447"/>
                    <a:pt x="547211" y="2659447"/>
                  </a:cubicBezTo>
                  <a:cubicBezTo>
                    <a:pt x="544779" y="2657015"/>
                    <a:pt x="542347" y="2656406"/>
                    <a:pt x="539915" y="2657623"/>
                  </a:cubicBezTo>
                  <a:cubicBezTo>
                    <a:pt x="537483" y="2658839"/>
                    <a:pt x="535051" y="2659447"/>
                    <a:pt x="532619" y="2659447"/>
                  </a:cubicBezTo>
                  <a:cubicBezTo>
                    <a:pt x="532619" y="2676471"/>
                    <a:pt x="533835" y="2686199"/>
                    <a:pt x="536267" y="2688631"/>
                  </a:cubicBezTo>
                  <a:lnTo>
                    <a:pt x="532619" y="2684983"/>
                  </a:lnTo>
                  <a:cubicBezTo>
                    <a:pt x="520459" y="2689847"/>
                    <a:pt x="514378" y="2693495"/>
                    <a:pt x="514378" y="2695927"/>
                  </a:cubicBezTo>
                  <a:cubicBezTo>
                    <a:pt x="514378" y="2700792"/>
                    <a:pt x="513162" y="2703831"/>
                    <a:pt x="510730" y="2705048"/>
                  </a:cubicBezTo>
                  <a:cubicBezTo>
                    <a:pt x="508298" y="2706264"/>
                    <a:pt x="507082" y="2704440"/>
                    <a:pt x="507082" y="2699575"/>
                  </a:cubicBezTo>
                  <a:cubicBezTo>
                    <a:pt x="507082" y="2694711"/>
                    <a:pt x="502218" y="2691063"/>
                    <a:pt x="492490" y="2688631"/>
                  </a:cubicBezTo>
                  <a:lnTo>
                    <a:pt x="492490" y="2695927"/>
                  </a:lnTo>
                  <a:cubicBezTo>
                    <a:pt x="494922" y="2703223"/>
                    <a:pt x="494922" y="2707480"/>
                    <a:pt x="492490" y="2708696"/>
                  </a:cubicBezTo>
                  <a:cubicBezTo>
                    <a:pt x="490058" y="2709912"/>
                    <a:pt x="488842" y="2708088"/>
                    <a:pt x="488842" y="2703223"/>
                  </a:cubicBezTo>
                  <a:cubicBezTo>
                    <a:pt x="491274" y="2698359"/>
                    <a:pt x="491274" y="2697751"/>
                    <a:pt x="488842" y="2701399"/>
                  </a:cubicBezTo>
                  <a:cubicBezTo>
                    <a:pt x="486410" y="2705048"/>
                    <a:pt x="483978" y="2708088"/>
                    <a:pt x="481546" y="2710520"/>
                  </a:cubicBezTo>
                  <a:cubicBezTo>
                    <a:pt x="481546" y="2712952"/>
                    <a:pt x="479114" y="2717816"/>
                    <a:pt x="474250" y="2725112"/>
                  </a:cubicBezTo>
                  <a:cubicBezTo>
                    <a:pt x="469386" y="2732408"/>
                    <a:pt x="464521" y="2743352"/>
                    <a:pt x="459657" y="2757945"/>
                  </a:cubicBezTo>
                  <a:lnTo>
                    <a:pt x="448713" y="2819962"/>
                  </a:lnTo>
                  <a:cubicBezTo>
                    <a:pt x="441417" y="2819962"/>
                    <a:pt x="435945" y="2824218"/>
                    <a:pt x="432297" y="2832730"/>
                  </a:cubicBezTo>
                  <a:cubicBezTo>
                    <a:pt x="428649" y="2841242"/>
                    <a:pt x="426825" y="2846714"/>
                    <a:pt x="426825" y="2849146"/>
                  </a:cubicBezTo>
                  <a:cubicBezTo>
                    <a:pt x="426825" y="2856443"/>
                    <a:pt x="425609" y="2861915"/>
                    <a:pt x="423177" y="2865563"/>
                  </a:cubicBezTo>
                  <a:cubicBezTo>
                    <a:pt x="420744" y="2869211"/>
                    <a:pt x="418312" y="2871035"/>
                    <a:pt x="415880" y="2871035"/>
                  </a:cubicBezTo>
                  <a:lnTo>
                    <a:pt x="412232" y="2896571"/>
                  </a:lnTo>
                  <a:lnTo>
                    <a:pt x="412232" y="2907516"/>
                  </a:lnTo>
                  <a:cubicBezTo>
                    <a:pt x="412232" y="2914812"/>
                    <a:pt x="408584" y="2922108"/>
                    <a:pt x="401288" y="2929404"/>
                  </a:cubicBezTo>
                  <a:cubicBezTo>
                    <a:pt x="396424" y="2931836"/>
                    <a:pt x="390344" y="2939132"/>
                    <a:pt x="383048" y="2951293"/>
                  </a:cubicBezTo>
                  <a:cubicBezTo>
                    <a:pt x="378184" y="2951293"/>
                    <a:pt x="375752" y="2953725"/>
                    <a:pt x="375752" y="2958589"/>
                  </a:cubicBezTo>
                  <a:cubicBezTo>
                    <a:pt x="370887" y="2963453"/>
                    <a:pt x="364199" y="2967101"/>
                    <a:pt x="355687" y="2969533"/>
                  </a:cubicBezTo>
                  <a:cubicBezTo>
                    <a:pt x="347175" y="2971965"/>
                    <a:pt x="339271" y="2971965"/>
                    <a:pt x="331975" y="2969533"/>
                  </a:cubicBezTo>
                  <a:cubicBezTo>
                    <a:pt x="327111" y="2971965"/>
                    <a:pt x="322246" y="2974397"/>
                    <a:pt x="317382" y="2976829"/>
                  </a:cubicBezTo>
                  <a:cubicBezTo>
                    <a:pt x="312518" y="2979261"/>
                    <a:pt x="308870" y="2981693"/>
                    <a:pt x="306438" y="2984125"/>
                  </a:cubicBezTo>
                  <a:lnTo>
                    <a:pt x="299142" y="2998718"/>
                  </a:lnTo>
                  <a:cubicBezTo>
                    <a:pt x="299142" y="3001150"/>
                    <a:pt x="298534" y="3002974"/>
                    <a:pt x="297318" y="3004190"/>
                  </a:cubicBezTo>
                  <a:cubicBezTo>
                    <a:pt x="296102" y="3005406"/>
                    <a:pt x="295494" y="3007230"/>
                    <a:pt x="295494" y="3009662"/>
                  </a:cubicBezTo>
                  <a:lnTo>
                    <a:pt x="291846" y="3009662"/>
                  </a:lnTo>
                  <a:lnTo>
                    <a:pt x="291846" y="3016958"/>
                  </a:lnTo>
                  <a:lnTo>
                    <a:pt x="280902" y="3024254"/>
                  </a:lnTo>
                  <a:cubicBezTo>
                    <a:pt x="268741" y="3029118"/>
                    <a:pt x="262661" y="3033982"/>
                    <a:pt x="262661" y="3038847"/>
                  </a:cubicBezTo>
                  <a:lnTo>
                    <a:pt x="251717" y="3042495"/>
                  </a:lnTo>
                  <a:lnTo>
                    <a:pt x="251717" y="3053439"/>
                  </a:lnTo>
                  <a:lnTo>
                    <a:pt x="237125" y="3057087"/>
                  </a:lnTo>
                  <a:cubicBezTo>
                    <a:pt x="232261" y="3052223"/>
                    <a:pt x="229829" y="3047967"/>
                    <a:pt x="229829" y="3044319"/>
                  </a:cubicBezTo>
                  <a:cubicBezTo>
                    <a:pt x="229829" y="3040671"/>
                    <a:pt x="232261" y="3038847"/>
                    <a:pt x="237125" y="3038847"/>
                  </a:cubicBezTo>
                  <a:cubicBezTo>
                    <a:pt x="239557" y="3033982"/>
                    <a:pt x="239557" y="3031550"/>
                    <a:pt x="237125" y="3031550"/>
                  </a:cubicBezTo>
                  <a:lnTo>
                    <a:pt x="218884" y="3031550"/>
                  </a:lnTo>
                  <a:lnTo>
                    <a:pt x="215236" y="3027902"/>
                  </a:lnTo>
                  <a:cubicBezTo>
                    <a:pt x="210372" y="3027902"/>
                    <a:pt x="209156" y="3025470"/>
                    <a:pt x="211588" y="3020606"/>
                  </a:cubicBezTo>
                  <a:cubicBezTo>
                    <a:pt x="206724" y="3018174"/>
                    <a:pt x="199428" y="3018174"/>
                    <a:pt x="189700" y="3020606"/>
                  </a:cubicBezTo>
                  <a:cubicBezTo>
                    <a:pt x="187268" y="3025470"/>
                    <a:pt x="186052" y="3026078"/>
                    <a:pt x="186052" y="3022430"/>
                  </a:cubicBezTo>
                  <a:cubicBezTo>
                    <a:pt x="186052" y="3018782"/>
                    <a:pt x="186052" y="3014526"/>
                    <a:pt x="186052" y="3009662"/>
                  </a:cubicBezTo>
                  <a:cubicBezTo>
                    <a:pt x="183620" y="3014526"/>
                    <a:pt x="179971" y="3016958"/>
                    <a:pt x="175107" y="3016958"/>
                  </a:cubicBezTo>
                  <a:lnTo>
                    <a:pt x="171459" y="3024254"/>
                  </a:lnTo>
                  <a:lnTo>
                    <a:pt x="178755" y="3024254"/>
                  </a:lnTo>
                  <a:cubicBezTo>
                    <a:pt x="178755" y="3029118"/>
                    <a:pt x="176323" y="3031550"/>
                    <a:pt x="171459" y="3031550"/>
                  </a:cubicBezTo>
                  <a:cubicBezTo>
                    <a:pt x="164163" y="3029118"/>
                    <a:pt x="155651" y="3030334"/>
                    <a:pt x="145923" y="3035198"/>
                  </a:cubicBezTo>
                  <a:cubicBezTo>
                    <a:pt x="138627" y="3040062"/>
                    <a:pt x="132547" y="3041279"/>
                    <a:pt x="127682" y="3038847"/>
                  </a:cubicBezTo>
                  <a:cubicBezTo>
                    <a:pt x="127682" y="3038847"/>
                    <a:pt x="131330" y="3037630"/>
                    <a:pt x="138627" y="3035198"/>
                  </a:cubicBezTo>
                  <a:cubicBezTo>
                    <a:pt x="145923" y="3032766"/>
                    <a:pt x="150787" y="3030334"/>
                    <a:pt x="153219" y="3027902"/>
                  </a:cubicBezTo>
                  <a:cubicBezTo>
                    <a:pt x="155651" y="3025470"/>
                    <a:pt x="154435" y="3024254"/>
                    <a:pt x="149571" y="3024254"/>
                  </a:cubicBezTo>
                  <a:cubicBezTo>
                    <a:pt x="137411" y="3024254"/>
                    <a:pt x="131330" y="3026686"/>
                    <a:pt x="131330" y="3031550"/>
                  </a:cubicBezTo>
                  <a:lnTo>
                    <a:pt x="124034" y="3031550"/>
                  </a:lnTo>
                  <a:cubicBezTo>
                    <a:pt x="116738" y="3031550"/>
                    <a:pt x="117954" y="3030334"/>
                    <a:pt x="127682" y="3027902"/>
                  </a:cubicBezTo>
                  <a:cubicBezTo>
                    <a:pt x="132547" y="3025470"/>
                    <a:pt x="136803" y="3023038"/>
                    <a:pt x="140451" y="3020606"/>
                  </a:cubicBezTo>
                  <a:cubicBezTo>
                    <a:pt x="144099" y="3018174"/>
                    <a:pt x="142275" y="3018174"/>
                    <a:pt x="134979" y="3020606"/>
                  </a:cubicBezTo>
                  <a:lnTo>
                    <a:pt x="127682" y="3020606"/>
                  </a:lnTo>
                  <a:lnTo>
                    <a:pt x="113090" y="3016958"/>
                  </a:lnTo>
                  <a:lnTo>
                    <a:pt x="105794" y="3009662"/>
                  </a:lnTo>
                  <a:lnTo>
                    <a:pt x="116738" y="3006014"/>
                  </a:lnTo>
                  <a:lnTo>
                    <a:pt x="127682" y="2995070"/>
                  </a:lnTo>
                  <a:lnTo>
                    <a:pt x="134979" y="2998718"/>
                  </a:lnTo>
                  <a:cubicBezTo>
                    <a:pt x="134979" y="2993854"/>
                    <a:pt x="137411" y="2991421"/>
                    <a:pt x="142275" y="2991421"/>
                  </a:cubicBezTo>
                  <a:cubicBezTo>
                    <a:pt x="139843" y="2991421"/>
                    <a:pt x="140451" y="2990205"/>
                    <a:pt x="144099" y="2987773"/>
                  </a:cubicBezTo>
                  <a:cubicBezTo>
                    <a:pt x="147747" y="2985341"/>
                    <a:pt x="150787" y="2982909"/>
                    <a:pt x="153219" y="2980477"/>
                  </a:cubicBezTo>
                  <a:cubicBezTo>
                    <a:pt x="182404" y="2961021"/>
                    <a:pt x="196996" y="2951293"/>
                    <a:pt x="196996" y="2951293"/>
                  </a:cubicBezTo>
                  <a:lnTo>
                    <a:pt x="189700" y="2951293"/>
                  </a:lnTo>
                  <a:cubicBezTo>
                    <a:pt x="187268" y="2948861"/>
                    <a:pt x="186052" y="2945820"/>
                    <a:pt x="186052" y="2942172"/>
                  </a:cubicBezTo>
                  <a:cubicBezTo>
                    <a:pt x="186052" y="2938524"/>
                    <a:pt x="187268" y="2937916"/>
                    <a:pt x="189700" y="2940348"/>
                  </a:cubicBezTo>
                  <a:cubicBezTo>
                    <a:pt x="192132" y="2940348"/>
                    <a:pt x="195780" y="2939132"/>
                    <a:pt x="200644" y="2936700"/>
                  </a:cubicBezTo>
                  <a:cubicBezTo>
                    <a:pt x="205508" y="2934268"/>
                    <a:pt x="209156" y="2934268"/>
                    <a:pt x="211588" y="2936700"/>
                  </a:cubicBezTo>
                  <a:cubicBezTo>
                    <a:pt x="211588" y="2931836"/>
                    <a:pt x="214020" y="2928188"/>
                    <a:pt x="218884" y="2925756"/>
                  </a:cubicBezTo>
                  <a:cubicBezTo>
                    <a:pt x="228613" y="2925756"/>
                    <a:pt x="235909" y="2924540"/>
                    <a:pt x="240773" y="2922108"/>
                  </a:cubicBezTo>
                  <a:cubicBezTo>
                    <a:pt x="245637" y="2919676"/>
                    <a:pt x="249285" y="2917244"/>
                    <a:pt x="251717" y="2914812"/>
                  </a:cubicBezTo>
                  <a:cubicBezTo>
                    <a:pt x="261445" y="2897788"/>
                    <a:pt x="260229" y="2891708"/>
                    <a:pt x="248069" y="2896571"/>
                  </a:cubicBezTo>
                  <a:lnTo>
                    <a:pt x="240773" y="2900219"/>
                  </a:lnTo>
                  <a:lnTo>
                    <a:pt x="226180" y="2892923"/>
                  </a:lnTo>
                  <a:lnTo>
                    <a:pt x="229829" y="2885627"/>
                  </a:lnTo>
                  <a:lnTo>
                    <a:pt x="222532" y="2881979"/>
                  </a:lnTo>
                  <a:cubicBezTo>
                    <a:pt x="222532" y="2877115"/>
                    <a:pt x="221316" y="2874683"/>
                    <a:pt x="218884" y="2874683"/>
                  </a:cubicBezTo>
                  <a:cubicBezTo>
                    <a:pt x="216452" y="2874683"/>
                    <a:pt x="215236" y="2877115"/>
                    <a:pt x="215236" y="2881979"/>
                  </a:cubicBezTo>
                  <a:lnTo>
                    <a:pt x="211588" y="2885627"/>
                  </a:lnTo>
                  <a:cubicBezTo>
                    <a:pt x="209156" y="2883195"/>
                    <a:pt x="206116" y="2882587"/>
                    <a:pt x="202468" y="2883803"/>
                  </a:cubicBezTo>
                  <a:cubicBezTo>
                    <a:pt x="198820" y="2885019"/>
                    <a:pt x="194564" y="2886843"/>
                    <a:pt x="189700" y="2889275"/>
                  </a:cubicBezTo>
                  <a:cubicBezTo>
                    <a:pt x="189700" y="2899004"/>
                    <a:pt x="187268" y="2902652"/>
                    <a:pt x="182404" y="2900219"/>
                  </a:cubicBezTo>
                  <a:lnTo>
                    <a:pt x="175107" y="2903868"/>
                  </a:lnTo>
                  <a:lnTo>
                    <a:pt x="171459" y="2922108"/>
                  </a:lnTo>
                  <a:cubicBezTo>
                    <a:pt x="164163" y="2919676"/>
                    <a:pt x="160515" y="2920892"/>
                    <a:pt x="160515" y="2925756"/>
                  </a:cubicBezTo>
                  <a:cubicBezTo>
                    <a:pt x="162947" y="2928188"/>
                    <a:pt x="162947" y="2930620"/>
                    <a:pt x="160515" y="2933052"/>
                  </a:cubicBezTo>
                  <a:cubicBezTo>
                    <a:pt x="158083" y="2935484"/>
                    <a:pt x="155651" y="2934268"/>
                    <a:pt x="153219" y="2929404"/>
                  </a:cubicBezTo>
                  <a:lnTo>
                    <a:pt x="153219" y="2925756"/>
                  </a:lnTo>
                  <a:lnTo>
                    <a:pt x="149571" y="2914812"/>
                  </a:lnTo>
                  <a:lnTo>
                    <a:pt x="142275" y="2914812"/>
                  </a:lnTo>
                  <a:lnTo>
                    <a:pt x="134979" y="2907516"/>
                  </a:lnTo>
                  <a:cubicBezTo>
                    <a:pt x="130114" y="2907516"/>
                    <a:pt x="124642" y="2909948"/>
                    <a:pt x="118562" y="2914812"/>
                  </a:cubicBezTo>
                  <a:cubicBezTo>
                    <a:pt x="112482" y="2919676"/>
                    <a:pt x="109442" y="2923324"/>
                    <a:pt x="109442" y="2925756"/>
                  </a:cubicBezTo>
                  <a:cubicBezTo>
                    <a:pt x="114306" y="2925756"/>
                    <a:pt x="119170" y="2925756"/>
                    <a:pt x="124034" y="2925756"/>
                  </a:cubicBezTo>
                  <a:cubicBezTo>
                    <a:pt x="119170" y="2925756"/>
                    <a:pt x="115522" y="2928188"/>
                    <a:pt x="113090" y="2933052"/>
                  </a:cubicBezTo>
                  <a:cubicBezTo>
                    <a:pt x="108226" y="2940348"/>
                    <a:pt x="104578" y="2941564"/>
                    <a:pt x="102146" y="2936700"/>
                  </a:cubicBezTo>
                  <a:lnTo>
                    <a:pt x="87554" y="2940348"/>
                  </a:lnTo>
                  <a:cubicBezTo>
                    <a:pt x="87554" y="2947645"/>
                    <a:pt x="85122" y="2952509"/>
                    <a:pt x="80257" y="2954941"/>
                  </a:cubicBezTo>
                  <a:cubicBezTo>
                    <a:pt x="75393" y="2952509"/>
                    <a:pt x="72961" y="2953725"/>
                    <a:pt x="72961" y="2958589"/>
                  </a:cubicBezTo>
                  <a:lnTo>
                    <a:pt x="54721" y="2954941"/>
                  </a:lnTo>
                  <a:cubicBezTo>
                    <a:pt x="62017" y="2952509"/>
                    <a:pt x="68097" y="2951293"/>
                    <a:pt x="72961" y="2951293"/>
                  </a:cubicBezTo>
                  <a:cubicBezTo>
                    <a:pt x="77825" y="2951293"/>
                    <a:pt x="79041" y="2948861"/>
                    <a:pt x="76609" y="2943996"/>
                  </a:cubicBezTo>
                  <a:lnTo>
                    <a:pt x="58369" y="2940348"/>
                  </a:lnTo>
                  <a:cubicBezTo>
                    <a:pt x="63233" y="2935484"/>
                    <a:pt x="62017" y="2933052"/>
                    <a:pt x="54721" y="2933052"/>
                  </a:cubicBezTo>
                  <a:lnTo>
                    <a:pt x="65665" y="2925756"/>
                  </a:lnTo>
                  <a:cubicBezTo>
                    <a:pt x="75393" y="2923324"/>
                    <a:pt x="80257" y="2919676"/>
                    <a:pt x="80257" y="2914812"/>
                  </a:cubicBezTo>
                  <a:cubicBezTo>
                    <a:pt x="80257" y="2909948"/>
                    <a:pt x="77825" y="2906300"/>
                    <a:pt x="72961" y="2903868"/>
                  </a:cubicBezTo>
                  <a:lnTo>
                    <a:pt x="76609" y="2896571"/>
                  </a:lnTo>
                  <a:cubicBezTo>
                    <a:pt x="79041" y="2896571"/>
                    <a:pt x="79041" y="2894139"/>
                    <a:pt x="76609" y="2889275"/>
                  </a:cubicBezTo>
                  <a:cubicBezTo>
                    <a:pt x="79041" y="2884411"/>
                    <a:pt x="77825" y="2880763"/>
                    <a:pt x="72961" y="2878331"/>
                  </a:cubicBezTo>
                  <a:cubicBezTo>
                    <a:pt x="70529" y="2878331"/>
                    <a:pt x="66881" y="2877723"/>
                    <a:pt x="62017" y="2876507"/>
                  </a:cubicBezTo>
                  <a:cubicBezTo>
                    <a:pt x="57153" y="2875291"/>
                    <a:pt x="54721" y="2877115"/>
                    <a:pt x="54721" y="2881979"/>
                  </a:cubicBezTo>
                  <a:lnTo>
                    <a:pt x="40129" y="2885627"/>
                  </a:lnTo>
                  <a:lnTo>
                    <a:pt x="36480" y="2838202"/>
                  </a:lnTo>
                  <a:lnTo>
                    <a:pt x="40129" y="2830906"/>
                  </a:lnTo>
                  <a:cubicBezTo>
                    <a:pt x="35264" y="2830906"/>
                    <a:pt x="30400" y="2829082"/>
                    <a:pt x="25536" y="2825434"/>
                  </a:cubicBezTo>
                  <a:cubicBezTo>
                    <a:pt x="20672" y="2821786"/>
                    <a:pt x="17024" y="2817530"/>
                    <a:pt x="14592" y="2812666"/>
                  </a:cubicBezTo>
                  <a:lnTo>
                    <a:pt x="18240" y="2805369"/>
                  </a:lnTo>
                  <a:lnTo>
                    <a:pt x="21888" y="2790777"/>
                  </a:lnTo>
                  <a:cubicBezTo>
                    <a:pt x="12160" y="2788345"/>
                    <a:pt x="4864" y="2774969"/>
                    <a:pt x="0" y="2750648"/>
                  </a:cubicBezTo>
                  <a:lnTo>
                    <a:pt x="3648" y="2736056"/>
                  </a:lnTo>
                  <a:lnTo>
                    <a:pt x="7296" y="2728760"/>
                  </a:lnTo>
                  <a:cubicBezTo>
                    <a:pt x="2432" y="2728760"/>
                    <a:pt x="3648" y="2726328"/>
                    <a:pt x="10944" y="2721464"/>
                  </a:cubicBezTo>
                  <a:cubicBezTo>
                    <a:pt x="13376" y="2706872"/>
                    <a:pt x="13376" y="2694711"/>
                    <a:pt x="10944" y="2684983"/>
                  </a:cubicBezTo>
                  <a:lnTo>
                    <a:pt x="14592" y="2670391"/>
                  </a:lnTo>
                  <a:lnTo>
                    <a:pt x="18240" y="2663095"/>
                  </a:lnTo>
                  <a:cubicBezTo>
                    <a:pt x="18240" y="2641206"/>
                    <a:pt x="19456" y="2627830"/>
                    <a:pt x="21888" y="2622966"/>
                  </a:cubicBezTo>
                  <a:cubicBezTo>
                    <a:pt x="24320" y="2605942"/>
                    <a:pt x="25536" y="2580405"/>
                    <a:pt x="25536" y="2546356"/>
                  </a:cubicBezTo>
                  <a:lnTo>
                    <a:pt x="25536" y="2539060"/>
                  </a:lnTo>
                  <a:cubicBezTo>
                    <a:pt x="25536" y="2531764"/>
                    <a:pt x="27360" y="2524468"/>
                    <a:pt x="31008" y="2517172"/>
                  </a:cubicBezTo>
                  <a:cubicBezTo>
                    <a:pt x="34656" y="2509876"/>
                    <a:pt x="37697" y="2503795"/>
                    <a:pt x="40129" y="2498931"/>
                  </a:cubicBezTo>
                  <a:cubicBezTo>
                    <a:pt x="42561" y="2501363"/>
                    <a:pt x="44993" y="2501363"/>
                    <a:pt x="47425" y="2498931"/>
                  </a:cubicBezTo>
                  <a:cubicBezTo>
                    <a:pt x="49857" y="2496499"/>
                    <a:pt x="51073" y="2494067"/>
                    <a:pt x="51073" y="2491635"/>
                  </a:cubicBezTo>
                  <a:lnTo>
                    <a:pt x="58369" y="2480691"/>
                  </a:lnTo>
                  <a:lnTo>
                    <a:pt x="54721" y="2477043"/>
                  </a:lnTo>
                  <a:cubicBezTo>
                    <a:pt x="49857" y="2474611"/>
                    <a:pt x="49857" y="2472179"/>
                    <a:pt x="54721" y="2469747"/>
                  </a:cubicBezTo>
                  <a:cubicBezTo>
                    <a:pt x="54721" y="2464883"/>
                    <a:pt x="53505" y="2462451"/>
                    <a:pt x="51073" y="2462451"/>
                  </a:cubicBezTo>
                  <a:cubicBezTo>
                    <a:pt x="51073" y="2450290"/>
                    <a:pt x="47425" y="2444210"/>
                    <a:pt x="40129" y="2444210"/>
                  </a:cubicBezTo>
                  <a:cubicBezTo>
                    <a:pt x="42561" y="2441778"/>
                    <a:pt x="41345" y="2438130"/>
                    <a:pt x="36480" y="2433266"/>
                  </a:cubicBezTo>
                  <a:lnTo>
                    <a:pt x="25536" y="2462451"/>
                  </a:lnTo>
                  <a:cubicBezTo>
                    <a:pt x="30400" y="2467315"/>
                    <a:pt x="32832" y="2472179"/>
                    <a:pt x="32832" y="2477043"/>
                  </a:cubicBezTo>
                  <a:lnTo>
                    <a:pt x="25536" y="2509876"/>
                  </a:lnTo>
                  <a:cubicBezTo>
                    <a:pt x="23104" y="2507443"/>
                    <a:pt x="23104" y="2503795"/>
                    <a:pt x="25536" y="2498931"/>
                  </a:cubicBezTo>
                  <a:lnTo>
                    <a:pt x="21888" y="2484339"/>
                  </a:lnTo>
                  <a:lnTo>
                    <a:pt x="18240" y="2466099"/>
                  </a:lnTo>
                  <a:cubicBezTo>
                    <a:pt x="23104" y="2456370"/>
                    <a:pt x="24320" y="2444210"/>
                    <a:pt x="21888" y="2429618"/>
                  </a:cubicBezTo>
                  <a:cubicBezTo>
                    <a:pt x="21888" y="2424754"/>
                    <a:pt x="22496" y="2421714"/>
                    <a:pt x="23712" y="2420498"/>
                  </a:cubicBezTo>
                  <a:cubicBezTo>
                    <a:pt x="24928" y="2419282"/>
                    <a:pt x="27968" y="2418674"/>
                    <a:pt x="32832" y="2418674"/>
                  </a:cubicBezTo>
                  <a:cubicBezTo>
                    <a:pt x="40129" y="2413810"/>
                    <a:pt x="41345" y="2410162"/>
                    <a:pt x="36480" y="2407730"/>
                  </a:cubicBezTo>
                  <a:lnTo>
                    <a:pt x="36480" y="2396785"/>
                  </a:lnTo>
                  <a:lnTo>
                    <a:pt x="43777" y="2404081"/>
                  </a:lnTo>
                  <a:cubicBezTo>
                    <a:pt x="43777" y="2408945"/>
                    <a:pt x="47425" y="2413810"/>
                    <a:pt x="54721" y="2418674"/>
                  </a:cubicBezTo>
                  <a:cubicBezTo>
                    <a:pt x="54721" y="2418674"/>
                    <a:pt x="57153" y="2418674"/>
                    <a:pt x="62017" y="2418674"/>
                  </a:cubicBezTo>
                  <a:cubicBezTo>
                    <a:pt x="66881" y="2418674"/>
                    <a:pt x="69313" y="2418674"/>
                    <a:pt x="69313" y="2418674"/>
                  </a:cubicBezTo>
                  <a:lnTo>
                    <a:pt x="80257" y="2411378"/>
                  </a:lnTo>
                  <a:lnTo>
                    <a:pt x="76609" y="2422322"/>
                  </a:lnTo>
                  <a:cubicBezTo>
                    <a:pt x="74177" y="2427186"/>
                    <a:pt x="75393" y="2430834"/>
                    <a:pt x="80257" y="2433266"/>
                  </a:cubicBezTo>
                  <a:cubicBezTo>
                    <a:pt x="82690" y="2433266"/>
                    <a:pt x="83905" y="2436914"/>
                    <a:pt x="83905" y="2444210"/>
                  </a:cubicBezTo>
                  <a:lnTo>
                    <a:pt x="91202" y="2440562"/>
                  </a:lnTo>
                  <a:cubicBezTo>
                    <a:pt x="103362" y="2425970"/>
                    <a:pt x="107010" y="2418674"/>
                    <a:pt x="102146" y="2418674"/>
                  </a:cubicBezTo>
                  <a:lnTo>
                    <a:pt x="91202" y="2407730"/>
                  </a:lnTo>
                  <a:lnTo>
                    <a:pt x="102146" y="2411378"/>
                  </a:lnTo>
                  <a:cubicBezTo>
                    <a:pt x="104578" y="2411378"/>
                    <a:pt x="106402" y="2410162"/>
                    <a:pt x="107618" y="2407730"/>
                  </a:cubicBezTo>
                  <a:cubicBezTo>
                    <a:pt x="108834" y="2405297"/>
                    <a:pt x="109442" y="2400433"/>
                    <a:pt x="109442" y="2393137"/>
                  </a:cubicBezTo>
                  <a:cubicBezTo>
                    <a:pt x="111874" y="2390705"/>
                    <a:pt x="112482" y="2386449"/>
                    <a:pt x="111266" y="2380369"/>
                  </a:cubicBezTo>
                  <a:cubicBezTo>
                    <a:pt x="110050" y="2374289"/>
                    <a:pt x="110658" y="2367601"/>
                    <a:pt x="113090" y="2360304"/>
                  </a:cubicBezTo>
                  <a:cubicBezTo>
                    <a:pt x="113090" y="2357872"/>
                    <a:pt x="114306" y="2353616"/>
                    <a:pt x="116738" y="2347536"/>
                  </a:cubicBezTo>
                  <a:cubicBezTo>
                    <a:pt x="119170" y="2341456"/>
                    <a:pt x="117954" y="2335984"/>
                    <a:pt x="113090" y="2331120"/>
                  </a:cubicBezTo>
                  <a:lnTo>
                    <a:pt x="116738" y="2323824"/>
                  </a:lnTo>
                  <a:cubicBezTo>
                    <a:pt x="116738" y="2318960"/>
                    <a:pt x="120386" y="2315312"/>
                    <a:pt x="127682" y="2312879"/>
                  </a:cubicBezTo>
                  <a:lnTo>
                    <a:pt x="131330" y="2301935"/>
                  </a:lnTo>
                  <a:lnTo>
                    <a:pt x="138627" y="2294639"/>
                  </a:lnTo>
                  <a:cubicBezTo>
                    <a:pt x="136195" y="2299503"/>
                    <a:pt x="138627" y="2297071"/>
                    <a:pt x="145923" y="2287343"/>
                  </a:cubicBezTo>
                  <a:cubicBezTo>
                    <a:pt x="143491" y="2294639"/>
                    <a:pt x="142883" y="2299503"/>
                    <a:pt x="144099" y="2301935"/>
                  </a:cubicBezTo>
                  <a:cubicBezTo>
                    <a:pt x="145315" y="2304367"/>
                    <a:pt x="148355" y="2304367"/>
                    <a:pt x="153219" y="2301935"/>
                  </a:cubicBezTo>
                  <a:lnTo>
                    <a:pt x="160515" y="2301935"/>
                  </a:lnTo>
                  <a:lnTo>
                    <a:pt x="153219" y="2320176"/>
                  </a:lnTo>
                  <a:cubicBezTo>
                    <a:pt x="158083" y="2320176"/>
                    <a:pt x="162947" y="2319568"/>
                    <a:pt x="167811" y="2318352"/>
                  </a:cubicBezTo>
                  <a:cubicBezTo>
                    <a:pt x="172675" y="2317136"/>
                    <a:pt x="176323" y="2315312"/>
                    <a:pt x="178755" y="2312879"/>
                  </a:cubicBezTo>
                  <a:cubicBezTo>
                    <a:pt x="181188" y="2310447"/>
                    <a:pt x="182404" y="2309840"/>
                    <a:pt x="182404" y="2311055"/>
                  </a:cubicBezTo>
                  <a:cubicBezTo>
                    <a:pt x="182404" y="2312271"/>
                    <a:pt x="179971" y="2316528"/>
                    <a:pt x="175107" y="2323824"/>
                  </a:cubicBezTo>
                  <a:lnTo>
                    <a:pt x="156867" y="2389489"/>
                  </a:lnTo>
                  <a:cubicBezTo>
                    <a:pt x="164163" y="2384625"/>
                    <a:pt x="170243" y="2373681"/>
                    <a:pt x="175107" y="2356656"/>
                  </a:cubicBezTo>
                  <a:cubicBezTo>
                    <a:pt x="177539" y="2346928"/>
                    <a:pt x="179971" y="2339632"/>
                    <a:pt x="182404" y="2334768"/>
                  </a:cubicBezTo>
                  <a:cubicBezTo>
                    <a:pt x="184836" y="2329904"/>
                    <a:pt x="186052" y="2326256"/>
                    <a:pt x="186052" y="2323824"/>
                  </a:cubicBezTo>
                  <a:cubicBezTo>
                    <a:pt x="195780" y="2311664"/>
                    <a:pt x="203076" y="2296463"/>
                    <a:pt x="207940" y="2278223"/>
                  </a:cubicBezTo>
                  <a:cubicBezTo>
                    <a:pt x="212804" y="2259982"/>
                    <a:pt x="216452" y="2248430"/>
                    <a:pt x="218884" y="2243566"/>
                  </a:cubicBezTo>
                  <a:lnTo>
                    <a:pt x="215236" y="2232622"/>
                  </a:lnTo>
                  <a:cubicBezTo>
                    <a:pt x="210372" y="2232622"/>
                    <a:pt x="209156" y="2230190"/>
                    <a:pt x="211588" y="2225326"/>
                  </a:cubicBezTo>
                  <a:lnTo>
                    <a:pt x="204292" y="2218029"/>
                  </a:lnTo>
                  <a:lnTo>
                    <a:pt x="189700" y="2228974"/>
                  </a:lnTo>
                  <a:cubicBezTo>
                    <a:pt x="182404" y="2231406"/>
                    <a:pt x="178147" y="2231406"/>
                    <a:pt x="176931" y="2228974"/>
                  </a:cubicBezTo>
                  <a:cubicBezTo>
                    <a:pt x="175715" y="2226542"/>
                    <a:pt x="176323" y="2219246"/>
                    <a:pt x="178755" y="2207085"/>
                  </a:cubicBezTo>
                  <a:cubicBezTo>
                    <a:pt x="181188" y="2197357"/>
                    <a:pt x="182404" y="2188237"/>
                    <a:pt x="182404" y="2179725"/>
                  </a:cubicBezTo>
                  <a:cubicBezTo>
                    <a:pt x="182404" y="2171213"/>
                    <a:pt x="179971" y="2166956"/>
                    <a:pt x="175107" y="2166956"/>
                  </a:cubicBezTo>
                  <a:cubicBezTo>
                    <a:pt x="162947" y="2162092"/>
                    <a:pt x="158083" y="2156012"/>
                    <a:pt x="160515" y="2148716"/>
                  </a:cubicBezTo>
                  <a:lnTo>
                    <a:pt x="171459" y="2148716"/>
                  </a:lnTo>
                  <a:cubicBezTo>
                    <a:pt x="171459" y="2143852"/>
                    <a:pt x="178755" y="2141420"/>
                    <a:pt x="193348" y="2141420"/>
                  </a:cubicBezTo>
                  <a:cubicBezTo>
                    <a:pt x="200644" y="2143852"/>
                    <a:pt x="201860" y="2146284"/>
                    <a:pt x="196996" y="2148716"/>
                  </a:cubicBezTo>
                  <a:cubicBezTo>
                    <a:pt x="201860" y="2151148"/>
                    <a:pt x="206116" y="2152972"/>
                    <a:pt x="209764" y="2154188"/>
                  </a:cubicBezTo>
                  <a:cubicBezTo>
                    <a:pt x="213412" y="2155404"/>
                    <a:pt x="215236" y="2154796"/>
                    <a:pt x="215236" y="2152364"/>
                  </a:cubicBezTo>
                  <a:lnTo>
                    <a:pt x="240773" y="2086699"/>
                  </a:lnTo>
                  <a:cubicBezTo>
                    <a:pt x="240773" y="2081835"/>
                    <a:pt x="243205" y="2079403"/>
                    <a:pt x="248069" y="2079403"/>
                  </a:cubicBezTo>
                  <a:cubicBezTo>
                    <a:pt x="250501" y="2084267"/>
                    <a:pt x="251717" y="2085483"/>
                    <a:pt x="251717" y="2083051"/>
                  </a:cubicBezTo>
                  <a:cubicBezTo>
                    <a:pt x="251717" y="2080619"/>
                    <a:pt x="250501" y="2076971"/>
                    <a:pt x="248069" y="2072107"/>
                  </a:cubicBezTo>
                  <a:cubicBezTo>
                    <a:pt x="250501" y="2069675"/>
                    <a:pt x="254149" y="2068458"/>
                    <a:pt x="259013" y="2068458"/>
                  </a:cubicBezTo>
                  <a:cubicBezTo>
                    <a:pt x="261445" y="2070890"/>
                    <a:pt x="263877" y="2070890"/>
                    <a:pt x="266309" y="2068458"/>
                  </a:cubicBezTo>
                  <a:lnTo>
                    <a:pt x="273605" y="2057514"/>
                  </a:lnTo>
                  <a:cubicBezTo>
                    <a:pt x="280902" y="2064810"/>
                    <a:pt x="288198" y="2064810"/>
                    <a:pt x="295494" y="2057514"/>
                  </a:cubicBezTo>
                  <a:lnTo>
                    <a:pt x="306438" y="2057514"/>
                  </a:lnTo>
                  <a:cubicBezTo>
                    <a:pt x="311302" y="2062378"/>
                    <a:pt x="316166" y="2061162"/>
                    <a:pt x="321030" y="2053866"/>
                  </a:cubicBezTo>
                  <a:cubicBezTo>
                    <a:pt x="321030" y="2051434"/>
                    <a:pt x="319814" y="2049002"/>
                    <a:pt x="317382" y="2046570"/>
                  </a:cubicBezTo>
                  <a:cubicBezTo>
                    <a:pt x="314950" y="2051434"/>
                    <a:pt x="311302" y="2052650"/>
                    <a:pt x="306438" y="2050218"/>
                  </a:cubicBezTo>
                  <a:cubicBezTo>
                    <a:pt x="311302" y="2045354"/>
                    <a:pt x="323462" y="2040490"/>
                    <a:pt x="342919" y="2035626"/>
                  </a:cubicBezTo>
                  <a:cubicBezTo>
                    <a:pt x="347783" y="2035626"/>
                    <a:pt x="355079" y="2030762"/>
                    <a:pt x="364807" y="2021034"/>
                  </a:cubicBezTo>
                  <a:cubicBezTo>
                    <a:pt x="364807" y="2018602"/>
                    <a:pt x="368455" y="2017385"/>
                    <a:pt x="375752" y="2017385"/>
                  </a:cubicBezTo>
                  <a:cubicBezTo>
                    <a:pt x="383048" y="2022250"/>
                    <a:pt x="387912" y="2022250"/>
                    <a:pt x="390344" y="2017385"/>
                  </a:cubicBezTo>
                  <a:cubicBezTo>
                    <a:pt x="397640" y="2014953"/>
                    <a:pt x="407368" y="2013737"/>
                    <a:pt x="419528" y="2013737"/>
                  </a:cubicBezTo>
                  <a:cubicBezTo>
                    <a:pt x="429257" y="2013737"/>
                    <a:pt x="438985" y="2014953"/>
                    <a:pt x="448713" y="2017385"/>
                  </a:cubicBezTo>
                  <a:cubicBezTo>
                    <a:pt x="460873" y="2017385"/>
                    <a:pt x="470602" y="2017385"/>
                    <a:pt x="477898" y="2017385"/>
                  </a:cubicBezTo>
                  <a:lnTo>
                    <a:pt x="477898" y="2021034"/>
                  </a:lnTo>
                  <a:cubicBezTo>
                    <a:pt x="480330" y="2025898"/>
                    <a:pt x="483978" y="2025898"/>
                    <a:pt x="488842" y="2021034"/>
                  </a:cubicBezTo>
                  <a:cubicBezTo>
                    <a:pt x="493706" y="2021034"/>
                    <a:pt x="499786" y="2019817"/>
                    <a:pt x="507082" y="2017385"/>
                  </a:cubicBezTo>
                  <a:cubicBezTo>
                    <a:pt x="514378" y="2014953"/>
                    <a:pt x="521675" y="2012521"/>
                    <a:pt x="528971" y="2010089"/>
                  </a:cubicBezTo>
                  <a:cubicBezTo>
                    <a:pt x="545995" y="2007657"/>
                    <a:pt x="555723" y="2002793"/>
                    <a:pt x="558155" y="1995497"/>
                  </a:cubicBezTo>
                  <a:lnTo>
                    <a:pt x="561062" y="1994129"/>
                  </a:lnTo>
                  <a:lnTo>
                    <a:pt x="561803" y="1988201"/>
                  </a:lnTo>
                  <a:cubicBezTo>
                    <a:pt x="565451" y="1988201"/>
                    <a:pt x="568644" y="1988201"/>
                    <a:pt x="571380" y="1988201"/>
                  </a:cubicBezTo>
                  <a:lnTo>
                    <a:pt x="573660" y="1988201"/>
                  </a:lnTo>
                  <a:lnTo>
                    <a:pt x="578220" y="1988201"/>
                  </a:lnTo>
                  <a:lnTo>
                    <a:pt x="583692" y="1988201"/>
                  </a:lnTo>
                  <a:lnTo>
                    <a:pt x="587340" y="1980905"/>
                  </a:lnTo>
                  <a:lnTo>
                    <a:pt x="598284" y="1977257"/>
                  </a:lnTo>
                  <a:lnTo>
                    <a:pt x="638413" y="1966312"/>
                  </a:lnTo>
                  <a:lnTo>
                    <a:pt x="645709" y="1962664"/>
                  </a:lnTo>
                  <a:lnTo>
                    <a:pt x="696782" y="1944424"/>
                  </a:lnTo>
                  <a:cubicBezTo>
                    <a:pt x="701646" y="1939560"/>
                    <a:pt x="713807" y="1937128"/>
                    <a:pt x="733263" y="1937128"/>
                  </a:cubicBezTo>
                  <a:lnTo>
                    <a:pt x="751503" y="1926184"/>
                  </a:lnTo>
                  <a:lnTo>
                    <a:pt x="751503" y="1922536"/>
                  </a:lnTo>
                  <a:cubicBezTo>
                    <a:pt x="751503" y="1917671"/>
                    <a:pt x="749679" y="1913415"/>
                    <a:pt x="746031" y="1909767"/>
                  </a:cubicBezTo>
                  <a:cubicBezTo>
                    <a:pt x="742383" y="1906119"/>
                    <a:pt x="739343" y="1901863"/>
                    <a:pt x="736911" y="1896999"/>
                  </a:cubicBezTo>
                  <a:cubicBezTo>
                    <a:pt x="729615" y="1894567"/>
                    <a:pt x="722927" y="1893959"/>
                    <a:pt x="716847" y="1895175"/>
                  </a:cubicBezTo>
                  <a:cubicBezTo>
                    <a:pt x="710767" y="1896391"/>
                    <a:pt x="710158" y="1898215"/>
                    <a:pt x="715023" y="1900647"/>
                  </a:cubicBezTo>
                  <a:cubicBezTo>
                    <a:pt x="685838" y="1886055"/>
                    <a:pt x="670030" y="1878759"/>
                    <a:pt x="667598" y="1878759"/>
                  </a:cubicBezTo>
                  <a:cubicBezTo>
                    <a:pt x="670030" y="1881191"/>
                    <a:pt x="673678" y="1879975"/>
                    <a:pt x="678542" y="1875111"/>
                  </a:cubicBezTo>
                  <a:cubicBezTo>
                    <a:pt x="680974" y="1870246"/>
                    <a:pt x="681582" y="1865990"/>
                    <a:pt x="680366" y="1862342"/>
                  </a:cubicBezTo>
                  <a:cubicBezTo>
                    <a:pt x="679150" y="1858694"/>
                    <a:pt x="676110" y="1856870"/>
                    <a:pt x="671246" y="1856870"/>
                  </a:cubicBezTo>
                  <a:cubicBezTo>
                    <a:pt x="668814" y="1856870"/>
                    <a:pt x="663950" y="1853222"/>
                    <a:pt x="656653" y="1845926"/>
                  </a:cubicBezTo>
                  <a:lnTo>
                    <a:pt x="642061" y="1834982"/>
                  </a:lnTo>
                  <a:lnTo>
                    <a:pt x="634765" y="1831334"/>
                  </a:lnTo>
                  <a:lnTo>
                    <a:pt x="631117" y="1831334"/>
                  </a:lnTo>
                  <a:lnTo>
                    <a:pt x="623821" y="1827686"/>
                  </a:lnTo>
                  <a:cubicBezTo>
                    <a:pt x="618957" y="1827686"/>
                    <a:pt x="612877" y="1823429"/>
                    <a:pt x="605580" y="1814917"/>
                  </a:cubicBezTo>
                  <a:cubicBezTo>
                    <a:pt x="598284" y="1806405"/>
                    <a:pt x="597068" y="1800933"/>
                    <a:pt x="601932" y="1798501"/>
                  </a:cubicBezTo>
                  <a:lnTo>
                    <a:pt x="601932" y="1791205"/>
                  </a:lnTo>
                  <a:cubicBezTo>
                    <a:pt x="609228" y="1791205"/>
                    <a:pt x="614093" y="1787557"/>
                    <a:pt x="616525" y="1780261"/>
                  </a:cubicBezTo>
                  <a:cubicBezTo>
                    <a:pt x="618957" y="1777828"/>
                    <a:pt x="622605" y="1779045"/>
                    <a:pt x="627469" y="1783909"/>
                  </a:cubicBezTo>
                  <a:cubicBezTo>
                    <a:pt x="625037" y="1791205"/>
                    <a:pt x="627469" y="1793637"/>
                    <a:pt x="634765" y="1791205"/>
                  </a:cubicBezTo>
                  <a:lnTo>
                    <a:pt x="642061" y="1780261"/>
                  </a:lnTo>
                  <a:lnTo>
                    <a:pt x="649357" y="1783909"/>
                  </a:lnTo>
                  <a:cubicBezTo>
                    <a:pt x="646925" y="1779045"/>
                    <a:pt x="646925" y="1770532"/>
                    <a:pt x="649357" y="1758372"/>
                  </a:cubicBezTo>
                  <a:cubicBezTo>
                    <a:pt x="651789" y="1751076"/>
                    <a:pt x="650573" y="1747428"/>
                    <a:pt x="645709" y="1747428"/>
                  </a:cubicBezTo>
                  <a:cubicBezTo>
                    <a:pt x="640845" y="1742564"/>
                    <a:pt x="637197" y="1738308"/>
                    <a:pt x="634765" y="1734660"/>
                  </a:cubicBezTo>
                  <a:cubicBezTo>
                    <a:pt x="632333" y="1731012"/>
                    <a:pt x="631117" y="1726755"/>
                    <a:pt x="631117" y="1721891"/>
                  </a:cubicBezTo>
                  <a:cubicBezTo>
                    <a:pt x="623821" y="1712163"/>
                    <a:pt x="625037" y="1704867"/>
                    <a:pt x="634765" y="1700003"/>
                  </a:cubicBezTo>
                  <a:lnTo>
                    <a:pt x="638413" y="1689059"/>
                  </a:lnTo>
                  <a:cubicBezTo>
                    <a:pt x="635981" y="1679331"/>
                    <a:pt x="635981" y="1672034"/>
                    <a:pt x="638413" y="1667170"/>
                  </a:cubicBezTo>
                  <a:lnTo>
                    <a:pt x="642061" y="1648930"/>
                  </a:lnTo>
                  <a:cubicBezTo>
                    <a:pt x="639629" y="1646498"/>
                    <a:pt x="638413" y="1644066"/>
                    <a:pt x="638413" y="1641634"/>
                  </a:cubicBezTo>
                  <a:lnTo>
                    <a:pt x="642061" y="1616097"/>
                  </a:lnTo>
                  <a:cubicBezTo>
                    <a:pt x="644493" y="1608801"/>
                    <a:pt x="645709" y="1601505"/>
                    <a:pt x="645709" y="1594209"/>
                  </a:cubicBezTo>
                  <a:cubicBezTo>
                    <a:pt x="645709" y="1586912"/>
                    <a:pt x="644493" y="1578400"/>
                    <a:pt x="642061" y="1568672"/>
                  </a:cubicBezTo>
                  <a:cubicBezTo>
                    <a:pt x="639629" y="1554080"/>
                    <a:pt x="635373" y="1531584"/>
                    <a:pt x="629293" y="1501183"/>
                  </a:cubicBezTo>
                  <a:cubicBezTo>
                    <a:pt x="623213" y="1470782"/>
                    <a:pt x="617741" y="1442206"/>
                    <a:pt x="612877" y="1415453"/>
                  </a:cubicBezTo>
                  <a:lnTo>
                    <a:pt x="612877" y="1411805"/>
                  </a:lnTo>
                  <a:cubicBezTo>
                    <a:pt x="612877" y="1404509"/>
                    <a:pt x="611052" y="1396605"/>
                    <a:pt x="607404" y="1388093"/>
                  </a:cubicBezTo>
                  <a:cubicBezTo>
                    <a:pt x="603756" y="1379580"/>
                    <a:pt x="603148" y="1374108"/>
                    <a:pt x="605580" y="1371676"/>
                  </a:cubicBezTo>
                  <a:cubicBezTo>
                    <a:pt x="603148" y="1361948"/>
                    <a:pt x="597068" y="1320603"/>
                    <a:pt x="587340" y="1247642"/>
                  </a:cubicBezTo>
                  <a:cubicBezTo>
                    <a:pt x="584908" y="1223321"/>
                    <a:pt x="580652" y="1203257"/>
                    <a:pt x="574572" y="1187448"/>
                  </a:cubicBezTo>
                  <a:cubicBezTo>
                    <a:pt x="568492" y="1171640"/>
                    <a:pt x="561803" y="1160088"/>
                    <a:pt x="554507" y="1152792"/>
                  </a:cubicBezTo>
                  <a:cubicBezTo>
                    <a:pt x="552075" y="1145496"/>
                    <a:pt x="551467" y="1141240"/>
                    <a:pt x="552683" y="1140023"/>
                  </a:cubicBezTo>
                  <a:cubicBezTo>
                    <a:pt x="553899" y="1138807"/>
                    <a:pt x="556939" y="1141847"/>
                    <a:pt x="561803" y="1149144"/>
                  </a:cubicBezTo>
                  <a:cubicBezTo>
                    <a:pt x="564235" y="1149144"/>
                    <a:pt x="565451" y="1147927"/>
                    <a:pt x="565451" y="1145496"/>
                  </a:cubicBezTo>
                  <a:cubicBezTo>
                    <a:pt x="565451" y="1143064"/>
                    <a:pt x="564844" y="1140631"/>
                    <a:pt x="563627" y="1138199"/>
                  </a:cubicBezTo>
                  <a:cubicBezTo>
                    <a:pt x="562411" y="1135767"/>
                    <a:pt x="560587" y="1128471"/>
                    <a:pt x="558155" y="1116311"/>
                  </a:cubicBezTo>
                  <a:cubicBezTo>
                    <a:pt x="545995" y="1104151"/>
                    <a:pt x="540523" y="1095639"/>
                    <a:pt x="541739" y="1090774"/>
                  </a:cubicBezTo>
                  <a:cubicBezTo>
                    <a:pt x="542955" y="1085910"/>
                    <a:pt x="543563" y="1082262"/>
                    <a:pt x="543563" y="1079830"/>
                  </a:cubicBezTo>
                  <a:cubicBezTo>
                    <a:pt x="538699" y="1077398"/>
                    <a:pt x="538699" y="1072534"/>
                    <a:pt x="543563" y="1065238"/>
                  </a:cubicBezTo>
                  <a:cubicBezTo>
                    <a:pt x="538699" y="1062806"/>
                    <a:pt x="536875" y="1060374"/>
                    <a:pt x="538091" y="1057942"/>
                  </a:cubicBezTo>
                  <a:cubicBezTo>
                    <a:pt x="539307" y="1055510"/>
                    <a:pt x="542347" y="1054294"/>
                    <a:pt x="547211" y="1054294"/>
                  </a:cubicBezTo>
                  <a:cubicBezTo>
                    <a:pt x="549643" y="1054294"/>
                    <a:pt x="551467" y="1053078"/>
                    <a:pt x="552683" y="1050646"/>
                  </a:cubicBezTo>
                  <a:cubicBezTo>
                    <a:pt x="553899" y="1048214"/>
                    <a:pt x="553291" y="1043349"/>
                    <a:pt x="550859" y="1036053"/>
                  </a:cubicBezTo>
                  <a:lnTo>
                    <a:pt x="554507" y="1025109"/>
                  </a:lnTo>
                  <a:lnTo>
                    <a:pt x="550859" y="999573"/>
                  </a:lnTo>
                  <a:lnTo>
                    <a:pt x="547211" y="988628"/>
                  </a:lnTo>
                  <a:lnTo>
                    <a:pt x="561803" y="992276"/>
                  </a:lnTo>
                  <a:cubicBezTo>
                    <a:pt x="561803" y="992276"/>
                    <a:pt x="564235" y="992885"/>
                    <a:pt x="569100" y="994100"/>
                  </a:cubicBezTo>
                  <a:cubicBezTo>
                    <a:pt x="573964" y="995317"/>
                    <a:pt x="577612" y="993492"/>
                    <a:pt x="580044" y="988628"/>
                  </a:cubicBezTo>
                  <a:lnTo>
                    <a:pt x="576396" y="974036"/>
                  </a:lnTo>
                  <a:cubicBezTo>
                    <a:pt x="573964" y="969172"/>
                    <a:pt x="572748" y="964916"/>
                    <a:pt x="572748" y="961268"/>
                  </a:cubicBezTo>
                  <a:cubicBezTo>
                    <a:pt x="572748" y="957620"/>
                    <a:pt x="575180" y="954580"/>
                    <a:pt x="580044" y="952148"/>
                  </a:cubicBezTo>
                  <a:cubicBezTo>
                    <a:pt x="587340" y="952148"/>
                    <a:pt x="587340" y="943636"/>
                    <a:pt x="580044" y="926611"/>
                  </a:cubicBezTo>
                  <a:cubicBezTo>
                    <a:pt x="577612" y="921747"/>
                    <a:pt x="575180" y="916883"/>
                    <a:pt x="572748" y="912019"/>
                  </a:cubicBezTo>
                  <a:cubicBezTo>
                    <a:pt x="570316" y="907155"/>
                    <a:pt x="569100" y="902290"/>
                    <a:pt x="569100" y="897426"/>
                  </a:cubicBezTo>
                  <a:cubicBezTo>
                    <a:pt x="573964" y="892562"/>
                    <a:pt x="578220" y="890130"/>
                    <a:pt x="581868" y="890130"/>
                  </a:cubicBezTo>
                  <a:cubicBezTo>
                    <a:pt x="585516" y="890130"/>
                    <a:pt x="590988" y="892562"/>
                    <a:pt x="598284" y="897426"/>
                  </a:cubicBezTo>
                  <a:cubicBezTo>
                    <a:pt x="600716" y="902290"/>
                    <a:pt x="603148" y="905331"/>
                    <a:pt x="605580" y="906547"/>
                  </a:cubicBezTo>
                  <a:cubicBezTo>
                    <a:pt x="608012" y="907763"/>
                    <a:pt x="611660" y="907155"/>
                    <a:pt x="616525" y="904722"/>
                  </a:cubicBezTo>
                  <a:cubicBezTo>
                    <a:pt x="618957" y="904722"/>
                    <a:pt x="621389" y="901074"/>
                    <a:pt x="623821" y="893778"/>
                  </a:cubicBezTo>
                  <a:lnTo>
                    <a:pt x="634765" y="897426"/>
                  </a:lnTo>
                  <a:cubicBezTo>
                    <a:pt x="644493" y="907155"/>
                    <a:pt x="650573" y="907155"/>
                    <a:pt x="653005" y="897426"/>
                  </a:cubicBezTo>
                  <a:lnTo>
                    <a:pt x="660301" y="893778"/>
                  </a:lnTo>
                  <a:lnTo>
                    <a:pt x="667598" y="893778"/>
                  </a:lnTo>
                  <a:cubicBezTo>
                    <a:pt x="670030" y="893778"/>
                    <a:pt x="673678" y="892562"/>
                    <a:pt x="678542" y="890130"/>
                  </a:cubicBezTo>
                  <a:cubicBezTo>
                    <a:pt x="683406" y="875538"/>
                    <a:pt x="690702" y="873106"/>
                    <a:pt x="700430" y="882834"/>
                  </a:cubicBezTo>
                  <a:lnTo>
                    <a:pt x="725967" y="893778"/>
                  </a:lnTo>
                  <a:lnTo>
                    <a:pt x="725967" y="890130"/>
                  </a:lnTo>
                  <a:cubicBezTo>
                    <a:pt x="728399" y="885266"/>
                    <a:pt x="728399" y="876754"/>
                    <a:pt x="725967" y="864594"/>
                  </a:cubicBezTo>
                  <a:cubicBezTo>
                    <a:pt x="723535" y="854865"/>
                    <a:pt x="723535" y="847569"/>
                    <a:pt x="725967" y="842705"/>
                  </a:cubicBezTo>
                  <a:cubicBezTo>
                    <a:pt x="725967" y="832977"/>
                    <a:pt x="723535" y="828113"/>
                    <a:pt x="718671" y="828113"/>
                  </a:cubicBezTo>
                  <a:cubicBezTo>
                    <a:pt x="713807" y="823249"/>
                    <a:pt x="711982" y="818993"/>
                    <a:pt x="713199" y="815345"/>
                  </a:cubicBezTo>
                  <a:cubicBezTo>
                    <a:pt x="714415" y="811697"/>
                    <a:pt x="715023" y="808657"/>
                    <a:pt x="715023" y="806224"/>
                  </a:cubicBezTo>
                  <a:cubicBezTo>
                    <a:pt x="710158" y="798928"/>
                    <a:pt x="707726" y="792848"/>
                    <a:pt x="707726" y="787984"/>
                  </a:cubicBezTo>
                  <a:lnTo>
                    <a:pt x="718671" y="769744"/>
                  </a:lnTo>
                  <a:lnTo>
                    <a:pt x="722319" y="755151"/>
                  </a:lnTo>
                  <a:cubicBezTo>
                    <a:pt x="722319" y="740559"/>
                    <a:pt x="717455" y="724751"/>
                    <a:pt x="707726" y="707727"/>
                  </a:cubicBezTo>
                  <a:cubicBezTo>
                    <a:pt x="707726" y="700430"/>
                    <a:pt x="707118" y="692526"/>
                    <a:pt x="705902" y="684014"/>
                  </a:cubicBezTo>
                  <a:cubicBezTo>
                    <a:pt x="704686" y="675502"/>
                    <a:pt x="705294" y="665165"/>
                    <a:pt x="707726" y="653005"/>
                  </a:cubicBezTo>
                  <a:cubicBezTo>
                    <a:pt x="712591" y="648141"/>
                    <a:pt x="715023" y="643277"/>
                    <a:pt x="715023" y="638413"/>
                  </a:cubicBezTo>
                  <a:cubicBezTo>
                    <a:pt x="715023" y="633549"/>
                    <a:pt x="712591" y="628685"/>
                    <a:pt x="707726" y="623821"/>
                  </a:cubicBezTo>
                  <a:cubicBezTo>
                    <a:pt x="712591" y="621389"/>
                    <a:pt x="711375" y="617741"/>
                    <a:pt x="704078" y="612876"/>
                  </a:cubicBezTo>
                  <a:lnTo>
                    <a:pt x="707726" y="605580"/>
                  </a:lnTo>
                  <a:cubicBezTo>
                    <a:pt x="707726" y="600716"/>
                    <a:pt x="704078" y="592204"/>
                    <a:pt x="696782" y="580044"/>
                  </a:cubicBezTo>
                  <a:lnTo>
                    <a:pt x="678542" y="532619"/>
                  </a:lnTo>
                  <a:lnTo>
                    <a:pt x="685838" y="510730"/>
                  </a:lnTo>
                  <a:cubicBezTo>
                    <a:pt x="680974" y="505866"/>
                    <a:pt x="679758" y="501002"/>
                    <a:pt x="682190" y="496138"/>
                  </a:cubicBezTo>
                  <a:cubicBezTo>
                    <a:pt x="689486" y="488842"/>
                    <a:pt x="694350" y="479114"/>
                    <a:pt x="696782" y="466954"/>
                  </a:cubicBezTo>
                  <a:cubicBezTo>
                    <a:pt x="696782" y="454793"/>
                    <a:pt x="699214" y="446889"/>
                    <a:pt x="704078" y="443241"/>
                  </a:cubicBezTo>
                  <a:cubicBezTo>
                    <a:pt x="708943" y="439593"/>
                    <a:pt x="716239" y="436553"/>
                    <a:pt x="725967" y="434121"/>
                  </a:cubicBezTo>
                  <a:cubicBezTo>
                    <a:pt x="728399" y="436553"/>
                    <a:pt x="735695" y="426825"/>
                    <a:pt x="747855" y="404936"/>
                  </a:cubicBezTo>
                  <a:cubicBezTo>
                    <a:pt x="747855" y="395208"/>
                    <a:pt x="755151" y="386696"/>
                    <a:pt x="769744" y="379400"/>
                  </a:cubicBezTo>
                  <a:cubicBezTo>
                    <a:pt x="769744" y="374536"/>
                    <a:pt x="773392" y="368456"/>
                    <a:pt x="780688" y="361159"/>
                  </a:cubicBezTo>
                  <a:cubicBezTo>
                    <a:pt x="780688" y="358727"/>
                    <a:pt x="781296" y="355687"/>
                    <a:pt x="782512" y="352039"/>
                  </a:cubicBezTo>
                  <a:cubicBezTo>
                    <a:pt x="783728" y="348391"/>
                    <a:pt x="786768" y="347783"/>
                    <a:pt x="791632" y="350215"/>
                  </a:cubicBezTo>
                  <a:cubicBezTo>
                    <a:pt x="798928" y="340487"/>
                    <a:pt x="818385" y="324679"/>
                    <a:pt x="850001" y="302790"/>
                  </a:cubicBezTo>
                  <a:cubicBezTo>
                    <a:pt x="854866" y="305222"/>
                    <a:pt x="857298" y="305222"/>
                    <a:pt x="857298" y="302790"/>
                  </a:cubicBezTo>
                  <a:cubicBezTo>
                    <a:pt x="857298" y="293062"/>
                    <a:pt x="863378" y="285766"/>
                    <a:pt x="875538" y="280902"/>
                  </a:cubicBezTo>
                  <a:lnTo>
                    <a:pt x="890130" y="277254"/>
                  </a:lnTo>
                  <a:lnTo>
                    <a:pt x="893778" y="266309"/>
                  </a:lnTo>
                  <a:cubicBezTo>
                    <a:pt x="896210" y="263877"/>
                    <a:pt x="899250" y="260229"/>
                    <a:pt x="902899" y="255365"/>
                  </a:cubicBezTo>
                  <a:cubicBezTo>
                    <a:pt x="906547" y="250501"/>
                    <a:pt x="908371" y="243205"/>
                    <a:pt x="908371" y="233477"/>
                  </a:cubicBezTo>
                  <a:lnTo>
                    <a:pt x="926611" y="207940"/>
                  </a:lnTo>
                  <a:cubicBezTo>
                    <a:pt x="924179" y="203076"/>
                    <a:pt x="923571" y="200036"/>
                    <a:pt x="924787" y="198820"/>
                  </a:cubicBezTo>
                  <a:cubicBezTo>
                    <a:pt x="926003" y="197604"/>
                    <a:pt x="927827" y="196996"/>
                    <a:pt x="930259" y="196996"/>
                  </a:cubicBezTo>
                  <a:cubicBezTo>
                    <a:pt x="935123" y="194564"/>
                    <a:pt x="937555" y="189700"/>
                    <a:pt x="937555" y="182404"/>
                  </a:cubicBezTo>
                  <a:cubicBezTo>
                    <a:pt x="937555" y="177540"/>
                    <a:pt x="942419" y="173892"/>
                    <a:pt x="952148" y="171459"/>
                  </a:cubicBezTo>
                  <a:lnTo>
                    <a:pt x="955796" y="156867"/>
                  </a:lnTo>
                  <a:cubicBezTo>
                    <a:pt x="948499" y="156867"/>
                    <a:pt x="944851" y="153219"/>
                    <a:pt x="944851" y="145923"/>
                  </a:cubicBezTo>
                  <a:cubicBezTo>
                    <a:pt x="959444" y="136195"/>
                    <a:pt x="969172" y="132547"/>
                    <a:pt x="974036" y="134979"/>
                  </a:cubicBezTo>
                  <a:cubicBezTo>
                    <a:pt x="976468" y="134979"/>
                    <a:pt x="979508" y="131939"/>
                    <a:pt x="983156" y="125858"/>
                  </a:cubicBezTo>
                  <a:cubicBezTo>
                    <a:pt x="986804" y="119778"/>
                    <a:pt x="988628" y="114306"/>
                    <a:pt x="988628" y="109442"/>
                  </a:cubicBezTo>
                  <a:lnTo>
                    <a:pt x="992276" y="91202"/>
                  </a:lnTo>
                  <a:lnTo>
                    <a:pt x="988628" y="69313"/>
                  </a:lnTo>
                  <a:lnTo>
                    <a:pt x="1003221" y="54721"/>
                  </a:lnTo>
                  <a:cubicBezTo>
                    <a:pt x="1010517" y="47425"/>
                    <a:pt x="1014165" y="41345"/>
                    <a:pt x="1014165" y="36481"/>
                  </a:cubicBezTo>
                  <a:lnTo>
                    <a:pt x="1025109" y="21888"/>
                  </a:lnTo>
                  <a:cubicBezTo>
                    <a:pt x="1032405" y="24320"/>
                    <a:pt x="1036053" y="20672"/>
                    <a:pt x="1036053" y="10944"/>
                  </a:cubicBezTo>
                  <a:cubicBezTo>
                    <a:pt x="1040917" y="3648"/>
                    <a:pt x="1046997" y="0"/>
                    <a:pt x="1054294" y="0"/>
                  </a:cubicBezTo>
                  <a:close/>
                  <a:moveTo>
                    <a:pt x="751503" y="930259"/>
                  </a:moveTo>
                  <a:lnTo>
                    <a:pt x="769744" y="952148"/>
                  </a:lnTo>
                  <a:lnTo>
                    <a:pt x="777040" y="952148"/>
                  </a:lnTo>
                  <a:cubicBezTo>
                    <a:pt x="777040" y="952148"/>
                    <a:pt x="775824" y="950932"/>
                    <a:pt x="773392" y="948499"/>
                  </a:cubicBezTo>
                  <a:cubicBezTo>
                    <a:pt x="770960" y="946067"/>
                    <a:pt x="766096" y="941203"/>
                    <a:pt x="758799" y="933907"/>
                  </a:cubicBezTo>
                  <a:lnTo>
                    <a:pt x="751503" y="930259"/>
                  </a:lnTo>
                  <a:close/>
                  <a:moveTo>
                    <a:pt x="1543136" y="1229401"/>
                  </a:moveTo>
                  <a:cubicBezTo>
                    <a:pt x="1540703" y="1229401"/>
                    <a:pt x="1537055" y="1231833"/>
                    <a:pt x="1532191" y="1236697"/>
                  </a:cubicBezTo>
                  <a:cubicBezTo>
                    <a:pt x="1527327" y="1234265"/>
                    <a:pt x="1523679" y="1234265"/>
                    <a:pt x="1521247" y="1236697"/>
                  </a:cubicBezTo>
                  <a:cubicBezTo>
                    <a:pt x="1518815" y="1239129"/>
                    <a:pt x="1516383" y="1240346"/>
                    <a:pt x="1513951" y="1240346"/>
                  </a:cubicBezTo>
                  <a:cubicBezTo>
                    <a:pt x="1509087" y="1242777"/>
                    <a:pt x="1507871" y="1247642"/>
                    <a:pt x="1510303" y="1254938"/>
                  </a:cubicBezTo>
                  <a:lnTo>
                    <a:pt x="1503007" y="1251290"/>
                  </a:lnTo>
                  <a:lnTo>
                    <a:pt x="1499359" y="1251290"/>
                  </a:lnTo>
                  <a:lnTo>
                    <a:pt x="1499359" y="1258586"/>
                  </a:lnTo>
                  <a:lnTo>
                    <a:pt x="1503007" y="1258586"/>
                  </a:lnTo>
                  <a:lnTo>
                    <a:pt x="1499359" y="1265882"/>
                  </a:lnTo>
                  <a:cubicBezTo>
                    <a:pt x="1494495" y="1265882"/>
                    <a:pt x="1492063" y="1265882"/>
                    <a:pt x="1492063" y="1265882"/>
                  </a:cubicBezTo>
                  <a:lnTo>
                    <a:pt x="1499359" y="1269530"/>
                  </a:lnTo>
                  <a:cubicBezTo>
                    <a:pt x="1504223" y="1271962"/>
                    <a:pt x="1509087" y="1272570"/>
                    <a:pt x="1513951" y="1271354"/>
                  </a:cubicBezTo>
                  <a:cubicBezTo>
                    <a:pt x="1518815" y="1270138"/>
                    <a:pt x="1518815" y="1268314"/>
                    <a:pt x="1513951" y="1265882"/>
                  </a:cubicBezTo>
                  <a:cubicBezTo>
                    <a:pt x="1511519" y="1265882"/>
                    <a:pt x="1509087" y="1264666"/>
                    <a:pt x="1506655" y="1262234"/>
                  </a:cubicBezTo>
                  <a:cubicBezTo>
                    <a:pt x="1504223" y="1259802"/>
                    <a:pt x="1505439" y="1259802"/>
                    <a:pt x="1510303" y="1262234"/>
                  </a:cubicBezTo>
                  <a:lnTo>
                    <a:pt x="1517599" y="1262234"/>
                  </a:lnTo>
                  <a:lnTo>
                    <a:pt x="1524895" y="1265882"/>
                  </a:lnTo>
                  <a:cubicBezTo>
                    <a:pt x="1524895" y="1261018"/>
                    <a:pt x="1528543" y="1256154"/>
                    <a:pt x="1535840" y="1251290"/>
                  </a:cubicBezTo>
                  <a:lnTo>
                    <a:pt x="1543136" y="1247642"/>
                  </a:lnTo>
                  <a:cubicBezTo>
                    <a:pt x="1545568" y="1247642"/>
                    <a:pt x="1547392" y="1247642"/>
                    <a:pt x="1548608" y="1247642"/>
                  </a:cubicBezTo>
                  <a:cubicBezTo>
                    <a:pt x="1549824" y="1247642"/>
                    <a:pt x="1550432" y="1246426"/>
                    <a:pt x="1550432" y="1243994"/>
                  </a:cubicBezTo>
                  <a:cubicBezTo>
                    <a:pt x="1548000" y="1241562"/>
                    <a:pt x="1545568" y="1242777"/>
                    <a:pt x="1543136" y="1247642"/>
                  </a:cubicBezTo>
                  <a:cubicBezTo>
                    <a:pt x="1540703" y="1245210"/>
                    <a:pt x="1538272" y="1245210"/>
                    <a:pt x="1535840" y="1247642"/>
                  </a:cubicBezTo>
                  <a:cubicBezTo>
                    <a:pt x="1533407" y="1250074"/>
                    <a:pt x="1530975" y="1251290"/>
                    <a:pt x="1528543" y="1251290"/>
                  </a:cubicBezTo>
                  <a:cubicBezTo>
                    <a:pt x="1528543" y="1246426"/>
                    <a:pt x="1530975" y="1243994"/>
                    <a:pt x="1535840" y="1243994"/>
                  </a:cubicBezTo>
                  <a:lnTo>
                    <a:pt x="1539488" y="1233049"/>
                  </a:lnTo>
                  <a:cubicBezTo>
                    <a:pt x="1544352" y="1230617"/>
                    <a:pt x="1545568" y="1229401"/>
                    <a:pt x="1543136" y="1229401"/>
                  </a:cubicBezTo>
                  <a:close/>
                  <a:moveTo>
                    <a:pt x="1565024" y="1251290"/>
                  </a:moveTo>
                  <a:lnTo>
                    <a:pt x="1546784" y="1262234"/>
                  </a:lnTo>
                  <a:lnTo>
                    <a:pt x="1528875" y="1269696"/>
                  </a:lnTo>
                  <a:lnTo>
                    <a:pt x="1535840" y="1273178"/>
                  </a:lnTo>
                  <a:cubicBezTo>
                    <a:pt x="1538272" y="1270746"/>
                    <a:pt x="1541312" y="1268922"/>
                    <a:pt x="1544960" y="1267706"/>
                  </a:cubicBezTo>
                  <a:cubicBezTo>
                    <a:pt x="1548608" y="1266490"/>
                    <a:pt x="1550432" y="1265882"/>
                    <a:pt x="1550432" y="1265882"/>
                  </a:cubicBezTo>
                  <a:cubicBezTo>
                    <a:pt x="1555296" y="1261018"/>
                    <a:pt x="1561376" y="1259802"/>
                    <a:pt x="1568672" y="1262234"/>
                  </a:cubicBezTo>
                  <a:cubicBezTo>
                    <a:pt x="1571104" y="1257370"/>
                    <a:pt x="1574752" y="1256154"/>
                    <a:pt x="1579616" y="1258586"/>
                  </a:cubicBezTo>
                  <a:cubicBezTo>
                    <a:pt x="1579616" y="1253722"/>
                    <a:pt x="1577184" y="1252506"/>
                    <a:pt x="1572320" y="1254938"/>
                  </a:cubicBezTo>
                  <a:lnTo>
                    <a:pt x="1565024" y="1251290"/>
                  </a:lnTo>
                  <a:close/>
                  <a:moveTo>
                    <a:pt x="1528397" y="1269895"/>
                  </a:moveTo>
                  <a:lnTo>
                    <a:pt x="1516251" y="1274956"/>
                  </a:lnTo>
                  <a:lnTo>
                    <a:pt x="1518967" y="1277054"/>
                  </a:lnTo>
                  <a:cubicBezTo>
                    <a:pt x="1522007" y="1278574"/>
                    <a:pt x="1524439" y="1277966"/>
                    <a:pt x="1526263" y="1275230"/>
                  </a:cubicBezTo>
                  <a:lnTo>
                    <a:pt x="1528397" y="1269895"/>
                  </a:lnTo>
                  <a:close/>
                  <a:moveTo>
                    <a:pt x="1474278" y="1260410"/>
                  </a:moveTo>
                  <a:cubicBezTo>
                    <a:pt x="1473366" y="1260410"/>
                    <a:pt x="1472606" y="1261018"/>
                    <a:pt x="1471998" y="1262234"/>
                  </a:cubicBezTo>
                  <a:cubicBezTo>
                    <a:pt x="1470782" y="1264666"/>
                    <a:pt x="1471390" y="1267098"/>
                    <a:pt x="1473822" y="1269530"/>
                  </a:cubicBezTo>
                  <a:lnTo>
                    <a:pt x="1470174" y="1269530"/>
                  </a:lnTo>
                  <a:cubicBezTo>
                    <a:pt x="1470174" y="1267098"/>
                    <a:pt x="1468958" y="1264666"/>
                    <a:pt x="1466526" y="1262234"/>
                  </a:cubicBezTo>
                  <a:lnTo>
                    <a:pt x="1455582" y="1265882"/>
                  </a:lnTo>
                  <a:lnTo>
                    <a:pt x="1466526" y="1265882"/>
                  </a:lnTo>
                  <a:lnTo>
                    <a:pt x="1462878" y="1273178"/>
                  </a:lnTo>
                  <a:lnTo>
                    <a:pt x="1451934" y="1273178"/>
                  </a:lnTo>
                  <a:lnTo>
                    <a:pt x="1451934" y="1284122"/>
                  </a:lnTo>
                  <a:cubicBezTo>
                    <a:pt x="1447070" y="1288986"/>
                    <a:pt x="1440382" y="1294459"/>
                    <a:pt x="1431869" y="1300539"/>
                  </a:cubicBezTo>
                  <a:cubicBezTo>
                    <a:pt x="1423357" y="1306619"/>
                    <a:pt x="1419101" y="1306011"/>
                    <a:pt x="1419101" y="1298715"/>
                  </a:cubicBezTo>
                  <a:lnTo>
                    <a:pt x="1415453" y="1306011"/>
                  </a:lnTo>
                  <a:cubicBezTo>
                    <a:pt x="1410589" y="1306011"/>
                    <a:pt x="1406941" y="1302363"/>
                    <a:pt x="1404509" y="1295067"/>
                  </a:cubicBezTo>
                  <a:lnTo>
                    <a:pt x="1397213" y="1295067"/>
                  </a:lnTo>
                  <a:lnTo>
                    <a:pt x="1389916" y="1295067"/>
                  </a:lnTo>
                  <a:cubicBezTo>
                    <a:pt x="1389916" y="1297499"/>
                    <a:pt x="1387484" y="1298715"/>
                    <a:pt x="1382620" y="1298715"/>
                  </a:cubicBezTo>
                  <a:lnTo>
                    <a:pt x="1371676" y="1302363"/>
                  </a:lnTo>
                  <a:lnTo>
                    <a:pt x="1368028" y="1320603"/>
                  </a:lnTo>
                  <a:cubicBezTo>
                    <a:pt x="1368028" y="1327899"/>
                    <a:pt x="1361948" y="1332763"/>
                    <a:pt x="1349788" y="1335195"/>
                  </a:cubicBezTo>
                  <a:cubicBezTo>
                    <a:pt x="1344924" y="1342492"/>
                    <a:pt x="1341275" y="1346140"/>
                    <a:pt x="1338843" y="1346140"/>
                  </a:cubicBezTo>
                  <a:cubicBezTo>
                    <a:pt x="1336411" y="1346140"/>
                    <a:pt x="1335195" y="1343708"/>
                    <a:pt x="1335195" y="1338843"/>
                  </a:cubicBezTo>
                  <a:cubicBezTo>
                    <a:pt x="1337627" y="1333979"/>
                    <a:pt x="1336411" y="1330331"/>
                    <a:pt x="1331547" y="1327899"/>
                  </a:cubicBezTo>
                  <a:lnTo>
                    <a:pt x="1327899" y="1342492"/>
                  </a:lnTo>
                  <a:lnTo>
                    <a:pt x="1320603" y="1349788"/>
                  </a:lnTo>
                  <a:lnTo>
                    <a:pt x="1291418" y="1371676"/>
                  </a:lnTo>
                  <a:cubicBezTo>
                    <a:pt x="1286554" y="1374108"/>
                    <a:pt x="1280474" y="1376540"/>
                    <a:pt x="1273178" y="1378972"/>
                  </a:cubicBezTo>
                  <a:cubicBezTo>
                    <a:pt x="1265882" y="1381404"/>
                    <a:pt x="1263450" y="1380188"/>
                    <a:pt x="1265882" y="1375324"/>
                  </a:cubicBezTo>
                  <a:cubicBezTo>
                    <a:pt x="1261018" y="1375324"/>
                    <a:pt x="1259802" y="1378972"/>
                    <a:pt x="1262234" y="1386268"/>
                  </a:cubicBezTo>
                  <a:cubicBezTo>
                    <a:pt x="1262234" y="1391133"/>
                    <a:pt x="1259802" y="1392349"/>
                    <a:pt x="1254938" y="1389916"/>
                  </a:cubicBezTo>
                  <a:lnTo>
                    <a:pt x="1254938" y="1382620"/>
                  </a:lnTo>
                  <a:cubicBezTo>
                    <a:pt x="1254938" y="1382620"/>
                    <a:pt x="1252506" y="1385052"/>
                    <a:pt x="1247642" y="1389916"/>
                  </a:cubicBezTo>
                  <a:cubicBezTo>
                    <a:pt x="1237913" y="1392349"/>
                    <a:pt x="1231833" y="1392349"/>
                    <a:pt x="1229401" y="1389916"/>
                  </a:cubicBezTo>
                  <a:cubicBezTo>
                    <a:pt x="1231833" y="1387485"/>
                    <a:pt x="1234873" y="1383836"/>
                    <a:pt x="1238521" y="1378972"/>
                  </a:cubicBezTo>
                  <a:cubicBezTo>
                    <a:pt x="1242169" y="1374108"/>
                    <a:pt x="1243994" y="1369244"/>
                    <a:pt x="1243994" y="1364380"/>
                  </a:cubicBezTo>
                  <a:lnTo>
                    <a:pt x="1251290" y="1375324"/>
                  </a:lnTo>
                  <a:lnTo>
                    <a:pt x="1251290" y="1368028"/>
                  </a:lnTo>
                  <a:lnTo>
                    <a:pt x="1254938" y="1360732"/>
                  </a:lnTo>
                  <a:lnTo>
                    <a:pt x="1243994" y="1364380"/>
                  </a:lnTo>
                  <a:lnTo>
                    <a:pt x="1229401" y="1375324"/>
                  </a:lnTo>
                  <a:cubicBezTo>
                    <a:pt x="1224537" y="1382620"/>
                    <a:pt x="1216025" y="1386268"/>
                    <a:pt x="1203865" y="1386268"/>
                  </a:cubicBezTo>
                  <a:cubicBezTo>
                    <a:pt x="1203865" y="1391133"/>
                    <a:pt x="1201433" y="1392349"/>
                    <a:pt x="1196569" y="1389916"/>
                  </a:cubicBezTo>
                  <a:lnTo>
                    <a:pt x="1196569" y="1397213"/>
                  </a:lnTo>
                  <a:cubicBezTo>
                    <a:pt x="1194137" y="1394781"/>
                    <a:pt x="1167992" y="1408157"/>
                    <a:pt x="1118135" y="1437341"/>
                  </a:cubicBezTo>
                  <a:cubicBezTo>
                    <a:pt x="1068278" y="1466526"/>
                    <a:pt x="1043349" y="1483550"/>
                    <a:pt x="1043349" y="1488414"/>
                  </a:cubicBezTo>
                  <a:cubicBezTo>
                    <a:pt x="1043349" y="1493279"/>
                    <a:pt x="1040917" y="1494495"/>
                    <a:pt x="1036053" y="1492063"/>
                  </a:cubicBezTo>
                  <a:lnTo>
                    <a:pt x="1032405" y="1532191"/>
                  </a:lnTo>
                  <a:lnTo>
                    <a:pt x="1061590" y="1623393"/>
                  </a:lnTo>
                  <a:lnTo>
                    <a:pt x="1065238" y="1634337"/>
                  </a:lnTo>
                  <a:cubicBezTo>
                    <a:pt x="1065238" y="1639202"/>
                    <a:pt x="1066454" y="1645890"/>
                    <a:pt x="1068886" y="1654402"/>
                  </a:cubicBezTo>
                  <a:cubicBezTo>
                    <a:pt x="1071318" y="1662914"/>
                    <a:pt x="1074966" y="1668386"/>
                    <a:pt x="1079830" y="1670818"/>
                  </a:cubicBezTo>
                  <a:cubicBezTo>
                    <a:pt x="1082262" y="1685411"/>
                    <a:pt x="1087126" y="1692707"/>
                    <a:pt x="1094422" y="1692707"/>
                  </a:cubicBezTo>
                  <a:lnTo>
                    <a:pt x="1105367" y="1696355"/>
                  </a:lnTo>
                  <a:cubicBezTo>
                    <a:pt x="1107799" y="1698787"/>
                    <a:pt x="1111447" y="1698787"/>
                    <a:pt x="1116311" y="1696355"/>
                  </a:cubicBezTo>
                  <a:cubicBezTo>
                    <a:pt x="1121175" y="1693923"/>
                    <a:pt x="1123607" y="1687843"/>
                    <a:pt x="1123607" y="1678114"/>
                  </a:cubicBezTo>
                  <a:cubicBezTo>
                    <a:pt x="1128471" y="1670818"/>
                    <a:pt x="1132119" y="1667170"/>
                    <a:pt x="1134551" y="1667170"/>
                  </a:cubicBezTo>
                  <a:cubicBezTo>
                    <a:pt x="1139415" y="1667170"/>
                    <a:pt x="1141847" y="1669602"/>
                    <a:pt x="1141847" y="1674466"/>
                  </a:cubicBezTo>
                  <a:cubicBezTo>
                    <a:pt x="1136983" y="1691491"/>
                    <a:pt x="1136983" y="1701219"/>
                    <a:pt x="1141847" y="1703651"/>
                  </a:cubicBezTo>
                  <a:lnTo>
                    <a:pt x="1145495" y="1710947"/>
                  </a:lnTo>
                  <a:cubicBezTo>
                    <a:pt x="1147927" y="1713379"/>
                    <a:pt x="1151575" y="1713379"/>
                    <a:pt x="1156440" y="1710947"/>
                  </a:cubicBezTo>
                  <a:cubicBezTo>
                    <a:pt x="1161304" y="1708515"/>
                    <a:pt x="1163736" y="1706083"/>
                    <a:pt x="1163736" y="1703651"/>
                  </a:cubicBezTo>
                  <a:cubicBezTo>
                    <a:pt x="1163736" y="1701219"/>
                    <a:pt x="1164344" y="1699395"/>
                    <a:pt x="1165560" y="1698179"/>
                  </a:cubicBezTo>
                  <a:cubicBezTo>
                    <a:pt x="1166776" y="1696963"/>
                    <a:pt x="1168600" y="1696355"/>
                    <a:pt x="1171032" y="1696355"/>
                  </a:cubicBezTo>
                  <a:cubicBezTo>
                    <a:pt x="1175896" y="1696355"/>
                    <a:pt x="1178328" y="1693923"/>
                    <a:pt x="1178328" y="1689059"/>
                  </a:cubicBezTo>
                  <a:cubicBezTo>
                    <a:pt x="1178328" y="1679331"/>
                    <a:pt x="1179544" y="1673250"/>
                    <a:pt x="1181976" y="1670818"/>
                  </a:cubicBezTo>
                  <a:cubicBezTo>
                    <a:pt x="1191704" y="1668386"/>
                    <a:pt x="1196569" y="1665954"/>
                    <a:pt x="1196569" y="1663522"/>
                  </a:cubicBezTo>
                  <a:lnTo>
                    <a:pt x="1203865" y="1656226"/>
                  </a:lnTo>
                  <a:cubicBezTo>
                    <a:pt x="1203865" y="1651362"/>
                    <a:pt x="1205689" y="1647714"/>
                    <a:pt x="1209337" y="1645282"/>
                  </a:cubicBezTo>
                  <a:cubicBezTo>
                    <a:pt x="1212985" y="1642850"/>
                    <a:pt x="1214809" y="1640418"/>
                    <a:pt x="1214809" y="1637985"/>
                  </a:cubicBezTo>
                  <a:lnTo>
                    <a:pt x="1225753" y="1616097"/>
                  </a:lnTo>
                  <a:cubicBezTo>
                    <a:pt x="1228185" y="1616097"/>
                    <a:pt x="1230009" y="1615489"/>
                    <a:pt x="1231225" y="1614273"/>
                  </a:cubicBezTo>
                  <a:cubicBezTo>
                    <a:pt x="1232441" y="1613057"/>
                    <a:pt x="1234265" y="1612449"/>
                    <a:pt x="1236697" y="1612449"/>
                  </a:cubicBezTo>
                  <a:cubicBezTo>
                    <a:pt x="1239129" y="1607585"/>
                    <a:pt x="1242777" y="1606369"/>
                    <a:pt x="1247642" y="1608801"/>
                  </a:cubicBezTo>
                  <a:cubicBezTo>
                    <a:pt x="1252506" y="1608801"/>
                    <a:pt x="1254938" y="1606369"/>
                    <a:pt x="1254938" y="1601505"/>
                  </a:cubicBezTo>
                  <a:cubicBezTo>
                    <a:pt x="1259802" y="1603937"/>
                    <a:pt x="1263450" y="1602721"/>
                    <a:pt x="1265882" y="1597857"/>
                  </a:cubicBezTo>
                  <a:lnTo>
                    <a:pt x="1265882" y="1590560"/>
                  </a:lnTo>
                  <a:cubicBezTo>
                    <a:pt x="1268314" y="1588129"/>
                    <a:pt x="1270746" y="1589345"/>
                    <a:pt x="1273178" y="1594209"/>
                  </a:cubicBezTo>
                  <a:lnTo>
                    <a:pt x="1273178" y="1601505"/>
                  </a:lnTo>
                  <a:cubicBezTo>
                    <a:pt x="1273178" y="1603937"/>
                    <a:pt x="1275002" y="1603937"/>
                    <a:pt x="1278650" y="1601505"/>
                  </a:cubicBezTo>
                  <a:cubicBezTo>
                    <a:pt x="1282298" y="1599073"/>
                    <a:pt x="1284122" y="1595425"/>
                    <a:pt x="1284122" y="1590560"/>
                  </a:cubicBezTo>
                  <a:lnTo>
                    <a:pt x="1295067" y="1568672"/>
                  </a:lnTo>
                  <a:cubicBezTo>
                    <a:pt x="1295067" y="1566240"/>
                    <a:pt x="1295675" y="1563808"/>
                    <a:pt x="1296891" y="1561376"/>
                  </a:cubicBezTo>
                  <a:cubicBezTo>
                    <a:pt x="1298107" y="1558944"/>
                    <a:pt x="1301147" y="1558944"/>
                    <a:pt x="1306011" y="1561376"/>
                  </a:cubicBezTo>
                  <a:lnTo>
                    <a:pt x="1316955" y="1557728"/>
                  </a:lnTo>
                  <a:cubicBezTo>
                    <a:pt x="1329115" y="1538272"/>
                    <a:pt x="1338843" y="1528543"/>
                    <a:pt x="1346140" y="1528543"/>
                  </a:cubicBezTo>
                  <a:cubicBezTo>
                    <a:pt x="1358300" y="1528543"/>
                    <a:pt x="1365596" y="1524895"/>
                    <a:pt x="1368028" y="1517599"/>
                  </a:cubicBezTo>
                  <a:cubicBezTo>
                    <a:pt x="1380188" y="1500575"/>
                    <a:pt x="1389916" y="1490847"/>
                    <a:pt x="1397213" y="1488414"/>
                  </a:cubicBezTo>
                  <a:cubicBezTo>
                    <a:pt x="1411805" y="1464094"/>
                    <a:pt x="1428829" y="1442206"/>
                    <a:pt x="1448286" y="1422749"/>
                  </a:cubicBezTo>
                  <a:cubicBezTo>
                    <a:pt x="1450718" y="1415453"/>
                    <a:pt x="1456190" y="1406333"/>
                    <a:pt x="1464702" y="1395389"/>
                  </a:cubicBezTo>
                  <a:cubicBezTo>
                    <a:pt x="1473214" y="1384445"/>
                    <a:pt x="1477470" y="1377756"/>
                    <a:pt x="1477470" y="1375324"/>
                  </a:cubicBezTo>
                  <a:cubicBezTo>
                    <a:pt x="1499359" y="1353436"/>
                    <a:pt x="1511519" y="1337627"/>
                    <a:pt x="1513951" y="1327899"/>
                  </a:cubicBezTo>
                  <a:cubicBezTo>
                    <a:pt x="1516383" y="1323035"/>
                    <a:pt x="1520639" y="1316955"/>
                    <a:pt x="1526719" y="1309659"/>
                  </a:cubicBezTo>
                  <a:cubicBezTo>
                    <a:pt x="1532799" y="1302363"/>
                    <a:pt x="1535840" y="1297499"/>
                    <a:pt x="1535840" y="1295067"/>
                  </a:cubicBezTo>
                  <a:cubicBezTo>
                    <a:pt x="1540703" y="1295067"/>
                    <a:pt x="1544960" y="1292635"/>
                    <a:pt x="1548608" y="1287770"/>
                  </a:cubicBezTo>
                  <a:cubicBezTo>
                    <a:pt x="1552256" y="1282906"/>
                    <a:pt x="1552864" y="1280474"/>
                    <a:pt x="1550432" y="1280474"/>
                  </a:cubicBezTo>
                  <a:lnTo>
                    <a:pt x="1539488" y="1284122"/>
                  </a:lnTo>
                  <a:cubicBezTo>
                    <a:pt x="1534623" y="1288986"/>
                    <a:pt x="1518815" y="1293851"/>
                    <a:pt x="1492063" y="1298715"/>
                  </a:cubicBezTo>
                  <a:cubicBezTo>
                    <a:pt x="1477470" y="1308443"/>
                    <a:pt x="1462270" y="1316955"/>
                    <a:pt x="1446462" y="1324251"/>
                  </a:cubicBezTo>
                  <a:cubicBezTo>
                    <a:pt x="1430653" y="1331547"/>
                    <a:pt x="1421533" y="1336411"/>
                    <a:pt x="1419101" y="1338843"/>
                  </a:cubicBezTo>
                  <a:cubicBezTo>
                    <a:pt x="1419101" y="1338843"/>
                    <a:pt x="1418493" y="1338843"/>
                    <a:pt x="1417277" y="1338843"/>
                  </a:cubicBezTo>
                  <a:cubicBezTo>
                    <a:pt x="1416061" y="1338843"/>
                    <a:pt x="1415453" y="1340059"/>
                    <a:pt x="1415453" y="1342492"/>
                  </a:cubicBezTo>
                  <a:cubicBezTo>
                    <a:pt x="1410589" y="1342492"/>
                    <a:pt x="1408157" y="1340059"/>
                    <a:pt x="1408157" y="1335195"/>
                  </a:cubicBezTo>
                  <a:lnTo>
                    <a:pt x="1419101" y="1331547"/>
                  </a:lnTo>
                  <a:cubicBezTo>
                    <a:pt x="1421533" y="1331547"/>
                    <a:pt x="1422749" y="1329115"/>
                    <a:pt x="1422749" y="1324251"/>
                  </a:cubicBezTo>
                  <a:cubicBezTo>
                    <a:pt x="1454366" y="1304795"/>
                    <a:pt x="1475038" y="1295067"/>
                    <a:pt x="1484766" y="1295067"/>
                  </a:cubicBezTo>
                  <a:lnTo>
                    <a:pt x="1510303" y="1284122"/>
                  </a:lnTo>
                  <a:lnTo>
                    <a:pt x="1512892" y="1276356"/>
                  </a:lnTo>
                  <a:lnTo>
                    <a:pt x="1503007" y="1280474"/>
                  </a:lnTo>
                  <a:lnTo>
                    <a:pt x="1499359" y="1280474"/>
                  </a:lnTo>
                  <a:lnTo>
                    <a:pt x="1488415" y="1273178"/>
                  </a:lnTo>
                  <a:lnTo>
                    <a:pt x="1484766" y="1279016"/>
                  </a:lnTo>
                  <a:lnTo>
                    <a:pt x="1484766" y="1265882"/>
                  </a:lnTo>
                  <a:lnTo>
                    <a:pt x="1484766" y="1262234"/>
                  </a:lnTo>
                  <a:cubicBezTo>
                    <a:pt x="1484766" y="1264666"/>
                    <a:pt x="1482334" y="1265882"/>
                    <a:pt x="1477470" y="1265882"/>
                  </a:cubicBezTo>
                  <a:lnTo>
                    <a:pt x="1477470" y="1262234"/>
                  </a:lnTo>
                  <a:cubicBezTo>
                    <a:pt x="1476254" y="1261018"/>
                    <a:pt x="1475190" y="1260410"/>
                    <a:pt x="1474278" y="1260410"/>
                  </a:cubicBezTo>
                  <a:close/>
                  <a:moveTo>
                    <a:pt x="1886055" y="1415453"/>
                  </a:moveTo>
                  <a:cubicBezTo>
                    <a:pt x="1886055" y="1420317"/>
                    <a:pt x="1883622" y="1421533"/>
                    <a:pt x="1878759" y="1419101"/>
                  </a:cubicBezTo>
                  <a:cubicBezTo>
                    <a:pt x="1876326" y="1423965"/>
                    <a:pt x="1877542" y="1426397"/>
                    <a:pt x="1882407" y="1426397"/>
                  </a:cubicBezTo>
                  <a:lnTo>
                    <a:pt x="1886055" y="1415453"/>
                  </a:lnTo>
                  <a:close/>
                  <a:moveTo>
                    <a:pt x="1553396" y="1489783"/>
                  </a:moveTo>
                  <a:cubicBezTo>
                    <a:pt x="1552636" y="1490087"/>
                    <a:pt x="1551648" y="1490847"/>
                    <a:pt x="1550432" y="1492063"/>
                  </a:cubicBezTo>
                  <a:cubicBezTo>
                    <a:pt x="1550432" y="1496927"/>
                    <a:pt x="1546784" y="1500575"/>
                    <a:pt x="1539488" y="1503007"/>
                  </a:cubicBezTo>
                  <a:cubicBezTo>
                    <a:pt x="1534623" y="1503007"/>
                    <a:pt x="1532191" y="1504223"/>
                    <a:pt x="1532191" y="1506655"/>
                  </a:cubicBezTo>
                  <a:lnTo>
                    <a:pt x="1528543" y="1517599"/>
                  </a:lnTo>
                  <a:cubicBezTo>
                    <a:pt x="1526111" y="1515167"/>
                    <a:pt x="1524287" y="1513951"/>
                    <a:pt x="1523071" y="1513951"/>
                  </a:cubicBezTo>
                  <a:cubicBezTo>
                    <a:pt x="1521855" y="1513951"/>
                    <a:pt x="1521247" y="1516383"/>
                    <a:pt x="1521247" y="1521247"/>
                  </a:cubicBezTo>
                  <a:cubicBezTo>
                    <a:pt x="1526111" y="1521247"/>
                    <a:pt x="1524895" y="1523679"/>
                    <a:pt x="1517599" y="1528543"/>
                  </a:cubicBezTo>
                  <a:cubicBezTo>
                    <a:pt x="1512735" y="1526112"/>
                    <a:pt x="1510303" y="1527327"/>
                    <a:pt x="1510303" y="1532191"/>
                  </a:cubicBezTo>
                  <a:cubicBezTo>
                    <a:pt x="1507871" y="1534623"/>
                    <a:pt x="1504223" y="1535839"/>
                    <a:pt x="1499359" y="1535839"/>
                  </a:cubicBezTo>
                  <a:cubicBezTo>
                    <a:pt x="1494495" y="1538272"/>
                    <a:pt x="1490846" y="1541920"/>
                    <a:pt x="1488415" y="1546784"/>
                  </a:cubicBezTo>
                  <a:cubicBezTo>
                    <a:pt x="1485983" y="1549216"/>
                    <a:pt x="1482942" y="1551648"/>
                    <a:pt x="1479294" y="1554080"/>
                  </a:cubicBezTo>
                  <a:cubicBezTo>
                    <a:pt x="1475646" y="1556512"/>
                    <a:pt x="1475038" y="1558944"/>
                    <a:pt x="1477470" y="1561376"/>
                  </a:cubicBezTo>
                  <a:cubicBezTo>
                    <a:pt x="1472606" y="1561376"/>
                    <a:pt x="1467134" y="1564416"/>
                    <a:pt x="1461054" y="1570496"/>
                  </a:cubicBezTo>
                  <a:cubicBezTo>
                    <a:pt x="1454974" y="1576576"/>
                    <a:pt x="1451934" y="1582049"/>
                    <a:pt x="1451934" y="1586912"/>
                  </a:cubicBezTo>
                  <a:cubicBezTo>
                    <a:pt x="1449502" y="1589345"/>
                    <a:pt x="1450718" y="1590560"/>
                    <a:pt x="1455582" y="1590560"/>
                  </a:cubicBezTo>
                  <a:cubicBezTo>
                    <a:pt x="1465310" y="1597857"/>
                    <a:pt x="1471390" y="1600897"/>
                    <a:pt x="1473822" y="1599681"/>
                  </a:cubicBezTo>
                  <a:cubicBezTo>
                    <a:pt x="1476254" y="1598465"/>
                    <a:pt x="1481118" y="1594209"/>
                    <a:pt x="1488415" y="1586912"/>
                  </a:cubicBezTo>
                  <a:cubicBezTo>
                    <a:pt x="1503007" y="1569888"/>
                    <a:pt x="1510303" y="1560160"/>
                    <a:pt x="1510303" y="1557728"/>
                  </a:cubicBezTo>
                  <a:lnTo>
                    <a:pt x="1532191" y="1532191"/>
                  </a:lnTo>
                  <a:cubicBezTo>
                    <a:pt x="1537055" y="1517599"/>
                    <a:pt x="1544352" y="1506655"/>
                    <a:pt x="1554080" y="1499359"/>
                  </a:cubicBezTo>
                  <a:cubicBezTo>
                    <a:pt x="1555904" y="1492063"/>
                    <a:pt x="1555676" y="1488870"/>
                    <a:pt x="1553396" y="1489783"/>
                  </a:cubicBezTo>
                  <a:close/>
                  <a:moveTo>
                    <a:pt x="1681762" y="1605153"/>
                  </a:moveTo>
                  <a:lnTo>
                    <a:pt x="1659874" y="1616097"/>
                  </a:lnTo>
                  <a:lnTo>
                    <a:pt x="1659874" y="1623393"/>
                  </a:lnTo>
                  <a:lnTo>
                    <a:pt x="1652578" y="1630689"/>
                  </a:lnTo>
                  <a:cubicBezTo>
                    <a:pt x="1647714" y="1633122"/>
                    <a:pt x="1644066" y="1636770"/>
                    <a:pt x="1641634" y="1641634"/>
                  </a:cubicBezTo>
                  <a:cubicBezTo>
                    <a:pt x="1641634" y="1644066"/>
                    <a:pt x="1637986" y="1646498"/>
                    <a:pt x="1630689" y="1648930"/>
                  </a:cubicBezTo>
                  <a:cubicBezTo>
                    <a:pt x="1625825" y="1648930"/>
                    <a:pt x="1623393" y="1652578"/>
                    <a:pt x="1623393" y="1659874"/>
                  </a:cubicBezTo>
                  <a:lnTo>
                    <a:pt x="1619745" y="1667170"/>
                  </a:lnTo>
                  <a:lnTo>
                    <a:pt x="1590561" y="1689059"/>
                  </a:lnTo>
                  <a:lnTo>
                    <a:pt x="1590561" y="1692707"/>
                  </a:lnTo>
                  <a:cubicBezTo>
                    <a:pt x="1590561" y="1695139"/>
                    <a:pt x="1591777" y="1696355"/>
                    <a:pt x="1594209" y="1696355"/>
                  </a:cubicBezTo>
                  <a:cubicBezTo>
                    <a:pt x="1601505" y="1696355"/>
                    <a:pt x="1619745" y="1678114"/>
                    <a:pt x="1648930" y="1641634"/>
                  </a:cubicBezTo>
                  <a:cubicBezTo>
                    <a:pt x="1656226" y="1629473"/>
                    <a:pt x="1663522" y="1622177"/>
                    <a:pt x="1670818" y="1619745"/>
                  </a:cubicBezTo>
                  <a:cubicBezTo>
                    <a:pt x="1678114" y="1614881"/>
                    <a:pt x="1681762" y="1610017"/>
                    <a:pt x="1681762" y="1605153"/>
                  </a:cubicBezTo>
                  <a:close/>
                  <a:moveTo>
                    <a:pt x="1262234" y="1364380"/>
                  </a:moveTo>
                  <a:cubicBezTo>
                    <a:pt x="1259802" y="1366812"/>
                    <a:pt x="1261018" y="1369244"/>
                    <a:pt x="1265882" y="1371676"/>
                  </a:cubicBezTo>
                  <a:lnTo>
                    <a:pt x="1269530" y="1364380"/>
                  </a:lnTo>
                  <a:lnTo>
                    <a:pt x="1262234" y="1364380"/>
                  </a:lnTo>
                  <a:close/>
                  <a:moveTo>
                    <a:pt x="1364380" y="1316955"/>
                  </a:moveTo>
                  <a:cubicBezTo>
                    <a:pt x="1354652" y="1316955"/>
                    <a:pt x="1347356" y="1319387"/>
                    <a:pt x="1342491" y="1324251"/>
                  </a:cubicBezTo>
                  <a:lnTo>
                    <a:pt x="1342491" y="1331547"/>
                  </a:lnTo>
                  <a:cubicBezTo>
                    <a:pt x="1347356" y="1333979"/>
                    <a:pt x="1353436" y="1332763"/>
                    <a:pt x="1360732" y="1327899"/>
                  </a:cubicBezTo>
                  <a:lnTo>
                    <a:pt x="1364380" y="1320603"/>
                  </a:lnTo>
                  <a:lnTo>
                    <a:pt x="1364380" y="1316955"/>
                  </a:lnTo>
                  <a:close/>
                  <a:moveTo>
                    <a:pt x="1475646" y="1925728"/>
                  </a:moveTo>
                  <a:cubicBezTo>
                    <a:pt x="1474430" y="1925423"/>
                    <a:pt x="1472606" y="1926184"/>
                    <a:pt x="1470174" y="1928008"/>
                  </a:cubicBezTo>
                  <a:cubicBezTo>
                    <a:pt x="1465310" y="1931656"/>
                    <a:pt x="1462878" y="1934696"/>
                    <a:pt x="1462878" y="1937128"/>
                  </a:cubicBezTo>
                  <a:cubicBezTo>
                    <a:pt x="1467742" y="1937128"/>
                    <a:pt x="1470174" y="1935912"/>
                    <a:pt x="1470174" y="1933480"/>
                  </a:cubicBezTo>
                  <a:cubicBezTo>
                    <a:pt x="1472606" y="1935912"/>
                    <a:pt x="1475038" y="1934696"/>
                    <a:pt x="1477470" y="1929832"/>
                  </a:cubicBezTo>
                  <a:cubicBezTo>
                    <a:pt x="1477470" y="1927400"/>
                    <a:pt x="1476862" y="1926032"/>
                    <a:pt x="1475646" y="1925728"/>
                  </a:cubicBezTo>
                  <a:close/>
                  <a:moveTo>
                    <a:pt x="1406333" y="1939864"/>
                  </a:moveTo>
                  <a:cubicBezTo>
                    <a:pt x="1405117" y="1939256"/>
                    <a:pt x="1403293" y="1939560"/>
                    <a:pt x="1400861" y="1940776"/>
                  </a:cubicBezTo>
                  <a:cubicBezTo>
                    <a:pt x="1393564" y="1945640"/>
                    <a:pt x="1389916" y="1950504"/>
                    <a:pt x="1389916" y="1955368"/>
                  </a:cubicBezTo>
                  <a:lnTo>
                    <a:pt x="1397213" y="1948072"/>
                  </a:lnTo>
                  <a:lnTo>
                    <a:pt x="1408157" y="1944424"/>
                  </a:lnTo>
                  <a:cubicBezTo>
                    <a:pt x="1408157" y="1941992"/>
                    <a:pt x="1407549" y="1940472"/>
                    <a:pt x="1406333" y="1939864"/>
                  </a:cubicBezTo>
                  <a:close/>
                  <a:moveTo>
                    <a:pt x="1382620" y="1951720"/>
                  </a:moveTo>
                  <a:lnTo>
                    <a:pt x="1371676" y="1955368"/>
                  </a:lnTo>
                  <a:cubicBezTo>
                    <a:pt x="1376540" y="1960232"/>
                    <a:pt x="1380188" y="1959016"/>
                    <a:pt x="1382620" y="1951720"/>
                  </a:cubicBezTo>
                  <a:close/>
                  <a:moveTo>
                    <a:pt x="689486" y="2546356"/>
                  </a:moveTo>
                  <a:lnTo>
                    <a:pt x="685838" y="2557301"/>
                  </a:lnTo>
                  <a:lnTo>
                    <a:pt x="682920" y="2568974"/>
                  </a:lnTo>
                  <a:lnTo>
                    <a:pt x="684014" y="2566421"/>
                  </a:lnTo>
                  <a:cubicBezTo>
                    <a:pt x="686446" y="2562773"/>
                    <a:pt x="689486" y="2559733"/>
                    <a:pt x="693134" y="2557301"/>
                  </a:cubicBezTo>
                  <a:cubicBezTo>
                    <a:pt x="693134" y="2554868"/>
                    <a:pt x="693134" y="2553044"/>
                    <a:pt x="693134" y="2551829"/>
                  </a:cubicBezTo>
                  <a:cubicBezTo>
                    <a:pt x="693134" y="2550612"/>
                    <a:pt x="691918" y="2548788"/>
                    <a:pt x="689486" y="2546356"/>
                  </a:cubicBezTo>
                  <a:close/>
                  <a:moveTo>
                    <a:pt x="507082" y="2663095"/>
                  </a:moveTo>
                  <a:lnTo>
                    <a:pt x="503434" y="2681335"/>
                  </a:lnTo>
                  <a:cubicBezTo>
                    <a:pt x="508298" y="2683767"/>
                    <a:pt x="510730" y="2683767"/>
                    <a:pt x="510730" y="2681335"/>
                  </a:cubicBezTo>
                  <a:cubicBezTo>
                    <a:pt x="515594" y="2683767"/>
                    <a:pt x="519242" y="2682551"/>
                    <a:pt x="521675" y="2677687"/>
                  </a:cubicBezTo>
                  <a:cubicBezTo>
                    <a:pt x="516810" y="2670391"/>
                    <a:pt x="511946" y="2665527"/>
                    <a:pt x="507082" y="2663095"/>
                  </a:cubicBezTo>
                  <a:close/>
                  <a:moveTo>
                    <a:pt x="291846" y="2871035"/>
                  </a:moveTo>
                  <a:cubicBezTo>
                    <a:pt x="289414" y="2871035"/>
                    <a:pt x="286982" y="2873467"/>
                    <a:pt x="284550" y="2878331"/>
                  </a:cubicBezTo>
                  <a:cubicBezTo>
                    <a:pt x="279686" y="2873467"/>
                    <a:pt x="276037" y="2874683"/>
                    <a:pt x="273605" y="2881979"/>
                  </a:cubicBezTo>
                  <a:lnTo>
                    <a:pt x="269957" y="2896571"/>
                  </a:lnTo>
                  <a:cubicBezTo>
                    <a:pt x="269957" y="2899004"/>
                    <a:pt x="268741" y="2902652"/>
                    <a:pt x="266309" y="2907516"/>
                  </a:cubicBezTo>
                  <a:lnTo>
                    <a:pt x="266309" y="2918460"/>
                  </a:lnTo>
                  <a:lnTo>
                    <a:pt x="262661" y="2925756"/>
                  </a:lnTo>
                  <a:cubicBezTo>
                    <a:pt x="257797" y="2923324"/>
                    <a:pt x="255365" y="2923324"/>
                    <a:pt x="255365" y="2925756"/>
                  </a:cubicBezTo>
                  <a:cubicBezTo>
                    <a:pt x="252933" y="2930620"/>
                    <a:pt x="255365" y="2931836"/>
                    <a:pt x="262661" y="2929404"/>
                  </a:cubicBezTo>
                  <a:lnTo>
                    <a:pt x="269957" y="2929404"/>
                  </a:lnTo>
                  <a:lnTo>
                    <a:pt x="269957" y="2925756"/>
                  </a:lnTo>
                  <a:cubicBezTo>
                    <a:pt x="277254" y="2923324"/>
                    <a:pt x="283334" y="2918460"/>
                    <a:pt x="288198" y="2911164"/>
                  </a:cubicBezTo>
                  <a:cubicBezTo>
                    <a:pt x="293062" y="2903868"/>
                    <a:pt x="296710" y="2899004"/>
                    <a:pt x="299142" y="2896571"/>
                  </a:cubicBezTo>
                  <a:cubicBezTo>
                    <a:pt x="304006" y="2894139"/>
                    <a:pt x="305222" y="2892315"/>
                    <a:pt x="302790" y="2891099"/>
                  </a:cubicBezTo>
                  <a:cubicBezTo>
                    <a:pt x="300358" y="2889884"/>
                    <a:pt x="297926" y="2889275"/>
                    <a:pt x="295494" y="2889275"/>
                  </a:cubicBezTo>
                  <a:cubicBezTo>
                    <a:pt x="290630" y="2886843"/>
                    <a:pt x="289414" y="2883195"/>
                    <a:pt x="291846" y="2878331"/>
                  </a:cubicBezTo>
                  <a:cubicBezTo>
                    <a:pt x="294278" y="2873467"/>
                    <a:pt x="294278" y="2871035"/>
                    <a:pt x="291846" y="2871035"/>
                  </a:cubicBezTo>
                  <a:close/>
                  <a:moveTo>
                    <a:pt x="324678" y="2907516"/>
                  </a:moveTo>
                  <a:lnTo>
                    <a:pt x="299142" y="2918460"/>
                  </a:lnTo>
                  <a:lnTo>
                    <a:pt x="310086" y="2922108"/>
                  </a:lnTo>
                  <a:lnTo>
                    <a:pt x="317382" y="2918460"/>
                  </a:lnTo>
                  <a:cubicBezTo>
                    <a:pt x="317382" y="2920892"/>
                    <a:pt x="317990" y="2921500"/>
                    <a:pt x="319206" y="2920284"/>
                  </a:cubicBezTo>
                  <a:cubicBezTo>
                    <a:pt x="320422" y="2919068"/>
                    <a:pt x="321030" y="2918460"/>
                    <a:pt x="321030" y="2918460"/>
                  </a:cubicBezTo>
                  <a:lnTo>
                    <a:pt x="324678" y="2907516"/>
                  </a:lnTo>
                  <a:close/>
                  <a:moveTo>
                    <a:pt x="329695" y="2927124"/>
                  </a:moveTo>
                  <a:cubicBezTo>
                    <a:pt x="327567" y="2927428"/>
                    <a:pt x="325895" y="2928188"/>
                    <a:pt x="324678" y="2929404"/>
                  </a:cubicBezTo>
                  <a:lnTo>
                    <a:pt x="324678" y="2936700"/>
                  </a:lnTo>
                  <a:cubicBezTo>
                    <a:pt x="329543" y="2934268"/>
                    <a:pt x="331975" y="2935484"/>
                    <a:pt x="331975" y="2940348"/>
                  </a:cubicBezTo>
                  <a:cubicBezTo>
                    <a:pt x="339271" y="2940348"/>
                    <a:pt x="342919" y="2937916"/>
                    <a:pt x="342919" y="2933052"/>
                  </a:cubicBezTo>
                  <a:cubicBezTo>
                    <a:pt x="345351" y="2930620"/>
                    <a:pt x="343527" y="2928796"/>
                    <a:pt x="337447" y="2927580"/>
                  </a:cubicBezTo>
                  <a:cubicBezTo>
                    <a:pt x="334407" y="2926972"/>
                    <a:pt x="331823" y="2926820"/>
                    <a:pt x="329695" y="2927124"/>
                  </a:cubicBezTo>
                  <a:close/>
                  <a:moveTo>
                    <a:pt x="116738" y="2900219"/>
                  </a:moveTo>
                  <a:lnTo>
                    <a:pt x="102146" y="2907516"/>
                  </a:lnTo>
                  <a:lnTo>
                    <a:pt x="87554" y="2914812"/>
                  </a:lnTo>
                  <a:lnTo>
                    <a:pt x="94850" y="2914812"/>
                  </a:lnTo>
                  <a:cubicBezTo>
                    <a:pt x="99714" y="2912380"/>
                    <a:pt x="103970" y="2910556"/>
                    <a:pt x="107618" y="2909340"/>
                  </a:cubicBezTo>
                  <a:cubicBezTo>
                    <a:pt x="111266" y="2908124"/>
                    <a:pt x="114306" y="2905084"/>
                    <a:pt x="116738" y="2900219"/>
                  </a:cubicBezTo>
                  <a:close/>
                  <a:moveTo>
                    <a:pt x="259925" y="2880155"/>
                  </a:moveTo>
                  <a:cubicBezTo>
                    <a:pt x="256885" y="2880155"/>
                    <a:pt x="254149" y="2880763"/>
                    <a:pt x="251717" y="2881979"/>
                  </a:cubicBezTo>
                  <a:lnTo>
                    <a:pt x="259013" y="2885627"/>
                  </a:lnTo>
                  <a:lnTo>
                    <a:pt x="266309" y="2889275"/>
                  </a:lnTo>
                  <a:lnTo>
                    <a:pt x="269957" y="2881979"/>
                  </a:lnTo>
                  <a:cubicBezTo>
                    <a:pt x="266309" y="2880763"/>
                    <a:pt x="262965" y="2880155"/>
                    <a:pt x="259925" y="2880155"/>
                  </a:cubicBezTo>
                  <a:close/>
                  <a:moveTo>
                    <a:pt x="255365" y="2943996"/>
                  </a:moveTo>
                  <a:cubicBezTo>
                    <a:pt x="252933" y="2943996"/>
                    <a:pt x="250501" y="2947645"/>
                    <a:pt x="248069" y="2954941"/>
                  </a:cubicBezTo>
                  <a:cubicBezTo>
                    <a:pt x="243205" y="2952509"/>
                    <a:pt x="240773" y="2956157"/>
                    <a:pt x="240773" y="2965885"/>
                  </a:cubicBezTo>
                  <a:cubicBezTo>
                    <a:pt x="243205" y="2963453"/>
                    <a:pt x="241989" y="2965885"/>
                    <a:pt x="237125" y="2973181"/>
                  </a:cubicBezTo>
                  <a:cubicBezTo>
                    <a:pt x="237125" y="2975613"/>
                    <a:pt x="236517" y="2978653"/>
                    <a:pt x="235301" y="2982301"/>
                  </a:cubicBezTo>
                  <a:cubicBezTo>
                    <a:pt x="234085" y="2985949"/>
                    <a:pt x="235909" y="2986557"/>
                    <a:pt x="240773" y="2984125"/>
                  </a:cubicBezTo>
                  <a:cubicBezTo>
                    <a:pt x="249285" y="2980477"/>
                    <a:pt x="255061" y="2977133"/>
                    <a:pt x="258101" y="2974093"/>
                  </a:cubicBezTo>
                  <a:lnTo>
                    <a:pt x="258705" y="2973049"/>
                  </a:lnTo>
                  <a:lnTo>
                    <a:pt x="255821" y="2971813"/>
                  </a:lnTo>
                  <a:cubicBezTo>
                    <a:pt x="254909" y="2970901"/>
                    <a:pt x="254149" y="2969533"/>
                    <a:pt x="253541" y="2967709"/>
                  </a:cubicBezTo>
                  <a:cubicBezTo>
                    <a:pt x="252325" y="2964061"/>
                    <a:pt x="252933" y="2959805"/>
                    <a:pt x="255365" y="2954941"/>
                  </a:cubicBezTo>
                  <a:cubicBezTo>
                    <a:pt x="257797" y="2947645"/>
                    <a:pt x="257797" y="2943996"/>
                    <a:pt x="255365" y="2943996"/>
                  </a:cubicBezTo>
                  <a:close/>
                  <a:moveTo>
                    <a:pt x="259013" y="2965885"/>
                  </a:moveTo>
                  <a:lnTo>
                    <a:pt x="259013" y="2972518"/>
                  </a:lnTo>
                  <a:lnTo>
                    <a:pt x="260609" y="2969761"/>
                  </a:lnTo>
                  <a:cubicBezTo>
                    <a:pt x="260761" y="2968393"/>
                    <a:pt x="260229" y="2967101"/>
                    <a:pt x="259013" y="2965885"/>
                  </a:cubicBezTo>
                  <a:close/>
                  <a:moveTo>
                    <a:pt x="1270442" y="2018754"/>
                  </a:moveTo>
                  <a:cubicBezTo>
                    <a:pt x="1269834" y="2019057"/>
                    <a:pt x="1269530" y="2019817"/>
                    <a:pt x="1269530" y="2021034"/>
                  </a:cubicBezTo>
                  <a:cubicBezTo>
                    <a:pt x="1267706" y="2026506"/>
                    <a:pt x="1263146" y="2031978"/>
                    <a:pt x="1255850" y="2037450"/>
                  </a:cubicBezTo>
                  <a:lnTo>
                    <a:pt x="1248636" y="2042259"/>
                  </a:lnTo>
                  <a:lnTo>
                    <a:pt x="1256762" y="2037906"/>
                  </a:lnTo>
                  <a:cubicBezTo>
                    <a:pt x="1261626" y="2035170"/>
                    <a:pt x="1267098" y="2031978"/>
                    <a:pt x="1273178" y="2028330"/>
                  </a:cubicBezTo>
                  <a:cubicBezTo>
                    <a:pt x="1275610" y="2023465"/>
                    <a:pt x="1275610" y="2020426"/>
                    <a:pt x="1273178" y="2019209"/>
                  </a:cubicBezTo>
                  <a:cubicBezTo>
                    <a:pt x="1271962" y="2018602"/>
                    <a:pt x="1271050" y="2018449"/>
                    <a:pt x="1270442" y="2018754"/>
                  </a:cubicBezTo>
                  <a:close/>
                  <a:moveTo>
                    <a:pt x="1246682" y="2043306"/>
                  </a:moveTo>
                  <a:lnTo>
                    <a:pt x="1229401" y="2050218"/>
                  </a:lnTo>
                  <a:cubicBezTo>
                    <a:pt x="1231833" y="2050218"/>
                    <a:pt x="1236697" y="2048394"/>
                    <a:pt x="1243994" y="2044746"/>
                  </a:cubicBezTo>
                  <a:lnTo>
                    <a:pt x="1246682" y="2043306"/>
                  </a:lnTo>
                  <a:close/>
                  <a:moveTo>
                    <a:pt x="1637986" y="1167384"/>
                  </a:moveTo>
                  <a:cubicBezTo>
                    <a:pt x="1633122" y="1167384"/>
                    <a:pt x="1630689" y="1169816"/>
                    <a:pt x="1630689" y="1174680"/>
                  </a:cubicBezTo>
                  <a:cubicBezTo>
                    <a:pt x="1630689" y="1179544"/>
                    <a:pt x="1631905" y="1183192"/>
                    <a:pt x="1634337" y="1185624"/>
                  </a:cubicBezTo>
                  <a:cubicBezTo>
                    <a:pt x="1634337" y="1183192"/>
                    <a:pt x="1635553" y="1181368"/>
                    <a:pt x="1637986" y="1180152"/>
                  </a:cubicBezTo>
                  <a:cubicBezTo>
                    <a:pt x="1640418" y="1178936"/>
                    <a:pt x="1641634" y="1175896"/>
                    <a:pt x="1641634" y="1171032"/>
                  </a:cubicBezTo>
                  <a:lnTo>
                    <a:pt x="1637986" y="1167384"/>
                  </a:lnTo>
                  <a:close/>
                  <a:moveTo>
                    <a:pt x="1593297" y="1197481"/>
                  </a:moveTo>
                  <a:cubicBezTo>
                    <a:pt x="1591473" y="1196873"/>
                    <a:pt x="1590561" y="1197785"/>
                    <a:pt x="1590561" y="1200217"/>
                  </a:cubicBezTo>
                  <a:cubicBezTo>
                    <a:pt x="1588128" y="1205081"/>
                    <a:pt x="1589345" y="1209945"/>
                    <a:pt x="1594209" y="1214809"/>
                  </a:cubicBezTo>
                  <a:lnTo>
                    <a:pt x="1601505" y="1203865"/>
                  </a:lnTo>
                  <a:cubicBezTo>
                    <a:pt x="1597857" y="1200217"/>
                    <a:pt x="1595121" y="1198089"/>
                    <a:pt x="1593297" y="119748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435B3B8B-06A9-EC59-6DC8-A588D2DADED0}"/>
                </a:ext>
              </a:extLst>
            </p:cNvPr>
            <p:cNvSpPr txBox="1"/>
            <p:nvPr/>
          </p:nvSpPr>
          <p:spPr>
            <a:xfrm>
              <a:off x="3245865" y="3055198"/>
              <a:ext cx="1783909" cy="974036"/>
            </a:xfrm>
            <a:custGeom>
              <a:avLst/>
              <a:gdLst/>
              <a:ahLst/>
              <a:cxnLst/>
              <a:rect l="l" t="t" r="r" b="b"/>
              <a:pathLst>
                <a:path w="1783909" h="974036">
                  <a:moveTo>
                    <a:pt x="893778" y="0"/>
                  </a:moveTo>
                  <a:lnTo>
                    <a:pt x="901074" y="0"/>
                  </a:lnTo>
                  <a:lnTo>
                    <a:pt x="908371" y="3648"/>
                  </a:lnTo>
                  <a:lnTo>
                    <a:pt x="915667" y="3648"/>
                  </a:lnTo>
                  <a:cubicBezTo>
                    <a:pt x="922963" y="3648"/>
                    <a:pt x="930259" y="3648"/>
                    <a:pt x="937555" y="3648"/>
                  </a:cubicBezTo>
                  <a:lnTo>
                    <a:pt x="981332" y="10944"/>
                  </a:lnTo>
                  <a:lnTo>
                    <a:pt x="995925" y="10944"/>
                  </a:lnTo>
                  <a:cubicBezTo>
                    <a:pt x="1010517" y="10944"/>
                    <a:pt x="1019029" y="12160"/>
                    <a:pt x="1021461" y="14592"/>
                  </a:cubicBezTo>
                  <a:lnTo>
                    <a:pt x="1127255" y="51073"/>
                  </a:lnTo>
                  <a:lnTo>
                    <a:pt x="1229401" y="102146"/>
                  </a:lnTo>
                  <a:cubicBezTo>
                    <a:pt x="1239130" y="104578"/>
                    <a:pt x="1250682" y="108226"/>
                    <a:pt x="1264058" y="113090"/>
                  </a:cubicBezTo>
                  <a:cubicBezTo>
                    <a:pt x="1277434" y="117954"/>
                    <a:pt x="1286554" y="121602"/>
                    <a:pt x="1291419" y="124034"/>
                  </a:cubicBezTo>
                  <a:cubicBezTo>
                    <a:pt x="1325467" y="143491"/>
                    <a:pt x="1340060" y="149571"/>
                    <a:pt x="1335195" y="142275"/>
                  </a:cubicBezTo>
                  <a:cubicBezTo>
                    <a:pt x="1323035" y="134978"/>
                    <a:pt x="1313307" y="131330"/>
                    <a:pt x="1306011" y="131330"/>
                  </a:cubicBezTo>
                  <a:lnTo>
                    <a:pt x="1309659" y="120386"/>
                  </a:lnTo>
                  <a:cubicBezTo>
                    <a:pt x="1319387" y="122818"/>
                    <a:pt x="1327899" y="127682"/>
                    <a:pt x="1335195" y="134978"/>
                  </a:cubicBezTo>
                  <a:cubicBezTo>
                    <a:pt x="1344924" y="137410"/>
                    <a:pt x="1359516" y="147139"/>
                    <a:pt x="1378972" y="164163"/>
                  </a:cubicBezTo>
                  <a:cubicBezTo>
                    <a:pt x="1383836" y="164163"/>
                    <a:pt x="1390525" y="165987"/>
                    <a:pt x="1399037" y="169635"/>
                  </a:cubicBezTo>
                  <a:cubicBezTo>
                    <a:pt x="1407549" y="173283"/>
                    <a:pt x="1411805" y="176323"/>
                    <a:pt x="1411805" y="178755"/>
                  </a:cubicBezTo>
                  <a:cubicBezTo>
                    <a:pt x="1416669" y="181187"/>
                    <a:pt x="1416669" y="178755"/>
                    <a:pt x="1411805" y="171459"/>
                  </a:cubicBezTo>
                  <a:cubicBezTo>
                    <a:pt x="1409373" y="166595"/>
                    <a:pt x="1405725" y="164163"/>
                    <a:pt x="1400861" y="164163"/>
                  </a:cubicBezTo>
                  <a:cubicBezTo>
                    <a:pt x="1340060" y="130114"/>
                    <a:pt x="1310875" y="111874"/>
                    <a:pt x="1313307" y="109442"/>
                  </a:cubicBezTo>
                  <a:lnTo>
                    <a:pt x="1320603" y="109442"/>
                  </a:lnTo>
                  <a:cubicBezTo>
                    <a:pt x="1327899" y="109442"/>
                    <a:pt x="1352220" y="124034"/>
                    <a:pt x="1393565" y="153219"/>
                  </a:cubicBezTo>
                  <a:cubicBezTo>
                    <a:pt x="1427613" y="165379"/>
                    <a:pt x="1450718" y="176323"/>
                    <a:pt x="1462878" y="186051"/>
                  </a:cubicBezTo>
                  <a:lnTo>
                    <a:pt x="1470174" y="186051"/>
                  </a:lnTo>
                  <a:cubicBezTo>
                    <a:pt x="1465310" y="183620"/>
                    <a:pt x="1460446" y="180579"/>
                    <a:pt x="1455582" y="176931"/>
                  </a:cubicBezTo>
                  <a:cubicBezTo>
                    <a:pt x="1450718" y="173283"/>
                    <a:pt x="1448286" y="170243"/>
                    <a:pt x="1448286" y="167811"/>
                  </a:cubicBezTo>
                  <a:cubicBezTo>
                    <a:pt x="1455582" y="167811"/>
                    <a:pt x="1490847" y="195780"/>
                    <a:pt x="1554080" y="251717"/>
                  </a:cubicBezTo>
                  <a:lnTo>
                    <a:pt x="1579617" y="273605"/>
                  </a:lnTo>
                  <a:cubicBezTo>
                    <a:pt x="1591777" y="280901"/>
                    <a:pt x="1600289" y="288197"/>
                    <a:pt x="1605153" y="295494"/>
                  </a:cubicBezTo>
                  <a:cubicBezTo>
                    <a:pt x="1607585" y="307654"/>
                    <a:pt x="1611233" y="313734"/>
                    <a:pt x="1616097" y="313734"/>
                  </a:cubicBezTo>
                  <a:lnTo>
                    <a:pt x="1627042" y="310086"/>
                  </a:lnTo>
                  <a:cubicBezTo>
                    <a:pt x="1629474" y="312518"/>
                    <a:pt x="1632514" y="312518"/>
                    <a:pt x="1636162" y="310086"/>
                  </a:cubicBezTo>
                  <a:lnTo>
                    <a:pt x="1639950" y="305877"/>
                  </a:lnTo>
                  <a:lnTo>
                    <a:pt x="1637986" y="313734"/>
                  </a:lnTo>
                  <a:cubicBezTo>
                    <a:pt x="1637986" y="316166"/>
                    <a:pt x="1637986" y="317990"/>
                    <a:pt x="1637986" y="319206"/>
                  </a:cubicBezTo>
                  <a:cubicBezTo>
                    <a:pt x="1637986" y="320422"/>
                    <a:pt x="1639202" y="321030"/>
                    <a:pt x="1641634" y="321030"/>
                  </a:cubicBezTo>
                  <a:lnTo>
                    <a:pt x="1641634" y="324678"/>
                  </a:lnTo>
                  <a:cubicBezTo>
                    <a:pt x="1644066" y="341703"/>
                    <a:pt x="1648930" y="351431"/>
                    <a:pt x="1656226" y="353863"/>
                  </a:cubicBezTo>
                  <a:cubicBezTo>
                    <a:pt x="1658658" y="353863"/>
                    <a:pt x="1661698" y="356903"/>
                    <a:pt x="1665346" y="362983"/>
                  </a:cubicBezTo>
                  <a:cubicBezTo>
                    <a:pt x="1668994" y="369063"/>
                    <a:pt x="1670819" y="373319"/>
                    <a:pt x="1670819" y="375751"/>
                  </a:cubicBezTo>
                  <a:cubicBezTo>
                    <a:pt x="1670819" y="383048"/>
                    <a:pt x="1672034" y="389736"/>
                    <a:pt x="1674467" y="395816"/>
                  </a:cubicBezTo>
                  <a:cubicBezTo>
                    <a:pt x="1676899" y="401896"/>
                    <a:pt x="1680547" y="409800"/>
                    <a:pt x="1685411" y="419528"/>
                  </a:cubicBezTo>
                  <a:cubicBezTo>
                    <a:pt x="1697571" y="451145"/>
                    <a:pt x="1715811" y="482761"/>
                    <a:pt x="1740132" y="514378"/>
                  </a:cubicBezTo>
                  <a:cubicBezTo>
                    <a:pt x="1744996" y="524106"/>
                    <a:pt x="1748644" y="532011"/>
                    <a:pt x="1751076" y="538091"/>
                  </a:cubicBezTo>
                  <a:cubicBezTo>
                    <a:pt x="1753508" y="544171"/>
                    <a:pt x="1758372" y="550859"/>
                    <a:pt x="1765668" y="558155"/>
                  </a:cubicBezTo>
                  <a:cubicBezTo>
                    <a:pt x="1765668" y="563019"/>
                    <a:pt x="1766276" y="568491"/>
                    <a:pt x="1767492" y="574572"/>
                  </a:cubicBezTo>
                  <a:cubicBezTo>
                    <a:pt x="1768708" y="580652"/>
                    <a:pt x="1770532" y="583692"/>
                    <a:pt x="1772965" y="583692"/>
                  </a:cubicBezTo>
                  <a:cubicBezTo>
                    <a:pt x="1772965" y="600716"/>
                    <a:pt x="1771749" y="611660"/>
                    <a:pt x="1769317" y="616525"/>
                  </a:cubicBezTo>
                  <a:cubicBezTo>
                    <a:pt x="1766884" y="635981"/>
                    <a:pt x="1765668" y="649357"/>
                    <a:pt x="1765668" y="656653"/>
                  </a:cubicBezTo>
                  <a:cubicBezTo>
                    <a:pt x="1770532" y="661517"/>
                    <a:pt x="1771749" y="666381"/>
                    <a:pt x="1769317" y="671246"/>
                  </a:cubicBezTo>
                  <a:cubicBezTo>
                    <a:pt x="1774181" y="676110"/>
                    <a:pt x="1776613" y="684622"/>
                    <a:pt x="1776613" y="696782"/>
                  </a:cubicBezTo>
                  <a:cubicBezTo>
                    <a:pt x="1779045" y="696782"/>
                    <a:pt x="1780261" y="699214"/>
                    <a:pt x="1780261" y="704078"/>
                  </a:cubicBezTo>
                  <a:cubicBezTo>
                    <a:pt x="1780261" y="708942"/>
                    <a:pt x="1777829" y="711374"/>
                    <a:pt x="1772965" y="711374"/>
                  </a:cubicBezTo>
                  <a:cubicBezTo>
                    <a:pt x="1772965" y="713806"/>
                    <a:pt x="1772965" y="716846"/>
                    <a:pt x="1772965" y="720495"/>
                  </a:cubicBezTo>
                  <a:cubicBezTo>
                    <a:pt x="1772965" y="724143"/>
                    <a:pt x="1774181" y="727183"/>
                    <a:pt x="1776613" y="729615"/>
                  </a:cubicBezTo>
                  <a:cubicBezTo>
                    <a:pt x="1776613" y="734479"/>
                    <a:pt x="1777221" y="739343"/>
                    <a:pt x="1778437" y="744207"/>
                  </a:cubicBezTo>
                  <a:cubicBezTo>
                    <a:pt x="1779653" y="749071"/>
                    <a:pt x="1781477" y="752719"/>
                    <a:pt x="1783909" y="755151"/>
                  </a:cubicBezTo>
                  <a:cubicBezTo>
                    <a:pt x="1783909" y="760015"/>
                    <a:pt x="1780261" y="763664"/>
                    <a:pt x="1772965" y="766095"/>
                  </a:cubicBezTo>
                  <a:lnTo>
                    <a:pt x="1769317" y="780688"/>
                  </a:lnTo>
                  <a:cubicBezTo>
                    <a:pt x="1771749" y="780688"/>
                    <a:pt x="1772965" y="782512"/>
                    <a:pt x="1772965" y="786160"/>
                  </a:cubicBezTo>
                  <a:cubicBezTo>
                    <a:pt x="1772965" y="789808"/>
                    <a:pt x="1770532" y="795280"/>
                    <a:pt x="1765668" y="802576"/>
                  </a:cubicBezTo>
                  <a:cubicBezTo>
                    <a:pt x="1765668" y="807440"/>
                    <a:pt x="1762020" y="811088"/>
                    <a:pt x="1754724" y="813520"/>
                  </a:cubicBezTo>
                  <a:cubicBezTo>
                    <a:pt x="1744996" y="811088"/>
                    <a:pt x="1737700" y="812304"/>
                    <a:pt x="1732836" y="817168"/>
                  </a:cubicBezTo>
                  <a:cubicBezTo>
                    <a:pt x="1725540" y="819601"/>
                    <a:pt x="1719459" y="819601"/>
                    <a:pt x="1714595" y="817168"/>
                  </a:cubicBezTo>
                  <a:cubicBezTo>
                    <a:pt x="1714595" y="817168"/>
                    <a:pt x="1713987" y="815952"/>
                    <a:pt x="1712771" y="813520"/>
                  </a:cubicBezTo>
                  <a:cubicBezTo>
                    <a:pt x="1711555" y="811088"/>
                    <a:pt x="1709731" y="809872"/>
                    <a:pt x="1707299" y="809872"/>
                  </a:cubicBezTo>
                  <a:lnTo>
                    <a:pt x="1703651" y="806224"/>
                  </a:lnTo>
                  <a:cubicBezTo>
                    <a:pt x="1696355" y="806224"/>
                    <a:pt x="1692707" y="811088"/>
                    <a:pt x="1692707" y="820816"/>
                  </a:cubicBezTo>
                  <a:cubicBezTo>
                    <a:pt x="1692707" y="828113"/>
                    <a:pt x="1695139" y="837233"/>
                    <a:pt x="1700003" y="848177"/>
                  </a:cubicBezTo>
                  <a:cubicBezTo>
                    <a:pt x="1704867" y="859121"/>
                    <a:pt x="1708515" y="867026"/>
                    <a:pt x="1710947" y="871889"/>
                  </a:cubicBezTo>
                  <a:cubicBezTo>
                    <a:pt x="1713379" y="876754"/>
                    <a:pt x="1714595" y="880402"/>
                    <a:pt x="1714595" y="882834"/>
                  </a:cubicBezTo>
                  <a:cubicBezTo>
                    <a:pt x="1714595" y="885266"/>
                    <a:pt x="1714595" y="887698"/>
                    <a:pt x="1714595" y="890130"/>
                  </a:cubicBezTo>
                  <a:lnTo>
                    <a:pt x="1703651" y="893778"/>
                  </a:lnTo>
                  <a:cubicBezTo>
                    <a:pt x="1703651" y="891346"/>
                    <a:pt x="1701827" y="889522"/>
                    <a:pt x="1698179" y="888306"/>
                  </a:cubicBezTo>
                  <a:cubicBezTo>
                    <a:pt x="1694531" y="887090"/>
                    <a:pt x="1690275" y="887698"/>
                    <a:pt x="1685411" y="890130"/>
                  </a:cubicBezTo>
                  <a:cubicBezTo>
                    <a:pt x="1682979" y="894994"/>
                    <a:pt x="1682979" y="899858"/>
                    <a:pt x="1685411" y="904722"/>
                  </a:cubicBezTo>
                  <a:lnTo>
                    <a:pt x="1685411" y="912018"/>
                  </a:lnTo>
                  <a:cubicBezTo>
                    <a:pt x="1682979" y="916883"/>
                    <a:pt x="1682979" y="921747"/>
                    <a:pt x="1685411" y="926611"/>
                  </a:cubicBezTo>
                  <a:lnTo>
                    <a:pt x="1696355" y="944851"/>
                  </a:lnTo>
                  <a:lnTo>
                    <a:pt x="1685411" y="952147"/>
                  </a:lnTo>
                  <a:cubicBezTo>
                    <a:pt x="1685411" y="954579"/>
                    <a:pt x="1684803" y="955795"/>
                    <a:pt x="1683587" y="955795"/>
                  </a:cubicBezTo>
                  <a:cubicBezTo>
                    <a:pt x="1682371" y="955795"/>
                    <a:pt x="1681763" y="955795"/>
                    <a:pt x="1681763" y="955795"/>
                  </a:cubicBezTo>
                  <a:lnTo>
                    <a:pt x="1670819" y="963091"/>
                  </a:lnTo>
                  <a:lnTo>
                    <a:pt x="1656226" y="955795"/>
                  </a:lnTo>
                  <a:lnTo>
                    <a:pt x="1641634" y="959443"/>
                  </a:lnTo>
                  <a:cubicBezTo>
                    <a:pt x="1636770" y="961876"/>
                    <a:pt x="1633122" y="963700"/>
                    <a:pt x="1630690" y="964915"/>
                  </a:cubicBezTo>
                  <a:cubicBezTo>
                    <a:pt x="1628257" y="966131"/>
                    <a:pt x="1627042" y="965524"/>
                    <a:pt x="1627042" y="963091"/>
                  </a:cubicBezTo>
                  <a:lnTo>
                    <a:pt x="1630690" y="955795"/>
                  </a:lnTo>
                  <a:cubicBezTo>
                    <a:pt x="1633122" y="958228"/>
                    <a:pt x="1634338" y="955795"/>
                    <a:pt x="1634338" y="948499"/>
                  </a:cubicBezTo>
                  <a:cubicBezTo>
                    <a:pt x="1631905" y="948499"/>
                    <a:pt x="1627650" y="947891"/>
                    <a:pt x="1621569" y="946675"/>
                  </a:cubicBezTo>
                  <a:cubicBezTo>
                    <a:pt x="1615489" y="945459"/>
                    <a:pt x="1610017" y="947283"/>
                    <a:pt x="1605153" y="952147"/>
                  </a:cubicBezTo>
                  <a:lnTo>
                    <a:pt x="1594209" y="948499"/>
                  </a:lnTo>
                  <a:lnTo>
                    <a:pt x="1594209" y="955795"/>
                  </a:lnTo>
                  <a:lnTo>
                    <a:pt x="1572320" y="948499"/>
                  </a:lnTo>
                  <a:lnTo>
                    <a:pt x="1565024" y="948499"/>
                  </a:lnTo>
                  <a:lnTo>
                    <a:pt x="1572320" y="974036"/>
                  </a:lnTo>
                  <a:lnTo>
                    <a:pt x="1565024" y="974036"/>
                  </a:lnTo>
                  <a:lnTo>
                    <a:pt x="1565024" y="966739"/>
                  </a:lnTo>
                  <a:cubicBezTo>
                    <a:pt x="1562592" y="964308"/>
                    <a:pt x="1559552" y="963700"/>
                    <a:pt x="1555904" y="964915"/>
                  </a:cubicBezTo>
                  <a:cubicBezTo>
                    <a:pt x="1552256" y="966131"/>
                    <a:pt x="1545568" y="966739"/>
                    <a:pt x="1535840" y="966739"/>
                  </a:cubicBezTo>
                  <a:cubicBezTo>
                    <a:pt x="1530976" y="969172"/>
                    <a:pt x="1526111" y="970388"/>
                    <a:pt x="1521247" y="970388"/>
                  </a:cubicBezTo>
                  <a:cubicBezTo>
                    <a:pt x="1504223" y="967956"/>
                    <a:pt x="1492063" y="966739"/>
                    <a:pt x="1484766" y="966739"/>
                  </a:cubicBezTo>
                  <a:lnTo>
                    <a:pt x="1473822" y="966739"/>
                  </a:lnTo>
                  <a:lnTo>
                    <a:pt x="1466526" y="963091"/>
                  </a:lnTo>
                  <a:lnTo>
                    <a:pt x="1459230" y="955795"/>
                  </a:lnTo>
                  <a:cubicBezTo>
                    <a:pt x="1456798" y="955795"/>
                    <a:pt x="1453150" y="953971"/>
                    <a:pt x="1448286" y="950323"/>
                  </a:cubicBezTo>
                  <a:cubicBezTo>
                    <a:pt x="1443422" y="946675"/>
                    <a:pt x="1438558" y="942419"/>
                    <a:pt x="1433693" y="937555"/>
                  </a:cubicBezTo>
                  <a:cubicBezTo>
                    <a:pt x="1428829" y="937555"/>
                    <a:pt x="1425181" y="936947"/>
                    <a:pt x="1422749" y="935731"/>
                  </a:cubicBezTo>
                  <a:cubicBezTo>
                    <a:pt x="1420317" y="934515"/>
                    <a:pt x="1420317" y="932691"/>
                    <a:pt x="1422749" y="930259"/>
                  </a:cubicBezTo>
                  <a:lnTo>
                    <a:pt x="1408157" y="926611"/>
                  </a:lnTo>
                  <a:cubicBezTo>
                    <a:pt x="1398429" y="924179"/>
                    <a:pt x="1397213" y="921747"/>
                    <a:pt x="1404509" y="919314"/>
                  </a:cubicBezTo>
                  <a:cubicBezTo>
                    <a:pt x="1409373" y="919314"/>
                    <a:pt x="1411805" y="916883"/>
                    <a:pt x="1411805" y="912018"/>
                  </a:cubicBezTo>
                  <a:cubicBezTo>
                    <a:pt x="1399645" y="904722"/>
                    <a:pt x="1389917" y="902290"/>
                    <a:pt x="1382620" y="904722"/>
                  </a:cubicBezTo>
                  <a:cubicBezTo>
                    <a:pt x="1375324" y="904722"/>
                    <a:pt x="1366204" y="902290"/>
                    <a:pt x="1355260" y="897426"/>
                  </a:cubicBezTo>
                  <a:cubicBezTo>
                    <a:pt x="1344316" y="892562"/>
                    <a:pt x="1333979" y="888914"/>
                    <a:pt x="1324251" y="886482"/>
                  </a:cubicBezTo>
                  <a:lnTo>
                    <a:pt x="1313307" y="879186"/>
                  </a:lnTo>
                  <a:cubicBezTo>
                    <a:pt x="1310875" y="881618"/>
                    <a:pt x="1308443" y="883442"/>
                    <a:pt x="1306011" y="884658"/>
                  </a:cubicBezTo>
                  <a:cubicBezTo>
                    <a:pt x="1303579" y="885874"/>
                    <a:pt x="1303579" y="884050"/>
                    <a:pt x="1306011" y="879186"/>
                  </a:cubicBezTo>
                  <a:lnTo>
                    <a:pt x="1298715" y="864593"/>
                  </a:lnTo>
                  <a:lnTo>
                    <a:pt x="1291419" y="864593"/>
                  </a:lnTo>
                  <a:lnTo>
                    <a:pt x="1295067" y="857297"/>
                  </a:lnTo>
                  <a:lnTo>
                    <a:pt x="1287771" y="853649"/>
                  </a:lnTo>
                  <a:lnTo>
                    <a:pt x="1302363" y="857297"/>
                  </a:lnTo>
                  <a:cubicBezTo>
                    <a:pt x="1304795" y="857297"/>
                    <a:pt x="1307835" y="857297"/>
                    <a:pt x="1311483" y="857297"/>
                  </a:cubicBezTo>
                  <a:cubicBezTo>
                    <a:pt x="1315131" y="857297"/>
                    <a:pt x="1318171" y="856081"/>
                    <a:pt x="1320603" y="853649"/>
                  </a:cubicBezTo>
                  <a:cubicBezTo>
                    <a:pt x="1325467" y="853649"/>
                    <a:pt x="1329115" y="856081"/>
                    <a:pt x="1331547" y="860945"/>
                  </a:cubicBezTo>
                  <a:cubicBezTo>
                    <a:pt x="1336412" y="868241"/>
                    <a:pt x="1347356" y="874322"/>
                    <a:pt x="1364380" y="879186"/>
                  </a:cubicBezTo>
                  <a:lnTo>
                    <a:pt x="1364380" y="875538"/>
                  </a:lnTo>
                  <a:cubicBezTo>
                    <a:pt x="1364380" y="870674"/>
                    <a:pt x="1361948" y="866417"/>
                    <a:pt x="1357084" y="862769"/>
                  </a:cubicBezTo>
                  <a:cubicBezTo>
                    <a:pt x="1352220" y="859121"/>
                    <a:pt x="1347356" y="857297"/>
                    <a:pt x="1342492" y="857297"/>
                  </a:cubicBezTo>
                  <a:cubicBezTo>
                    <a:pt x="1340060" y="852433"/>
                    <a:pt x="1337628" y="850001"/>
                    <a:pt x="1335195" y="850001"/>
                  </a:cubicBezTo>
                  <a:cubicBezTo>
                    <a:pt x="1332763" y="842705"/>
                    <a:pt x="1329115" y="837841"/>
                    <a:pt x="1324251" y="835409"/>
                  </a:cubicBezTo>
                  <a:cubicBezTo>
                    <a:pt x="1319387" y="832977"/>
                    <a:pt x="1313915" y="831761"/>
                    <a:pt x="1307835" y="831761"/>
                  </a:cubicBezTo>
                  <a:cubicBezTo>
                    <a:pt x="1301755" y="831761"/>
                    <a:pt x="1297499" y="831761"/>
                    <a:pt x="1295067" y="831761"/>
                  </a:cubicBezTo>
                  <a:cubicBezTo>
                    <a:pt x="1290203" y="829329"/>
                    <a:pt x="1291419" y="826897"/>
                    <a:pt x="1298715" y="824465"/>
                  </a:cubicBezTo>
                  <a:cubicBezTo>
                    <a:pt x="1306011" y="819601"/>
                    <a:pt x="1304795" y="813520"/>
                    <a:pt x="1295067" y="806224"/>
                  </a:cubicBezTo>
                  <a:lnTo>
                    <a:pt x="1287771" y="806224"/>
                  </a:lnTo>
                  <a:lnTo>
                    <a:pt x="1280474" y="798928"/>
                  </a:lnTo>
                  <a:lnTo>
                    <a:pt x="1258586" y="784336"/>
                  </a:lnTo>
                  <a:cubicBezTo>
                    <a:pt x="1251290" y="781904"/>
                    <a:pt x="1245210" y="778864"/>
                    <a:pt x="1240346" y="775216"/>
                  </a:cubicBezTo>
                  <a:cubicBezTo>
                    <a:pt x="1235481" y="771568"/>
                    <a:pt x="1234265" y="769743"/>
                    <a:pt x="1236698" y="769743"/>
                  </a:cubicBezTo>
                  <a:cubicBezTo>
                    <a:pt x="1241562" y="774608"/>
                    <a:pt x="1243994" y="773392"/>
                    <a:pt x="1243994" y="766095"/>
                  </a:cubicBezTo>
                  <a:lnTo>
                    <a:pt x="1211161" y="755151"/>
                  </a:lnTo>
                  <a:cubicBezTo>
                    <a:pt x="1220889" y="755151"/>
                    <a:pt x="1225753" y="753935"/>
                    <a:pt x="1225753" y="751503"/>
                  </a:cubicBezTo>
                  <a:cubicBezTo>
                    <a:pt x="1225753" y="751503"/>
                    <a:pt x="1216025" y="744207"/>
                    <a:pt x="1196569" y="729615"/>
                  </a:cubicBezTo>
                  <a:cubicBezTo>
                    <a:pt x="1184408" y="727183"/>
                    <a:pt x="1175896" y="723535"/>
                    <a:pt x="1171032" y="718670"/>
                  </a:cubicBezTo>
                  <a:cubicBezTo>
                    <a:pt x="1166168" y="716239"/>
                    <a:pt x="1162520" y="712590"/>
                    <a:pt x="1160088" y="707726"/>
                  </a:cubicBezTo>
                  <a:cubicBezTo>
                    <a:pt x="1160088" y="700430"/>
                    <a:pt x="1152792" y="695566"/>
                    <a:pt x="1138200" y="693134"/>
                  </a:cubicBezTo>
                  <a:lnTo>
                    <a:pt x="1134552" y="685838"/>
                  </a:lnTo>
                  <a:cubicBezTo>
                    <a:pt x="1141848" y="688270"/>
                    <a:pt x="1146104" y="688270"/>
                    <a:pt x="1147320" y="685838"/>
                  </a:cubicBezTo>
                  <a:cubicBezTo>
                    <a:pt x="1148536" y="683406"/>
                    <a:pt x="1147928" y="680974"/>
                    <a:pt x="1145496" y="678542"/>
                  </a:cubicBezTo>
                  <a:lnTo>
                    <a:pt x="1138200" y="671246"/>
                  </a:lnTo>
                  <a:lnTo>
                    <a:pt x="1130903" y="667597"/>
                  </a:lnTo>
                  <a:cubicBezTo>
                    <a:pt x="1126039" y="667597"/>
                    <a:pt x="1123607" y="663949"/>
                    <a:pt x="1123607" y="656653"/>
                  </a:cubicBezTo>
                  <a:lnTo>
                    <a:pt x="1105367" y="645709"/>
                  </a:lnTo>
                  <a:lnTo>
                    <a:pt x="1101719" y="645709"/>
                  </a:lnTo>
                  <a:lnTo>
                    <a:pt x="1101719" y="642061"/>
                  </a:lnTo>
                  <a:lnTo>
                    <a:pt x="1134552" y="660301"/>
                  </a:lnTo>
                  <a:cubicBezTo>
                    <a:pt x="1136984" y="657869"/>
                    <a:pt x="1137591" y="655437"/>
                    <a:pt x="1136376" y="653005"/>
                  </a:cubicBezTo>
                  <a:cubicBezTo>
                    <a:pt x="1135159" y="650573"/>
                    <a:pt x="1133335" y="648141"/>
                    <a:pt x="1130903" y="645709"/>
                  </a:cubicBezTo>
                  <a:lnTo>
                    <a:pt x="1130903" y="642061"/>
                  </a:lnTo>
                  <a:cubicBezTo>
                    <a:pt x="1126039" y="632333"/>
                    <a:pt x="1121175" y="627469"/>
                    <a:pt x="1116311" y="627469"/>
                  </a:cubicBezTo>
                  <a:cubicBezTo>
                    <a:pt x="1109015" y="625037"/>
                    <a:pt x="1106583" y="621388"/>
                    <a:pt x="1109015" y="616525"/>
                  </a:cubicBezTo>
                  <a:cubicBezTo>
                    <a:pt x="1104151" y="616525"/>
                    <a:pt x="1098679" y="612876"/>
                    <a:pt x="1092599" y="605580"/>
                  </a:cubicBezTo>
                  <a:cubicBezTo>
                    <a:pt x="1086518" y="598284"/>
                    <a:pt x="1081046" y="594636"/>
                    <a:pt x="1076182" y="594636"/>
                  </a:cubicBezTo>
                  <a:cubicBezTo>
                    <a:pt x="1073750" y="589772"/>
                    <a:pt x="1071318" y="587340"/>
                    <a:pt x="1068886" y="587340"/>
                  </a:cubicBezTo>
                  <a:lnTo>
                    <a:pt x="1061590" y="583692"/>
                  </a:lnTo>
                  <a:lnTo>
                    <a:pt x="1049082" y="574311"/>
                  </a:lnTo>
                  <a:lnTo>
                    <a:pt x="1061590" y="576396"/>
                  </a:lnTo>
                  <a:cubicBezTo>
                    <a:pt x="1066454" y="578828"/>
                    <a:pt x="1070102" y="579436"/>
                    <a:pt x="1072534" y="578220"/>
                  </a:cubicBezTo>
                  <a:cubicBezTo>
                    <a:pt x="1074966" y="577004"/>
                    <a:pt x="1076182" y="575179"/>
                    <a:pt x="1076182" y="572748"/>
                  </a:cubicBezTo>
                  <a:lnTo>
                    <a:pt x="1072534" y="572748"/>
                  </a:lnTo>
                  <a:lnTo>
                    <a:pt x="1050646" y="565451"/>
                  </a:lnTo>
                  <a:lnTo>
                    <a:pt x="1039702" y="554507"/>
                  </a:lnTo>
                  <a:cubicBezTo>
                    <a:pt x="1042134" y="552075"/>
                    <a:pt x="1043958" y="549643"/>
                    <a:pt x="1045174" y="547211"/>
                  </a:cubicBezTo>
                  <a:cubicBezTo>
                    <a:pt x="1046389" y="544779"/>
                    <a:pt x="1045782" y="543563"/>
                    <a:pt x="1043350" y="543563"/>
                  </a:cubicBezTo>
                  <a:cubicBezTo>
                    <a:pt x="1038486" y="536267"/>
                    <a:pt x="1033621" y="535051"/>
                    <a:pt x="1028757" y="539915"/>
                  </a:cubicBezTo>
                  <a:cubicBezTo>
                    <a:pt x="1023893" y="537483"/>
                    <a:pt x="1020245" y="533835"/>
                    <a:pt x="1017813" y="528971"/>
                  </a:cubicBezTo>
                  <a:lnTo>
                    <a:pt x="1003221" y="518026"/>
                  </a:lnTo>
                  <a:lnTo>
                    <a:pt x="1003221" y="525323"/>
                  </a:lnTo>
                  <a:cubicBezTo>
                    <a:pt x="1003221" y="522890"/>
                    <a:pt x="1002005" y="520458"/>
                    <a:pt x="999573" y="518026"/>
                  </a:cubicBezTo>
                  <a:cubicBezTo>
                    <a:pt x="997140" y="515594"/>
                    <a:pt x="995925" y="516810"/>
                    <a:pt x="995925" y="521675"/>
                  </a:cubicBezTo>
                  <a:cubicBezTo>
                    <a:pt x="991061" y="524106"/>
                    <a:pt x="987413" y="522890"/>
                    <a:pt x="984980" y="518026"/>
                  </a:cubicBezTo>
                  <a:lnTo>
                    <a:pt x="952148" y="499786"/>
                  </a:lnTo>
                  <a:cubicBezTo>
                    <a:pt x="947284" y="494922"/>
                    <a:pt x="937555" y="490058"/>
                    <a:pt x="922963" y="485194"/>
                  </a:cubicBezTo>
                  <a:lnTo>
                    <a:pt x="904723" y="485194"/>
                  </a:lnTo>
                  <a:lnTo>
                    <a:pt x="897592" y="474498"/>
                  </a:lnTo>
                  <a:lnTo>
                    <a:pt x="903811" y="474705"/>
                  </a:lnTo>
                  <a:cubicBezTo>
                    <a:pt x="910499" y="476225"/>
                    <a:pt x="919315" y="479114"/>
                    <a:pt x="930259" y="483370"/>
                  </a:cubicBezTo>
                  <a:cubicBezTo>
                    <a:pt x="952148" y="491882"/>
                    <a:pt x="971604" y="499786"/>
                    <a:pt x="988628" y="507082"/>
                  </a:cubicBezTo>
                  <a:lnTo>
                    <a:pt x="1010517" y="510730"/>
                  </a:lnTo>
                  <a:cubicBezTo>
                    <a:pt x="1012949" y="510730"/>
                    <a:pt x="1012341" y="509514"/>
                    <a:pt x="1008693" y="507082"/>
                  </a:cubicBezTo>
                  <a:cubicBezTo>
                    <a:pt x="1005045" y="504650"/>
                    <a:pt x="1002005" y="502218"/>
                    <a:pt x="999573" y="499786"/>
                  </a:cubicBezTo>
                  <a:lnTo>
                    <a:pt x="981332" y="496138"/>
                  </a:lnTo>
                  <a:cubicBezTo>
                    <a:pt x="978900" y="491274"/>
                    <a:pt x="972820" y="487626"/>
                    <a:pt x="963092" y="485194"/>
                  </a:cubicBezTo>
                  <a:lnTo>
                    <a:pt x="955796" y="485194"/>
                  </a:lnTo>
                  <a:cubicBezTo>
                    <a:pt x="955796" y="485194"/>
                    <a:pt x="955796" y="483978"/>
                    <a:pt x="955796" y="481546"/>
                  </a:cubicBezTo>
                  <a:cubicBezTo>
                    <a:pt x="955796" y="479113"/>
                    <a:pt x="955796" y="477898"/>
                    <a:pt x="955796" y="477898"/>
                  </a:cubicBezTo>
                  <a:lnTo>
                    <a:pt x="959444" y="477898"/>
                  </a:lnTo>
                  <a:cubicBezTo>
                    <a:pt x="978900" y="490058"/>
                    <a:pt x="995925" y="493706"/>
                    <a:pt x="1010517" y="488842"/>
                  </a:cubicBezTo>
                  <a:lnTo>
                    <a:pt x="1017813" y="488842"/>
                  </a:lnTo>
                  <a:cubicBezTo>
                    <a:pt x="1017813" y="491274"/>
                    <a:pt x="1020245" y="493706"/>
                    <a:pt x="1025109" y="496138"/>
                  </a:cubicBezTo>
                  <a:cubicBezTo>
                    <a:pt x="1029973" y="498570"/>
                    <a:pt x="1034837" y="498570"/>
                    <a:pt x="1039702" y="496138"/>
                  </a:cubicBezTo>
                  <a:cubicBezTo>
                    <a:pt x="1034837" y="488842"/>
                    <a:pt x="1029973" y="487626"/>
                    <a:pt x="1025109" y="492490"/>
                  </a:cubicBezTo>
                  <a:cubicBezTo>
                    <a:pt x="1020245" y="490058"/>
                    <a:pt x="1019029" y="487626"/>
                    <a:pt x="1021461" y="485194"/>
                  </a:cubicBezTo>
                  <a:lnTo>
                    <a:pt x="1017813" y="485194"/>
                  </a:lnTo>
                  <a:cubicBezTo>
                    <a:pt x="966740" y="458441"/>
                    <a:pt x="935123" y="445065"/>
                    <a:pt x="922963" y="445065"/>
                  </a:cubicBezTo>
                  <a:cubicBezTo>
                    <a:pt x="922963" y="442633"/>
                    <a:pt x="919923" y="439593"/>
                    <a:pt x="913843" y="435945"/>
                  </a:cubicBezTo>
                  <a:cubicBezTo>
                    <a:pt x="907763" y="432297"/>
                    <a:pt x="903507" y="430473"/>
                    <a:pt x="901074" y="430473"/>
                  </a:cubicBezTo>
                  <a:cubicBezTo>
                    <a:pt x="891346" y="428040"/>
                    <a:pt x="885266" y="424392"/>
                    <a:pt x="882834" y="419528"/>
                  </a:cubicBezTo>
                  <a:lnTo>
                    <a:pt x="879186" y="415880"/>
                  </a:lnTo>
                  <a:cubicBezTo>
                    <a:pt x="871890" y="420744"/>
                    <a:pt x="868242" y="420744"/>
                    <a:pt x="868242" y="415880"/>
                  </a:cubicBezTo>
                  <a:lnTo>
                    <a:pt x="860946" y="412232"/>
                  </a:lnTo>
                  <a:lnTo>
                    <a:pt x="850001" y="408584"/>
                  </a:lnTo>
                  <a:cubicBezTo>
                    <a:pt x="847569" y="406152"/>
                    <a:pt x="842705" y="402504"/>
                    <a:pt x="835409" y="397640"/>
                  </a:cubicBezTo>
                  <a:lnTo>
                    <a:pt x="846353" y="404936"/>
                  </a:lnTo>
                  <a:lnTo>
                    <a:pt x="882834" y="408584"/>
                  </a:lnTo>
                  <a:cubicBezTo>
                    <a:pt x="887698" y="415880"/>
                    <a:pt x="894994" y="420744"/>
                    <a:pt x="904723" y="423176"/>
                  </a:cubicBezTo>
                  <a:cubicBezTo>
                    <a:pt x="919315" y="425609"/>
                    <a:pt x="925395" y="430473"/>
                    <a:pt x="922963" y="437769"/>
                  </a:cubicBezTo>
                  <a:lnTo>
                    <a:pt x="930259" y="437769"/>
                  </a:lnTo>
                  <a:cubicBezTo>
                    <a:pt x="932691" y="432905"/>
                    <a:pt x="935731" y="431688"/>
                    <a:pt x="939379" y="434121"/>
                  </a:cubicBezTo>
                  <a:cubicBezTo>
                    <a:pt x="943027" y="436553"/>
                    <a:pt x="947284" y="437769"/>
                    <a:pt x="952148" y="437769"/>
                  </a:cubicBezTo>
                  <a:cubicBezTo>
                    <a:pt x="974036" y="449929"/>
                    <a:pt x="1005653" y="460873"/>
                    <a:pt x="1046998" y="470601"/>
                  </a:cubicBezTo>
                  <a:cubicBezTo>
                    <a:pt x="1046998" y="460873"/>
                    <a:pt x="1028757" y="451145"/>
                    <a:pt x="992276" y="441417"/>
                  </a:cubicBezTo>
                  <a:cubicBezTo>
                    <a:pt x="970388" y="434121"/>
                    <a:pt x="954580" y="426824"/>
                    <a:pt x="944851" y="419528"/>
                  </a:cubicBezTo>
                  <a:lnTo>
                    <a:pt x="1025109" y="441417"/>
                  </a:lnTo>
                  <a:cubicBezTo>
                    <a:pt x="1025109" y="436553"/>
                    <a:pt x="1022677" y="434121"/>
                    <a:pt x="1017813" y="434121"/>
                  </a:cubicBezTo>
                  <a:lnTo>
                    <a:pt x="1010517" y="430473"/>
                  </a:lnTo>
                  <a:cubicBezTo>
                    <a:pt x="1008085" y="423176"/>
                    <a:pt x="989844" y="415880"/>
                    <a:pt x="955796" y="408584"/>
                  </a:cubicBezTo>
                  <a:cubicBezTo>
                    <a:pt x="943636" y="406152"/>
                    <a:pt x="936339" y="401288"/>
                    <a:pt x="933907" y="393992"/>
                  </a:cubicBezTo>
                  <a:lnTo>
                    <a:pt x="963092" y="404936"/>
                  </a:lnTo>
                  <a:cubicBezTo>
                    <a:pt x="982548" y="417096"/>
                    <a:pt x="993492" y="419528"/>
                    <a:pt x="995925" y="412232"/>
                  </a:cubicBezTo>
                  <a:lnTo>
                    <a:pt x="974036" y="404936"/>
                  </a:lnTo>
                  <a:cubicBezTo>
                    <a:pt x="966740" y="404936"/>
                    <a:pt x="963092" y="401288"/>
                    <a:pt x="963092" y="393992"/>
                  </a:cubicBezTo>
                  <a:cubicBezTo>
                    <a:pt x="960660" y="393992"/>
                    <a:pt x="959444" y="393992"/>
                    <a:pt x="959444" y="393992"/>
                  </a:cubicBezTo>
                  <a:cubicBezTo>
                    <a:pt x="949715" y="391560"/>
                    <a:pt x="942419" y="386696"/>
                    <a:pt x="937555" y="379399"/>
                  </a:cubicBezTo>
                  <a:lnTo>
                    <a:pt x="904723" y="375751"/>
                  </a:lnTo>
                  <a:cubicBezTo>
                    <a:pt x="882834" y="368455"/>
                    <a:pt x="859730" y="359943"/>
                    <a:pt x="835409" y="350215"/>
                  </a:cubicBezTo>
                  <a:lnTo>
                    <a:pt x="831761" y="346567"/>
                  </a:lnTo>
                  <a:lnTo>
                    <a:pt x="897426" y="361159"/>
                  </a:lnTo>
                  <a:cubicBezTo>
                    <a:pt x="943636" y="375751"/>
                    <a:pt x="966740" y="380615"/>
                    <a:pt x="966740" y="375751"/>
                  </a:cubicBezTo>
                  <a:cubicBezTo>
                    <a:pt x="969172" y="375751"/>
                    <a:pt x="970996" y="375143"/>
                    <a:pt x="972212" y="373927"/>
                  </a:cubicBezTo>
                  <a:cubicBezTo>
                    <a:pt x="973428" y="372711"/>
                    <a:pt x="972820" y="372103"/>
                    <a:pt x="970388" y="372103"/>
                  </a:cubicBezTo>
                  <a:lnTo>
                    <a:pt x="974036" y="372103"/>
                  </a:lnTo>
                  <a:cubicBezTo>
                    <a:pt x="981332" y="374536"/>
                    <a:pt x="986196" y="373319"/>
                    <a:pt x="988628" y="368455"/>
                  </a:cubicBezTo>
                  <a:cubicBezTo>
                    <a:pt x="986196" y="361159"/>
                    <a:pt x="980724" y="356295"/>
                    <a:pt x="972212" y="353863"/>
                  </a:cubicBezTo>
                  <a:cubicBezTo>
                    <a:pt x="963700" y="351431"/>
                    <a:pt x="955796" y="350215"/>
                    <a:pt x="948500" y="350215"/>
                  </a:cubicBezTo>
                  <a:cubicBezTo>
                    <a:pt x="948500" y="345351"/>
                    <a:pt x="950932" y="342919"/>
                    <a:pt x="955796" y="342919"/>
                  </a:cubicBezTo>
                  <a:lnTo>
                    <a:pt x="937555" y="339271"/>
                  </a:lnTo>
                  <a:cubicBezTo>
                    <a:pt x="937555" y="339271"/>
                    <a:pt x="936947" y="337447"/>
                    <a:pt x="935731" y="333798"/>
                  </a:cubicBezTo>
                  <a:cubicBezTo>
                    <a:pt x="934515" y="330150"/>
                    <a:pt x="932691" y="327111"/>
                    <a:pt x="930259" y="324678"/>
                  </a:cubicBezTo>
                  <a:cubicBezTo>
                    <a:pt x="925395" y="324678"/>
                    <a:pt x="922963" y="324678"/>
                    <a:pt x="922963" y="324678"/>
                  </a:cubicBezTo>
                  <a:lnTo>
                    <a:pt x="901074" y="321030"/>
                  </a:lnTo>
                  <a:cubicBezTo>
                    <a:pt x="896211" y="321030"/>
                    <a:pt x="894994" y="318598"/>
                    <a:pt x="897426" y="313734"/>
                  </a:cubicBezTo>
                  <a:lnTo>
                    <a:pt x="893778" y="321030"/>
                  </a:lnTo>
                  <a:lnTo>
                    <a:pt x="890130" y="310086"/>
                  </a:lnTo>
                  <a:cubicBezTo>
                    <a:pt x="885266" y="310086"/>
                    <a:pt x="882834" y="312518"/>
                    <a:pt x="882834" y="317382"/>
                  </a:cubicBezTo>
                  <a:cubicBezTo>
                    <a:pt x="882834" y="322246"/>
                    <a:pt x="881618" y="321030"/>
                    <a:pt x="879186" y="313734"/>
                  </a:cubicBezTo>
                  <a:cubicBezTo>
                    <a:pt x="879186" y="311302"/>
                    <a:pt x="877362" y="308262"/>
                    <a:pt x="873714" y="304614"/>
                  </a:cubicBezTo>
                  <a:cubicBezTo>
                    <a:pt x="870066" y="300966"/>
                    <a:pt x="867026" y="297926"/>
                    <a:pt x="864594" y="295494"/>
                  </a:cubicBezTo>
                  <a:lnTo>
                    <a:pt x="859161" y="293553"/>
                  </a:lnTo>
                  <a:lnTo>
                    <a:pt x="860034" y="293670"/>
                  </a:lnTo>
                  <a:cubicBezTo>
                    <a:pt x="864290" y="293670"/>
                    <a:pt x="868242" y="293062"/>
                    <a:pt x="871890" y="291846"/>
                  </a:cubicBezTo>
                  <a:lnTo>
                    <a:pt x="864594" y="288197"/>
                  </a:lnTo>
                  <a:cubicBezTo>
                    <a:pt x="867026" y="283334"/>
                    <a:pt x="870674" y="281510"/>
                    <a:pt x="875538" y="282725"/>
                  </a:cubicBezTo>
                  <a:cubicBezTo>
                    <a:pt x="880402" y="283942"/>
                    <a:pt x="882834" y="284549"/>
                    <a:pt x="882834" y="284549"/>
                  </a:cubicBezTo>
                  <a:lnTo>
                    <a:pt x="882834" y="280901"/>
                  </a:lnTo>
                  <a:lnTo>
                    <a:pt x="868242" y="277253"/>
                  </a:lnTo>
                  <a:lnTo>
                    <a:pt x="860946" y="273605"/>
                  </a:lnTo>
                  <a:cubicBezTo>
                    <a:pt x="858514" y="271173"/>
                    <a:pt x="857298" y="269957"/>
                    <a:pt x="857298" y="269957"/>
                  </a:cubicBezTo>
                  <a:cubicBezTo>
                    <a:pt x="857298" y="269957"/>
                    <a:pt x="855474" y="269349"/>
                    <a:pt x="851825" y="268133"/>
                  </a:cubicBezTo>
                  <a:cubicBezTo>
                    <a:pt x="848177" y="266917"/>
                    <a:pt x="846353" y="267525"/>
                    <a:pt x="846353" y="269957"/>
                  </a:cubicBezTo>
                  <a:lnTo>
                    <a:pt x="846353" y="266309"/>
                  </a:lnTo>
                  <a:cubicBezTo>
                    <a:pt x="843921" y="256581"/>
                    <a:pt x="839057" y="251717"/>
                    <a:pt x="831761" y="251717"/>
                  </a:cubicBezTo>
                  <a:lnTo>
                    <a:pt x="828113" y="248069"/>
                  </a:lnTo>
                  <a:lnTo>
                    <a:pt x="820817" y="248069"/>
                  </a:lnTo>
                  <a:cubicBezTo>
                    <a:pt x="823249" y="252933"/>
                    <a:pt x="826897" y="255365"/>
                    <a:pt x="831761" y="255365"/>
                  </a:cubicBezTo>
                  <a:cubicBezTo>
                    <a:pt x="834193" y="265093"/>
                    <a:pt x="834193" y="271173"/>
                    <a:pt x="831761" y="273605"/>
                  </a:cubicBezTo>
                  <a:cubicBezTo>
                    <a:pt x="824465" y="271173"/>
                    <a:pt x="819601" y="266309"/>
                    <a:pt x="817169" y="259013"/>
                  </a:cubicBezTo>
                  <a:lnTo>
                    <a:pt x="809873" y="259013"/>
                  </a:lnTo>
                  <a:cubicBezTo>
                    <a:pt x="805009" y="251717"/>
                    <a:pt x="802576" y="250501"/>
                    <a:pt x="802576" y="255365"/>
                  </a:cubicBezTo>
                  <a:cubicBezTo>
                    <a:pt x="797712" y="255365"/>
                    <a:pt x="796496" y="252933"/>
                    <a:pt x="798928" y="248069"/>
                  </a:cubicBezTo>
                  <a:cubicBezTo>
                    <a:pt x="801361" y="245637"/>
                    <a:pt x="801361" y="244421"/>
                    <a:pt x="798928" y="244421"/>
                  </a:cubicBezTo>
                  <a:cubicBezTo>
                    <a:pt x="801361" y="241989"/>
                    <a:pt x="801361" y="240165"/>
                    <a:pt x="798928" y="238949"/>
                  </a:cubicBezTo>
                  <a:cubicBezTo>
                    <a:pt x="796496" y="237733"/>
                    <a:pt x="794064" y="238341"/>
                    <a:pt x="791632" y="240773"/>
                  </a:cubicBezTo>
                  <a:cubicBezTo>
                    <a:pt x="789200" y="240773"/>
                    <a:pt x="786768" y="241381"/>
                    <a:pt x="784336" y="242597"/>
                  </a:cubicBezTo>
                  <a:cubicBezTo>
                    <a:pt x="781904" y="243813"/>
                    <a:pt x="779472" y="241989"/>
                    <a:pt x="777040" y="237124"/>
                  </a:cubicBezTo>
                  <a:cubicBezTo>
                    <a:pt x="760016" y="237124"/>
                    <a:pt x="749071" y="239557"/>
                    <a:pt x="744207" y="244421"/>
                  </a:cubicBezTo>
                  <a:lnTo>
                    <a:pt x="729615" y="244421"/>
                  </a:lnTo>
                  <a:lnTo>
                    <a:pt x="736911" y="248069"/>
                  </a:lnTo>
                  <a:cubicBezTo>
                    <a:pt x="741775" y="245637"/>
                    <a:pt x="747247" y="243813"/>
                    <a:pt x="753327" y="242597"/>
                  </a:cubicBezTo>
                  <a:cubicBezTo>
                    <a:pt x="759408" y="241381"/>
                    <a:pt x="764880" y="241989"/>
                    <a:pt x="769744" y="244421"/>
                  </a:cubicBezTo>
                  <a:cubicBezTo>
                    <a:pt x="774608" y="246853"/>
                    <a:pt x="770960" y="246853"/>
                    <a:pt x="758800" y="244421"/>
                  </a:cubicBezTo>
                  <a:lnTo>
                    <a:pt x="751503" y="244421"/>
                  </a:lnTo>
                  <a:cubicBezTo>
                    <a:pt x="747855" y="248069"/>
                    <a:pt x="746944" y="251717"/>
                    <a:pt x="748768" y="255365"/>
                  </a:cubicBezTo>
                  <a:lnTo>
                    <a:pt x="749315" y="256095"/>
                  </a:lnTo>
                  <a:lnTo>
                    <a:pt x="747855" y="255365"/>
                  </a:lnTo>
                  <a:lnTo>
                    <a:pt x="707727" y="259013"/>
                  </a:lnTo>
                  <a:lnTo>
                    <a:pt x="634765" y="302790"/>
                  </a:lnTo>
                  <a:lnTo>
                    <a:pt x="634765" y="310086"/>
                  </a:lnTo>
                  <a:cubicBezTo>
                    <a:pt x="632333" y="307654"/>
                    <a:pt x="625645" y="310086"/>
                    <a:pt x="614701" y="317382"/>
                  </a:cubicBezTo>
                  <a:cubicBezTo>
                    <a:pt x="603757" y="324678"/>
                    <a:pt x="597068" y="330759"/>
                    <a:pt x="594636" y="335622"/>
                  </a:cubicBezTo>
                  <a:lnTo>
                    <a:pt x="605581" y="346567"/>
                  </a:lnTo>
                  <a:lnTo>
                    <a:pt x="609229" y="346567"/>
                  </a:lnTo>
                  <a:cubicBezTo>
                    <a:pt x="616525" y="346567"/>
                    <a:pt x="622605" y="339271"/>
                    <a:pt x="627469" y="324678"/>
                  </a:cubicBezTo>
                  <a:cubicBezTo>
                    <a:pt x="639629" y="312518"/>
                    <a:pt x="639629" y="316166"/>
                    <a:pt x="627469" y="335622"/>
                  </a:cubicBezTo>
                  <a:lnTo>
                    <a:pt x="620173" y="353863"/>
                  </a:lnTo>
                  <a:cubicBezTo>
                    <a:pt x="620173" y="368455"/>
                    <a:pt x="622605" y="376967"/>
                    <a:pt x="627469" y="379399"/>
                  </a:cubicBezTo>
                  <a:cubicBezTo>
                    <a:pt x="629901" y="376967"/>
                    <a:pt x="632941" y="375751"/>
                    <a:pt x="636589" y="375751"/>
                  </a:cubicBezTo>
                  <a:cubicBezTo>
                    <a:pt x="640237" y="375751"/>
                    <a:pt x="639629" y="376967"/>
                    <a:pt x="634765" y="379399"/>
                  </a:cubicBezTo>
                  <a:lnTo>
                    <a:pt x="663950" y="393992"/>
                  </a:lnTo>
                  <a:cubicBezTo>
                    <a:pt x="680974" y="401288"/>
                    <a:pt x="688270" y="408584"/>
                    <a:pt x="685838" y="415880"/>
                  </a:cubicBezTo>
                  <a:cubicBezTo>
                    <a:pt x="685838" y="423176"/>
                    <a:pt x="678542" y="421961"/>
                    <a:pt x="663950" y="412232"/>
                  </a:cubicBezTo>
                  <a:lnTo>
                    <a:pt x="660302" y="408584"/>
                  </a:lnTo>
                  <a:lnTo>
                    <a:pt x="654830" y="403112"/>
                  </a:lnTo>
                  <a:cubicBezTo>
                    <a:pt x="651181" y="401896"/>
                    <a:pt x="648141" y="400072"/>
                    <a:pt x="645709" y="397640"/>
                  </a:cubicBezTo>
                  <a:cubicBezTo>
                    <a:pt x="650573" y="404936"/>
                    <a:pt x="655438" y="408584"/>
                    <a:pt x="660302" y="408584"/>
                  </a:cubicBezTo>
                  <a:cubicBezTo>
                    <a:pt x="657870" y="415880"/>
                    <a:pt x="661518" y="419528"/>
                    <a:pt x="671246" y="419528"/>
                  </a:cubicBezTo>
                  <a:lnTo>
                    <a:pt x="674894" y="430473"/>
                  </a:lnTo>
                  <a:cubicBezTo>
                    <a:pt x="674894" y="435336"/>
                    <a:pt x="677326" y="437769"/>
                    <a:pt x="682190" y="437769"/>
                  </a:cubicBezTo>
                  <a:lnTo>
                    <a:pt x="696782" y="441417"/>
                  </a:lnTo>
                  <a:lnTo>
                    <a:pt x="700430" y="456009"/>
                  </a:lnTo>
                  <a:cubicBezTo>
                    <a:pt x="707727" y="465737"/>
                    <a:pt x="713807" y="470601"/>
                    <a:pt x="718671" y="470601"/>
                  </a:cubicBezTo>
                  <a:lnTo>
                    <a:pt x="722319" y="474250"/>
                  </a:lnTo>
                  <a:cubicBezTo>
                    <a:pt x="722319" y="476682"/>
                    <a:pt x="723535" y="479113"/>
                    <a:pt x="725967" y="481546"/>
                  </a:cubicBezTo>
                  <a:cubicBezTo>
                    <a:pt x="728399" y="483978"/>
                    <a:pt x="730831" y="486410"/>
                    <a:pt x="733263" y="488842"/>
                  </a:cubicBezTo>
                  <a:lnTo>
                    <a:pt x="751503" y="514378"/>
                  </a:lnTo>
                  <a:cubicBezTo>
                    <a:pt x="751503" y="524106"/>
                    <a:pt x="753936" y="530186"/>
                    <a:pt x="758800" y="532619"/>
                  </a:cubicBezTo>
                  <a:cubicBezTo>
                    <a:pt x="763664" y="532619"/>
                    <a:pt x="767312" y="536267"/>
                    <a:pt x="769744" y="543563"/>
                  </a:cubicBezTo>
                  <a:cubicBezTo>
                    <a:pt x="774608" y="548427"/>
                    <a:pt x="773392" y="550859"/>
                    <a:pt x="766096" y="550859"/>
                  </a:cubicBezTo>
                  <a:cubicBezTo>
                    <a:pt x="761232" y="553291"/>
                    <a:pt x="760016" y="558155"/>
                    <a:pt x="762448" y="565451"/>
                  </a:cubicBezTo>
                  <a:cubicBezTo>
                    <a:pt x="762448" y="570315"/>
                    <a:pt x="758800" y="576396"/>
                    <a:pt x="751503" y="583692"/>
                  </a:cubicBezTo>
                  <a:cubicBezTo>
                    <a:pt x="749071" y="586124"/>
                    <a:pt x="747855" y="587948"/>
                    <a:pt x="747855" y="589164"/>
                  </a:cubicBezTo>
                  <a:cubicBezTo>
                    <a:pt x="747855" y="590380"/>
                    <a:pt x="749071" y="592204"/>
                    <a:pt x="751503" y="594636"/>
                  </a:cubicBezTo>
                  <a:lnTo>
                    <a:pt x="751503" y="605580"/>
                  </a:lnTo>
                  <a:cubicBezTo>
                    <a:pt x="751503" y="608012"/>
                    <a:pt x="750287" y="609228"/>
                    <a:pt x="747855" y="609228"/>
                  </a:cubicBezTo>
                  <a:cubicBezTo>
                    <a:pt x="745423" y="609228"/>
                    <a:pt x="739343" y="608012"/>
                    <a:pt x="729615" y="605580"/>
                  </a:cubicBezTo>
                  <a:lnTo>
                    <a:pt x="711375" y="598284"/>
                  </a:lnTo>
                  <a:cubicBezTo>
                    <a:pt x="706511" y="595852"/>
                    <a:pt x="705903" y="598284"/>
                    <a:pt x="709551" y="605580"/>
                  </a:cubicBezTo>
                  <a:cubicBezTo>
                    <a:pt x="713199" y="612876"/>
                    <a:pt x="717455" y="616525"/>
                    <a:pt x="722319" y="616525"/>
                  </a:cubicBezTo>
                  <a:cubicBezTo>
                    <a:pt x="722319" y="621388"/>
                    <a:pt x="722319" y="629901"/>
                    <a:pt x="722319" y="642061"/>
                  </a:cubicBezTo>
                  <a:lnTo>
                    <a:pt x="729615" y="656653"/>
                  </a:lnTo>
                  <a:cubicBezTo>
                    <a:pt x="736911" y="651789"/>
                    <a:pt x="741775" y="650573"/>
                    <a:pt x="744207" y="653005"/>
                  </a:cubicBezTo>
                  <a:cubicBezTo>
                    <a:pt x="746639" y="655437"/>
                    <a:pt x="744207" y="659085"/>
                    <a:pt x="736911" y="663949"/>
                  </a:cubicBezTo>
                  <a:cubicBezTo>
                    <a:pt x="732047" y="668813"/>
                    <a:pt x="732047" y="677325"/>
                    <a:pt x="736911" y="689486"/>
                  </a:cubicBezTo>
                  <a:lnTo>
                    <a:pt x="733263" y="696782"/>
                  </a:lnTo>
                  <a:cubicBezTo>
                    <a:pt x="730831" y="696782"/>
                    <a:pt x="729007" y="697998"/>
                    <a:pt x="727791" y="700430"/>
                  </a:cubicBezTo>
                  <a:cubicBezTo>
                    <a:pt x="726575" y="702862"/>
                    <a:pt x="727183" y="706510"/>
                    <a:pt x="729615" y="711374"/>
                  </a:cubicBezTo>
                  <a:cubicBezTo>
                    <a:pt x="734479" y="716239"/>
                    <a:pt x="735695" y="721102"/>
                    <a:pt x="733263" y="725967"/>
                  </a:cubicBezTo>
                  <a:cubicBezTo>
                    <a:pt x="728399" y="725967"/>
                    <a:pt x="727183" y="729615"/>
                    <a:pt x="729615" y="736911"/>
                  </a:cubicBezTo>
                  <a:cubicBezTo>
                    <a:pt x="732047" y="741775"/>
                    <a:pt x="736911" y="745423"/>
                    <a:pt x="744207" y="747855"/>
                  </a:cubicBezTo>
                  <a:cubicBezTo>
                    <a:pt x="751503" y="750287"/>
                    <a:pt x="756368" y="751503"/>
                    <a:pt x="758800" y="751503"/>
                  </a:cubicBezTo>
                  <a:lnTo>
                    <a:pt x="755152" y="758799"/>
                  </a:lnTo>
                  <a:cubicBezTo>
                    <a:pt x="750287" y="761231"/>
                    <a:pt x="740559" y="761231"/>
                    <a:pt x="725967" y="758799"/>
                  </a:cubicBezTo>
                  <a:lnTo>
                    <a:pt x="715023" y="755151"/>
                  </a:lnTo>
                  <a:lnTo>
                    <a:pt x="693134" y="751503"/>
                  </a:lnTo>
                  <a:cubicBezTo>
                    <a:pt x="690702" y="746639"/>
                    <a:pt x="684622" y="741775"/>
                    <a:pt x="674894" y="736911"/>
                  </a:cubicBezTo>
                  <a:cubicBezTo>
                    <a:pt x="672462" y="734479"/>
                    <a:pt x="670638" y="735087"/>
                    <a:pt x="669422" y="738735"/>
                  </a:cubicBezTo>
                  <a:cubicBezTo>
                    <a:pt x="668206" y="742383"/>
                    <a:pt x="668814" y="745423"/>
                    <a:pt x="671246" y="747855"/>
                  </a:cubicBezTo>
                  <a:lnTo>
                    <a:pt x="671246" y="751503"/>
                  </a:lnTo>
                  <a:cubicBezTo>
                    <a:pt x="668814" y="753935"/>
                    <a:pt x="674894" y="760015"/>
                    <a:pt x="689486" y="769743"/>
                  </a:cubicBezTo>
                  <a:lnTo>
                    <a:pt x="693134" y="769743"/>
                  </a:lnTo>
                  <a:cubicBezTo>
                    <a:pt x="693134" y="774608"/>
                    <a:pt x="685838" y="777040"/>
                    <a:pt x="671246" y="777040"/>
                  </a:cubicBezTo>
                  <a:cubicBezTo>
                    <a:pt x="666382" y="774608"/>
                    <a:pt x="662734" y="773392"/>
                    <a:pt x="660302" y="773392"/>
                  </a:cubicBezTo>
                  <a:cubicBezTo>
                    <a:pt x="657870" y="773392"/>
                    <a:pt x="656654" y="774608"/>
                    <a:pt x="656654" y="777040"/>
                  </a:cubicBezTo>
                  <a:lnTo>
                    <a:pt x="634765" y="769743"/>
                  </a:lnTo>
                  <a:cubicBezTo>
                    <a:pt x="627469" y="767312"/>
                    <a:pt x="622605" y="767919"/>
                    <a:pt x="620173" y="771568"/>
                  </a:cubicBezTo>
                  <a:cubicBezTo>
                    <a:pt x="617741" y="775216"/>
                    <a:pt x="616525" y="778256"/>
                    <a:pt x="616525" y="780688"/>
                  </a:cubicBezTo>
                  <a:cubicBezTo>
                    <a:pt x="604364" y="787984"/>
                    <a:pt x="595852" y="790416"/>
                    <a:pt x="590988" y="787984"/>
                  </a:cubicBezTo>
                  <a:cubicBezTo>
                    <a:pt x="608013" y="797712"/>
                    <a:pt x="616525" y="800144"/>
                    <a:pt x="616525" y="795280"/>
                  </a:cubicBezTo>
                  <a:lnTo>
                    <a:pt x="620173" y="795280"/>
                  </a:lnTo>
                  <a:cubicBezTo>
                    <a:pt x="622605" y="792848"/>
                    <a:pt x="624429" y="792240"/>
                    <a:pt x="625645" y="793456"/>
                  </a:cubicBezTo>
                  <a:cubicBezTo>
                    <a:pt x="626861" y="794672"/>
                    <a:pt x="627469" y="796496"/>
                    <a:pt x="627469" y="798928"/>
                  </a:cubicBezTo>
                  <a:cubicBezTo>
                    <a:pt x="625037" y="803792"/>
                    <a:pt x="625645" y="807440"/>
                    <a:pt x="629293" y="809872"/>
                  </a:cubicBezTo>
                  <a:cubicBezTo>
                    <a:pt x="632941" y="812304"/>
                    <a:pt x="637197" y="814737"/>
                    <a:pt x="642061" y="817168"/>
                  </a:cubicBezTo>
                  <a:cubicBezTo>
                    <a:pt x="644493" y="817168"/>
                    <a:pt x="644493" y="819601"/>
                    <a:pt x="642061" y="824465"/>
                  </a:cubicBezTo>
                  <a:cubicBezTo>
                    <a:pt x="642061" y="826897"/>
                    <a:pt x="642061" y="828113"/>
                    <a:pt x="642061" y="828113"/>
                  </a:cubicBezTo>
                  <a:cubicBezTo>
                    <a:pt x="632333" y="828113"/>
                    <a:pt x="620173" y="820816"/>
                    <a:pt x="605581" y="806224"/>
                  </a:cubicBezTo>
                  <a:cubicBezTo>
                    <a:pt x="595852" y="801360"/>
                    <a:pt x="589164" y="798320"/>
                    <a:pt x="585516" y="797104"/>
                  </a:cubicBezTo>
                  <a:cubicBezTo>
                    <a:pt x="581868" y="795888"/>
                    <a:pt x="581260" y="797712"/>
                    <a:pt x="583692" y="802576"/>
                  </a:cubicBezTo>
                  <a:lnTo>
                    <a:pt x="583692" y="809872"/>
                  </a:lnTo>
                  <a:lnTo>
                    <a:pt x="590988" y="809872"/>
                  </a:lnTo>
                  <a:cubicBezTo>
                    <a:pt x="595852" y="812304"/>
                    <a:pt x="597068" y="814128"/>
                    <a:pt x="594636" y="815344"/>
                  </a:cubicBezTo>
                  <a:cubicBezTo>
                    <a:pt x="592204" y="816561"/>
                    <a:pt x="589772" y="817168"/>
                    <a:pt x="587340" y="817168"/>
                  </a:cubicBezTo>
                  <a:cubicBezTo>
                    <a:pt x="584908" y="817168"/>
                    <a:pt x="581260" y="817168"/>
                    <a:pt x="576396" y="817168"/>
                  </a:cubicBezTo>
                  <a:cubicBezTo>
                    <a:pt x="571532" y="817168"/>
                    <a:pt x="566668" y="814737"/>
                    <a:pt x="561804" y="809872"/>
                  </a:cubicBezTo>
                  <a:lnTo>
                    <a:pt x="554507" y="806224"/>
                  </a:lnTo>
                  <a:cubicBezTo>
                    <a:pt x="552075" y="806224"/>
                    <a:pt x="550859" y="807440"/>
                    <a:pt x="550859" y="809872"/>
                  </a:cubicBezTo>
                  <a:cubicBezTo>
                    <a:pt x="550859" y="812304"/>
                    <a:pt x="553291" y="814737"/>
                    <a:pt x="558156" y="817168"/>
                  </a:cubicBezTo>
                  <a:cubicBezTo>
                    <a:pt x="560588" y="817168"/>
                    <a:pt x="559372" y="819601"/>
                    <a:pt x="554507" y="824465"/>
                  </a:cubicBezTo>
                  <a:lnTo>
                    <a:pt x="543563" y="820816"/>
                  </a:lnTo>
                  <a:lnTo>
                    <a:pt x="521675" y="813520"/>
                  </a:lnTo>
                  <a:lnTo>
                    <a:pt x="528971" y="817168"/>
                  </a:lnTo>
                  <a:cubicBezTo>
                    <a:pt x="533835" y="817168"/>
                    <a:pt x="535051" y="819601"/>
                    <a:pt x="532619" y="824465"/>
                  </a:cubicBezTo>
                  <a:lnTo>
                    <a:pt x="554507" y="831761"/>
                  </a:lnTo>
                  <a:cubicBezTo>
                    <a:pt x="559372" y="826897"/>
                    <a:pt x="561804" y="826897"/>
                    <a:pt x="561804" y="831761"/>
                  </a:cubicBezTo>
                  <a:lnTo>
                    <a:pt x="565452" y="831761"/>
                  </a:lnTo>
                  <a:cubicBezTo>
                    <a:pt x="572748" y="831761"/>
                    <a:pt x="571532" y="834193"/>
                    <a:pt x="561804" y="839057"/>
                  </a:cubicBezTo>
                  <a:lnTo>
                    <a:pt x="558156" y="839057"/>
                  </a:lnTo>
                  <a:cubicBezTo>
                    <a:pt x="543563" y="839057"/>
                    <a:pt x="521675" y="828113"/>
                    <a:pt x="492490" y="806224"/>
                  </a:cubicBezTo>
                  <a:cubicBezTo>
                    <a:pt x="487626" y="801360"/>
                    <a:pt x="484586" y="798928"/>
                    <a:pt x="483370" y="798928"/>
                  </a:cubicBezTo>
                  <a:cubicBezTo>
                    <a:pt x="482154" y="798928"/>
                    <a:pt x="479114" y="800144"/>
                    <a:pt x="474250" y="802576"/>
                  </a:cubicBezTo>
                  <a:cubicBezTo>
                    <a:pt x="435337" y="787984"/>
                    <a:pt x="412233" y="779472"/>
                    <a:pt x="404936" y="777040"/>
                  </a:cubicBezTo>
                  <a:cubicBezTo>
                    <a:pt x="395208" y="769743"/>
                    <a:pt x="376968" y="752719"/>
                    <a:pt x="350215" y="725967"/>
                  </a:cubicBezTo>
                  <a:cubicBezTo>
                    <a:pt x="331975" y="702254"/>
                    <a:pt x="319891" y="686750"/>
                    <a:pt x="313963" y="679454"/>
                  </a:cubicBezTo>
                  <a:lnTo>
                    <a:pt x="310425" y="675292"/>
                  </a:lnTo>
                  <a:lnTo>
                    <a:pt x="314646" y="673070"/>
                  </a:lnTo>
                  <a:cubicBezTo>
                    <a:pt x="316471" y="670638"/>
                    <a:pt x="316167" y="666381"/>
                    <a:pt x="313734" y="660301"/>
                  </a:cubicBezTo>
                  <a:lnTo>
                    <a:pt x="306438" y="653005"/>
                  </a:lnTo>
                  <a:cubicBezTo>
                    <a:pt x="313734" y="650573"/>
                    <a:pt x="316167" y="651789"/>
                    <a:pt x="313734" y="656653"/>
                  </a:cubicBezTo>
                  <a:lnTo>
                    <a:pt x="321031" y="656653"/>
                  </a:lnTo>
                  <a:lnTo>
                    <a:pt x="321031" y="649357"/>
                  </a:lnTo>
                  <a:cubicBezTo>
                    <a:pt x="318599" y="649357"/>
                    <a:pt x="316167" y="647533"/>
                    <a:pt x="313734" y="643885"/>
                  </a:cubicBezTo>
                  <a:cubicBezTo>
                    <a:pt x="311302" y="640237"/>
                    <a:pt x="311302" y="635981"/>
                    <a:pt x="313734" y="631117"/>
                  </a:cubicBezTo>
                  <a:lnTo>
                    <a:pt x="306438" y="631117"/>
                  </a:lnTo>
                  <a:cubicBezTo>
                    <a:pt x="299142" y="628685"/>
                    <a:pt x="294886" y="625645"/>
                    <a:pt x="293670" y="621997"/>
                  </a:cubicBezTo>
                  <a:cubicBezTo>
                    <a:pt x="292454" y="618349"/>
                    <a:pt x="290630" y="615308"/>
                    <a:pt x="288198" y="612876"/>
                  </a:cubicBezTo>
                  <a:lnTo>
                    <a:pt x="295494" y="616525"/>
                  </a:lnTo>
                  <a:lnTo>
                    <a:pt x="302790" y="616525"/>
                  </a:lnTo>
                  <a:cubicBezTo>
                    <a:pt x="305222" y="611660"/>
                    <a:pt x="304006" y="608620"/>
                    <a:pt x="299142" y="607404"/>
                  </a:cubicBezTo>
                  <a:cubicBezTo>
                    <a:pt x="294278" y="606188"/>
                    <a:pt x="290630" y="608012"/>
                    <a:pt x="288198" y="612876"/>
                  </a:cubicBezTo>
                  <a:cubicBezTo>
                    <a:pt x="285766" y="612876"/>
                    <a:pt x="283942" y="611052"/>
                    <a:pt x="282726" y="607404"/>
                  </a:cubicBezTo>
                  <a:cubicBezTo>
                    <a:pt x="281510" y="603756"/>
                    <a:pt x="279686" y="600716"/>
                    <a:pt x="277254" y="598284"/>
                  </a:cubicBezTo>
                  <a:cubicBezTo>
                    <a:pt x="269958" y="598284"/>
                    <a:pt x="262661" y="597068"/>
                    <a:pt x="255365" y="594636"/>
                  </a:cubicBezTo>
                  <a:cubicBezTo>
                    <a:pt x="248069" y="592204"/>
                    <a:pt x="243205" y="586124"/>
                    <a:pt x="240773" y="576396"/>
                  </a:cubicBezTo>
                  <a:cubicBezTo>
                    <a:pt x="235909" y="564235"/>
                    <a:pt x="229829" y="558155"/>
                    <a:pt x="222533" y="558155"/>
                  </a:cubicBezTo>
                  <a:cubicBezTo>
                    <a:pt x="217669" y="555723"/>
                    <a:pt x="215236" y="552075"/>
                    <a:pt x="215236" y="547211"/>
                  </a:cubicBezTo>
                  <a:cubicBezTo>
                    <a:pt x="220101" y="542347"/>
                    <a:pt x="218885" y="535051"/>
                    <a:pt x="211588" y="525323"/>
                  </a:cubicBezTo>
                  <a:lnTo>
                    <a:pt x="200644" y="510730"/>
                  </a:lnTo>
                  <a:cubicBezTo>
                    <a:pt x="193348" y="508298"/>
                    <a:pt x="192132" y="503434"/>
                    <a:pt x="196996" y="496138"/>
                  </a:cubicBezTo>
                  <a:lnTo>
                    <a:pt x="178756" y="474250"/>
                  </a:lnTo>
                  <a:cubicBezTo>
                    <a:pt x="176324" y="459657"/>
                    <a:pt x="170244" y="445065"/>
                    <a:pt x="160515" y="430473"/>
                  </a:cubicBezTo>
                  <a:lnTo>
                    <a:pt x="142275" y="393992"/>
                  </a:lnTo>
                  <a:cubicBezTo>
                    <a:pt x="139843" y="384263"/>
                    <a:pt x="137411" y="378184"/>
                    <a:pt x="134979" y="375751"/>
                  </a:cubicBezTo>
                  <a:cubicBezTo>
                    <a:pt x="134979" y="373319"/>
                    <a:pt x="129507" y="361159"/>
                    <a:pt x="118563" y="339271"/>
                  </a:cubicBezTo>
                  <a:cubicBezTo>
                    <a:pt x="107618" y="317382"/>
                    <a:pt x="94850" y="294278"/>
                    <a:pt x="80258" y="269957"/>
                  </a:cubicBezTo>
                  <a:cubicBezTo>
                    <a:pt x="53505" y="218884"/>
                    <a:pt x="37697" y="187268"/>
                    <a:pt x="32833" y="175107"/>
                  </a:cubicBezTo>
                  <a:lnTo>
                    <a:pt x="29185" y="164163"/>
                  </a:lnTo>
                  <a:lnTo>
                    <a:pt x="36481" y="164163"/>
                  </a:lnTo>
                  <a:cubicBezTo>
                    <a:pt x="41345" y="164163"/>
                    <a:pt x="41345" y="160515"/>
                    <a:pt x="36481" y="153219"/>
                  </a:cubicBezTo>
                  <a:cubicBezTo>
                    <a:pt x="31617" y="153219"/>
                    <a:pt x="29185" y="150787"/>
                    <a:pt x="29185" y="145923"/>
                  </a:cubicBezTo>
                  <a:cubicBezTo>
                    <a:pt x="29185" y="141059"/>
                    <a:pt x="25537" y="137410"/>
                    <a:pt x="18241" y="134978"/>
                  </a:cubicBezTo>
                  <a:cubicBezTo>
                    <a:pt x="13376" y="134978"/>
                    <a:pt x="12160" y="133762"/>
                    <a:pt x="14592" y="131330"/>
                  </a:cubicBezTo>
                  <a:cubicBezTo>
                    <a:pt x="9728" y="126466"/>
                    <a:pt x="8512" y="121602"/>
                    <a:pt x="10944" y="116738"/>
                  </a:cubicBezTo>
                  <a:cubicBezTo>
                    <a:pt x="15809" y="114306"/>
                    <a:pt x="19457" y="111874"/>
                    <a:pt x="21889" y="109442"/>
                  </a:cubicBezTo>
                  <a:cubicBezTo>
                    <a:pt x="21889" y="104578"/>
                    <a:pt x="19457" y="100930"/>
                    <a:pt x="14592" y="98498"/>
                  </a:cubicBezTo>
                  <a:lnTo>
                    <a:pt x="0" y="94850"/>
                  </a:lnTo>
                  <a:cubicBezTo>
                    <a:pt x="2432" y="87554"/>
                    <a:pt x="6080" y="85122"/>
                    <a:pt x="10944" y="87554"/>
                  </a:cubicBezTo>
                  <a:cubicBezTo>
                    <a:pt x="13376" y="94850"/>
                    <a:pt x="15809" y="94850"/>
                    <a:pt x="18241" y="87554"/>
                  </a:cubicBezTo>
                  <a:lnTo>
                    <a:pt x="18241" y="83905"/>
                  </a:lnTo>
                  <a:cubicBezTo>
                    <a:pt x="13376" y="83905"/>
                    <a:pt x="14592" y="82689"/>
                    <a:pt x="21889" y="80257"/>
                  </a:cubicBezTo>
                  <a:cubicBezTo>
                    <a:pt x="26753" y="80257"/>
                    <a:pt x="29185" y="81473"/>
                    <a:pt x="29185" y="83905"/>
                  </a:cubicBezTo>
                  <a:lnTo>
                    <a:pt x="32833" y="87554"/>
                  </a:lnTo>
                  <a:lnTo>
                    <a:pt x="36481" y="98498"/>
                  </a:lnTo>
                  <a:lnTo>
                    <a:pt x="40129" y="87554"/>
                  </a:lnTo>
                  <a:lnTo>
                    <a:pt x="36481" y="83905"/>
                  </a:lnTo>
                  <a:cubicBezTo>
                    <a:pt x="31617" y="81473"/>
                    <a:pt x="29185" y="77825"/>
                    <a:pt x="29185" y="72961"/>
                  </a:cubicBezTo>
                  <a:lnTo>
                    <a:pt x="29185" y="65665"/>
                  </a:lnTo>
                  <a:cubicBezTo>
                    <a:pt x="21889" y="63233"/>
                    <a:pt x="18241" y="59585"/>
                    <a:pt x="18241" y="54721"/>
                  </a:cubicBezTo>
                  <a:cubicBezTo>
                    <a:pt x="15809" y="49857"/>
                    <a:pt x="17024" y="47425"/>
                    <a:pt x="21889" y="47425"/>
                  </a:cubicBezTo>
                  <a:cubicBezTo>
                    <a:pt x="19457" y="52289"/>
                    <a:pt x="23105" y="54721"/>
                    <a:pt x="32833" y="54721"/>
                  </a:cubicBezTo>
                  <a:lnTo>
                    <a:pt x="47425" y="62017"/>
                  </a:lnTo>
                  <a:cubicBezTo>
                    <a:pt x="47425" y="64449"/>
                    <a:pt x="51681" y="68097"/>
                    <a:pt x="60193" y="72961"/>
                  </a:cubicBezTo>
                  <a:cubicBezTo>
                    <a:pt x="68705" y="77825"/>
                    <a:pt x="75394" y="81473"/>
                    <a:pt x="80258" y="83905"/>
                  </a:cubicBezTo>
                  <a:cubicBezTo>
                    <a:pt x="85122" y="93634"/>
                    <a:pt x="96066" y="102146"/>
                    <a:pt x="113090" y="109442"/>
                  </a:cubicBezTo>
                  <a:lnTo>
                    <a:pt x="149571" y="142275"/>
                  </a:lnTo>
                  <a:cubicBezTo>
                    <a:pt x="156867" y="144707"/>
                    <a:pt x="166595" y="148963"/>
                    <a:pt x="178756" y="155043"/>
                  </a:cubicBezTo>
                  <a:cubicBezTo>
                    <a:pt x="190916" y="161123"/>
                    <a:pt x="201860" y="166595"/>
                    <a:pt x="211588" y="171459"/>
                  </a:cubicBezTo>
                  <a:cubicBezTo>
                    <a:pt x="216452" y="178755"/>
                    <a:pt x="223141" y="184835"/>
                    <a:pt x="231653" y="189700"/>
                  </a:cubicBezTo>
                  <a:cubicBezTo>
                    <a:pt x="240165" y="194564"/>
                    <a:pt x="249285" y="198212"/>
                    <a:pt x="259013" y="200644"/>
                  </a:cubicBezTo>
                  <a:cubicBezTo>
                    <a:pt x="268742" y="207940"/>
                    <a:pt x="278470" y="213412"/>
                    <a:pt x="288198" y="217060"/>
                  </a:cubicBezTo>
                  <a:cubicBezTo>
                    <a:pt x="297926" y="220708"/>
                    <a:pt x="305222" y="223748"/>
                    <a:pt x="310086" y="226180"/>
                  </a:cubicBezTo>
                  <a:lnTo>
                    <a:pt x="350215" y="266309"/>
                  </a:lnTo>
                  <a:cubicBezTo>
                    <a:pt x="359944" y="266309"/>
                    <a:pt x="368456" y="261445"/>
                    <a:pt x="375752" y="251717"/>
                  </a:cubicBezTo>
                  <a:cubicBezTo>
                    <a:pt x="387912" y="249285"/>
                    <a:pt x="401896" y="244421"/>
                    <a:pt x="417705" y="237124"/>
                  </a:cubicBezTo>
                  <a:cubicBezTo>
                    <a:pt x="433513" y="229828"/>
                    <a:pt x="446281" y="222532"/>
                    <a:pt x="456009" y="215236"/>
                  </a:cubicBezTo>
                  <a:cubicBezTo>
                    <a:pt x="458441" y="210372"/>
                    <a:pt x="469386" y="204292"/>
                    <a:pt x="488842" y="196996"/>
                  </a:cubicBezTo>
                  <a:lnTo>
                    <a:pt x="503434" y="182403"/>
                  </a:lnTo>
                  <a:cubicBezTo>
                    <a:pt x="505866" y="179971"/>
                    <a:pt x="508907" y="176931"/>
                    <a:pt x="512555" y="173283"/>
                  </a:cubicBezTo>
                  <a:cubicBezTo>
                    <a:pt x="516203" y="169635"/>
                    <a:pt x="520459" y="167811"/>
                    <a:pt x="525323" y="167811"/>
                  </a:cubicBezTo>
                  <a:lnTo>
                    <a:pt x="532619" y="164163"/>
                  </a:lnTo>
                  <a:cubicBezTo>
                    <a:pt x="537483" y="154435"/>
                    <a:pt x="544779" y="148355"/>
                    <a:pt x="554507" y="145923"/>
                  </a:cubicBezTo>
                  <a:cubicBezTo>
                    <a:pt x="559372" y="148355"/>
                    <a:pt x="565452" y="144707"/>
                    <a:pt x="572748" y="134978"/>
                  </a:cubicBezTo>
                  <a:cubicBezTo>
                    <a:pt x="572748" y="132547"/>
                    <a:pt x="576396" y="128898"/>
                    <a:pt x="583692" y="124034"/>
                  </a:cubicBezTo>
                  <a:cubicBezTo>
                    <a:pt x="588556" y="119170"/>
                    <a:pt x="592204" y="117954"/>
                    <a:pt x="594636" y="120386"/>
                  </a:cubicBezTo>
                  <a:cubicBezTo>
                    <a:pt x="592204" y="125250"/>
                    <a:pt x="591596" y="128290"/>
                    <a:pt x="592812" y="129506"/>
                  </a:cubicBezTo>
                  <a:cubicBezTo>
                    <a:pt x="594028" y="130723"/>
                    <a:pt x="593420" y="131330"/>
                    <a:pt x="590988" y="131330"/>
                  </a:cubicBezTo>
                  <a:lnTo>
                    <a:pt x="598284" y="131330"/>
                  </a:lnTo>
                  <a:cubicBezTo>
                    <a:pt x="598284" y="133762"/>
                    <a:pt x="600716" y="133154"/>
                    <a:pt x="605581" y="129506"/>
                  </a:cubicBezTo>
                  <a:cubicBezTo>
                    <a:pt x="610445" y="125858"/>
                    <a:pt x="612877" y="121602"/>
                    <a:pt x="612877" y="116738"/>
                  </a:cubicBezTo>
                  <a:lnTo>
                    <a:pt x="605581" y="116738"/>
                  </a:lnTo>
                  <a:lnTo>
                    <a:pt x="609229" y="105794"/>
                  </a:lnTo>
                  <a:cubicBezTo>
                    <a:pt x="614093" y="105794"/>
                    <a:pt x="616525" y="103362"/>
                    <a:pt x="616525" y="98498"/>
                  </a:cubicBezTo>
                  <a:cubicBezTo>
                    <a:pt x="616525" y="91202"/>
                    <a:pt x="618957" y="92418"/>
                    <a:pt x="623821" y="102146"/>
                  </a:cubicBezTo>
                  <a:lnTo>
                    <a:pt x="623821" y="94850"/>
                  </a:lnTo>
                  <a:cubicBezTo>
                    <a:pt x="628685" y="94850"/>
                    <a:pt x="632333" y="91202"/>
                    <a:pt x="634765" y="83905"/>
                  </a:cubicBezTo>
                  <a:cubicBezTo>
                    <a:pt x="639629" y="83905"/>
                    <a:pt x="644493" y="84513"/>
                    <a:pt x="649357" y="85729"/>
                  </a:cubicBezTo>
                  <a:cubicBezTo>
                    <a:pt x="654222" y="86946"/>
                    <a:pt x="656654" y="89985"/>
                    <a:pt x="656654" y="94850"/>
                  </a:cubicBezTo>
                  <a:cubicBezTo>
                    <a:pt x="654222" y="99714"/>
                    <a:pt x="650573" y="103362"/>
                    <a:pt x="645709" y="105794"/>
                  </a:cubicBezTo>
                  <a:lnTo>
                    <a:pt x="634765" y="109442"/>
                  </a:lnTo>
                  <a:lnTo>
                    <a:pt x="642061" y="113090"/>
                  </a:lnTo>
                  <a:cubicBezTo>
                    <a:pt x="646925" y="113090"/>
                    <a:pt x="655438" y="109442"/>
                    <a:pt x="667598" y="102146"/>
                  </a:cubicBezTo>
                  <a:cubicBezTo>
                    <a:pt x="679758" y="94850"/>
                    <a:pt x="696782" y="87554"/>
                    <a:pt x="718671" y="80257"/>
                  </a:cubicBezTo>
                  <a:cubicBezTo>
                    <a:pt x="724751" y="75393"/>
                    <a:pt x="730527" y="71441"/>
                    <a:pt x="735999" y="68401"/>
                  </a:cubicBezTo>
                  <a:lnTo>
                    <a:pt x="740478" y="66557"/>
                  </a:lnTo>
                  <a:lnTo>
                    <a:pt x="733719" y="68173"/>
                  </a:lnTo>
                  <a:cubicBezTo>
                    <a:pt x="725511" y="69541"/>
                    <a:pt x="724143" y="67489"/>
                    <a:pt x="729615" y="62017"/>
                  </a:cubicBezTo>
                  <a:lnTo>
                    <a:pt x="729615" y="54721"/>
                  </a:lnTo>
                  <a:cubicBezTo>
                    <a:pt x="724751" y="54721"/>
                    <a:pt x="725967" y="49857"/>
                    <a:pt x="733263" y="40129"/>
                  </a:cubicBezTo>
                  <a:cubicBezTo>
                    <a:pt x="735695" y="36481"/>
                    <a:pt x="739647" y="34352"/>
                    <a:pt x="745119" y="33744"/>
                  </a:cubicBezTo>
                  <a:lnTo>
                    <a:pt x="759697" y="35646"/>
                  </a:lnTo>
                  <a:lnTo>
                    <a:pt x="758800" y="40129"/>
                  </a:lnTo>
                  <a:lnTo>
                    <a:pt x="751503" y="43777"/>
                  </a:lnTo>
                  <a:lnTo>
                    <a:pt x="744207" y="51073"/>
                  </a:lnTo>
                  <a:lnTo>
                    <a:pt x="751503" y="51073"/>
                  </a:lnTo>
                  <a:cubicBezTo>
                    <a:pt x="751503" y="53505"/>
                    <a:pt x="751503" y="55937"/>
                    <a:pt x="751503" y="58369"/>
                  </a:cubicBezTo>
                  <a:cubicBezTo>
                    <a:pt x="751503" y="59585"/>
                    <a:pt x="750895" y="60801"/>
                    <a:pt x="749679" y="62017"/>
                  </a:cubicBezTo>
                  <a:lnTo>
                    <a:pt x="746733" y="63981"/>
                  </a:lnTo>
                  <a:lnTo>
                    <a:pt x="751503" y="62017"/>
                  </a:lnTo>
                  <a:lnTo>
                    <a:pt x="777040" y="51073"/>
                  </a:lnTo>
                  <a:cubicBezTo>
                    <a:pt x="777040" y="48641"/>
                    <a:pt x="775824" y="48033"/>
                    <a:pt x="773392" y="49249"/>
                  </a:cubicBezTo>
                  <a:cubicBezTo>
                    <a:pt x="770960" y="50465"/>
                    <a:pt x="767312" y="49857"/>
                    <a:pt x="762448" y="47425"/>
                  </a:cubicBezTo>
                  <a:lnTo>
                    <a:pt x="762448" y="43777"/>
                  </a:lnTo>
                  <a:cubicBezTo>
                    <a:pt x="764880" y="41345"/>
                    <a:pt x="764880" y="38912"/>
                    <a:pt x="762448" y="36481"/>
                  </a:cubicBezTo>
                  <a:lnTo>
                    <a:pt x="760106" y="35700"/>
                  </a:lnTo>
                  <a:lnTo>
                    <a:pt x="766096" y="36481"/>
                  </a:lnTo>
                  <a:cubicBezTo>
                    <a:pt x="766096" y="34048"/>
                    <a:pt x="767920" y="32224"/>
                    <a:pt x="771568" y="31008"/>
                  </a:cubicBezTo>
                  <a:cubicBezTo>
                    <a:pt x="775216" y="29792"/>
                    <a:pt x="777040" y="26752"/>
                    <a:pt x="777040" y="21888"/>
                  </a:cubicBezTo>
                  <a:lnTo>
                    <a:pt x="791632" y="18240"/>
                  </a:lnTo>
                  <a:lnTo>
                    <a:pt x="809873" y="14592"/>
                  </a:lnTo>
                  <a:cubicBezTo>
                    <a:pt x="809873" y="12160"/>
                    <a:pt x="812305" y="10944"/>
                    <a:pt x="817169" y="10944"/>
                  </a:cubicBezTo>
                  <a:lnTo>
                    <a:pt x="850001" y="3648"/>
                  </a:lnTo>
                  <a:lnTo>
                    <a:pt x="860946" y="3648"/>
                  </a:lnTo>
                  <a:cubicBezTo>
                    <a:pt x="870674" y="3648"/>
                    <a:pt x="877970" y="3648"/>
                    <a:pt x="882834" y="3648"/>
                  </a:cubicBezTo>
                  <a:cubicBezTo>
                    <a:pt x="887698" y="3648"/>
                    <a:pt x="891346" y="2432"/>
                    <a:pt x="893778" y="0"/>
                  </a:cubicBezTo>
                  <a:close/>
                  <a:moveTo>
                    <a:pt x="609229" y="134978"/>
                  </a:moveTo>
                  <a:cubicBezTo>
                    <a:pt x="599500" y="139843"/>
                    <a:pt x="599500" y="141059"/>
                    <a:pt x="609229" y="138627"/>
                  </a:cubicBezTo>
                  <a:lnTo>
                    <a:pt x="616525" y="134978"/>
                  </a:lnTo>
                  <a:lnTo>
                    <a:pt x="609229" y="134978"/>
                  </a:lnTo>
                  <a:close/>
                  <a:moveTo>
                    <a:pt x="700430" y="248069"/>
                  </a:moveTo>
                  <a:cubicBezTo>
                    <a:pt x="697998" y="248069"/>
                    <a:pt x="693134" y="250501"/>
                    <a:pt x="685838" y="255365"/>
                  </a:cubicBezTo>
                  <a:cubicBezTo>
                    <a:pt x="680974" y="257797"/>
                    <a:pt x="673070" y="262661"/>
                    <a:pt x="662126" y="269957"/>
                  </a:cubicBezTo>
                  <a:cubicBezTo>
                    <a:pt x="651181" y="277253"/>
                    <a:pt x="649357" y="279686"/>
                    <a:pt x="656654" y="277253"/>
                  </a:cubicBezTo>
                  <a:lnTo>
                    <a:pt x="674894" y="269957"/>
                  </a:lnTo>
                  <a:cubicBezTo>
                    <a:pt x="679758" y="267525"/>
                    <a:pt x="684622" y="264485"/>
                    <a:pt x="689486" y="260837"/>
                  </a:cubicBezTo>
                  <a:cubicBezTo>
                    <a:pt x="694350" y="257189"/>
                    <a:pt x="696782" y="256581"/>
                    <a:pt x="696782" y="259013"/>
                  </a:cubicBezTo>
                  <a:cubicBezTo>
                    <a:pt x="696782" y="254149"/>
                    <a:pt x="700430" y="251717"/>
                    <a:pt x="707727" y="251717"/>
                  </a:cubicBezTo>
                  <a:cubicBezTo>
                    <a:pt x="705295" y="249285"/>
                    <a:pt x="702862" y="248069"/>
                    <a:pt x="700430" y="248069"/>
                  </a:cubicBezTo>
                  <a:close/>
                  <a:moveTo>
                    <a:pt x="642517" y="760167"/>
                  </a:moveTo>
                  <a:cubicBezTo>
                    <a:pt x="642213" y="760471"/>
                    <a:pt x="642061" y="761231"/>
                    <a:pt x="642061" y="762447"/>
                  </a:cubicBezTo>
                  <a:lnTo>
                    <a:pt x="642061" y="766095"/>
                  </a:lnTo>
                  <a:lnTo>
                    <a:pt x="649357" y="766095"/>
                  </a:lnTo>
                  <a:cubicBezTo>
                    <a:pt x="646925" y="763664"/>
                    <a:pt x="645101" y="761839"/>
                    <a:pt x="643885" y="760623"/>
                  </a:cubicBezTo>
                  <a:cubicBezTo>
                    <a:pt x="643277" y="760015"/>
                    <a:pt x="642821" y="759863"/>
                    <a:pt x="642517" y="760167"/>
                  </a:cubicBezTo>
                  <a:close/>
                  <a:moveTo>
                    <a:pt x="507083" y="774304"/>
                  </a:moveTo>
                  <a:cubicBezTo>
                    <a:pt x="505866" y="773695"/>
                    <a:pt x="504650" y="774608"/>
                    <a:pt x="503434" y="777040"/>
                  </a:cubicBezTo>
                  <a:cubicBezTo>
                    <a:pt x="498570" y="777040"/>
                    <a:pt x="497354" y="778256"/>
                    <a:pt x="499786" y="780688"/>
                  </a:cubicBezTo>
                  <a:cubicBezTo>
                    <a:pt x="502218" y="783120"/>
                    <a:pt x="505866" y="783120"/>
                    <a:pt x="510731" y="780688"/>
                  </a:cubicBezTo>
                  <a:cubicBezTo>
                    <a:pt x="509514" y="777040"/>
                    <a:pt x="508298" y="774912"/>
                    <a:pt x="507083" y="774304"/>
                  </a:cubicBezTo>
                  <a:close/>
                  <a:moveTo>
                    <a:pt x="1054750" y="533987"/>
                  </a:moveTo>
                  <a:cubicBezTo>
                    <a:pt x="1053230" y="534291"/>
                    <a:pt x="1051862" y="535051"/>
                    <a:pt x="1050646" y="536267"/>
                  </a:cubicBezTo>
                  <a:cubicBezTo>
                    <a:pt x="1057942" y="543563"/>
                    <a:pt x="1062806" y="544779"/>
                    <a:pt x="1065238" y="539915"/>
                  </a:cubicBezTo>
                  <a:cubicBezTo>
                    <a:pt x="1065238" y="537483"/>
                    <a:pt x="1063414" y="535659"/>
                    <a:pt x="1059766" y="534443"/>
                  </a:cubicBezTo>
                  <a:cubicBezTo>
                    <a:pt x="1057942" y="533835"/>
                    <a:pt x="1056270" y="533683"/>
                    <a:pt x="1054750" y="533987"/>
                  </a:cubicBezTo>
                  <a:close/>
                  <a:moveTo>
                    <a:pt x="1056118" y="547211"/>
                  </a:moveTo>
                  <a:cubicBezTo>
                    <a:pt x="1052470" y="547211"/>
                    <a:pt x="1049430" y="548427"/>
                    <a:pt x="1046998" y="550859"/>
                  </a:cubicBezTo>
                  <a:lnTo>
                    <a:pt x="1050646" y="558155"/>
                  </a:lnTo>
                  <a:lnTo>
                    <a:pt x="1054294" y="554507"/>
                  </a:lnTo>
                  <a:lnTo>
                    <a:pt x="1061590" y="554507"/>
                  </a:lnTo>
                  <a:cubicBezTo>
                    <a:pt x="1061590" y="549643"/>
                    <a:pt x="1059766" y="547211"/>
                    <a:pt x="1056118" y="547211"/>
                  </a:cubicBezTo>
                  <a:close/>
                  <a:moveTo>
                    <a:pt x="1364380" y="860945"/>
                  </a:moveTo>
                  <a:cubicBezTo>
                    <a:pt x="1361948" y="860945"/>
                    <a:pt x="1361948" y="863377"/>
                    <a:pt x="1364380" y="868241"/>
                  </a:cubicBezTo>
                  <a:cubicBezTo>
                    <a:pt x="1366812" y="875538"/>
                    <a:pt x="1368636" y="877970"/>
                    <a:pt x="1369852" y="875538"/>
                  </a:cubicBezTo>
                  <a:cubicBezTo>
                    <a:pt x="1371068" y="873106"/>
                    <a:pt x="1371676" y="869458"/>
                    <a:pt x="1371676" y="864593"/>
                  </a:cubicBezTo>
                  <a:lnTo>
                    <a:pt x="1364380" y="860945"/>
                  </a:lnTo>
                  <a:close/>
                  <a:moveTo>
                    <a:pt x="1429134" y="177387"/>
                  </a:moveTo>
                  <a:cubicBezTo>
                    <a:pt x="1428525" y="177691"/>
                    <a:pt x="1428829" y="178755"/>
                    <a:pt x="1430045" y="180579"/>
                  </a:cubicBezTo>
                  <a:cubicBezTo>
                    <a:pt x="1432478" y="184227"/>
                    <a:pt x="1437341" y="187268"/>
                    <a:pt x="1444638" y="189700"/>
                  </a:cubicBezTo>
                  <a:cubicBezTo>
                    <a:pt x="1432478" y="184835"/>
                    <a:pt x="1430045" y="184835"/>
                    <a:pt x="1437341" y="189700"/>
                  </a:cubicBezTo>
                  <a:lnTo>
                    <a:pt x="1470174" y="215236"/>
                  </a:lnTo>
                  <a:cubicBezTo>
                    <a:pt x="1475038" y="220100"/>
                    <a:pt x="1479903" y="224964"/>
                    <a:pt x="1484766" y="229828"/>
                  </a:cubicBezTo>
                  <a:cubicBezTo>
                    <a:pt x="1489631" y="234693"/>
                    <a:pt x="1494495" y="238341"/>
                    <a:pt x="1499359" y="240773"/>
                  </a:cubicBezTo>
                  <a:lnTo>
                    <a:pt x="1510303" y="244421"/>
                  </a:lnTo>
                  <a:cubicBezTo>
                    <a:pt x="1517599" y="254149"/>
                    <a:pt x="1523680" y="259013"/>
                    <a:pt x="1528543" y="259013"/>
                  </a:cubicBezTo>
                  <a:cubicBezTo>
                    <a:pt x="1528543" y="254149"/>
                    <a:pt x="1526111" y="251717"/>
                    <a:pt x="1521247" y="251717"/>
                  </a:cubicBezTo>
                  <a:cubicBezTo>
                    <a:pt x="1523680" y="246853"/>
                    <a:pt x="1522463" y="244421"/>
                    <a:pt x="1517599" y="244421"/>
                  </a:cubicBezTo>
                  <a:lnTo>
                    <a:pt x="1517599" y="240773"/>
                  </a:lnTo>
                  <a:cubicBezTo>
                    <a:pt x="1510303" y="231044"/>
                    <a:pt x="1506655" y="228612"/>
                    <a:pt x="1506655" y="233476"/>
                  </a:cubicBezTo>
                  <a:cubicBezTo>
                    <a:pt x="1501791" y="233476"/>
                    <a:pt x="1498751" y="232260"/>
                    <a:pt x="1497535" y="229828"/>
                  </a:cubicBezTo>
                  <a:cubicBezTo>
                    <a:pt x="1496319" y="227396"/>
                    <a:pt x="1495711" y="224964"/>
                    <a:pt x="1495711" y="222532"/>
                  </a:cubicBezTo>
                  <a:lnTo>
                    <a:pt x="1499359" y="222532"/>
                  </a:lnTo>
                  <a:cubicBezTo>
                    <a:pt x="1499359" y="227396"/>
                    <a:pt x="1500575" y="229828"/>
                    <a:pt x="1503007" y="229828"/>
                  </a:cubicBezTo>
                  <a:cubicBezTo>
                    <a:pt x="1505439" y="229828"/>
                    <a:pt x="1506655" y="228612"/>
                    <a:pt x="1506655" y="226180"/>
                  </a:cubicBezTo>
                  <a:lnTo>
                    <a:pt x="1459230" y="189700"/>
                  </a:lnTo>
                  <a:cubicBezTo>
                    <a:pt x="1449502" y="189700"/>
                    <a:pt x="1440990" y="186051"/>
                    <a:pt x="1433693" y="178755"/>
                  </a:cubicBezTo>
                  <a:cubicBezTo>
                    <a:pt x="1431261" y="177539"/>
                    <a:pt x="1429741" y="177083"/>
                    <a:pt x="1429134" y="1773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02EA32A8-954C-4435-8A80-265DD943E60B}"/>
                </a:ext>
              </a:extLst>
            </p:cNvPr>
            <p:cNvSpPr txBox="1"/>
            <p:nvPr/>
          </p:nvSpPr>
          <p:spPr>
            <a:xfrm>
              <a:off x="2514165" y="3391013"/>
              <a:ext cx="1470435" cy="1077206"/>
            </a:xfrm>
            <a:custGeom>
              <a:avLst/>
              <a:gdLst/>
              <a:ahLst/>
              <a:cxnLst/>
              <a:rect l="l" t="t" r="r" b="b"/>
              <a:pathLst>
                <a:path w="1470435" h="1077206">
                  <a:moveTo>
                    <a:pt x="750516" y="0"/>
                  </a:moveTo>
                  <a:lnTo>
                    <a:pt x="755413" y="1632"/>
                  </a:lnTo>
                  <a:cubicBezTo>
                    <a:pt x="756629" y="2848"/>
                    <a:pt x="757237" y="4672"/>
                    <a:pt x="757237" y="7104"/>
                  </a:cubicBezTo>
                  <a:cubicBezTo>
                    <a:pt x="757237" y="11968"/>
                    <a:pt x="758453" y="16832"/>
                    <a:pt x="760885" y="21696"/>
                  </a:cubicBezTo>
                  <a:cubicBezTo>
                    <a:pt x="760885" y="31424"/>
                    <a:pt x="762709" y="39936"/>
                    <a:pt x="766357" y="47233"/>
                  </a:cubicBezTo>
                  <a:cubicBezTo>
                    <a:pt x="770005" y="54529"/>
                    <a:pt x="773045" y="61825"/>
                    <a:pt x="775477" y="69121"/>
                  </a:cubicBezTo>
                  <a:lnTo>
                    <a:pt x="779125" y="80065"/>
                  </a:lnTo>
                  <a:cubicBezTo>
                    <a:pt x="776693" y="89794"/>
                    <a:pt x="777909" y="97090"/>
                    <a:pt x="782773" y="101954"/>
                  </a:cubicBezTo>
                  <a:lnTo>
                    <a:pt x="793717" y="134786"/>
                  </a:lnTo>
                  <a:cubicBezTo>
                    <a:pt x="793717" y="142083"/>
                    <a:pt x="794933" y="146339"/>
                    <a:pt x="797366" y="147555"/>
                  </a:cubicBezTo>
                  <a:cubicBezTo>
                    <a:pt x="799798" y="148771"/>
                    <a:pt x="802229" y="149379"/>
                    <a:pt x="804662" y="149379"/>
                  </a:cubicBezTo>
                  <a:lnTo>
                    <a:pt x="815606" y="185860"/>
                  </a:lnTo>
                  <a:cubicBezTo>
                    <a:pt x="818038" y="185860"/>
                    <a:pt x="819254" y="183427"/>
                    <a:pt x="819254" y="178563"/>
                  </a:cubicBezTo>
                  <a:cubicBezTo>
                    <a:pt x="819254" y="173699"/>
                    <a:pt x="815606" y="160323"/>
                    <a:pt x="808310" y="138435"/>
                  </a:cubicBezTo>
                  <a:lnTo>
                    <a:pt x="801014" y="109250"/>
                  </a:lnTo>
                  <a:cubicBezTo>
                    <a:pt x="803446" y="104386"/>
                    <a:pt x="802229" y="100738"/>
                    <a:pt x="797366" y="98306"/>
                  </a:cubicBezTo>
                  <a:lnTo>
                    <a:pt x="801014" y="91009"/>
                  </a:lnTo>
                  <a:lnTo>
                    <a:pt x="808310" y="109250"/>
                  </a:lnTo>
                  <a:lnTo>
                    <a:pt x="816417" y="124112"/>
                  </a:lnTo>
                  <a:lnTo>
                    <a:pt x="826550" y="127490"/>
                  </a:lnTo>
                  <a:cubicBezTo>
                    <a:pt x="826550" y="134786"/>
                    <a:pt x="828982" y="138435"/>
                    <a:pt x="833846" y="138435"/>
                  </a:cubicBezTo>
                  <a:cubicBezTo>
                    <a:pt x="832630" y="140867"/>
                    <a:pt x="830806" y="142387"/>
                    <a:pt x="828374" y="142995"/>
                  </a:cubicBezTo>
                  <a:lnTo>
                    <a:pt x="826620" y="142819"/>
                  </a:lnTo>
                  <a:lnTo>
                    <a:pt x="830198" y="149379"/>
                  </a:lnTo>
                  <a:lnTo>
                    <a:pt x="826550" y="156675"/>
                  </a:lnTo>
                  <a:lnTo>
                    <a:pt x="833846" y="156675"/>
                  </a:lnTo>
                  <a:cubicBezTo>
                    <a:pt x="838710" y="159107"/>
                    <a:pt x="839926" y="163971"/>
                    <a:pt x="837494" y="171267"/>
                  </a:cubicBezTo>
                  <a:lnTo>
                    <a:pt x="841142" y="171267"/>
                  </a:lnTo>
                  <a:cubicBezTo>
                    <a:pt x="843574" y="163971"/>
                    <a:pt x="846006" y="165187"/>
                    <a:pt x="848439" y="174915"/>
                  </a:cubicBezTo>
                  <a:cubicBezTo>
                    <a:pt x="848439" y="179779"/>
                    <a:pt x="853303" y="187075"/>
                    <a:pt x="863031" y="196804"/>
                  </a:cubicBezTo>
                  <a:cubicBezTo>
                    <a:pt x="865463" y="201668"/>
                    <a:pt x="865463" y="206532"/>
                    <a:pt x="863031" y="211396"/>
                  </a:cubicBezTo>
                  <a:cubicBezTo>
                    <a:pt x="855735" y="211396"/>
                    <a:pt x="853303" y="216260"/>
                    <a:pt x="855735" y="225988"/>
                  </a:cubicBezTo>
                  <a:lnTo>
                    <a:pt x="863031" y="218692"/>
                  </a:lnTo>
                  <a:cubicBezTo>
                    <a:pt x="865463" y="223556"/>
                    <a:pt x="867895" y="227204"/>
                    <a:pt x="870327" y="229636"/>
                  </a:cubicBezTo>
                  <a:lnTo>
                    <a:pt x="895863" y="273413"/>
                  </a:lnTo>
                  <a:cubicBezTo>
                    <a:pt x="912888" y="302598"/>
                    <a:pt x="926264" y="317190"/>
                    <a:pt x="935992" y="317190"/>
                  </a:cubicBezTo>
                  <a:cubicBezTo>
                    <a:pt x="940856" y="319622"/>
                    <a:pt x="943288" y="323270"/>
                    <a:pt x="943288" y="328134"/>
                  </a:cubicBezTo>
                  <a:cubicBezTo>
                    <a:pt x="945721" y="337862"/>
                    <a:pt x="953017" y="347591"/>
                    <a:pt x="965177" y="357319"/>
                  </a:cubicBezTo>
                  <a:cubicBezTo>
                    <a:pt x="960313" y="359751"/>
                    <a:pt x="961529" y="364615"/>
                    <a:pt x="968825" y="371911"/>
                  </a:cubicBezTo>
                  <a:cubicBezTo>
                    <a:pt x="971257" y="379207"/>
                    <a:pt x="973689" y="382855"/>
                    <a:pt x="976121" y="382855"/>
                  </a:cubicBezTo>
                  <a:cubicBezTo>
                    <a:pt x="976121" y="387720"/>
                    <a:pt x="977337" y="390760"/>
                    <a:pt x="979769" y="391976"/>
                  </a:cubicBezTo>
                  <a:cubicBezTo>
                    <a:pt x="982201" y="393192"/>
                    <a:pt x="984633" y="395016"/>
                    <a:pt x="987065" y="397448"/>
                  </a:cubicBezTo>
                  <a:cubicBezTo>
                    <a:pt x="994361" y="399880"/>
                    <a:pt x="999226" y="404744"/>
                    <a:pt x="1001658" y="412040"/>
                  </a:cubicBezTo>
                  <a:lnTo>
                    <a:pt x="1001658" y="415688"/>
                  </a:lnTo>
                  <a:cubicBezTo>
                    <a:pt x="1001658" y="415688"/>
                    <a:pt x="1003482" y="418120"/>
                    <a:pt x="1007130" y="422984"/>
                  </a:cubicBezTo>
                  <a:cubicBezTo>
                    <a:pt x="1010778" y="427849"/>
                    <a:pt x="1013818" y="431497"/>
                    <a:pt x="1016250" y="433928"/>
                  </a:cubicBezTo>
                  <a:lnTo>
                    <a:pt x="1030842" y="463113"/>
                  </a:lnTo>
                  <a:lnTo>
                    <a:pt x="1045434" y="466761"/>
                  </a:lnTo>
                  <a:cubicBezTo>
                    <a:pt x="1043002" y="471625"/>
                    <a:pt x="1044219" y="474057"/>
                    <a:pt x="1049083" y="474057"/>
                  </a:cubicBezTo>
                  <a:cubicBezTo>
                    <a:pt x="1051515" y="474057"/>
                    <a:pt x="1053947" y="475273"/>
                    <a:pt x="1056379" y="477705"/>
                  </a:cubicBezTo>
                  <a:cubicBezTo>
                    <a:pt x="1058811" y="480137"/>
                    <a:pt x="1058811" y="482570"/>
                    <a:pt x="1056379" y="485001"/>
                  </a:cubicBezTo>
                  <a:lnTo>
                    <a:pt x="1067323" y="488650"/>
                  </a:lnTo>
                  <a:lnTo>
                    <a:pt x="1074619" y="488650"/>
                  </a:lnTo>
                  <a:cubicBezTo>
                    <a:pt x="1072187" y="483786"/>
                    <a:pt x="1073403" y="481353"/>
                    <a:pt x="1078267" y="481353"/>
                  </a:cubicBezTo>
                  <a:lnTo>
                    <a:pt x="1081915" y="485001"/>
                  </a:lnTo>
                  <a:lnTo>
                    <a:pt x="1081915" y="492298"/>
                  </a:lnTo>
                  <a:cubicBezTo>
                    <a:pt x="1079483" y="499594"/>
                    <a:pt x="1078875" y="505674"/>
                    <a:pt x="1080091" y="510538"/>
                  </a:cubicBezTo>
                  <a:cubicBezTo>
                    <a:pt x="1081307" y="515402"/>
                    <a:pt x="1083131" y="519050"/>
                    <a:pt x="1085563" y="521482"/>
                  </a:cubicBezTo>
                  <a:cubicBezTo>
                    <a:pt x="1097723" y="523914"/>
                    <a:pt x="1100156" y="522698"/>
                    <a:pt x="1092859" y="517834"/>
                  </a:cubicBezTo>
                  <a:cubicBezTo>
                    <a:pt x="1097723" y="512970"/>
                    <a:pt x="1101372" y="514186"/>
                    <a:pt x="1103804" y="521482"/>
                  </a:cubicBezTo>
                  <a:cubicBezTo>
                    <a:pt x="1106236" y="521482"/>
                    <a:pt x="1108668" y="519050"/>
                    <a:pt x="1111100" y="514186"/>
                  </a:cubicBezTo>
                  <a:cubicBezTo>
                    <a:pt x="1111100" y="506890"/>
                    <a:pt x="1113532" y="505674"/>
                    <a:pt x="1118396" y="510538"/>
                  </a:cubicBezTo>
                  <a:cubicBezTo>
                    <a:pt x="1118396" y="515402"/>
                    <a:pt x="1114748" y="519050"/>
                    <a:pt x="1107452" y="521482"/>
                  </a:cubicBezTo>
                  <a:cubicBezTo>
                    <a:pt x="1107452" y="523914"/>
                    <a:pt x="1105020" y="526346"/>
                    <a:pt x="1100156" y="528778"/>
                  </a:cubicBezTo>
                  <a:cubicBezTo>
                    <a:pt x="1100156" y="531211"/>
                    <a:pt x="1102588" y="534859"/>
                    <a:pt x="1107452" y="539723"/>
                  </a:cubicBezTo>
                  <a:cubicBezTo>
                    <a:pt x="1112316" y="544587"/>
                    <a:pt x="1117180" y="548235"/>
                    <a:pt x="1122044" y="550667"/>
                  </a:cubicBezTo>
                  <a:cubicBezTo>
                    <a:pt x="1124476" y="550667"/>
                    <a:pt x="1128732" y="551883"/>
                    <a:pt x="1134812" y="554315"/>
                  </a:cubicBezTo>
                  <a:cubicBezTo>
                    <a:pt x="1140893" y="556747"/>
                    <a:pt x="1143933" y="555531"/>
                    <a:pt x="1143933" y="550667"/>
                  </a:cubicBezTo>
                  <a:lnTo>
                    <a:pt x="1162173" y="550667"/>
                  </a:lnTo>
                  <a:cubicBezTo>
                    <a:pt x="1167037" y="550667"/>
                    <a:pt x="1167037" y="548235"/>
                    <a:pt x="1162173" y="543371"/>
                  </a:cubicBezTo>
                  <a:lnTo>
                    <a:pt x="1158525" y="532426"/>
                  </a:lnTo>
                  <a:lnTo>
                    <a:pt x="1165821" y="532426"/>
                  </a:lnTo>
                  <a:cubicBezTo>
                    <a:pt x="1163389" y="537291"/>
                    <a:pt x="1164605" y="540331"/>
                    <a:pt x="1169469" y="541547"/>
                  </a:cubicBezTo>
                  <a:cubicBezTo>
                    <a:pt x="1174333" y="542763"/>
                    <a:pt x="1177981" y="540939"/>
                    <a:pt x="1180413" y="536074"/>
                  </a:cubicBezTo>
                  <a:cubicBezTo>
                    <a:pt x="1175549" y="536074"/>
                    <a:pt x="1173117" y="533643"/>
                    <a:pt x="1173117" y="528778"/>
                  </a:cubicBezTo>
                  <a:cubicBezTo>
                    <a:pt x="1170685" y="528778"/>
                    <a:pt x="1168861" y="527562"/>
                    <a:pt x="1167645" y="525130"/>
                  </a:cubicBezTo>
                  <a:cubicBezTo>
                    <a:pt x="1166429" y="522698"/>
                    <a:pt x="1163389" y="522698"/>
                    <a:pt x="1158525" y="525130"/>
                  </a:cubicBezTo>
                  <a:lnTo>
                    <a:pt x="1162173" y="521482"/>
                  </a:lnTo>
                  <a:lnTo>
                    <a:pt x="1151229" y="499594"/>
                  </a:lnTo>
                  <a:cubicBezTo>
                    <a:pt x="1148797" y="497162"/>
                    <a:pt x="1145148" y="494730"/>
                    <a:pt x="1140285" y="492298"/>
                  </a:cubicBezTo>
                  <a:lnTo>
                    <a:pt x="1140285" y="485001"/>
                  </a:lnTo>
                  <a:cubicBezTo>
                    <a:pt x="1142717" y="482570"/>
                    <a:pt x="1144541" y="481961"/>
                    <a:pt x="1145757" y="483177"/>
                  </a:cubicBezTo>
                  <a:cubicBezTo>
                    <a:pt x="1146972" y="484394"/>
                    <a:pt x="1150013" y="488650"/>
                    <a:pt x="1154877" y="495946"/>
                  </a:cubicBezTo>
                  <a:cubicBezTo>
                    <a:pt x="1154877" y="495946"/>
                    <a:pt x="1156093" y="498986"/>
                    <a:pt x="1158525" y="505066"/>
                  </a:cubicBezTo>
                  <a:cubicBezTo>
                    <a:pt x="1160957" y="511146"/>
                    <a:pt x="1164605" y="514186"/>
                    <a:pt x="1169469" y="514186"/>
                  </a:cubicBezTo>
                  <a:lnTo>
                    <a:pt x="1184061" y="521482"/>
                  </a:lnTo>
                  <a:cubicBezTo>
                    <a:pt x="1201086" y="540939"/>
                    <a:pt x="1212030" y="550667"/>
                    <a:pt x="1216894" y="550667"/>
                  </a:cubicBezTo>
                  <a:cubicBezTo>
                    <a:pt x="1221758" y="550667"/>
                    <a:pt x="1222974" y="548235"/>
                    <a:pt x="1220542" y="543371"/>
                  </a:cubicBezTo>
                  <a:lnTo>
                    <a:pt x="1224190" y="550667"/>
                  </a:lnTo>
                  <a:cubicBezTo>
                    <a:pt x="1233918" y="557963"/>
                    <a:pt x="1246079" y="560395"/>
                    <a:pt x="1260671" y="557963"/>
                  </a:cubicBezTo>
                  <a:cubicBezTo>
                    <a:pt x="1270399" y="553099"/>
                    <a:pt x="1275263" y="555531"/>
                    <a:pt x="1275263" y="565259"/>
                  </a:cubicBezTo>
                  <a:cubicBezTo>
                    <a:pt x="1280127" y="565259"/>
                    <a:pt x="1280127" y="562827"/>
                    <a:pt x="1275263" y="557963"/>
                  </a:cubicBezTo>
                  <a:cubicBezTo>
                    <a:pt x="1277695" y="555531"/>
                    <a:pt x="1279519" y="555531"/>
                    <a:pt x="1280735" y="557963"/>
                  </a:cubicBezTo>
                  <a:cubicBezTo>
                    <a:pt x="1281951" y="560395"/>
                    <a:pt x="1284991" y="564043"/>
                    <a:pt x="1289856" y="568907"/>
                  </a:cubicBezTo>
                  <a:cubicBezTo>
                    <a:pt x="1292288" y="576203"/>
                    <a:pt x="1298368" y="579851"/>
                    <a:pt x="1308096" y="579851"/>
                  </a:cubicBezTo>
                  <a:cubicBezTo>
                    <a:pt x="1305664" y="570123"/>
                    <a:pt x="1300800" y="564043"/>
                    <a:pt x="1293504" y="561611"/>
                  </a:cubicBezTo>
                  <a:lnTo>
                    <a:pt x="1293504" y="554315"/>
                  </a:lnTo>
                  <a:cubicBezTo>
                    <a:pt x="1305664" y="556747"/>
                    <a:pt x="1314176" y="561611"/>
                    <a:pt x="1319040" y="568907"/>
                  </a:cubicBezTo>
                  <a:cubicBezTo>
                    <a:pt x="1321472" y="573771"/>
                    <a:pt x="1325728" y="578027"/>
                    <a:pt x="1331808" y="581675"/>
                  </a:cubicBezTo>
                  <a:cubicBezTo>
                    <a:pt x="1337889" y="585324"/>
                    <a:pt x="1340929" y="588364"/>
                    <a:pt x="1340929" y="590796"/>
                  </a:cubicBezTo>
                  <a:cubicBezTo>
                    <a:pt x="1345793" y="590796"/>
                    <a:pt x="1349441" y="594444"/>
                    <a:pt x="1351873" y="601740"/>
                  </a:cubicBezTo>
                  <a:lnTo>
                    <a:pt x="1355521" y="609036"/>
                  </a:lnTo>
                  <a:lnTo>
                    <a:pt x="1359169" y="601740"/>
                  </a:lnTo>
                  <a:cubicBezTo>
                    <a:pt x="1354305" y="596876"/>
                    <a:pt x="1354305" y="594444"/>
                    <a:pt x="1359169" y="594444"/>
                  </a:cubicBezTo>
                  <a:cubicBezTo>
                    <a:pt x="1364033" y="594444"/>
                    <a:pt x="1369505" y="598092"/>
                    <a:pt x="1375585" y="605388"/>
                  </a:cubicBezTo>
                  <a:cubicBezTo>
                    <a:pt x="1381665" y="612684"/>
                    <a:pt x="1385922" y="619980"/>
                    <a:pt x="1388354" y="627276"/>
                  </a:cubicBezTo>
                  <a:lnTo>
                    <a:pt x="1402946" y="630924"/>
                  </a:lnTo>
                  <a:cubicBezTo>
                    <a:pt x="1405378" y="626061"/>
                    <a:pt x="1404162" y="622413"/>
                    <a:pt x="1399298" y="619980"/>
                  </a:cubicBezTo>
                  <a:lnTo>
                    <a:pt x="1392002" y="619980"/>
                  </a:lnTo>
                  <a:cubicBezTo>
                    <a:pt x="1392002" y="617548"/>
                    <a:pt x="1395650" y="616940"/>
                    <a:pt x="1402946" y="618156"/>
                  </a:cubicBezTo>
                  <a:cubicBezTo>
                    <a:pt x="1410242" y="619372"/>
                    <a:pt x="1413890" y="621196"/>
                    <a:pt x="1413890" y="623628"/>
                  </a:cubicBezTo>
                  <a:cubicBezTo>
                    <a:pt x="1418754" y="626061"/>
                    <a:pt x="1417538" y="628493"/>
                    <a:pt x="1410242" y="630924"/>
                  </a:cubicBezTo>
                  <a:cubicBezTo>
                    <a:pt x="1405378" y="630924"/>
                    <a:pt x="1404162" y="635789"/>
                    <a:pt x="1406594" y="645517"/>
                  </a:cubicBezTo>
                  <a:cubicBezTo>
                    <a:pt x="1411458" y="647949"/>
                    <a:pt x="1415714" y="648557"/>
                    <a:pt x="1419362" y="647341"/>
                  </a:cubicBezTo>
                  <a:cubicBezTo>
                    <a:pt x="1423010" y="646125"/>
                    <a:pt x="1424834" y="643085"/>
                    <a:pt x="1424834" y="638221"/>
                  </a:cubicBezTo>
                  <a:lnTo>
                    <a:pt x="1446723" y="667405"/>
                  </a:lnTo>
                  <a:lnTo>
                    <a:pt x="1446723" y="671053"/>
                  </a:lnTo>
                  <a:cubicBezTo>
                    <a:pt x="1446723" y="675917"/>
                    <a:pt x="1447939" y="680782"/>
                    <a:pt x="1450371" y="685646"/>
                  </a:cubicBezTo>
                  <a:cubicBezTo>
                    <a:pt x="1452803" y="690510"/>
                    <a:pt x="1455235" y="692942"/>
                    <a:pt x="1457667" y="692942"/>
                  </a:cubicBezTo>
                  <a:lnTo>
                    <a:pt x="1454019" y="700238"/>
                  </a:lnTo>
                  <a:cubicBezTo>
                    <a:pt x="1454019" y="702670"/>
                    <a:pt x="1454019" y="706318"/>
                    <a:pt x="1454019" y="711182"/>
                  </a:cubicBezTo>
                  <a:cubicBezTo>
                    <a:pt x="1454019" y="716046"/>
                    <a:pt x="1455235" y="720910"/>
                    <a:pt x="1457667" y="725775"/>
                  </a:cubicBezTo>
                  <a:lnTo>
                    <a:pt x="1461315" y="736719"/>
                  </a:lnTo>
                  <a:cubicBezTo>
                    <a:pt x="1458883" y="744015"/>
                    <a:pt x="1456451" y="748879"/>
                    <a:pt x="1454019" y="751311"/>
                  </a:cubicBezTo>
                  <a:lnTo>
                    <a:pt x="1461315" y="787792"/>
                  </a:lnTo>
                  <a:lnTo>
                    <a:pt x="1457667" y="795088"/>
                  </a:lnTo>
                  <a:cubicBezTo>
                    <a:pt x="1462531" y="802384"/>
                    <a:pt x="1463747" y="810896"/>
                    <a:pt x="1461315" y="820625"/>
                  </a:cubicBezTo>
                  <a:cubicBezTo>
                    <a:pt x="1456451" y="820625"/>
                    <a:pt x="1454019" y="821840"/>
                    <a:pt x="1454019" y="824273"/>
                  </a:cubicBezTo>
                  <a:cubicBezTo>
                    <a:pt x="1454019" y="826705"/>
                    <a:pt x="1455235" y="830353"/>
                    <a:pt x="1457667" y="835217"/>
                  </a:cubicBezTo>
                  <a:cubicBezTo>
                    <a:pt x="1455235" y="840081"/>
                    <a:pt x="1456451" y="844945"/>
                    <a:pt x="1461315" y="849809"/>
                  </a:cubicBezTo>
                  <a:cubicBezTo>
                    <a:pt x="1458883" y="852241"/>
                    <a:pt x="1456451" y="858929"/>
                    <a:pt x="1454019" y="869874"/>
                  </a:cubicBezTo>
                  <a:cubicBezTo>
                    <a:pt x="1451587" y="880818"/>
                    <a:pt x="1449155" y="885074"/>
                    <a:pt x="1446723" y="882642"/>
                  </a:cubicBezTo>
                  <a:cubicBezTo>
                    <a:pt x="1446723" y="885074"/>
                    <a:pt x="1444291" y="888722"/>
                    <a:pt x="1439427" y="893586"/>
                  </a:cubicBezTo>
                  <a:cubicBezTo>
                    <a:pt x="1434562" y="898450"/>
                    <a:pt x="1430914" y="902098"/>
                    <a:pt x="1428482" y="904530"/>
                  </a:cubicBezTo>
                  <a:cubicBezTo>
                    <a:pt x="1435779" y="906962"/>
                    <a:pt x="1440643" y="905746"/>
                    <a:pt x="1443075" y="900882"/>
                  </a:cubicBezTo>
                  <a:cubicBezTo>
                    <a:pt x="1445507" y="900882"/>
                    <a:pt x="1447939" y="900274"/>
                    <a:pt x="1450371" y="899058"/>
                  </a:cubicBezTo>
                  <a:cubicBezTo>
                    <a:pt x="1452803" y="897842"/>
                    <a:pt x="1454019" y="897234"/>
                    <a:pt x="1454019" y="897234"/>
                  </a:cubicBezTo>
                  <a:lnTo>
                    <a:pt x="1461315" y="900882"/>
                  </a:lnTo>
                  <a:lnTo>
                    <a:pt x="1468611" y="897234"/>
                  </a:lnTo>
                  <a:cubicBezTo>
                    <a:pt x="1473475" y="897234"/>
                    <a:pt x="1468611" y="905746"/>
                    <a:pt x="1454019" y="922771"/>
                  </a:cubicBezTo>
                  <a:cubicBezTo>
                    <a:pt x="1451587" y="932499"/>
                    <a:pt x="1444291" y="939795"/>
                    <a:pt x="1432130" y="944659"/>
                  </a:cubicBezTo>
                  <a:cubicBezTo>
                    <a:pt x="1419970" y="949523"/>
                    <a:pt x="1411458" y="951955"/>
                    <a:pt x="1406594" y="951955"/>
                  </a:cubicBezTo>
                  <a:cubicBezTo>
                    <a:pt x="1401730" y="951955"/>
                    <a:pt x="1397474" y="953171"/>
                    <a:pt x="1393826" y="955603"/>
                  </a:cubicBezTo>
                  <a:cubicBezTo>
                    <a:pt x="1390178" y="958035"/>
                    <a:pt x="1388354" y="960468"/>
                    <a:pt x="1388354" y="962899"/>
                  </a:cubicBezTo>
                  <a:lnTo>
                    <a:pt x="1384705" y="970196"/>
                  </a:lnTo>
                  <a:cubicBezTo>
                    <a:pt x="1389570" y="970196"/>
                    <a:pt x="1383489" y="972628"/>
                    <a:pt x="1366465" y="977492"/>
                  </a:cubicBezTo>
                  <a:cubicBezTo>
                    <a:pt x="1364033" y="977492"/>
                    <a:pt x="1359777" y="981748"/>
                    <a:pt x="1353697" y="990260"/>
                  </a:cubicBezTo>
                  <a:cubicBezTo>
                    <a:pt x="1347617" y="998772"/>
                    <a:pt x="1345793" y="1004244"/>
                    <a:pt x="1348225" y="1006676"/>
                  </a:cubicBezTo>
                  <a:cubicBezTo>
                    <a:pt x="1348225" y="1011541"/>
                    <a:pt x="1348225" y="1017013"/>
                    <a:pt x="1348225" y="1023093"/>
                  </a:cubicBezTo>
                  <a:cubicBezTo>
                    <a:pt x="1348225" y="1029173"/>
                    <a:pt x="1348225" y="1032213"/>
                    <a:pt x="1348225" y="1032213"/>
                  </a:cubicBezTo>
                  <a:cubicBezTo>
                    <a:pt x="1343361" y="1032213"/>
                    <a:pt x="1340929" y="1033429"/>
                    <a:pt x="1340929" y="1035861"/>
                  </a:cubicBezTo>
                  <a:cubicBezTo>
                    <a:pt x="1345793" y="1035861"/>
                    <a:pt x="1347009" y="1037077"/>
                    <a:pt x="1344577" y="1039509"/>
                  </a:cubicBezTo>
                  <a:cubicBezTo>
                    <a:pt x="1342145" y="1041941"/>
                    <a:pt x="1339713" y="1043157"/>
                    <a:pt x="1337281" y="1043157"/>
                  </a:cubicBezTo>
                  <a:lnTo>
                    <a:pt x="1337281" y="1054101"/>
                  </a:lnTo>
                  <a:cubicBezTo>
                    <a:pt x="1332416" y="1056534"/>
                    <a:pt x="1322080" y="1059573"/>
                    <a:pt x="1306272" y="1063221"/>
                  </a:cubicBezTo>
                  <a:cubicBezTo>
                    <a:pt x="1290463" y="1066870"/>
                    <a:pt x="1274047" y="1067478"/>
                    <a:pt x="1257023" y="1065046"/>
                  </a:cubicBezTo>
                  <a:cubicBezTo>
                    <a:pt x="1188925" y="1072342"/>
                    <a:pt x="1151229" y="1074774"/>
                    <a:pt x="1143933" y="1072342"/>
                  </a:cubicBezTo>
                  <a:cubicBezTo>
                    <a:pt x="1136636" y="1074774"/>
                    <a:pt x="1128124" y="1075990"/>
                    <a:pt x="1118396" y="1075990"/>
                  </a:cubicBezTo>
                  <a:cubicBezTo>
                    <a:pt x="1108668" y="1075990"/>
                    <a:pt x="1100156" y="1074774"/>
                    <a:pt x="1092859" y="1072342"/>
                  </a:cubicBezTo>
                  <a:lnTo>
                    <a:pt x="1085563" y="1072342"/>
                  </a:lnTo>
                  <a:cubicBezTo>
                    <a:pt x="1083131" y="1077206"/>
                    <a:pt x="1080699" y="1078422"/>
                    <a:pt x="1078267" y="1075990"/>
                  </a:cubicBezTo>
                  <a:lnTo>
                    <a:pt x="1063675" y="1072342"/>
                  </a:lnTo>
                  <a:lnTo>
                    <a:pt x="1056379" y="1072342"/>
                  </a:lnTo>
                  <a:cubicBezTo>
                    <a:pt x="1056379" y="1069910"/>
                    <a:pt x="1055771" y="1068086"/>
                    <a:pt x="1054555" y="1066870"/>
                  </a:cubicBezTo>
                  <a:cubicBezTo>
                    <a:pt x="1053339" y="1065654"/>
                    <a:pt x="1052731" y="1066262"/>
                    <a:pt x="1052731" y="1068694"/>
                  </a:cubicBezTo>
                  <a:lnTo>
                    <a:pt x="1038138" y="1065046"/>
                  </a:lnTo>
                  <a:cubicBezTo>
                    <a:pt x="1035706" y="1067478"/>
                    <a:pt x="1033274" y="1068694"/>
                    <a:pt x="1030842" y="1068694"/>
                  </a:cubicBezTo>
                  <a:cubicBezTo>
                    <a:pt x="1028410" y="1068694"/>
                    <a:pt x="1028410" y="1067478"/>
                    <a:pt x="1030842" y="1065046"/>
                  </a:cubicBezTo>
                  <a:lnTo>
                    <a:pt x="1023546" y="1061397"/>
                  </a:lnTo>
                  <a:lnTo>
                    <a:pt x="1019898" y="1068694"/>
                  </a:lnTo>
                  <a:cubicBezTo>
                    <a:pt x="1010170" y="1063830"/>
                    <a:pt x="987065" y="1060182"/>
                    <a:pt x="950585" y="1057749"/>
                  </a:cubicBezTo>
                  <a:lnTo>
                    <a:pt x="753589" y="1003028"/>
                  </a:lnTo>
                  <a:lnTo>
                    <a:pt x="655090" y="962899"/>
                  </a:lnTo>
                  <a:lnTo>
                    <a:pt x="614962" y="937363"/>
                  </a:lnTo>
                  <a:cubicBezTo>
                    <a:pt x="612530" y="942227"/>
                    <a:pt x="610098" y="942227"/>
                    <a:pt x="607666" y="937363"/>
                  </a:cubicBezTo>
                  <a:lnTo>
                    <a:pt x="600369" y="933715"/>
                  </a:lnTo>
                  <a:cubicBezTo>
                    <a:pt x="597937" y="933715"/>
                    <a:pt x="591857" y="930067"/>
                    <a:pt x="582129" y="922771"/>
                  </a:cubicBezTo>
                  <a:lnTo>
                    <a:pt x="574833" y="922771"/>
                  </a:lnTo>
                  <a:cubicBezTo>
                    <a:pt x="572401" y="915475"/>
                    <a:pt x="569969" y="910610"/>
                    <a:pt x="567537" y="908178"/>
                  </a:cubicBezTo>
                  <a:lnTo>
                    <a:pt x="560241" y="908178"/>
                  </a:lnTo>
                  <a:lnTo>
                    <a:pt x="552944" y="897234"/>
                  </a:lnTo>
                  <a:lnTo>
                    <a:pt x="545648" y="897234"/>
                  </a:lnTo>
                  <a:lnTo>
                    <a:pt x="531056" y="897234"/>
                  </a:lnTo>
                  <a:cubicBezTo>
                    <a:pt x="523760" y="889938"/>
                    <a:pt x="517680" y="885074"/>
                    <a:pt x="512816" y="882642"/>
                  </a:cubicBezTo>
                  <a:cubicBezTo>
                    <a:pt x="500655" y="875346"/>
                    <a:pt x="489711" y="870481"/>
                    <a:pt x="479983" y="868050"/>
                  </a:cubicBezTo>
                  <a:cubicBezTo>
                    <a:pt x="460526" y="855889"/>
                    <a:pt x="441070" y="840081"/>
                    <a:pt x="421614" y="820625"/>
                  </a:cubicBezTo>
                  <a:lnTo>
                    <a:pt x="407021" y="816977"/>
                  </a:lnTo>
                  <a:lnTo>
                    <a:pt x="407021" y="809680"/>
                  </a:lnTo>
                  <a:cubicBezTo>
                    <a:pt x="409453" y="804816"/>
                    <a:pt x="409453" y="800560"/>
                    <a:pt x="407021" y="796912"/>
                  </a:cubicBezTo>
                  <a:cubicBezTo>
                    <a:pt x="404589" y="793264"/>
                    <a:pt x="402157" y="791440"/>
                    <a:pt x="399725" y="791440"/>
                  </a:cubicBezTo>
                  <a:cubicBezTo>
                    <a:pt x="385133" y="786576"/>
                    <a:pt x="376621" y="779280"/>
                    <a:pt x="374189" y="769552"/>
                  </a:cubicBezTo>
                  <a:cubicBezTo>
                    <a:pt x="364461" y="767119"/>
                    <a:pt x="357164" y="763471"/>
                    <a:pt x="352300" y="758607"/>
                  </a:cubicBezTo>
                  <a:lnTo>
                    <a:pt x="330412" y="736719"/>
                  </a:lnTo>
                  <a:cubicBezTo>
                    <a:pt x="327980" y="736719"/>
                    <a:pt x="323116" y="733071"/>
                    <a:pt x="315820" y="725775"/>
                  </a:cubicBezTo>
                  <a:cubicBezTo>
                    <a:pt x="308523" y="723342"/>
                    <a:pt x="303659" y="720910"/>
                    <a:pt x="301227" y="718478"/>
                  </a:cubicBezTo>
                  <a:cubicBezTo>
                    <a:pt x="298795" y="716046"/>
                    <a:pt x="296363" y="713614"/>
                    <a:pt x="293931" y="711182"/>
                  </a:cubicBezTo>
                  <a:cubicBezTo>
                    <a:pt x="289067" y="701454"/>
                    <a:pt x="284203" y="695374"/>
                    <a:pt x="279339" y="692942"/>
                  </a:cubicBezTo>
                  <a:lnTo>
                    <a:pt x="268395" y="674701"/>
                  </a:lnTo>
                  <a:cubicBezTo>
                    <a:pt x="256234" y="657677"/>
                    <a:pt x="246506" y="649165"/>
                    <a:pt x="239210" y="649165"/>
                  </a:cubicBezTo>
                  <a:lnTo>
                    <a:pt x="228266" y="630924"/>
                  </a:lnTo>
                  <a:cubicBezTo>
                    <a:pt x="228266" y="618764"/>
                    <a:pt x="225834" y="612684"/>
                    <a:pt x="220970" y="612684"/>
                  </a:cubicBezTo>
                  <a:cubicBezTo>
                    <a:pt x="211241" y="605388"/>
                    <a:pt x="205161" y="596876"/>
                    <a:pt x="202729" y="587148"/>
                  </a:cubicBezTo>
                  <a:cubicBezTo>
                    <a:pt x="195433" y="570123"/>
                    <a:pt x="185705" y="559179"/>
                    <a:pt x="173545" y="554315"/>
                  </a:cubicBezTo>
                  <a:lnTo>
                    <a:pt x="126120" y="470409"/>
                  </a:lnTo>
                  <a:cubicBezTo>
                    <a:pt x="121255" y="463113"/>
                    <a:pt x="117607" y="454601"/>
                    <a:pt x="115175" y="444873"/>
                  </a:cubicBezTo>
                  <a:cubicBezTo>
                    <a:pt x="112744" y="435145"/>
                    <a:pt x="109095" y="429064"/>
                    <a:pt x="104231" y="426632"/>
                  </a:cubicBezTo>
                  <a:lnTo>
                    <a:pt x="93287" y="393800"/>
                  </a:lnTo>
                  <a:lnTo>
                    <a:pt x="78695" y="364615"/>
                  </a:lnTo>
                  <a:cubicBezTo>
                    <a:pt x="71399" y="359751"/>
                    <a:pt x="67750" y="353671"/>
                    <a:pt x="67750" y="346375"/>
                  </a:cubicBezTo>
                  <a:cubicBezTo>
                    <a:pt x="65318" y="329350"/>
                    <a:pt x="61670" y="317190"/>
                    <a:pt x="56806" y="309894"/>
                  </a:cubicBezTo>
                  <a:cubicBezTo>
                    <a:pt x="56806" y="300166"/>
                    <a:pt x="54374" y="291654"/>
                    <a:pt x="49510" y="284358"/>
                  </a:cubicBezTo>
                  <a:lnTo>
                    <a:pt x="53158" y="280710"/>
                  </a:lnTo>
                  <a:lnTo>
                    <a:pt x="45862" y="273413"/>
                  </a:lnTo>
                  <a:cubicBezTo>
                    <a:pt x="48294" y="266117"/>
                    <a:pt x="47078" y="262469"/>
                    <a:pt x="42214" y="262469"/>
                  </a:cubicBezTo>
                  <a:lnTo>
                    <a:pt x="34918" y="255173"/>
                  </a:lnTo>
                  <a:lnTo>
                    <a:pt x="20325" y="229636"/>
                  </a:lnTo>
                  <a:cubicBezTo>
                    <a:pt x="17893" y="224772"/>
                    <a:pt x="15461" y="218692"/>
                    <a:pt x="13029" y="211396"/>
                  </a:cubicBezTo>
                  <a:cubicBezTo>
                    <a:pt x="10597" y="204100"/>
                    <a:pt x="10597" y="201668"/>
                    <a:pt x="13029" y="204100"/>
                  </a:cubicBezTo>
                  <a:lnTo>
                    <a:pt x="13029" y="196804"/>
                  </a:lnTo>
                  <a:cubicBezTo>
                    <a:pt x="15461" y="191940"/>
                    <a:pt x="19110" y="190723"/>
                    <a:pt x="23974" y="193156"/>
                  </a:cubicBezTo>
                  <a:lnTo>
                    <a:pt x="16677" y="160323"/>
                  </a:lnTo>
                  <a:cubicBezTo>
                    <a:pt x="19110" y="155459"/>
                    <a:pt x="18501" y="152419"/>
                    <a:pt x="14853" y="151203"/>
                  </a:cubicBezTo>
                  <a:cubicBezTo>
                    <a:pt x="11205" y="149987"/>
                    <a:pt x="9381" y="148163"/>
                    <a:pt x="9381" y="145731"/>
                  </a:cubicBezTo>
                  <a:cubicBezTo>
                    <a:pt x="4517" y="140867"/>
                    <a:pt x="1477" y="136002"/>
                    <a:pt x="261" y="131138"/>
                  </a:cubicBezTo>
                  <a:cubicBezTo>
                    <a:pt x="-955" y="126274"/>
                    <a:pt x="2085" y="122626"/>
                    <a:pt x="9381" y="120194"/>
                  </a:cubicBezTo>
                  <a:lnTo>
                    <a:pt x="9381" y="116546"/>
                  </a:lnTo>
                  <a:lnTo>
                    <a:pt x="9381" y="101954"/>
                  </a:lnTo>
                  <a:cubicBezTo>
                    <a:pt x="16677" y="97090"/>
                    <a:pt x="22757" y="95873"/>
                    <a:pt x="27622" y="98306"/>
                  </a:cubicBezTo>
                  <a:cubicBezTo>
                    <a:pt x="30054" y="98306"/>
                    <a:pt x="33702" y="97698"/>
                    <a:pt x="38566" y="96482"/>
                  </a:cubicBezTo>
                  <a:cubicBezTo>
                    <a:pt x="43430" y="95266"/>
                    <a:pt x="47078" y="95873"/>
                    <a:pt x="49510" y="98306"/>
                  </a:cubicBezTo>
                  <a:cubicBezTo>
                    <a:pt x="51942" y="100738"/>
                    <a:pt x="54982" y="103778"/>
                    <a:pt x="58630" y="107426"/>
                  </a:cubicBezTo>
                  <a:cubicBezTo>
                    <a:pt x="62278" y="111074"/>
                    <a:pt x="64102" y="114114"/>
                    <a:pt x="64102" y="116546"/>
                  </a:cubicBezTo>
                  <a:lnTo>
                    <a:pt x="71399" y="120194"/>
                  </a:lnTo>
                  <a:lnTo>
                    <a:pt x="82343" y="120194"/>
                  </a:lnTo>
                  <a:cubicBezTo>
                    <a:pt x="82343" y="115330"/>
                    <a:pt x="84775" y="114114"/>
                    <a:pt x="89639" y="116546"/>
                  </a:cubicBezTo>
                  <a:cubicBezTo>
                    <a:pt x="89639" y="116546"/>
                    <a:pt x="91463" y="116546"/>
                    <a:pt x="95111" y="116546"/>
                  </a:cubicBezTo>
                  <a:cubicBezTo>
                    <a:pt x="98759" y="116546"/>
                    <a:pt x="101799" y="112898"/>
                    <a:pt x="104231" y="105602"/>
                  </a:cubicBezTo>
                  <a:cubicBezTo>
                    <a:pt x="113959" y="95873"/>
                    <a:pt x="120040" y="92225"/>
                    <a:pt x="122472" y="94658"/>
                  </a:cubicBezTo>
                  <a:cubicBezTo>
                    <a:pt x="122472" y="92225"/>
                    <a:pt x="123688" y="90401"/>
                    <a:pt x="126120" y="89185"/>
                  </a:cubicBezTo>
                  <a:cubicBezTo>
                    <a:pt x="128552" y="87969"/>
                    <a:pt x="130984" y="86146"/>
                    <a:pt x="133416" y="83713"/>
                  </a:cubicBezTo>
                  <a:lnTo>
                    <a:pt x="140712" y="76417"/>
                  </a:lnTo>
                  <a:cubicBezTo>
                    <a:pt x="145576" y="73985"/>
                    <a:pt x="148616" y="71553"/>
                    <a:pt x="149832" y="69121"/>
                  </a:cubicBezTo>
                  <a:cubicBezTo>
                    <a:pt x="151048" y="66689"/>
                    <a:pt x="150440" y="61825"/>
                    <a:pt x="148008" y="54529"/>
                  </a:cubicBezTo>
                  <a:lnTo>
                    <a:pt x="151656" y="43584"/>
                  </a:lnTo>
                  <a:lnTo>
                    <a:pt x="169897" y="54529"/>
                  </a:lnTo>
                  <a:lnTo>
                    <a:pt x="191785" y="61825"/>
                  </a:lnTo>
                  <a:cubicBezTo>
                    <a:pt x="194217" y="66689"/>
                    <a:pt x="197865" y="69121"/>
                    <a:pt x="202729" y="69121"/>
                  </a:cubicBezTo>
                  <a:cubicBezTo>
                    <a:pt x="207593" y="69121"/>
                    <a:pt x="211241" y="69121"/>
                    <a:pt x="213674" y="69121"/>
                  </a:cubicBezTo>
                  <a:cubicBezTo>
                    <a:pt x="213674" y="64257"/>
                    <a:pt x="216106" y="61217"/>
                    <a:pt x="220970" y="60001"/>
                  </a:cubicBezTo>
                  <a:cubicBezTo>
                    <a:pt x="225834" y="58785"/>
                    <a:pt x="229482" y="61825"/>
                    <a:pt x="231914" y="69121"/>
                  </a:cubicBezTo>
                  <a:lnTo>
                    <a:pt x="239210" y="69121"/>
                  </a:lnTo>
                  <a:lnTo>
                    <a:pt x="257450" y="54529"/>
                  </a:lnTo>
                  <a:lnTo>
                    <a:pt x="261098" y="69121"/>
                  </a:lnTo>
                  <a:cubicBezTo>
                    <a:pt x="265963" y="69121"/>
                    <a:pt x="270827" y="71553"/>
                    <a:pt x="275691" y="76417"/>
                  </a:cubicBezTo>
                  <a:lnTo>
                    <a:pt x="315820" y="94658"/>
                  </a:lnTo>
                  <a:lnTo>
                    <a:pt x="323116" y="94658"/>
                  </a:lnTo>
                  <a:cubicBezTo>
                    <a:pt x="320684" y="99521"/>
                    <a:pt x="325548" y="104386"/>
                    <a:pt x="337708" y="109250"/>
                  </a:cubicBezTo>
                  <a:cubicBezTo>
                    <a:pt x="386349" y="116546"/>
                    <a:pt x="410670" y="117762"/>
                    <a:pt x="410670" y="112898"/>
                  </a:cubicBezTo>
                  <a:lnTo>
                    <a:pt x="425262" y="116546"/>
                  </a:lnTo>
                  <a:cubicBezTo>
                    <a:pt x="425262" y="121410"/>
                    <a:pt x="430126" y="123842"/>
                    <a:pt x="439854" y="123842"/>
                  </a:cubicBezTo>
                  <a:lnTo>
                    <a:pt x="450798" y="127490"/>
                  </a:lnTo>
                  <a:lnTo>
                    <a:pt x="454446" y="149379"/>
                  </a:lnTo>
                  <a:cubicBezTo>
                    <a:pt x="459311" y="149379"/>
                    <a:pt x="461743" y="150595"/>
                    <a:pt x="461743" y="153027"/>
                  </a:cubicBezTo>
                  <a:cubicBezTo>
                    <a:pt x="459311" y="157891"/>
                    <a:pt x="469039" y="157891"/>
                    <a:pt x="490927" y="153027"/>
                  </a:cubicBezTo>
                  <a:cubicBezTo>
                    <a:pt x="490927" y="150595"/>
                    <a:pt x="492143" y="149379"/>
                    <a:pt x="494575" y="149379"/>
                  </a:cubicBezTo>
                  <a:cubicBezTo>
                    <a:pt x="497007" y="149379"/>
                    <a:pt x="500047" y="148771"/>
                    <a:pt x="503695" y="147555"/>
                  </a:cubicBezTo>
                  <a:cubicBezTo>
                    <a:pt x="507344" y="146339"/>
                    <a:pt x="510384" y="146946"/>
                    <a:pt x="512816" y="149379"/>
                  </a:cubicBezTo>
                  <a:lnTo>
                    <a:pt x="527408" y="149379"/>
                  </a:lnTo>
                  <a:lnTo>
                    <a:pt x="523760" y="156675"/>
                  </a:lnTo>
                  <a:lnTo>
                    <a:pt x="531056" y="156675"/>
                  </a:lnTo>
                  <a:cubicBezTo>
                    <a:pt x="535920" y="159107"/>
                    <a:pt x="535920" y="161539"/>
                    <a:pt x="531056" y="163971"/>
                  </a:cubicBezTo>
                  <a:lnTo>
                    <a:pt x="527408" y="174915"/>
                  </a:lnTo>
                  <a:cubicBezTo>
                    <a:pt x="527408" y="174915"/>
                    <a:pt x="528016" y="175523"/>
                    <a:pt x="529232" y="176739"/>
                  </a:cubicBezTo>
                  <a:cubicBezTo>
                    <a:pt x="530448" y="177955"/>
                    <a:pt x="532272" y="177347"/>
                    <a:pt x="534704" y="174915"/>
                  </a:cubicBezTo>
                  <a:cubicBezTo>
                    <a:pt x="534704" y="172483"/>
                    <a:pt x="536528" y="170051"/>
                    <a:pt x="540176" y="167619"/>
                  </a:cubicBezTo>
                  <a:cubicBezTo>
                    <a:pt x="543824" y="165187"/>
                    <a:pt x="544432" y="166403"/>
                    <a:pt x="542000" y="171267"/>
                  </a:cubicBezTo>
                  <a:lnTo>
                    <a:pt x="556593" y="174915"/>
                  </a:lnTo>
                  <a:lnTo>
                    <a:pt x="563889" y="182211"/>
                  </a:lnTo>
                  <a:cubicBezTo>
                    <a:pt x="566321" y="187075"/>
                    <a:pt x="568753" y="190723"/>
                    <a:pt x="571185" y="193156"/>
                  </a:cubicBezTo>
                  <a:lnTo>
                    <a:pt x="571185" y="200452"/>
                  </a:lnTo>
                  <a:lnTo>
                    <a:pt x="567537" y="215044"/>
                  </a:lnTo>
                  <a:cubicBezTo>
                    <a:pt x="565105" y="212612"/>
                    <a:pt x="560241" y="212612"/>
                    <a:pt x="552944" y="215044"/>
                  </a:cubicBezTo>
                  <a:cubicBezTo>
                    <a:pt x="552944" y="217476"/>
                    <a:pt x="554768" y="219908"/>
                    <a:pt x="558417" y="222340"/>
                  </a:cubicBezTo>
                  <a:cubicBezTo>
                    <a:pt x="562065" y="224772"/>
                    <a:pt x="565105" y="224772"/>
                    <a:pt x="567537" y="222340"/>
                  </a:cubicBezTo>
                  <a:cubicBezTo>
                    <a:pt x="569969" y="217476"/>
                    <a:pt x="571793" y="216260"/>
                    <a:pt x="573009" y="218692"/>
                  </a:cubicBezTo>
                  <a:cubicBezTo>
                    <a:pt x="574225" y="221124"/>
                    <a:pt x="577265" y="224772"/>
                    <a:pt x="582129" y="229636"/>
                  </a:cubicBezTo>
                  <a:cubicBezTo>
                    <a:pt x="586993" y="232068"/>
                    <a:pt x="589425" y="234500"/>
                    <a:pt x="589425" y="236933"/>
                  </a:cubicBezTo>
                  <a:cubicBezTo>
                    <a:pt x="589425" y="239364"/>
                    <a:pt x="586993" y="240581"/>
                    <a:pt x="582129" y="240581"/>
                  </a:cubicBezTo>
                  <a:cubicBezTo>
                    <a:pt x="582129" y="243013"/>
                    <a:pt x="580913" y="245445"/>
                    <a:pt x="578481" y="247877"/>
                  </a:cubicBezTo>
                  <a:cubicBezTo>
                    <a:pt x="576049" y="250309"/>
                    <a:pt x="576049" y="252741"/>
                    <a:pt x="578481" y="255173"/>
                  </a:cubicBezTo>
                  <a:lnTo>
                    <a:pt x="589425" y="255173"/>
                  </a:lnTo>
                  <a:cubicBezTo>
                    <a:pt x="584561" y="257605"/>
                    <a:pt x="579697" y="258821"/>
                    <a:pt x="574833" y="258821"/>
                  </a:cubicBezTo>
                  <a:cubicBezTo>
                    <a:pt x="572401" y="261253"/>
                    <a:pt x="568753" y="265509"/>
                    <a:pt x="563889" y="271589"/>
                  </a:cubicBezTo>
                  <a:cubicBezTo>
                    <a:pt x="559025" y="277669"/>
                    <a:pt x="556593" y="283141"/>
                    <a:pt x="556593" y="288006"/>
                  </a:cubicBezTo>
                  <a:cubicBezTo>
                    <a:pt x="554160" y="292870"/>
                    <a:pt x="550512" y="295302"/>
                    <a:pt x="545648" y="295302"/>
                  </a:cubicBezTo>
                  <a:lnTo>
                    <a:pt x="545648" y="306246"/>
                  </a:lnTo>
                  <a:lnTo>
                    <a:pt x="531056" y="320838"/>
                  </a:lnTo>
                  <a:lnTo>
                    <a:pt x="527408" y="335431"/>
                  </a:lnTo>
                  <a:lnTo>
                    <a:pt x="527408" y="342727"/>
                  </a:lnTo>
                  <a:cubicBezTo>
                    <a:pt x="529840" y="342727"/>
                    <a:pt x="531664" y="347591"/>
                    <a:pt x="532880" y="357319"/>
                  </a:cubicBezTo>
                  <a:cubicBezTo>
                    <a:pt x="534096" y="367047"/>
                    <a:pt x="535920" y="373127"/>
                    <a:pt x="538352" y="375559"/>
                  </a:cubicBezTo>
                  <a:cubicBezTo>
                    <a:pt x="540784" y="382855"/>
                    <a:pt x="545648" y="391976"/>
                    <a:pt x="552944" y="402920"/>
                  </a:cubicBezTo>
                  <a:cubicBezTo>
                    <a:pt x="560241" y="413864"/>
                    <a:pt x="568753" y="426632"/>
                    <a:pt x="578481" y="441225"/>
                  </a:cubicBezTo>
                  <a:cubicBezTo>
                    <a:pt x="602801" y="465545"/>
                    <a:pt x="638066" y="488650"/>
                    <a:pt x="684275" y="510538"/>
                  </a:cubicBezTo>
                  <a:lnTo>
                    <a:pt x="804662" y="543371"/>
                  </a:lnTo>
                  <a:lnTo>
                    <a:pt x="815606" y="547019"/>
                  </a:lnTo>
                  <a:lnTo>
                    <a:pt x="811958" y="514186"/>
                  </a:lnTo>
                  <a:lnTo>
                    <a:pt x="804662" y="503242"/>
                  </a:lnTo>
                  <a:lnTo>
                    <a:pt x="811958" y="492298"/>
                  </a:lnTo>
                  <a:cubicBezTo>
                    <a:pt x="807094" y="489866"/>
                    <a:pt x="804662" y="486218"/>
                    <a:pt x="804662" y="481353"/>
                  </a:cubicBezTo>
                  <a:lnTo>
                    <a:pt x="804662" y="477705"/>
                  </a:lnTo>
                  <a:cubicBezTo>
                    <a:pt x="804662" y="463113"/>
                    <a:pt x="799798" y="440009"/>
                    <a:pt x="790069" y="408392"/>
                  </a:cubicBezTo>
                  <a:lnTo>
                    <a:pt x="775477" y="350023"/>
                  </a:lnTo>
                  <a:lnTo>
                    <a:pt x="764533" y="295302"/>
                  </a:lnTo>
                  <a:cubicBezTo>
                    <a:pt x="757237" y="273413"/>
                    <a:pt x="753589" y="260037"/>
                    <a:pt x="753589" y="255173"/>
                  </a:cubicBezTo>
                  <a:lnTo>
                    <a:pt x="749941" y="247877"/>
                  </a:lnTo>
                  <a:cubicBezTo>
                    <a:pt x="745076" y="247877"/>
                    <a:pt x="742036" y="244837"/>
                    <a:pt x="740820" y="238757"/>
                  </a:cubicBezTo>
                  <a:cubicBezTo>
                    <a:pt x="739604" y="232676"/>
                    <a:pt x="740212" y="224772"/>
                    <a:pt x="742644" y="215044"/>
                  </a:cubicBezTo>
                  <a:lnTo>
                    <a:pt x="738996" y="200452"/>
                  </a:lnTo>
                  <a:lnTo>
                    <a:pt x="731700" y="200452"/>
                  </a:lnTo>
                  <a:cubicBezTo>
                    <a:pt x="734132" y="200452"/>
                    <a:pt x="735956" y="199844"/>
                    <a:pt x="737172" y="198628"/>
                  </a:cubicBezTo>
                  <a:cubicBezTo>
                    <a:pt x="738388" y="197412"/>
                    <a:pt x="737780" y="193156"/>
                    <a:pt x="735348" y="185860"/>
                  </a:cubicBezTo>
                  <a:cubicBezTo>
                    <a:pt x="737780" y="180995"/>
                    <a:pt x="737780" y="176739"/>
                    <a:pt x="735348" y="173091"/>
                  </a:cubicBezTo>
                  <a:cubicBezTo>
                    <a:pt x="732916" y="169443"/>
                    <a:pt x="732916" y="165187"/>
                    <a:pt x="735348" y="160323"/>
                  </a:cubicBezTo>
                  <a:lnTo>
                    <a:pt x="731700" y="142083"/>
                  </a:lnTo>
                  <a:cubicBezTo>
                    <a:pt x="731700" y="142083"/>
                    <a:pt x="731700" y="139650"/>
                    <a:pt x="731700" y="134786"/>
                  </a:cubicBezTo>
                  <a:cubicBezTo>
                    <a:pt x="731700" y="129922"/>
                    <a:pt x="731700" y="126274"/>
                    <a:pt x="731700" y="123842"/>
                  </a:cubicBezTo>
                  <a:lnTo>
                    <a:pt x="728052" y="116546"/>
                  </a:lnTo>
                  <a:lnTo>
                    <a:pt x="724404" y="109250"/>
                  </a:lnTo>
                  <a:cubicBezTo>
                    <a:pt x="724404" y="109250"/>
                    <a:pt x="724404" y="106818"/>
                    <a:pt x="724404" y="101954"/>
                  </a:cubicBezTo>
                  <a:lnTo>
                    <a:pt x="728052" y="94658"/>
                  </a:lnTo>
                  <a:lnTo>
                    <a:pt x="717108" y="54529"/>
                  </a:lnTo>
                  <a:cubicBezTo>
                    <a:pt x="724404" y="52097"/>
                    <a:pt x="728660" y="53921"/>
                    <a:pt x="729876" y="60001"/>
                  </a:cubicBezTo>
                  <a:cubicBezTo>
                    <a:pt x="731092" y="66081"/>
                    <a:pt x="731700" y="70337"/>
                    <a:pt x="731700" y="72769"/>
                  </a:cubicBezTo>
                  <a:lnTo>
                    <a:pt x="731700" y="87361"/>
                  </a:lnTo>
                  <a:cubicBezTo>
                    <a:pt x="736564" y="89794"/>
                    <a:pt x="738996" y="93442"/>
                    <a:pt x="738996" y="98306"/>
                  </a:cubicBezTo>
                  <a:cubicBezTo>
                    <a:pt x="736564" y="103170"/>
                    <a:pt x="736564" y="108034"/>
                    <a:pt x="738996" y="112898"/>
                  </a:cubicBezTo>
                  <a:cubicBezTo>
                    <a:pt x="738996" y="117762"/>
                    <a:pt x="741428" y="120194"/>
                    <a:pt x="746292" y="120194"/>
                  </a:cubicBezTo>
                  <a:cubicBezTo>
                    <a:pt x="743860" y="125058"/>
                    <a:pt x="743860" y="133570"/>
                    <a:pt x="746292" y="145731"/>
                  </a:cubicBezTo>
                  <a:lnTo>
                    <a:pt x="760885" y="160323"/>
                  </a:lnTo>
                  <a:lnTo>
                    <a:pt x="760885" y="171267"/>
                  </a:lnTo>
                  <a:cubicBezTo>
                    <a:pt x="760885" y="173699"/>
                    <a:pt x="761493" y="173091"/>
                    <a:pt x="762709" y="169443"/>
                  </a:cubicBezTo>
                  <a:cubicBezTo>
                    <a:pt x="763925" y="165795"/>
                    <a:pt x="763317" y="160323"/>
                    <a:pt x="760885" y="153027"/>
                  </a:cubicBezTo>
                  <a:cubicBezTo>
                    <a:pt x="758453" y="150595"/>
                    <a:pt x="757845" y="148771"/>
                    <a:pt x="759061" y="147555"/>
                  </a:cubicBezTo>
                  <a:cubicBezTo>
                    <a:pt x="760277" y="146339"/>
                    <a:pt x="762101" y="144515"/>
                    <a:pt x="764533" y="142083"/>
                  </a:cubicBezTo>
                  <a:lnTo>
                    <a:pt x="760885" y="123842"/>
                  </a:lnTo>
                  <a:lnTo>
                    <a:pt x="753589" y="87361"/>
                  </a:lnTo>
                  <a:lnTo>
                    <a:pt x="738996" y="36288"/>
                  </a:lnTo>
                  <a:lnTo>
                    <a:pt x="746292" y="36288"/>
                  </a:lnTo>
                  <a:lnTo>
                    <a:pt x="746292" y="39936"/>
                  </a:lnTo>
                  <a:lnTo>
                    <a:pt x="753589" y="39936"/>
                  </a:lnTo>
                  <a:lnTo>
                    <a:pt x="749941" y="47233"/>
                  </a:lnTo>
                  <a:lnTo>
                    <a:pt x="760885" y="58177"/>
                  </a:lnTo>
                  <a:lnTo>
                    <a:pt x="771829" y="112898"/>
                  </a:lnTo>
                  <a:cubicBezTo>
                    <a:pt x="769397" y="117762"/>
                    <a:pt x="770613" y="120194"/>
                    <a:pt x="775477" y="120194"/>
                  </a:cubicBezTo>
                  <a:lnTo>
                    <a:pt x="779125" y="145731"/>
                  </a:lnTo>
                  <a:cubicBezTo>
                    <a:pt x="776693" y="148163"/>
                    <a:pt x="776693" y="153027"/>
                    <a:pt x="779125" y="160323"/>
                  </a:cubicBezTo>
                  <a:cubicBezTo>
                    <a:pt x="781557" y="160323"/>
                    <a:pt x="783381" y="158499"/>
                    <a:pt x="784597" y="154851"/>
                  </a:cubicBezTo>
                  <a:cubicBezTo>
                    <a:pt x="785813" y="151203"/>
                    <a:pt x="786421" y="146946"/>
                    <a:pt x="786421" y="142083"/>
                  </a:cubicBezTo>
                  <a:lnTo>
                    <a:pt x="779125" y="116546"/>
                  </a:lnTo>
                  <a:cubicBezTo>
                    <a:pt x="774261" y="94658"/>
                    <a:pt x="768181" y="72769"/>
                    <a:pt x="760885" y="50881"/>
                  </a:cubicBezTo>
                  <a:cubicBezTo>
                    <a:pt x="755413" y="21696"/>
                    <a:pt x="751993" y="4824"/>
                    <a:pt x="750625" y="264"/>
                  </a:cubicBezTo>
                  <a:lnTo>
                    <a:pt x="750516" y="0"/>
                  </a:lnTo>
                  <a:close/>
                  <a:moveTo>
                    <a:pt x="764533" y="160323"/>
                  </a:moveTo>
                  <a:cubicBezTo>
                    <a:pt x="764533" y="165187"/>
                    <a:pt x="765141" y="169443"/>
                    <a:pt x="766357" y="173091"/>
                  </a:cubicBezTo>
                  <a:cubicBezTo>
                    <a:pt x="767573" y="176739"/>
                    <a:pt x="768181" y="177347"/>
                    <a:pt x="768181" y="174915"/>
                  </a:cubicBezTo>
                  <a:lnTo>
                    <a:pt x="771829" y="163971"/>
                  </a:lnTo>
                  <a:lnTo>
                    <a:pt x="764533" y="160323"/>
                  </a:lnTo>
                  <a:close/>
                  <a:moveTo>
                    <a:pt x="870327" y="236933"/>
                  </a:moveTo>
                  <a:cubicBezTo>
                    <a:pt x="875191" y="251525"/>
                    <a:pt x="880055" y="258821"/>
                    <a:pt x="884919" y="258821"/>
                  </a:cubicBezTo>
                  <a:lnTo>
                    <a:pt x="873975" y="244229"/>
                  </a:lnTo>
                  <a:lnTo>
                    <a:pt x="870327" y="236933"/>
                  </a:lnTo>
                  <a:close/>
                  <a:moveTo>
                    <a:pt x="556593" y="236933"/>
                  </a:moveTo>
                  <a:cubicBezTo>
                    <a:pt x="555377" y="238148"/>
                    <a:pt x="554160" y="241797"/>
                    <a:pt x="552944" y="247877"/>
                  </a:cubicBezTo>
                  <a:lnTo>
                    <a:pt x="548080" y="256389"/>
                  </a:lnTo>
                  <a:lnTo>
                    <a:pt x="545648" y="258821"/>
                  </a:lnTo>
                  <a:lnTo>
                    <a:pt x="534705" y="277061"/>
                  </a:lnTo>
                  <a:lnTo>
                    <a:pt x="523760" y="288006"/>
                  </a:lnTo>
                  <a:lnTo>
                    <a:pt x="523760" y="295302"/>
                  </a:lnTo>
                  <a:lnTo>
                    <a:pt x="534705" y="277061"/>
                  </a:lnTo>
                  <a:lnTo>
                    <a:pt x="538352" y="273413"/>
                  </a:lnTo>
                  <a:lnTo>
                    <a:pt x="548080" y="256389"/>
                  </a:lnTo>
                  <a:lnTo>
                    <a:pt x="552944" y="251525"/>
                  </a:lnTo>
                  <a:cubicBezTo>
                    <a:pt x="557809" y="249093"/>
                    <a:pt x="560241" y="245445"/>
                    <a:pt x="560241" y="240581"/>
                  </a:cubicBezTo>
                  <a:cubicBezTo>
                    <a:pt x="559025" y="236933"/>
                    <a:pt x="557809" y="235716"/>
                    <a:pt x="556593" y="236933"/>
                  </a:cubicBezTo>
                  <a:close/>
                  <a:moveTo>
                    <a:pt x="1427570" y="756327"/>
                  </a:moveTo>
                  <a:cubicBezTo>
                    <a:pt x="1425746" y="756631"/>
                    <a:pt x="1423618" y="757391"/>
                    <a:pt x="1421186" y="758607"/>
                  </a:cubicBezTo>
                  <a:cubicBezTo>
                    <a:pt x="1416322" y="758607"/>
                    <a:pt x="1415106" y="759823"/>
                    <a:pt x="1417538" y="762255"/>
                  </a:cubicBezTo>
                  <a:lnTo>
                    <a:pt x="1417538" y="769552"/>
                  </a:lnTo>
                  <a:cubicBezTo>
                    <a:pt x="1424834" y="771984"/>
                    <a:pt x="1428482" y="770767"/>
                    <a:pt x="1428482" y="765903"/>
                  </a:cubicBezTo>
                  <a:cubicBezTo>
                    <a:pt x="1435779" y="768335"/>
                    <a:pt x="1440643" y="767119"/>
                    <a:pt x="1443075" y="762255"/>
                  </a:cubicBezTo>
                  <a:cubicBezTo>
                    <a:pt x="1438211" y="759823"/>
                    <a:pt x="1434562" y="757999"/>
                    <a:pt x="1432130" y="756783"/>
                  </a:cubicBezTo>
                  <a:cubicBezTo>
                    <a:pt x="1430914" y="756175"/>
                    <a:pt x="1429394" y="756023"/>
                    <a:pt x="1427570" y="756327"/>
                  </a:cubicBezTo>
                  <a:close/>
                  <a:moveTo>
                    <a:pt x="1450371" y="758607"/>
                  </a:moveTo>
                  <a:lnTo>
                    <a:pt x="1450371" y="762255"/>
                  </a:lnTo>
                  <a:cubicBezTo>
                    <a:pt x="1447939" y="767119"/>
                    <a:pt x="1444291" y="770767"/>
                    <a:pt x="1439427" y="773200"/>
                  </a:cubicBezTo>
                  <a:lnTo>
                    <a:pt x="1428482" y="791440"/>
                  </a:lnTo>
                  <a:cubicBezTo>
                    <a:pt x="1423618" y="789008"/>
                    <a:pt x="1417538" y="789008"/>
                    <a:pt x="1410242" y="791440"/>
                  </a:cubicBezTo>
                  <a:lnTo>
                    <a:pt x="1413890" y="806032"/>
                  </a:lnTo>
                  <a:cubicBezTo>
                    <a:pt x="1416322" y="808464"/>
                    <a:pt x="1419970" y="812112"/>
                    <a:pt x="1424834" y="816977"/>
                  </a:cubicBezTo>
                  <a:cubicBezTo>
                    <a:pt x="1429698" y="821840"/>
                    <a:pt x="1434562" y="823057"/>
                    <a:pt x="1439427" y="820625"/>
                  </a:cubicBezTo>
                  <a:lnTo>
                    <a:pt x="1446723" y="798736"/>
                  </a:lnTo>
                  <a:cubicBezTo>
                    <a:pt x="1451587" y="791440"/>
                    <a:pt x="1450371" y="787792"/>
                    <a:pt x="1443075" y="787792"/>
                  </a:cubicBezTo>
                  <a:lnTo>
                    <a:pt x="1446723" y="769552"/>
                  </a:lnTo>
                  <a:cubicBezTo>
                    <a:pt x="1451587" y="769552"/>
                    <a:pt x="1454019" y="768335"/>
                    <a:pt x="1454019" y="765903"/>
                  </a:cubicBezTo>
                  <a:cubicBezTo>
                    <a:pt x="1454019" y="763471"/>
                    <a:pt x="1452803" y="761039"/>
                    <a:pt x="1450371" y="758607"/>
                  </a:cubicBezTo>
                  <a:close/>
                  <a:moveTo>
                    <a:pt x="1421186" y="889938"/>
                  </a:moveTo>
                  <a:cubicBezTo>
                    <a:pt x="1418754" y="889938"/>
                    <a:pt x="1416322" y="891154"/>
                    <a:pt x="1413890" y="893586"/>
                  </a:cubicBezTo>
                  <a:cubicBezTo>
                    <a:pt x="1411458" y="896018"/>
                    <a:pt x="1410242" y="898450"/>
                    <a:pt x="1410242" y="900882"/>
                  </a:cubicBezTo>
                  <a:lnTo>
                    <a:pt x="1421186" y="897234"/>
                  </a:lnTo>
                  <a:lnTo>
                    <a:pt x="1421186" y="889938"/>
                  </a:lnTo>
                  <a:close/>
                  <a:moveTo>
                    <a:pt x="651443" y="944203"/>
                  </a:moveTo>
                  <a:cubicBezTo>
                    <a:pt x="650227" y="943899"/>
                    <a:pt x="650227" y="944659"/>
                    <a:pt x="651442" y="946483"/>
                  </a:cubicBezTo>
                  <a:cubicBezTo>
                    <a:pt x="653874" y="950131"/>
                    <a:pt x="658739" y="951955"/>
                    <a:pt x="666035" y="951955"/>
                  </a:cubicBezTo>
                  <a:cubicBezTo>
                    <a:pt x="687923" y="968980"/>
                    <a:pt x="730484" y="986612"/>
                    <a:pt x="793717" y="1004852"/>
                  </a:cubicBezTo>
                  <a:cubicBezTo>
                    <a:pt x="856951" y="1023093"/>
                    <a:pt x="920184" y="1035861"/>
                    <a:pt x="983417" y="1043157"/>
                  </a:cubicBezTo>
                  <a:cubicBezTo>
                    <a:pt x="998009" y="1050453"/>
                    <a:pt x="1012602" y="1051669"/>
                    <a:pt x="1027194" y="1046805"/>
                  </a:cubicBezTo>
                  <a:cubicBezTo>
                    <a:pt x="1027194" y="1041941"/>
                    <a:pt x="1029018" y="1039509"/>
                    <a:pt x="1032666" y="1039509"/>
                  </a:cubicBezTo>
                  <a:cubicBezTo>
                    <a:pt x="1036314" y="1039509"/>
                    <a:pt x="1039354" y="1040725"/>
                    <a:pt x="1041786" y="1043157"/>
                  </a:cubicBezTo>
                  <a:cubicBezTo>
                    <a:pt x="1036922" y="1043157"/>
                    <a:pt x="1034490" y="1046805"/>
                    <a:pt x="1034490" y="1054101"/>
                  </a:cubicBezTo>
                  <a:lnTo>
                    <a:pt x="1041786" y="1054101"/>
                  </a:lnTo>
                  <a:lnTo>
                    <a:pt x="1049083" y="1046805"/>
                  </a:lnTo>
                  <a:cubicBezTo>
                    <a:pt x="1051515" y="1041941"/>
                    <a:pt x="1055163" y="1040725"/>
                    <a:pt x="1060027" y="1043157"/>
                  </a:cubicBezTo>
                  <a:cubicBezTo>
                    <a:pt x="1064891" y="1045589"/>
                    <a:pt x="1068539" y="1049237"/>
                    <a:pt x="1070971" y="1054101"/>
                  </a:cubicBezTo>
                  <a:cubicBezTo>
                    <a:pt x="1075835" y="1049237"/>
                    <a:pt x="1079483" y="1046197"/>
                    <a:pt x="1081915" y="1044981"/>
                  </a:cubicBezTo>
                  <a:cubicBezTo>
                    <a:pt x="1084347" y="1043765"/>
                    <a:pt x="1084347" y="1044373"/>
                    <a:pt x="1081915" y="1046805"/>
                  </a:cubicBezTo>
                  <a:cubicBezTo>
                    <a:pt x="1081915" y="1051669"/>
                    <a:pt x="1086171" y="1054101"/>
                    <a:pt x="1094684" y="1054101"/>
                  </a:cubicBezTo>
                  <a:cubicBezTo>
                    <a:pt x="1103196" y="1054101"/>
                    <a:pt x="1109884" y="1054101"/>
                    <a:pt x="1114748" y="1054101"/>
                  </a:cubicBezTo>
                  <a:cubicBezTo>
                    <a:pt x="1124476" y="1056534"/>
                    <a:pt x="1132988" y="1057141"/>
                    <a:pt x="1140285" y="1055925"/>
                  </a:cubicBezTo>
                  <a:cubicBezTo>
                    <a:pt x="1147581" y="1054710"/>
                    <a:pt x="1153661" y="1055317"/>
                    <a:pt x="1158525" y="1057749"/>
                  </a:cubicBezTo>
                  <a:cubicBezTo>
                    <a:pt x="1163389" y="1050453"/>
                    <a:pt x="1168253" y="1049237"/>
                    <a:pt x="1173117" y="1054101"/>
                  </a:cubicBezTo>
                  <a:cubicBezTo>
                    <a:pt x="1182845" y="1056534"/>
                    <a:pt x="1192573" y="1056534"/>
                    <a:pt x="1202302" y="1054101"/>
                  </a:cubicBezTo>
                  <a:lnTo>
                    <a:pt x="1235134" y="1043157"/>
                  </a:lnTo>
                  <a:lnTo>
                    <a:pt x="1246079" y="1046805"/>
                  </a:lnTo>
                  <a:lnTo>
                    <a:pt x="1249727" y="1046805"/>
                  </a:lnTo>
                  <a:cubicBezTo>
                    <a:pt x="1257023" y="1046805"/>
                    <a:pt x="1263711" y="1044373"/>
                    <a:pt x="1269791" y="1039509"/>
                  </a:cubicBezTo>
                  <a:cubicBezTo>
                    <a:pt x="1275871" y="1034645"/>
                    <a:pt x="1280127" y="1032213"/>
                    <a:pt x="1282559" y="1032213"/>
                  </a:cubicBezTo>
                  <a:lnTo>
                    <a:pt x="1289856" y="1024917"/>
                  </a:lnTo>
                  <a:lnTo>
                    <a:pt x="1293504" y="1013972"/>
                  </a:lnTo>
                  <a:cubicBezTo>
                    <a:pt x="1293504" y="1011541"/>
                    <a:pt x="1292288" y="1010324"/>
                    <a:pt x="1289856" y="1010324"/>
                  </a:cubicBezTo>
                  <a:cubicBezTo>
                    <a:pt x="1287423" y="1010324"/>
                    <a:pt x="1286207" y="1011541"/>
                    <a:pt x="1286207" y="1013972"/>
                  </a:cubicBezTo>
                  <a:lnTo>
                    <a:pt x="1271615" y="1010324"/>
                  </a:lnTo>
                  <a:cubicBezTo>
                    <a:pt x="1266751" y="1007893"/>
                    <a:pt x="1261887" y="1009109"/>
                    <a:pt x="1257023" y="1013972"/>
                  </a:cubicBezTo>
                  <a:lnTo>
                    <a:pt x="1249727" y="1010324"/>
                  </a:lnTo>
                  <a:lnTo>
                    <a:pt x="1246079" y="1021269"/>
                  </a:lnTo>
                  <a:lnTo>
                    <a:pt x="1224190" y="1010324"/>
                  </a:lnTo>
                  <a:cubicBezTo>
                    <a:pt x="1219326" y="1017621"/>
                    <a:pt x="1215678" y="1018837"/>
                    <a:pt x="1213246" y="1013972"/>
                  </a:cubicBezTo>
                  <a:cubicBezTo>
                    <a:pt x="1208382" y="1021269"/>
                    <a:pt x="1202302" y="1023701"/>
                    <a:pt x="1195006" y="1021269"/>
                  </a:cubicBezTo>
                  <a:lnTo>
                    <a:pt x="1187709" y="1021269"/>
                  </a:lnTo>
                  <a:cubicBezTo>
                    <a:pt x="1187709" y="1026133"/>
                    <a:pt x="1185277" y="1027349"/>
                    <a:pt x="1180413" y="1024917"/>
                  </a:cubicBezTo>
                  <a:lnTo>
                    <a:pt x="1173117" y="1024917"/>
                  </a:lnTo>
                  <a:cubicBezTo>
                    <a:pt x="1170685" y="1022485"/>
                    <a:pt x="1167037" y="1021877"/>
                    <a:pt x="1162173" y="1023093"/>
                  </a:cubicBezTo>
                  <a:cubicBezTo>
                    <a:pt x="1157309" y="1024309"/>
                    <a:pt x="1153661" y="1024917"/>
                    <a:pt x="1151229" y="1024917"/>
                  </a:cubicBezTo>
                  <a:lnTo>
                    <a:pt x="1136636" y="1021269"/>
                  </a:lnTo>
                  <a:cubicBezTo>
                    <a:pt x="1126908" y="1023701"/>
                    <a:pt x="1117180" y="1023701"/>
                    <a:pt x="1107452" y="1021269"/>
                  </a:cubicBezTo>
                  <a:lnTo>
                    <a:pt x="1089211" y="1024917"/>
                  </a:lnTo>
                  <a:cubicBezTo>
                    <a:pt x="1084347" y="1027349"/>
                    <a:pt x="1081307" y="1029173"/>
                    <a:pt x="1080091" y="1030389"/>
                  </a:cubicBezTo>
                  <a:cubicBezTo>
                    <a:pt x="1078875" y="1031605"/>
                    <a:pt x="1078267" y="1030997"/>
                    <a:pt x="1078267" y="1028565"/>
                  </a:cubicBezTo>
                  <a:cubicBezTo>
                    <a:pt x="1075835" y="1027349"/>
                    <a:pt x="1074315" y="1025525"/>
                    <a:pt x="1073707" y="1023093"/>
                  </a:cubicBezTo>
                  <a:lnTo>
                    <a:pt x="1074297" y="1017191"/>
                  </a:lnTo>
                  <a:lnTo>
                    <a:pt x="1072795" y="1017621"/>
                  </a:lnTo>
                  <a:cubicBezTo>
                    <a:pt x="1069147" y="1017621"/>
                    <a:pt x="1066107" y="1020053"/>
                    <a:pt x="1063675" y="1024917"/>
                  </a:cubicBezTo>
                  <a:cubicBezTo>
                    <a:pt x="1056379" y="1022485"/>
                    <a:pt x="1056379" y="1023701"/>
                    <a:pt x="1063675" y="1028565"/>
                  </a:cubicBezTo>
                  <a:lnTo>
                    <a:pt x="1067323" y="1035861"/>
                  </a:lnTo>
                  <a:lnTo>
                    <a:pt x="1056379" y="1039509"/>
                  </a:lnTo>
                  <a:lnTo>
                    <a:pt x="1030842" y="1032213"/>
                  </a:lnTo>
                  <a:cubicBezTo>
                    <a:pt x="1028410" y="1034645"/>
                    <a:pt x="1024762" y="1035861"/>
                    <a:pt x="1019898" y="1035861"/>
                  </a:cubicBezTo>
                  <a:lnTo>
                    <a:pt x="983417" y="1035861"/>
                  </a:lnTo>
                  <a:cubicBezTo>
                    <a:pt x="985849" y="1033429"/>
                    <a:pt x="982809" y="1029781"/>
                    <a:pt x="974297" y="1024917"/>
                  </a:cubicBezTo>
                  <a:cubicBezTo>
                    <a:pt x="965785" y="1020053"/>
                    <a:pt x="957881" y="1018837"/>
                    <a:pt x="950585" y="1021269"/>
                  </a:cubicBezTo>
                  <a:lnTo>
                    <a:pt x="921400" y="1010324"/>
                  </a:lnTo>
                  <a:cubicBezTo>
                    <a:pt x="901944" y="1005460"/>
                    <a:pt x="890999" y="1005460"/>
                    <a:pt x="888567" y="1010324"/>
                  </a:cubicBezTo>
                  <a:lnTo>
                    <a:pt x="881271" y="1006676"/>
                  </a:lnTo>
                  <a:cubicBezTo>
                    <a:pt x="883703" y="1004244"/>
                    <a:pt x="883703" y="1003028"/>
                    <a:pt x="881271" y="1003028"/>
                  </a:cubicBezTo>
                  <a:cubicBezTo>
                    <a:pt x="878839" y="1003028"/>
                    <a:pt x="876407" y="1004244"/>
                    <a:pt x="873975" y="1006676"/>
                  </a:cubicBezTo>
                  <a:lnTo>
                    <a:pt x="866679" y="1003028"/>
                  </a:lnTo>
                  <a:lnTo>
                    <a:pt x="855735" y="1003028"/>
                  </a:lnTo>
                  <a:lnTo>
                    <a:pt x="848439" y="1003028"/>
                  </a:lnTo>
                  <a:cubicBezTo>
                    <a:pt x="848439" y="1000596"/>
                    <a:pt x="846615" y="998772"/>
                    <a:pt x="842966" y="997556"/>
                  </a:cubicBezTo>
                  <a:cubicBezTo>
                    <a:pt x="839318" y="996340"/>
                    <a:pt x="837494" y="996948"/>
                    <a:pt x="837494" y="999380"/>
                  </a:cubicBezTo>
                  <a:lnTo>
                    <a:pt x="811958" y="992084"/>
                  </a:lnTo>
                  <a:lnTo>
                    <a:pt x="786421" y="984788"/>
                  </a:lnTo>
                  <a:lnTo>
                    <a:pt x="658739" y="948307"/>
                  </a:lnTo>
                  <a:cubicBezTo>
                    <a:pt x="655091" y="945875"/>
                    <a:pt x="652659" y="944507"/>
                    <a:pt x="651443" y="944203"/>
                  </a:cubicBezTo>
                  <a:close/>
                  <a:moveTo>
                    <a:pt x="713460" y="948307"/>
                  </a:moveTo>
                  <a:cubicBezTo>
                    <a:pt x="713460" y="950739"/>
                    <a:pt x="715892" y="953171"/>
                    <a:pt x="720756" y="955603"/>
                  </a:cubicBezTo>
                  <a:cubicBezTo>
                    <a:pt x="725620" y="958035"/>
                    <a:pt x="729268" y="956820"/>
                    <a:pt x="731700" y="951955"/>
                  </a:cubicBezTo>
                  <a:lnTo>
                    <a:pt x="735348" y="955603"/>
                  </a:lnTo>
                  <a:cubicBezTo>
                    <a:pt x="732916" y="960468"/>
                    <a:pt x="734132" y="962899"/>
                    <a:pt x="738996" y="962899"/>
                  </a:cubicBezTo>
                  <a:cubicBezTo>
                    <a:pt x="741428" y="962899"/>
                    <a:pt x="743860" y="961684"/>
                    <a:pt x="746292" y="959251"/>
                  </a:cubicBezTo>
                  <a:cubicBezTo>
                    <a:pt x="748724" y="956820"/>
                    <a:pt x="749941" y="954387"/>
                    <a:pt x="749941" y="951955"/>
                  </a:cubicBezTo>
                  <a:cubicBezTo>
                    <a:pt x="745076" y="951955"/>
                    <a:pt x="741428" y="951347"/>
                    <a:pt x="738996" y="950131"/>
                  </a:cubicBezTo>
                  <a:cubicBezTo>
                    <a:pt x="736564" y="948915"/>
                    <a:pt x="734132" y="948307"/>
                    <a:pt x="731700" y="948307"/>
                  </a:cubicBezTo>
                  <a:cubicBezTo>
                    <a:pt x="726836" y="948307"/>
                    <a:pt x="723188" y="948307"/>
                    <a:pt x="720756" y="948307"/>
                  </a:cubicBezTo>
                  <a:cubicBezTo>
                    <a:pt x="718324" y="948307"/>
                    <a:pt x="715892" y="948307"/>
                    <a:pt x="713460" y="948307"/>
                  </a:cubicBezTo>
                  <a:close/>
                  <a:moveTo>
                    <a:pt x="793717" y="962899"/>
                  </a:moveTo>
                  <a:cubicBezTo>
                    <a:pt x="788853" y="962899"/>
                    <a:pt x="785205" y="965332"/>
                    <a:pt x="782773" y="970196"/>
                  </a:cubicBezTo>
                  <a:lnTo>
                    <a:pt x="797366" y="973844"/>
                  </a:lnTo>
                  <a:cubicBezTo>
                    <a:pt x="799798" y="968980"/>
                    <a:pt x="798581" y="965332"/>
                    <a:pt x="793717" y="962899"/>
                  </a:cubicBezTo>
                  <a:close/>
                  <a:moveTo>
                    <a:pt x="811958" y="970196"/>
                  </a:moveTo>
                  <a:lnTo>
                    <a:pt x="811958" y="977492"/>
                  </a:lnTo>
                  <a:cubicBezTo>
                    <a:pt x="807094" y="975060"/>
                    <a:pt x="804662" y="975060"/>
                    <a:pt x="804662" y="977492"/>
                  </a:cubicBezTo>
                  <a:lnTo>
                    <a:pt x="815606" y="984788"/>
                  </a:lnTo>
                  <a:lnTo>
                    <a:pt x="817443" y="985418"/>
                  </a:lnTo>
                  <a:lnTo>
                    <a:pt x="819254" y="988436"/>
                  </a:lnTo>
                  <a:lnTo>
                    <a:pt x="820555" y="986485"/>
                  </a:lnTo>
                  <a:lnTo>
                    <a:pt x="823586" y="987524"/>
                  </a:lnTo>
                  <a:cubicBezTo>
                    <a:pt x="830426" y="989348"/>
                    <a:pt x="833846" y="988436"/>
                    <a:pt x="833846" y="984788"/>
                  </a:cubicBezTo>
                  <a:cubicBezTo>
                    <a:pt x="833846" y="979924"/>
                    <a:pt x="835062" y="977492"/>
                    <a:pt x="837494" y="977492"/>
                  </a:cubicBezTo>
                  <a:cubicBezTo>
                    <a:pt x="839926" y="977492"/>
                    <a:pt x="841142" y="979924"/>
                    <a:pt x="841142" y="984788"/>
                  </a:cubicBezTo>
                  <a:cubicBezTo>
                    <a:pt x="841142" y="989652"/>
                    <a:pt x="849654" y="994516"/>
                    <a:pt x="866679" y="999380"/>
                  </a:cubicBezTo>
                  <a:lnTo>
                    <a:pt x="873975" y="992084"/>
                  </a:lnTo>
                  <a:cubicBezTo>
                    <a:pt x="871543" y="989652"/>
                    <a:pt x="871543" y="987828"/>
                    <a:pt x="873975" y="986612"/>
                  </a:cubicBezTo>
                  <a:cubicBezTo>
                    <a:pt x="876407" y="985396"/>
                    <a:pt x="878839" y="986004"/>
                    <a:pt x="881271" y="988436"/>
                  </a:cubicBezTo>
                  <a:lnTo>
                    <a:pt x="895863" y="992084"/>
                  </a:lnTo>
                  <a:cubicBezTo>
                    <a:pt x="900727" y="989652"/>
                    <a:pt x="882487" y="984788"/>
                    <a:pt x="841142" y="977492"/>
                  </a:cubicBezTo>
                  <a:lnTo>
                    <a:pt x="811958" y="970196"/>
                  </a:lnTo>
                  <a:close/>
                  <a:moveTo>
                    <a:pt x="916840" y="994820"/>
                  </a:moveTo>
                  <a:cubicBezTo>
                    <a:pt x="915016" y="994212"/>
                    <a:pt x="912888" y="994516"/>
                    <a:pt x="910456" y="995732"/>
                  </a:cubicBezTo>
                  <a:cubicBezTo>
                    <a:pt x="908024" y="998164"/>
                    <a:pt x="908024" y="999988"/>
                    <a:pt x="910456" y="1001204"/>
                  </a:cubicBezTo>
                  <a:cubicBezTo>
                    <a:pt x="912888" y="1002420"/>
                    <a:pt x="916536" y="1003028"/>
                    <a:pt x="921400" y="1003028"/>
                  </a:cubicBezTo>
                  <a:cubicBezTo>
                    <a:pt x="921400" y="1003028"/>
                    <a:pt x="922008" y="1002420"/>
                    <a:pt x="923224" y="1001204"/>
                  </a:cubicBezTo>
                  <a:cubicBezTo>
                    <a:pt x="924440" y="999988"/>
                    <a:pt x="923832" y="999380"/>
                    <a:pt x="921400" y="999380"/>
                  </a:cubicBezTo>
                  <a:cubicBezTo>
                    <a:pt x="920184" y="996948"/>
                    <a:pt x="918664" y="995428"/>
                    <a:pt x="916840" y="994820"/>
                  </a:cubicBezTo>
                  <a:close/>
                  <a:moveTo>
                    <a:pt x="817690" y="126448"/>
                  </a:moveTo>
                  <a:lnTo>
                    <a:pt x="822473" y="135216"/>
                  </a:lnTo>
                  <a:lnTo>
                    <a:pt x="821078" y="130682"/>
                  </a:lnTo>
                  <a:lnTo>
                    <a:pt x="817690" y="1264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388" name="文本框 387">
            <a:extLst>
              <a:ext uri="{FF2B5EF4-FFF2-40B4-BE49-F238E27FC236}">
                <a16:creationId xmlns:a16="http://schemas.microsoft.com/office/drawing/2014/main" id="{07D2D2C7-75F4-960A-8235-915DFBCBF9E3}"/>
              </a:ext>
            </a:extLst>
          </p:cNvPr>
          <p:cNvSpPr txBox="1"/>
          <p:nvPr/>
        </p:nvSpPr>
        <p:spPr>
          <a:xfrm>
            <a:off x="9578774" y="858618"/>
            <a:ext cx="22365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000">
                <a:solidFill>
                  <a:srgbClr val="EDEDED"/>
                </a:solidFill>
                <a:effectLst>
                  <a:outerShdw blurRad="38100" dist="76200" dir="2700000" algn="tl">
                    <a:srgbClr val="224642">
                      <a:alpha val="19000"/>
                    </a:srgbClr>
                  </a:outerShdw>
                </a:effectLst>
                <a:latin typeface="阿里妈妈东方大楷" pitchFamily="2" charset="-122"/>
                <a:ea typeface="阿里妈妈东方大楷" pitchFamily="2" charset="-122"/>
              </a:defRPr>
            </a:lvl1pPr>
          </a:lstStyle>
          <a:p>
            <a:r>
              <a:rPr lang="zh-CN" altLang="en-US" dirty="0"/>
              <a:t>目录</a:t>
            </a:r>
          </a:p>
        </p:txBody>
      </p:sp>
      <p:sp>
        <p:nvSpPr>
          <p:cNvPr id="392" name="文本框 391">
            <a:extLst>
              <a:ext uri="{FF2B5EF4-FFF2-40B4-BE49-F238E27FC236}">
                <a16:creationId xmlns:a16="http://schemas.microsoft.com/office/drawing/2014/main" id="{F9EB4161-6A07-B2BE-3AAD-096986C711C9}"/>
              </a:ext>
            </a:extLst>
          </p:cNvPr>
          <p:cNvSpPr txBox="1"/>
          <p:nvPr/>
        </p:nvSpPr>
        <p:spPr>
          <a:xfrm>
            <a:off x="8194873" y="473898"/>
            <a:ext cx="34980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n w="127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4400" dirty="0"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4F09D97-7D14-6C55-4CF0-9B27CC16B682}"/>
              </a:ext>
            </a:extLst>
          </p:cNvPr>
          <p:cNvGrpSpPr/>
          <p:nvPr/>
        </p:nvGrpSpPr>
        <p:grpSpPr>
          <a:xfrm>
            <a:off x="2061538" y="2740295"/>
            <a:ext cx="3747459" cy="688705"/>
            <a:chOff x="2035411" y="2661461"/>
            <a:chExt cx="3747459" cy="68870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223E14D-5B7E-E7CE-3D77-1AB737CEDAB5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5BC928F-7854-EF2A-0AB8-A03B76409EE8}"/>
                </a:ext>
              </a:extLst>
            </p:cNvPr>
            <p:cNvSpPr txBox="1"/>
            <p:nvPr/>
          </p:nvSpPr>
          <p:spPr>
            <a:xfrm>
              <a:off x="2203329" y="2703835"/>
              <a:ext cx="7457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009411A-5296-4AD1-4A00-C8161AB0F46B}"/>
                </a:ext>
              </a:extLst>
            </p:cNvPr>
            <p:cNvSpPr/>
            <p:nvPr/>
          </p:nvSpPr>
          <p:spPr>
            <a:xfrm>
              <a:off x="2963387" y="2800552"/>
              <a:ext cx="574788" cy="399158"/>
            </a:xfrm>
            <a:custGeom>
              <a:avLst/>
              <a:gdLst>
                <a:gd name="connsiteX0" fmla="*/ 342900 w 914400"/>
                <a:gd name="connsiteY0" fmla="*/ 0 h 635000"/>
                <a:gd name="connsiteX1" fmla="*/ 431800 w 914400"/>
                <a:gd name="connsiteY1" fmla="*/ 63500 h 635000"/>
                <a:gd name="connsiteX2" fmla="*/ 463550 w 914400"/>
                <a:gd name="connsiteY2" fmla="*/ 50800 h 635000"/>
                <a:gd name="connsiteX3" fmla="*/ 546100 w 914400"/>
                <a:gd name="connsiteY3" fmla="*/ 139700 h 635000"/>
                <a:gd name="connsiteX4" fmla="*/ 476250 w 914400"/>
                <a:gd name="connsiteY4" fmla="*/ 222250 h 635000"/>
                <a:gd name="connsiteX5" fmla="*/ 425450 w 914400"/>
                <a:gd name="connsiteY5" fmla="*/ 184150 h 635000"/>
                <a:gd name="connsiteX6" fmla="*/ 469900 w 914400"/>
                <a:gd name="connsiteY6" fmla="*/ 152400 h 635000"/>
                <a:gd name="connsiteX7" fmla="*/ 438150 w 914400"/>
                <a:gd name="connsiteY7" fmla="*/ 133350 h 635000"/>
                <a:gd name="connsiteX8" fmla="*/ 387350 w 914400"/>
                <a:gd name="connsiteY8" fmla="*/ 190500 h 635000"/>
                <a:gd name="connsiteX9" fmla="*/ 622300 w 914400"/>
                <a:gd name="connsiteY9" fmla="*/ 298450 h 635000"/>
                <a:gd name="connsiteX10" fmla="*/ 838200 w 914400"/>
                <a:gd name="connsiteY10" fmla="*/ 234950 h 635000"/>
                <a:gd name="connsiteX11" fmla="*/ 914400 w 914400"/>
                <a:gd name="connsiteY11" fmla="*/ 177800 h 635000"/>
                <a:gd name="connsiteX12" fmla="*/ 685800 w 914400"/>
                <a:gd name="connsiteY12" fmla="*/ 425450 h 635000"/>
                <a:gd name="connsiteX13" fmla="*/ 469900 w 914400"/>
                <a:gd name="connsiteY13" fmla="*/ 539750 h 635000"/>
                <a:gd name="connsiteX14" fmla="*/ 508000 w 914400"/>
                <a:gd name="connsiteY14" fmla="*/ 571500 h 635000"/>
                <a:gd name="connsiteX15" fmla="*/ 546100 w 914400"/>
                <a:gd name="connsiteY15" fmla="*/ 552450 h 635000"/>
                <a:gd name="connsiteX16" fmla="*/ 514350 w 914400"/>
                <a:gd name="connsiteY16" fmla="*/ 546100 h 635000"/>
                <a:gd name="connsiteX17" fmla="*/ 514350 w 914400"/>
                <a:gd name="connsiteY17" fmla="*/ 514350 h 635000"/>
                <a:gd name="connsiteX18" fmla="*/ 552450 w 914400"/>
                <a:gd name="connsiteY18" fmla="*/ 495300 h 635000"/>
                <a:gd name="connsiteX19" fmla="*/ 590550 w 914400"/>
                <a:gd name="connsiteY19" fmla="*/ 533400 h 635000"/>
                <a:gd name="connsiteX20" fmla="*/ 495300 w 914400"/>
                <a:gd name="connsiteY20" fmla="*/ 609600 h 635000"/>
                <a:gd name="connsiteX21" fmla="*/ 444500 w 914400"/>
                <a:gd name="connsiteY21" fmla="*/ 577850 h 635000"/>
                <a:gd name="connsiteX22" fmla="*/ 412750 w 914400"/>
                <a:gd name="connsiteY22" fmla="*/ 590550 h 635000"/>
                <a:gd name="connsiteX23" fmla="*/ 374650 w 914400"/>
                <a:gd name="connsiteY23" fmla="*/ 539750 h 635000"/>
                <a:gd name="connsiteX24" fmla="*/ 400050 w 914400"/>
                <a:gd name="connsiteY24" fmla="*/ 501650 h 635000"/>
                <a:gd name="connsiteX25" fmla="*/ 419100 w 914400"/>
                <a:gd name="connsiteY25" fmla="*/ 444500 h 635000"/>
                <a:gd name="connsiteX26" fmla="*/ 622300 w 914400"/>
                <a:gd name="connsiteY26" fmla="*/ 412750 h 635000"/>
                <a:gd name="connsiteX27" fmla="*/ 850900 w 914400"/>
                <a:gd name="connsiteY27" fmla="*/ 273050 h 635000"/>
                <a:gd name="connsiteX28" fmla="*/ 850900 w 914400"/>
                <a:gd name="connsiteY28" fmla="*/ 266700 h 635000"/>
                <a:gd name="connsiteX29" fmla="*/ 501650 w 914400"/>
                <a:gd name="connsiteY29" fmla="*/ 419100 h 635000"/>
                <a:gd name="connsiteX30" fmla="*/ 234950 w 914400"/>
                <a:gd name="connsiteY30" fmla="*/ 419100 h 635000"/>
                <a:gd name="connsiteX31" fmla="*/ 158750 w 914400"/>
                <a:gd name="connsiteY31" fmla="*/ 508000 h 635000"/>
                <a:gd name="connsiteX32" fmla="*/ 209550 w 914400"/>
                <a:gd name="connsiteY32" fmla="*/ 571500 h 635000"/>
                <a:gd name="connsiteX33" fmla="*/ 254000 w 914400"/>
                <a:gd name="connsiteY33" fmla="*/ 539750 h 635000"/>
                <a:gd name="connsiteX34" fmla="*/ 196850 w 914400"/>
                <a:gd name="connsiteY34" fmla="*/ 514350 h 635000"/>
                <a:gd name="connsiteX35" fmla="*/ 254000 w 914400"/>
                <a:gd name="connsiteY35" fmla="*/ 469900 h 635000"/>
                <a:gd name="connsiteX36" fmla="*/ 311150 w 914400"/>
                <a:gd name="connsiteY36" fmla="*/ 539750 h 635000"/>
                <a:gd name="connsiteX37" fmla="*/ 190500 w 914400"/>
                <a:gd name="connsiteY37" fmla="*/ 635000 h 635000"/>
                <a:gd name="connsiteX38" fmla="*/ 101600 w 914400"/>
                <a:gd name="connsiteY38" fmla="*/ 565150 h 635000"/>
                <a:gd name="connsiteX39" fmla="*/ 0 w 914400"/>
                <a:gd name="connsiteY39" fmla="*/ 476250 h 635000"/>
                <a:gd name="connsiteX40" fmla="*/ 0 w 914400"/>
                <a:gd name="connsiteY40" fmla="*/ 457200 h 635000"/>
                <a:gd name="connsiteX41" fmla="*/ 69850 w 914400"/>
                <a:gd name="connsiteY41" fmla="*/ 393700 h 635000"/>
                <a:gd name="connsiteX42" fmla="*/ 57150 w 914400"/>
                <a:gd name="connsiteY42" fmla="*/ 374650 h 635000"/>
                <a:gd name="connsiteX43" fmla="*/ 190500 w 914400"/>
                <a:gd name="connsiteY43" fmla="*/ 311150 h 635000"/>
                <a:gd name="connsiteX44" fmla="*/ 527050 w 914400"/>
                <a:gd name="connsiteY44" fmla="*/ 361950 h 635000"/>
                <a:gd name="connsiteX45" fmla="*/ 679450 w 914400"/>
                <a:gd name="connsiteY45" fmla="*/ 349250 h 635000"/>
                <a:gd name="connsiteX46" fmla="*/ 692150 w 914400"/>
                <a:gd name="connsiteY46" fmla="*/ 336550 h 635000"/>
                <a:gd name="connsiteX47" fmla="*/ 673100 w 914400"/>
                <a:gd name="connsiteY47" fmla="*/ 330200 h 635000"/>
                <a:gd name="connsiteX48" fmla="*/ 558800 w 914400"/>
                <a:gd name="connsiteY48" fmla="*/ 342900 h 635000"/>
                <a:gd name="connsiteX49" fmla="*/ 209550 w 914400"/>
                <a:gd name="connsiteY49" fmla="*/ 171450 h 635000"/>
                <a:gd name="connsiteX50" fmla="*/ 247650 w 914400"/>
                <a:gd name="connsiteY50" fmla="*/ 120650 h 635000"/>
                <a:gd name="connsiteX51" fmla="*/ 342900 w 914400"/>
                <a:gd name="connsiteY51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14400" h="635000">
                  <a:moveTo>
                    <a:pt x="342900" y="0"/>
                  </a:moveTo>
                  <a:cubicBezTo>
                    <a:pt x="381000" y="0"/>
                    <a:pt x="419100" y="38100"/>
                    <a:pt x="431800" y="63500"/>
                  </a:cubicBezTo>
                  <a:cubicBezTo>
                    <a:pt x="444500" y="50800"/>
                    <a:pt x="450850" y="50800"/>
                    <a:pt x="463550" y="50800"/>
                  </a:cubicBezTo>
                  <a:cubicBezTo>
                    <a:pt x="514350" y="50800"/>
                    <a:pt x="546100" y="101600"/>
                    <a:pt x="546100" y="139700"/>
                  </a:cubicBezTo>
                  <a:cubicBezTo>
                    <a:pt x="546100" y="177800"/>
                    <a:pt x="514350" y="222250"/>
                    <a:pt x="476250" y="222250"/>
                  </a:cubicBezTo>
                  <a:cubicBezTo>
                    <a:pt x="457200" y="222250"/>
                    <a:pt x="425450" y="209550"/>
                    <a:pt x="425450" y="184150"/>
                  </a:cubicBezTo>
                  <a:cubicBezTo>
                    <a:pt x="425450" y="158750"/>
                    <a:pt x="444500" y="139700"/>
                    <a:pt x="469900" y="152400"/>
                  </a:cubicBezTo>
                  <a:cubicBezTo>
                    <a:pt x="463550" y="139700"/>
                    <a:pt x="457200" y="133350"/>
                    <a:pt x="438150" y="133350"/>
                  </a:cubicBezTo>
                  <a:cubicBezTo>
                    <a:pt x="400050" y="133350"/>
                    <a:pt x="387350" y="177800"/>
                    <a:pt x="387350" y="190500"/>
                  </a:cubicBezTo>
                  <a:cubicBezTo>
                    <a:pt x="387350" y="292100"/>
                    <a:pt x="596900" y="298450"/>
                    <a:pt x="622300" y="298450"/>
                  </a:cubicBezTo>
                  <a:cubicBezTo>
                    <a:pt x="692150" y="298450"/>
                    <a:pt x="755650" y="279400"/>
                    <a:pt x="838200" y="234950"/>
                  </a:cubicBezTo>
                  <a:cubicBezTo>
                    <a:pt x="863600" y="222250"/>
                    <a:pt x="895350" y="190500"/>
                    <a:pt x="914400" y="177800"/>
                  </a:cubicBezTo>
                  <a:cubicBezTo>
                    <a:pt x="895350" y="254000"/>
                    <a:pt x="768350" y="393700"/>
                    <a:pt x="685800" y="425450"/>
                  </a:cubicBezTo>
                  <a:cubicBezTo>
                    <a:pt x="628650" y="444500"/>
                    <a:pt x="469900" y="457200"/>
                    <a:pt x="469900" y="539750"/>
                  </a:cubicBezTo>
                  <a:cubicBezTo>
                    <a:pt x="469900" y="552450"/>
                    <a:pt x="495300" y="571500"/>
                    <a:pt x="508000" y="571500"/>
                  </a:cubicBezTo>
                  <a:cubicBezTo>
                    <a:pt x="527050" y="571500"/>
                    <a:pt x="533400" y="565150"/>
                    <a:pt x="546100" y="552450"/>
                  </a:cubicBezTo>
                  <a:cubicBezTo>
                    <a:pt x="539750" y="546100"/>
                    <a:pt x="527050" y="546100"/>
                    <a:pt x="514350" y="546100"/>
                  </a:cubicBezTo>
                  <a:lnTo>
                    <a:pt x="514350" y="514350"/>
                  </a:lnTo>
                  <a:cubicBezTo>
                    <a:pt x="527050" y="501650"/>
                    <a:pt x="533400" y="495300"/>
                    <a:pt x="552450" y="495300"/>
                  </a:cubicBezTo>
                  <a:cubicBezTo>
                    <a:pt x="584200" y="495300"/>
                    <a:pt x="590550" y="514350"/>
                    <a:pt x="590550" y="533400"/>
                  </a:cubicBezTo>
                  <a:cubicBezTo>
                    <a:pt x="590550" y="590550"/>
                    <a:pt x="514350" y="609600"/>
                    <a:pt x="495300" y="609600"/>
                  </a:cubicBezTo>
                  <a:cubicBezTo>
                    <a:pt x="463550" y="609600"/>
                    <a:pt x="469900" y="577850"/>
                    <a:pt x="444500" y="577850"/>
                  </a:cubicBezTo>
                  <a:cubicBezTo>
                    <a:pt x="431800" y="577850"/>
                    <a:pt x="431800" y="590550"/>
                    <a:pt x="412750" y="590550"/>
                  </a:cubicBezTo>
                  <a:cubicBezTo>
                    <a:pt x="387350" y="590550"/>
                    <a:pt x="374650" y="552450"/>
                    <a:pt x="374650" y="539750"/>
                  </a:cubicBezTo>
                  <a:cubicBezTo>
                    <a:pt x="374650" y="527050"/>
                    <a:pt x="393700" y="514350"/>
                    <a:pt x="400050" y="501650"/>
                  </a:cubicBezTo>
                  <a:cubicBezTo>
                    <a:pt x="400050" y="482600"/>
                    <a:pt x="387350" y="450850"/>
                    <a:pt x="419100" y="444500"/>
                  </a:cubicBezTo>
                  <a:cubicBezTo>
                    <a:pt x="476250" y="425450"/>
                    <a:pt x="552450" y="425450"/>
                    <a:pt x="622300" y="412750"/>
                  </a:cubicBezTo>
                  <a:cubicBezTo>
                    <a:pt x="685800" y="400050"/>
                    <a:pt x="787400" y="349250"/>
                    <a:pt x="850900" y="273050"/>
                  </a:cubicBezTo>
                  <a:lnTo>
                    <a:pt x="850900" y="266700"/>
                  </a:lnTo>
                  <a:cubicBezTo>
                    <a:pt x="812800" y="336550"/>
                    <a:pt x="584200" y="419100"/>
                    <a:pt x="501650" y="419100"/>
                  </a:cubicBezTo>
                  <a:lnTo>
                    <a:pt x="234950" y="419100"/>
                  </a:lnTo>
                  <a:cubicBezTo>
                    <a:pt x="165100" y="438150"/>
                    <a:pt x="158750" y="469900"/>
                    <a:pt x="158750" y="508000"/>
                  </a:cubicBezTo>
                  <a:cubicBezTo>
                    <a:pt x="158750" y="552450"/>
                    <a:pt x="190500" y="571500"/>
                    <a:pt x="209550" y="571500"/>
                  </a:cubicBezTo>
                  <a:cubicBezTo>
                    <a:pt x="215900" y="571500"/>
                    <a:pt x="234950" y="558800"/>
                    <a:pt x="254000" y="539750"/>
                  </a:cubicBezTo>
                  <a:cubicBezTo>
                    <a:pt x="241300" y="539750"/>
                    <a:pt x="196850" y="546100"/>
                    <a:pt x="196850" y="514350"/>
                  </a:cubicBezTo>
                  <a:cubicBezTo>
                    <a:pt x="196850" y="482600"/>
                    <a:pt x="241300" y="469900"/>
                    <a:pt x="254000" y="469900"/>
                  </a:cubicBezTo>
                  <a:cubicBezTo>
                    <a:pt x="304800" y="469900"/>
                    <a:pt x="311150" y="508000"/>
                    <a:pt x="311150" y="539750"/>
                  </a:cubicBezTo>
                  <a:cubicBezTo>
                    <a:pt x="311150" y="609600"/>
                    <a:pt x="228600" y="635000"/>
                    <a:pt x="190500" y="635000"/>
                  </a:cubicBezTo>
                  <a:cubicBezTo>
                    <a:pt x="158750" y="635000"/>
                    <a:pt x="88900" y="615950"/>
                    <a:pt x="101600" y="565150"/>
                  </a:cubicBezTo>
                  <a:cubicBezTo>
                    <a:pt x="19050" y="571500"/>
                    <a:pt x="0" y="527050"/>
                    <a:pt x="0" y="476250"/>
                  </a:cubicBezTo>
                  <a:lnTo>
                    <a:pt x="0" y="457200"/>
                  </a:lnTo>
                  <a:cubicBezTo>
                    <a:pt x="12700" y="406400"/>
                    <a:pt x="69850" y="406400"/>
                    <a:pt x="69850" y="393700"/>
                  </a:cubicBezTo>
                  <a:cubicBezTo>
                    <a:pt x="69850" y="374650"/>
                    <a:pt x="57150" y="393700"/>
                    <a:pt x="57150" y="374650"/>
                  </a:cubicBezTo>
                  <a:cubicBezTo>
                    <a:pt x="57150" y="304800"/>
                    <a:pt x="177800" y="311150"/>
                    <a:pt x="190500" y="311150"/>
                  </a:cubicBezTo>
                  <a:cubicBezTo>
                    <a:pt x="304800" y="311150"/>
                    <a:pt x="406400" y="361950"/>
                    <a:pt x="527050" y="361950"/>
                  </a:cubicBezTo>
                  <a:cubicBezTo>
                    <a:pt x="539750" y="361950"/>
                    <a:pt x="622300" y="355600"/>
                    <a:pt x="679450" y="349250"/>
                  </a:cubicBezTo>
                  <a:cubicBezTo>
                    <a:pt x="679450" y="342900"/>
                    <a:pt x="685800" y="342900"/>
                    <a:pt x="692150" y="336550"/>
                  </a:cubicBezTo>
                  <a:cubicBezTo>
                    <a:pt x="685800" y="330200"/>
                    <a:pt x="685800" y="330200"/>
                    <a:pt x="673100" y="330200"/>
                  </a:cubicBezTo>
                  <a:cubicBezTo>
                    <a:pt x="654050" y="330200"/>
                    <a:pt x="577850" y="342900"/>
                    <a:pt x="558800" y="342900"/>
                  </a:cubicBezTo>
                  <a:cubicBezTo>
                    <a:pt x="476250" y="342900"/>
                    <a:pt x="209550" y="317500"/>
                    <a:pt x="209550" y="171450"/>
                  </a:cubicBezTo>
                  <a:cubicBezTo>
                    <a:pt x="209550" y="152400"/>
                    <a:pt x="241300" y="127000"/>
                    <a:pt x="247650" y="120650"/>
                  </a:cubicBezTo>
                  <a:cubicBezTo>
                    <a:pt x="228600" y="63500"/>
                    <a:pt x="285750" y="0"/>
                    <a:pt x="34290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3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E8C8D58-D82C-6E85-93B3-A5215A121E56}"/>
                </a:ext>
              </a:extLst>
            </p:cNvPr>
            <p:cNvSpPr txBox="1"/>
            <p:nvPr/>
          </p:nvSpPr>
          <p:spPr>
            <a:xfrm>
              <a:off x="3570820" y="2824662"/>
              <a:ext cx="18413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845B294-D541-9619-B004-B0AC5436FA2B}"/>
              </a:ext>
            </a:extLst>
          </p:cNvPr>
          <p:cNvGrpSpPr/>
          <p:nvPr/>
        </p:nvGrpSpPr>
        <p:grpSpPr>
          <a:xfrm>
            <a:off x="6381691" y="2740295"/>
            <a:ext cx="3747459" cy="688705"/>
            <a:chOff x="2035411" y="2661461"/>
            <a:chExt cx="3747459" cy="688705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6466485-33E0-DE19-09F7-A1F70A942EFC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B926A2A-ACD3-C69B-981C-31B1D64BDB27}"/>
                </a:ext>
              </a:extLst>
            </p:cNvPr>
            <p:cNvSpPr txBox="1"/>
            <p:nvPr/>
          </p:nvSpPr>
          <p:spPr>
            <a:xfrm>
              <a:off x="2184279" y="2703835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0AA0B82-114A-49D0-C8B0-571AF27F6AEF}"/>
                </a:ext>
              </a:extLst>
            </p:cNvPr>
            <p:cNvSpPr/>
            <p:nvPr/>
          </p:nvSpPr>
          <p:spPr>
            <a:xfrm>
              <a:off x="2963387" y="2800552"/>
              <a:ext cx="574788" cy="399158"/>
            </a:xfrm>
            <a:custGeom>
              <a:avLst/>
              <a:gdLst>
                <a:gd name="connsiteX0" fmla="*/ 342900 w 914400"/>
                <a:gd name="connsiteY0" fmla="*/ 0 h 635000"/>
                <a:gd name="connsiteX1" fmla="*/ 431800 w 914400"/>
                <a:gd name="connsiteY1" fmla="*/ 63500 h 635000"/>
                <a:gd name="connsiteX2" fmla="*/ 463550 w 914400"/>
                <a:gd name="connsiteY2" fmla="*/ 50800 h 635000"/>
                <a:gd name="connsiteX3" fmla="*/ 546100 w 914400"/>
                <a:gd name="connsiteY3" fmla="*/ 139700 h 635000"/>
                <a:gd name="connsiteX4" fmla="*/ 476250 w 914400"/>
                <a:gd name="connsiteY4" fmla="*/ 222250 h 635000"/>
                <a:gd name="connsiteX5" fmla="*/ 425450 w 914400"/>
                <a:gd name="connsiteY5" fmla="*/ 184150 h 635000"/>
                <a:gd name="connsiteX6" fmla="*/ 469900 w 914400"/>
                <a:gd name="connsiteY6" fmla="*/ 152400 h 635000"/>
                <a:gd name="connsiteX7" fmla="*/ 438150 w 914400"/>
                <a:gd name="connsiteY7" fmla="*/ 133350 h 635000"/>
                <a:gd name="connsiteX8" fmla="*/ 387350 w 914400"/>
                <a:gd name="connsiteY8" fmla="*/ 190500 h 635000"/>
                <a:gd name="connsiteX9" fmla="*/ 622300 w 914400"/>
                <a:gd name="connsiteY9" fmla="*/ 298450 h 635000"/>
                <a:gd name="connsiteX10" fmla="*/ 838200 w 914400"/>
                <a:gd name="connsiteY10" fmla="*/ 234950 h 635000"/>
                <a:gd name="connsiteX11" fmla="*/ 914400 w 914400"/>
                <a:gd name="connsiteY11" fmla="*/ 177800 h 635000"/>
                <a:gd name="connsiteX12" fmla="*/ 685800 w 914400"/>
                <a:gd name="connsiteY12" fmla="*/ 425450 h 635000"/>
                <a:gd name="connsiteX13" fmla="*/ 469900 w 914400"/>
                <a:gd name="connsiteY13" fmla="*/ 539750 h 635000"/>
                <a:gd name="connsiteX14" fmla="*/ 508000 w 914400"/>
                <a:gd name="connsiteY14" fmla="*/ 571500 h 635000"/>
                <a:gd name="connsiteX15" fmla="*/ 546100 w 914400"/>
                <a:gd name="connsiteY15" fmla="*/ 552450 h 635000"/>
                <a:gd name="connsiteX16" fmla="*/ 514350 w 914400"/>
                <a:gd name="connsiteY16" fmla="*/ 546100 h 635000"/>
                <a:gd name="connsiteX17" fmla="*/ 514350 w 914400"/>
                <a:gd name="connsiteY17" fmla="*/ 514350 h 635000"/>
                <a:gd name="connsiteX18" fmla="*/ 552450 w 914400"/>
                <a:gd name="connsiteY18" fmla="*/ 495300 h 635000"/>
                <a:gd name="connsiteX19" fmla="*/ 590550 w 914400"/>
                <a:gd name="connsiteY19" fmla="*/ 533400 h 635000"/>
                <a:gd name="connsiteX20" fmla="*/ 495300 w 914400"/>
                <a:gd name="connsiteY20" fmla="*/ 609600 h 635000"/>
                <a:gd name="connsiteX21" fmla="*/ 444500 w 914400"/>
                <a:gd name="connsiteY21" fmla="*/ 577850 h 635000"/>
                <a:gd name="connsiteX22" fmla="*/ 412750 w 914400"/>
                <a:gd name="connsiteY22" fmla="*/ 590550 h 635000"/>
                <a:gd name="connsiteX23" fmla="*/ 374650 w 914400"/>
                <a:gd name="connsiteY23" fmla="*/ 539750 h 635000"/>
                <a:gd name="connsiteX24" fmla="*/ 400050 w 914400"/>
                <a:gd name="connsiteY24" fmla="*/ 501650 h 635000"/>
                <a:gd name="connsiteX25" fmla="*/ 419100 w 914400"/>
                <a:gd name="connsiteY25" fmla="*/ 444500 h 635000"/>
                <a:gd name="connsiteX26" fmla="*/ 622300 w 914400"/>
                <a:gd name="connsiteY26" fmla="*/ 412750 h 635000"/>
                <a:gd name="connsiteX27" fmla="*/ 850900 w 914400"/>
                <a:gd name="connsiteY27" fmla="*/ 273050 h 635000"/>
                <a:gd name="connsiteX28" fmla="*/ 850900 w 914400"/>
                <a:gd name="connsiteY28" fmla="*/ 266700 h 635000"/>
                <a:gd name="connsiteX29" fmla="*/ 501650 w 914400"/>
                <a:gd name="connsiteY29" fmla="*/ 419100 h 635000"/>
                <a:gd name="connsiteX30" fmla="*/ 234950 w 914400"/>
                <a:gd name="connsiteY30" fmla="*/ 419100 h 635000"/>
                <a:gd name="connsiteX31" fmla="*/ 158750 w 914400"/>
                <a:gd name="connsiteY31" fmla="*/ 508000 h 635000"/>
                <a:gd name="connsiteX32" fmla="*/ 209550 w 914400"/>
                <a:gd name="connsiteY32" fmla="*/ 571500 h 635000"/>
                <a:gd name="connsiteX33" fmla="*/ 254000 w 914400"/>
                <a:gd name="connsiteY33" fmla="*/ 539750 h 635000"/>
                <a:gd name="connsiteX34" fmla="*/ 196850 w 914400"/>
                <a:gd name="connsiteY34" fmla="*/ 514350 h 635000"/>
                <a:gd name="connsiteX35" fmla="*/ 254000 w 914400"/>
                <a:gd name="connsiteY35" fmla="*/ 469900 h 635000"/>
                <a:gd name="connsiteX36" fmla="*/ 311150 w 914400"/>
                <a:gd name="connsiteY36" fmla="*/ 539750 h 635000"/>
                <a:gd name="connsiteX37" fmla="*/ 190500 w 914400"/>
                <a:gd name="connsiteY37" fmla="*/ 635000 h 635000"/>
                <a:gd name="connsiteX38" fmla="*/ 101600 w 914400"/>
                <a:gd name="connsiteY38" fmla="*/ 565150 h 635000"/>
                <a:gd name="connsiteX39" fmla="*/ 0 w 914400"/>
                <a:gd name="connsiteY39" fmla="*/ 476250 h 635000"/>
                <a:gd name="connsiteX40" fmla="*/ 0 w 914400"/>
                <a:gd name="connsiteY40" fmla="*/ 457200 h 635000"/>
                <a:gd name="connsiteX41" fmla="*/ 69850 w 914400"/>
                <a:gd name="connsiteY41" fmla="*/ 393700 h 635000"/>
                <a:gd name="connsiteX42" fmla="*/ 57150 w 914400"/>
                <a:gd name="connsiteY42" fmla="*/ 374650 h 635000"/>
                <a:gd name="connsiteX43" fmla="*/ 190500 w 914400"/>
                <a:gd name="connsiteY43" fmla="*/ 311150 h 635000"/>
                <a:gd name="connsiteX44" fmla="*/ 527050 w 914400"/>
                <a:gd name="connsiteY44" fmla="*/ 361950 h 635000"/>
                <a:gd name="connsiteX45" fmla="*/ 679450 w 914400"/>
                <a:gd name="connsiteY45" fmla="*/ 349250 h 635000"/>
                <a:gd name="connsiteX46" fmla="*/ 692150 w 914400"/>
                <a:gd name="connsiteY46" fmla="*/ 336550 h 635000"/>
                <a:gd name="connsiteX47" fmla="*/ 673100 w 914400"/>
                <a:gd name="connsiteY47" fmla="*/ 330200 h 635000"/>
                <a:gd name="connsiteX48" fmla="*/ 558800 w 914400"/>
                <a:gd name="connsiteY48" fmla="*/ 342900 h 635000"/>
                <a:gd name="connsiteX49" fmla="*/ 209550 w 914400"/>
                <a:gd name="connsiteY49" fmla="*/ 171450 h 635000"/>
                <a:gd name="connsiteX50" fmla="*/ 247650 w 914400"/>
                <a:gd name="connsiteY50" fmla="*/ 120650 h 635000"/>
                <a:gd name="connsiteX51" fmla="*/ 342900 w 914400"/>
                <a:gd name="connsiteY51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14400" h="635000">
                  <a:moveTo>
                    <a:pt x="342900" y="0"/>
                  </a:moveTo>
                  <a:cubicBezTo>
                    <a:pt x="381000" y="0"/>
                    <a:pt x="419100" y="38100"/>
                    <a:pt x="431800" y="63500"/>
                  </a:cubicBezTo>
                  <a:cubicBezTo>
                    <a:pt x="444500" y="50800"/>
                    <a:pt x="450850" y="50800"/>
                    <a:pt x="463550" y="50800"/>
                  </a:cubicBezTo>
                  <a:cubicBezTo>
                    <a:pt x="514350" y="50800"/>
                    <a:pt x="546100" y="101600"/>
                    <a:pt x="546100" y="139700"/>
                  </a:cubicBezTo>
                  <a:cubicBezTo>
                    <a:pt x="546100" y="177800"/>
                    <a:pt x="514350" y="222250"/>
                    <a:pt x="476250" y="222250"/>
                  </a:cubicBezTo>
                  <a:cubicBezTo>
                    <a:pt x="457200" y="222250"/>
                    <a:pt x="425450" y="209550"/>
                    <a:pt x="425450" y="184150"/>
                  </a:cubicBezTo>
                  <a:cubicBezTo>
                    <a:pt x="425450" y="158750"/>
                    <a:pt x="444500" y="139700"/>
                    <a:pt x="469900" y="152400"/>
                  </a:cubicBezTo>
                  <a:cubicBezTo>
                    <a:pt x="463550" y="139700"/>
                    <a:pt x="457200" y="133350"/>
                    <a:pt x="438150" y="133350"/>
                  </a:cubicBezTo>
                  <a:cubicBezTo>
                    <a:pt x="400050" y="133350"/>
                    <a:pt x="387350" y="177800"/>
                    <a:pt x="387350" y="190500"/>
                  </a:cubicBezTo>
                  <a:cubicBezTo>
                    <a:pt x="387350" y="292100"/>
                    <a:pt x="596900" y="298450"/>
                    <a:pt x="622300" y="298450"/>
                  </a:cubicBezTo>
                  <a:cubicBezTo>
                    <a:pt x="692150" y="298450"/>
                    <a:pt x="755650" y="279400"/>
                    <a:pt x="838200" y="234950"/>
                  </a:cubicBezTo>
                  <a:cubicBezTo>
                    <a:pt x="863600" y="222250"/>
                    <a:pt x="895350" y="190500"/>
                    <a:pt x="914400" y="177800"/>
                  </a:cubicBezTo>
                  <a:cubicBezTo>
                    <a:pt x="895350" y="254000"/>
                    <a:pt x="768350" y="393700"/>
                    <a:pt x="685800" y="425450"/>
                  </a:cubicBezTo>
                  <a:cubicBezTo>
                    <a:pt x="628650" y="444500"/>
                    <a:pt x="469900" y="457200"/>
                    <a:pt x="469900" y="539750"/>
                  </a:cubicBezTo>
                  <a:cubicBezTo>
                    <a:pt x="469900" y="552450"/>
                    <a:pt x="495300" y="571500"/>
                    <a:pt x="508000" y="571500"/>
                  </a:cubicBezTo>
                  <a:cubicBezTo>
                    <a:pt x="527050" y="571500"/>
                    <a:pt x="533400" y="565150"/>
                    <a:pt x="546100" y="552450"/>
                  </a:cubicBezTo>
                  <a:cubicBezTo>
                    <a:pt x="539750" y="546100"/>
                    <a:pt x="527050" y="546100"/>
                    <a:pt x="514350" y="546100"/>
                  </a:cubicBezTo>
                  <a:lnTo>
                    <a:pt x="514350" y="514350"/>
                  </a:lnTo>
                  <a:cubicBezTo>
                    <a:pt x="527050" y="501650"/>
                    <a:pt x="533400" y="495300"/>
                    <a:pt x="552450" y="495300"/>
                  </a:cubicBezTo>
                  <a:cubicBezTo>
                    <a:pt x="584200" y="495300"/>
                    <a:pt x="590550" y="514350"/>
                    <a:pt x="590550" y="533400"/>
                  </a:cubicBezTo>
                  <a:cubicBezTo>
                    <a:pt x="590550" y="590550"/>
                    <a:pt x="514350" y="609600"/>
                    <a:pt x="495300" y="609600"/>
                  </a:cubicBezTo>
                  <a:cubicBezTo>
                    <a:pt x="463550" y="609600"/>
                    <a:pt x="469900" y="577850"/>
                    <a:pt x="444500" y="577850"/>
                  </a:cubicBezTo>
                  <a:cubicBezTo>
                    <a:pt x="431800" y="577850"/>
                    <a:pt x="431800" y="590550"/>
                    <a:pt x="412750" y="590550"/>
                  </a:cubicBezTo>
                  <a:cubicBezTo>
                    <a:pt x="387350" y="590550"/>
                    <a:pt x="374650" y="552450"/>
                    <a:pt x="374650" y="539750"/>
                  </a:cubicBezTo>
                  <a:cubicBezTo>
                    <a:pt x="374650" y="527050"/>
                    <a:pt x="393700" y="514350"/>
                    <a:pt x="400050" y="501650"/>
                  </a:cubicBezTo>
                  <a:cubicBezTo>
                    <a:pt x="400050" y="482600"/>
                    <a:pt x="387350" y="450850"/>
                    <a:pt x="419100" y="444500"/>
                  </a:cubicBezTo>
                  <a:cubicBezTo>
                    <a:pt x="476250" y="425450"/>
                    <a:pt x="552450" y="425450"/>
                    <a:pt x="622300" y="412750"/>
                  </a:cubicBezTo>
                  <a:cubicBezTo>
                    <a:pt x="685800" y="400050"/>
                    <a:pt x="787400" y="349250"/>
                    <a:pt x="850900" y="273050"/>
                  </a:cubicBezTo>
                  <a:lnTo>
                    <a:pt x="850900" y="266700"/>
                  </a:lnTo>
                  <a:cubicBezTo>
                    <a:pt x="812800" y="336550"/>
                    <a:pt x="584200" y="419100"/>
                    <a:pt x="501650" y="419100"/>
                  </a:cubicBezTo>
                  <a:lnTo>
                    <a:pt x="234950" y="419100"/>
                  </a:lnTo>
                  <a:cubicBezTo>
                    <a:pt x="165100" y="438150"/>
                    <a:pt x="158750" y="469900"/>
                    <a:pt x="158750" y="508000"/>
                  </a:cubicBezTo>
                  <a:cubicBezTo>
                    <a:pt x="158750" y="552450"/>
                    <a:pt x="190500" y="571500"/>
                    <a:pt x="209550" y="571500"/>
                  </a:cubicBezTo>
                  <a:cubicBezTo>
                    <a:pt x="215900" y="571500"/>
                    <a:pt x="234950" y="558800"/>
                    <a:pt x="254000" y="539750"/>
                  </a:cubicBezTo>
                  <a:cubicBezTo>
                    <a:pt x="241300" y="539750"/>
                    <a:pt x="196850" y="546100"/>
                    <a:pt x="196850" y="514350"/>
                  </a:cubicBezTo>
                  <a:cubicBezTo>
                    <a:pt x="196850" y="482600"/>
                    <a:pt x="241300" y="469900"/>
                    <a:pt x="254000" y="469900"/>
                  </a:cubicBezTo>
                  <a:cubicBezTo>
                    <a:pt x="304800" y="469900"/>
                    <a:pt x="311150" y="508000"/>
                    <a:pt x="311150" y="539750"/>
                  </a:cubicBezTo>
                  <a:cubicBezTo>
                    <a:pt x="311150" y="609600"/>
                    <a:pt x="228600" y="635000"/>
                    <a:pt x="190500" y="635000"/>
                  </a:cubicBezTo>
                  <a:cubicBezTo>
                    <a:pt x="158750" y="635000"/>
                    <a:pt x="88900" y="615950"/>
                    <a:pt x="101600" y="565150"/>
                  </a:cubicBezTo>
                  <a:cubicBezTo>
                    <a:pt x="19050" y="571500"/>
                    <a:pt x="0" y="527050"/>
                    <a:pt x="0" y="476250"/>
                  </a:cubicBezTo>
                  <a:lnTo>
                    <a:pt x="0" y="457200"/>
                  </a:lnTo>
                  <a:cubicBezTo>
                    <a:pt x="12700" y="406400"/>
                    <a:pt x="69850" y="406400"/>
                    <a:pt x="69850" y="393700"/>
                  </a:cubicBezTo>
                  <a:cubicBezTo>
                    <a:pt x="69850" y="374650"/>
                    <a:pt x="57150" y="393700"/>
                    <a:pt x="57150" y="374650"/>
                  </a:cubicBezTo>
                  <a:cubicBezTo>
                    <a:pt x="57150" y="304800"/>
                    <a:pt x="177800" y="311150"/>
                    <a:pt x="190500" y="311150"/>
                  </a:cubicBezTo>
                  <a:cubicBezTo>
                    <a:pt x="304800" y="311150"/>
                    <a:pt x="406400" y="361950"/>
                    <a:pt x="527050" y="361950"/>
                  </a:cubicBezTo>
                  <a:cubicBezTo>
                    <a:pt x="539750" y="361950"/>
                    <a:pt x="622300" y="355600"/>
                    <a:pt x="679450" y="349250"/>
                  </a:cubicBezTo>
                  <a:cubicBezTo>
                    <a:pt x="679450" y="342900"/>
                    <a:pt x="685800" y="342900"/>
                    <a:pt x="692150" y="336550"/>
                  </a:cubicBezTo>
                  <a:cubicBezTo>
                    <a:pt x="685800" y="330200"/>
                    <a:pt x="685800" y="330200"/>
                    <a:pt x="673100" y="330200"/>
                  </a:cubicBezTo>
                  <a:cubicBezTo>
                    <a:pt x="654050" y="330200"/>
                    <a:pt x="577850" y="342900"/>
                    <a:pt x="558800" y="342900"/>
                  </a:cubicBezTo>
                  <a:cubicBezTo>
                    <a:pt x="476250" y="342900"/>
                    <a:pt x="209550" y="317500"/>
                    <a:pt x="209550" y="171450"/>
                  </a:cubicBezTo>
                  <a:cubicBezTo>
                    <a:pt x="209550" y="152400"/>
                    <a:pt x="241300" y="127000"/>
                    <a:pt x="247650" y="120650"/>
                  </a:cubicBezTo>
                  <a:cubicBezTo>
                    <a:pt x="228600" y="63500"/>
                    <a:pt x="285750" y="0"/>
                    <a:pt x="34290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3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0D952FD-C9C4-04FA-F121-D724F2CBE08F}"/>
                </a:ext>
              </a:extLst>
            </p:cNvPr>
            <p:cNvSpPr txBox="1"/>
            <p:nvPr/>
          </p:nvSpPr>
          <p:spPr>
            <a:xfrm>
              <a:off x="3570820" y="2824662"/>
              <a:ext cx="18413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869ECAA-0C9F-5C12-05A2-AEFD3DAFE9E7}"/>
              </a:ext>
            </a:extLst>
          </p:cNvPr>
          <p:cNvGrpSpPr/>
          <p:nvPr/>
        </p:nvGrpSpPr>
        <p:grpSpPr>
          <a:xfrm>
            <a:off x="2061538" y="4462967"/>
            <a:ext cx="3747459" cy="688705"/>
            <a:chOff x="2035411" y="2661461"/>
            <a:chExt cx="3747459" cy="68870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9F0B8F1-83E5-40DC-7143-E1BE650BEE38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F9C009B-827B-8D6B-B5BA-CC39D7AE4430}"/>
                </a:ext>
              </a:extLst>
            </p:cNvPr>
            <p:cNvSpPr txBox="1"/>
            <p:nvPr/>
          </p:nvSpPr>
          <p:spPr>
            <a:xfrm>
              <a:off x="2203329" y="2703835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11A4100-57D3-3C36-6C39-26D696EB2353}"/>
                </a:ext>
              </a:extLst>
            </p:cNvPr>
            <p:cNvSpPr/>
            <p:nvPr/>
          </p:nvSpPr>
          <p:spPr>
            <a:xfrm>
              <a:off x="2963387" y="2800552"/>
              <a:ext cx="574788" cy="399158"/>
            </a:xfrm>
            <a:custGeom>
              <a:avLst/>
              <a:gdLst>
                <a:gd name="connsiteX0" fmla="*/ 342900 w 914400"/>
                <a:gd name="connsiteY0" fmla="*/ 0 h 635000"/>
                <a:gd name="connsiteX1" fmla="*/ 431800 w 914400"/>
                <a:gd name="connsiteY1" fmla="*/ 63500 h 635000"/>
                <a:gd name="connsiteX2" fmla="*/ 463550 w 914400"/>
                <a:gd name="connsiteY2" fmla="*/ 50800 h 635000"/>
                <a:gd name="connsiteX3" fmla="*/ 546100 w 914400"/>
                <a:gd name="connsiteY3" fmla="*/ 139700 h 635000"/>
                <a:gd name="connsiteX4" fmla="*/ 476250 w 914400"/>
                <a:gd name="connsiteY4" fmla="*/ 222250 h 635000"/>
                <a:gd name="connsiteX5" fmla="*/ 425450 w 914400"/>
                <a:gd name="connsiteY5" fmla="*/ 184150 h 635000"/>
                <a:gd name="connsiteX6" fmla="*/ 469900 w 914400"/>
                <a:gd name="connsiteY6" fmla="*/ 152400 h 635000"/>
                <a:gd name="connsiteX7" fmla="*/ 438150 w 914400"/>
                <a:gd name="connsiteY7" fmla="*/ 133350 h 635000"/>
                <a:gd name="connsiteX8" fmla="*/ 387350 w 914400"/>
                <a:gd name="connsiteY8" fmla="*/ 190500 h 635000"/>
                <a:gd name="connsiteX9" fmla="*/ 622300 w 914400"/>
                <a:gd name="connsiteY9" fmla="*/ 298450 h 635000"/>
                <a:gd name="connsiteX10" fmla="*/ 838200 w 914400"/>
                <a:gd name="connsiteY10" fmla="*/ 234950 h 635000"/>
                <a:gd name="connsiteX11" fmla="*/ 914400 w 914400"/>
                <a:gd name="connsiteY11" fmla="*/ 177800 h 635000"/>
                <a:gd name="connsiteX12" fmla="*/ 685800 w 914400"/>
                <a:gd name="connsiteY12" fmla="*/ 425450 h 635000"/>
                <a:gd name="connsiteX13" fmla="*/ 469900 w 914400"/>
                <a:gd name="connsiteY13" fmla="*/ 539750 h 635000"/>
                <a:gd name="connsiteX14" fmla="*/ 508000 w 914400"/>
                <a:gd name="connsiteY14" fmla="*/ 571500 h 635000"/>
                <a:gd name="connsiteX15" fmla="*/ 546100 w 914400"/>
                <a:gd name="connsiteY15" fmla="*/ 552450 h 635000"/>
                <a:gd name="connsiteX16" fmla="*/ 514350 w 914400"/>
                <a:gd name="connsiteY16" fmla="*/ 546100 h 635000"/>
                <a:gd name="connsiteX17" fmla="*/ 514350 w 914400"/>
                <a:gd name="connsiteY17" fmla="*/ 514350 h 635000"/>
                <a:gd name="connsiteX18" fmla="*/ 552450 w 914400"/>
                <a:gd name="connsiteY18" fmla="*/ 495300 h 635000"/>
                <a:gd name="connsiteX19" fmla="*/ 590550 w 914400"/>
                <a:gd name="connsiteY19" fmla="*/ 533400 h 635000"/>
                <a:gd name="connsiteX20" fmla="*/ 495300 w 914400"/>
                <a:gd name="connsiteY20" fmla="*/ 609600 h 635000"/>
                <a:gd name="connsiteX21" fmla="*/ 444500 w 914400"/>
                <a:gd name="connsiteY21" fmla="*/ 577850 h 635000"/>
                <a:gd name="connsiteX22" fmla="*/ 412750 w 914400"/>
                <a:gd name="connsiteY22" fmla="*/ 590550 h 635000"/>
                <a:gd name="connsiteX23" fmla="*/ 374650 w 914400"/>
                <a:gd name="connsiteY23" fmla="*/ 539750 h 635000"/>
                <a:gd name="connsiteX24" fmla="*/ 400050 w 914400"/>
                <a:gd name="connsiteY24" fmla="*/ 501650 h 635000"/>
                <a:gd name="connsiteX25" fmla="*/ 419100 w 914400"/>
                <a:gd name="connsiteY25" fmla="*/ 444500 h 635000"/>
                <a:gd name="connsiteX26" fmla="*/ 622300 w 914400"/>
                <a:gd name="connsiteY26" fmla="*/ 412750 h 635000"/>
                <a:gd name="connsiteX27" fmla="*/ 850900 w 914400"/>
                <a:gd name="connsiteY27" fmla="*/ 273050 h 635000"/>
                <a:gd name="connsiteX28" fmla="*/ 850900 w 914400"/>
                <a:gd name="connsiteY28" fmla="*/ 266700 h 635000"/>
                <a:gd name="connsiteX29" fmla="*/ 501650 w 914400"/>
                <a:gd name="connsiteY29" fmla="*/ 419100 h 635000"/>
                <a:gd name="connsiteX30" fmla="*/ 234950 w 914400"/>
                <a:gd name="connsiteY30" fmla="*/ 419100 h 635000"/>
                <a:gd name="connsiteX31" fmla="*/ 158750 w 914400"/>
                <a:gd name="connsiteY31" fmla="*/ 508000 h 635000"/>
                <a:gd name="connsiteX32" fmla="*/ 209550 w 914400"/>
                <a:gd name="connsiteY32" fmla="*/ 571500 h 635000"/>
                <a:gd name="connsiteX33" fmla="*/ 254000 w 914400"/>
                <a:gd name="connsiteY33" fmla="*/ 539750 h 635000"/>
                <a:gd name="connsiteX34" fmla="*/ 196850 w 914400"/>
                <a:gd name="connsiteY34" fmla="*/ 514350 h 635000"/>
                <a:gd name="connsiteX35" fmla="*/ 254000 w 914400"/>
                <a:gd name="connsiteY35" fmla="*/ 469900 h 635000"/>
                <a:gd name="connsiteX36" fmla="*/ 311150 w 914400"/>
                <a:gd name="connsiteY36" fmla="*/ 539750 h 635000"/>
                <a:gd name="connsiteX37" fmla="*/ 190500 w 914400"/>
                <a:gd name="connsiteY37" fmla="*/ 635000 h 635000"/>
                <a:gd name="connsiteX38" fmla="*/ 101600 w 914400"/>
                <a:gd name="connsiteY38" fmla="*/ 565150 h 635000"/>
                <a:gd name="connsiteX39" fmla="*/ 0 w 914400"/>
                <a:gd name="connsiteY39" fmla="*/ 476250 h 635000"/>
                <a:gd name="connsiteX40" fmla="*/ 0 w 914400"/>
                <a:gd name="connsiteY40" fmla="*/ 457200 h 635000"/>
                <a:gd name="connsiteX41" fmla="*/ 69850 w 914400"/>
                <a:gd name="connsiteY41" fmla="*/ 393700 h 635000"/>
                <a:gd name="connsiteX42" fmla="*/ 57150 w 914400"/>
                <a:gd name="connsiteY42" fmla="*/ 374650 h 635000"/>
                <a:gd name="connsiteX43" fmla="*/ 190500 w 914400"/>
                <a:gd name="connsiteY43" fmla="*/ 311150 h 635000"/>
                <a:gd name="connsiteX44" fmla="*/ 527050 w 914400"/>
                <a:gd name="connsiteY44" fmla="*/ 361950 h 635000"/>
                <a:gd name="connsiteX45" fmla="*/ 679450 w 914400"/>
                <a:gd name="connsiteY45" fmla="*/ 349250 h 635000"/>
                <a:gd name="connsiteX46" fmla="*/ 692150 w 914400"/>
                <a:gd name="connsiteY46" fmla="*/ 336550 h 635000"/>
                <a:gd name="connsiteX47" fmla="*/ 673100 w 914400"/>
                <a:gd name="connsiteY47" fmla="*/ 330200 h 635000"/>
                <a:gd name="connsiteX48" fmla="*/ 558800 w 914400"/>
                <a:gd name="connsiteY48" fmla="*/ 342900 h 635000"/>
                <a:gd name="connsiteX49" fmla="*/ 209550 w 914400"/>
                <a:gd name="connsiteY49" fmla="*/ 171450 h 635000"/>
                <a:gd name="connsiteX50" fmla="*/ 247650 w 914400"/>
                <a:gd name="connsiteY50" fmla="*/ 120650 h 635000"/>
                <a:gd name="connsiteX51" fmla="*/ 342900 w 914400"/>
                <a:gd name="connsiteY51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14400" h="635000">
                  <a:moveTo>
                    <a:pt x="342900" y="0"/>
                  </a:moveTo>
                  <a:cubicBezTo>
                    <a:pt x="381000" y="0"/>
                    <a:pt x="419100" y="38100"/>
                    <a:pt x="431800" y="63500"/>
                  </a:cubicBezTo>
                  <a:cubicBezTo>
                    <a:pt x="444500" y="50800"/>
                    <a:pt x="450850" y="50800"/>
                    <a:pt x="463550" y="50800"/>
                  </a:cubicBezTo>
                  <a:cubicBezTo>
                    <a:pt x="514350" y="50800"/>
                    <a:pt x="546100" y="101600"/>
                    <a:pt x="546100" y="139700"/>
                  </a:cubicBezTo>
                  <a:cubicBezTo>
                    <a:pt x="546100" y="177800"/>
                    <a:pt x="514350" y="222250"/>
                    <a:pt x="476250" y="222250"/>
                  </a:cubicBezTo>
                  <a:cubicBezTo>
                    <a:pt x="457200" y="222250"/>
                    <a:pt x="425450" y="209550"/>
                    <a:pt x="425450" y="184150"/>
                  </a:cubicBezTo>
                  <a:cubicBezTo>
                    <a:pt x="425450" y="158750"/>
                    <a:pt x="444500" y="139700"/>
                    <a:pt x="469900" y="152400"/>
                  </a:cubicBezTo>
                  <a:cubicBezTo>
                    <a:pt x="463550" y="139700"/>
                    <a:pt x="457200" y="133350"/>
                    <a:pt x="438150" y="133350"/>
                  </a:cubicBezTo>
                  <a:cubicBezTo>
                    <a:pt x="400050" y="133350"/>
                    <a:pt x="387350" y="177800"/>
                    <a:pt x="387350" y="190500"/>
                  </a:cubicBezTo>
                  <a:cubicBezTo>
                    <a:pt x="387350" y="292100"/>
                    <a:pt x="596900" y="298450"/>
                    <a:pt x="622300" y="298450"/>
                  </a:cubicBezTo>
                  <a:cubicBezTo>
                    <a:pt x="692150" y="298450"/>
                    <a:pt x="755650" y="279400"/>
                    <a:pt x="838200" y="234950"/>
                  </a:cubicBezTo>
                  <a:cubicBezTo>
                    <a:pt x="863600" y="222250"/>
                    <a:pt x="895350" y="190500"/>
                    <a:pt x="914400" y="177800"/>
                  </a:cubicBezTo>
                  <a:cubicBezTo>
                    <a:pt x="895350" y="254000"/>
                    <a:pt x="768350" y="393700"/>
                    <a:pt x="685800" y="425450"/>
                  </a:cubicBezTo>
                  <a:cubicBezTo>
                    <a:pt x="628650" y="444500"/>
                    <a:pt x="469900" y="457200"/>
                    <a:pt x="469900" y="539750"/>
                  </a:cubicBezTo>
                  <a:cubicBezTo>
                    <a:pt x="469900" y="552450"/>
                    <a:pt x="495300" y="571500"/>
                    <a:pt x="508000" y="571500"/>
                  </a:cubicBezTo>
                  <a:cubicBezTo>
                    <a:pt x="527050" y="571500"/>
                    <a:pt x="533400" y="565150"/>
                    <a:pt x="546100" y="552450"/>
                  </a:cubicBezTo>
                  <a:cubicBezTo>
                    <a:pt x="539750" y="546100"/>
                    <a:pt x="527050" y="546100"/>
                    <a:pt x="514350" y="546100"/>
                  </a:cubicBezTo>
                  <a:lnTo>
                    <a:pt x="514350" y="514350"/>
                  </a:lnTo>
                  <a:cubicBezTo>
                    <a:pt x="527050" y="501650"/>
                    <a:pt x="533400" y="495300"/>
                    <a:pt x="552450" y="495300"/>
                  </a:cubicBezTo>
                  <a:cubicBezTo>
                    <a:pt x="584200" y="495300"/>
                    <a:pt x="590550" y="514350"/>
                    <a:pt x="590550" y="533400"/>
                  </a:cubicBezTo>
                  <a:cubicBezTo>
                    <a:pt x="590550" y="590550"/>
                    <a:pt x="514350" y="609600"/>
                    <a:pt x="495300" y="609600"/>
                  </a:cubicBezTo>
                  <a:cubicBezTo>
                    <a:pt x="463550" y="609600"/>
                    <a:pt x="469900" y="577850"/>
                    <a:pt x="444500" y="577850"/>
                  </a:cubicBezTo>
                  <a:cubicBezTo>
                    <a:pt x="431800" y="577850"/>
                    <a:pt x="431800" y="590550"/>
                    <a:pt x="412750" y="590550"/>
                  </a:cubicBezTo>
                  <a:cubicBezTo>
                    <a:pt x="387350" y="590550"/>
                    <a:pt x="374650" y="552450"/>
                    <a:pt x="374650" y="539750"/>
                  </a:cubicBezTo>
                  <a:cubicBezTo>
                    <a:pt x="374650" y="527050"/>
                    <a:pt x="393700" y="514350"/>
                    <a:pt x="400050" y="501650"/>
                  </a:cubicBezTo>
                  <a:cubicBezTo>
                    <a:pt x="400050" y="482600"/>
                    <a:pt x="387350" y="450850"/>
                    <a:pt x="419100" y="444500"/>
                  </a:cubicBezTo>
                  <a:cubicBezTo>
                    <a:pt x="476250" y="425450"/>
                    <a:pt x="552450" y="425450"/>
                    <a:pt x="622300" y="412750"/>
                  </a:cubicBezTo>
                  <a:cubicBezTo>
                    <a:pt x="685800" y="400050"/>
                    <a:pt x="787400" y="349250"/>
                    <a:pt x="850900" y="273050"/>
                  </a:cubicBezTo>
                  <a:lnTo>
                    <a:pt x="850900" y="266700"/>
                  </a:lnTo>
                  <a:cubicBezTo>
                    <a:pt x="812800" y="336550"/>
                    <a:pt x="584200" y="419100"/>
                    <a:pt x="501650" y="419100"/>
                  </a:cubicBezTo>
                  <a:lnTo>
                    <a:pt x="234950" y="419100"/>
                  </a:lnTo>
                  <a:cubicBezTo>
                    <a:pt x="165100" y="438150"/>
                    <a:pt x="158750" y="469900"/>
                    <a:pt x="158750" y="508000"/>
                  </a:cubicBezTo>
                  <a:cubicBezTo>
                    <a:pt x="158750" y="552450"/>
                    <a:pt x="190500" y="571500"/>
                    <a:pt x="209550" y="571500"/>
                  </a:cubicBezTo>
                  <a:cubicBezTo>
                    <a:pt x="215900" y="571500"/>
                    <a:pt x="234950" y="558800"/>
                    <a:pt x="254000" y="539750"/>
                  </a:cubicBezTo>
                  <a:cubicBezTo>
                    <a:pt x="241300" y="539750"/>
                    <a:pt x="196850" y="546100"/>
                    <a:pt x="196850" y="514350"/>
                  </a:cubicBezTo>
                  <a:cubicBezTo>
                    <a:pt x="196850" y="482600"/>
                    <a:pt x="241300" y="469900"/>
                    <a:pt x="254000" y="469900"/>
                  </a:cubicBezTo>
                  <a:cubicBezTo>
                    <a:pt x="304800" y="469900"/>
                    <a:pt x="311150" y="508000"/>
                    <a:pt x="311150" y="539750"/>
                  </a:cubicBezTo>
                  <a:cubicBezTo>
                    <a:pt x="311150" y="609600"/>
                    <a:pt x="228600" y="635000"/>
                    <a:pt x="190500" y="635000"/>
                  </a:cubicBezTo>
                  <a:cubicBezTo>
                    <a:pt x="158750" y="635000"/>
                    <a:pt x="88900" y="615950"/>
                    <a:pt x="101600" y="565150"/>
                  </a:cubicBezTo>
                  <a:cubicBezTo>
                    <a:pt x="19050" y="571500"/>
                    <a:pt x="0" y="527050"/>
                    <a:pt x="0" y="476250"/>
                  </a:cubicBezTo>
                  <a:lnTo>
                    <a:pt x="0" y="457200"/>
                  </a:lnTo>
                  <a:cubicBezTo>
                    <a:pt x="12700" y="406400"/>
                    <a:pt x="69850" y="406400"/>
                    <a:pt x="69850" y="393700"/>
                  </a:cubicBezTo>
                  <a:cubicBezTo>
                    <a:pt x="69850" y="374650"/>
                    <a:pt x="57150" y="393700"/>
                    <a:pt x="57150" y="374650"/>
                  </a:cubicBezTo>
                  <a:cubicBezTo>
                    <a:pt x="57150" y="304800"/>
                    <a:pt x="177800" y="311150"/>
                    <a:pt x="190500" y="311150"/>
                  </a:cubicBezTo>
                  <a:cubicBezTo>
                    <a:pt x="304800" y="311150"/>
                    <a:pt x="406400" y="361950"/>
                    <a:pt x="527050" y="361950"/>
                  </a:cubicBezTo>
                  <a:cubicBezTo>
                    <a:pt x="539750" y="361950"/>
                    <a:pt x="622300" y="355600"/>
                    <a:pt x="679450" y="349250"/>
                  </a:cubicBezTo>
                  <a:cubicBezTo>
                    <a:pt x="679450" y="342900"/>
                    <a:pt x="685800" y="342900"/>
                    <a:pt x="692150" y="336550"/>
                  </a:cubicBezTo>
                  <a:cubicBezTo>
                    <a:pt x="685800" y="330200"/>
                    <a:pt x="685800" y="330200"/>
                    <a:pt x="673100" y="330200"/>
                  </a:cubicBezTo>
                  <a:cubicBezTo>
                    <a:pt x="654050" y="330200"/>
                    <a:pt x="577850" y="342900"/>
                    <a:pt x="558800" y="342900"/>
                  </a:cubicBezTo>
                  <a:cubicBezTo>
                    <a:pt x="476250" y="342900"/>
                    <a:pt x="209550" y="317500"/>
                    <a:pt x="209550" y="171450"/>
                  </a:cubicBezTo>
                  <a:cubicBezTo>
                    <a:pt x="209550" y="152400"/>
                    <a:pt x="241300" y="127000"/>
                    <a:pt x="247650" y="120650"/>
                  </a:cubicBezTo>
                  <a:cubicBezTo>
                    <a:pt x="228600" y="63500"/>
                    <a:pt x="285750" y="0"/>
                    <a:pt x="34290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3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B0B8E9D-8384-668C-10B0-C16E206E3273}"/>
                </a:ext>
              </a:extLst>
            </p:cNvPr>
            <p:cNvSpPr txBox="1"/>
            <p:nvPr/>
          </p:nvSpPr>
          <p:spPr>
            <a:xfrm>
              <a:off x="3570820" y="2824662"/>
              <a:ext cx="18413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972FF16-FA36-1A0C-8B0A-EA522D296E88}"/>
              </a:ext>
            </a:extLst>
          </p:cNvPr>
          <p:cNvGrpSpPr/>
          <p:nvPr/>
        </p:nvGrpSpPr>
        <p:grpSpPr>
          <a:xfrm>
            <a:off x="6381691" y="4462967"/>
            <a:ext cx="3747459" cy="688705"/>
            <a:chOff x="2035411" y="2661461"/>
            <a:chExt cx="3747459" cy="688705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4C2BB4D-4CCA-7EBF-8ABA-CC8757A7FBE1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B6A28B3-DC9B-BD83-B386-DA5E1BA0E6FB}"/>
                </a:ext>
              </a:extLst>
            </p:cNvPr>
            <p:cNvSpPr txBox="1"/>
            <p:nvPr/>
          </p:nvSpPr>
          <p:spPr>
            <a:xfrm>
              <a:off x="2174754" y="2703835"/>
              <a:ext cx="8098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991A01-BA41-5301-D509-8838BFC46246}"/>
                </a:ext>
              </a:extLst>
            </p:cNvPr>
            <p:cNvSpPr/>
            <p:nvPr/>
          </p:nvSpPr>
          <p:spPr>
            <a:xfrm>
              <a:off x="2963387" y="2800552"/>
              <a:ext cx="574788" cy="399158"/>
            </a:xfrm>
            <a:custGeom>
              <a:avLst/>
              <a:gdLst>
                <a:gd name="connsiteX0" fmla="*/ 342900 w 914400"/>
                <a:gd name="connsiteY0" fmla="*/ 0 h 635000"/>
                <a:gd name="connsiteX1" fmla="*/ 431800 w 914400"/>
                <a:gd name="connsiteY1" fmla="*/ 63500 h 635000"/>
                <a:gd name="connsiteX2" fmla="*/ 463550 w 914400"/>
                <a:gd name="connsiteY2" fmla="*/ 50800 h 635000"/>
                <a:gd name="connsiteX3" fmla="*/ 546100 w 914400"/>
                <a:gd name="connsiteY3" fmla="*/ 139700 h 635000"/>
                <a:gd name="connsiteX4" fmla="*/ 476250 w 914400"/>
                <a:gd name="connsiteY4" fmla="*/ 222250 h 635000"/>
                <a:gd name="connsiteX5" fmla="*/ 425450 w 914400"/>
                <a:gd name="connsiteY5" fmla="*/ 184150 h 635000"/>
                <a:gd name="connsiteX6" fmla="*/ 469900 w 914400"/>
                <a:gd name="connsiteY6" fmla="*/ 152400 h 635000"/>
                <a:gd name="connsiteX7" fmla="*/ 438150 w 914400"/>
                <a:gd name="connsiteY7" fmla="*/ 133350 h 635000"/>
                <a:gd name="connsiteX8" fmla="*/ 387350 w 914400"/>
                <a:gd name="connsiteY8" fmla="*/ 190500 h 635000"/>
                <a:gd name="connsiteX9" fmla="*/ 622300 w 914400"/>
                <a:gd name="connsiteY9" fmla="*/ 298450 h 635000"/>
                <a:gd name="connsiteX10" fmla="*/ 838200 w 914400"/>
                <a:gd name="connsiteY10" fmla="*/ 234950 h 635000"/>
                <a:gd name="connsiteX11" fmla="*/ 914400 w 914400"/>
                <a:gd name="connsiteY11" fmla="*/ 177800 h 635000"/>
                <a:gd name="connsiteX12" fmla="*/ 685800 w 914400"/>
                <a:gd name="connsiteY12" fmla="*/ 425450 h 635000"/>
                <a:gd name="connsiteX13" fmla="*/ 469900 w 914400"/>
                <a:gd name="connsiteY13" fmla="*/ 539750 h 635000"/>
                <a:gd name="connsiteX14" fmla="*/ 508000 w 914400"/>
                <a:gd name="connsiteY14" fmla="*/ 571500 h 635000"/>
                <a:gd name="connsiteX15" fmla="*/ 546100 w 914400"/>
                <a:gd name="connsiteY15" fmla="*/ 552450 h 635000"/>
                <a:gd name="connsiteX16" fmla="*/ 514350 w 914400"/>
                <a:gd name="connsiteY16" fmla="*/ 546100 h 635000"/>
                <a:gd name="connsiteX17" fmla="*/ 514350 w 914400"/>
                <a:gd name="connsiteY17" fmla="*/ 514350 h 635000"/>
                <a:gd name="connsiteX18" fmla="*/ 552450 w 914400"/>
                <a:gd name="connsiteY18" fmla="*/ 495300 h 635000"/>
                <a:gd name="connsiteX19" fmla="*/ 590550 w 914400"/>
                <a:gd name="connsiteY19" fmla="*/ 533400 h 635000"/>
                <a:gd name="connsiteX20" fmla="*/ 495300 w 914400"/>
                <a:gd name="connsiteY20" fmla="*/ 609600 h 635000"/>
                <a:gd name="connsiteX21" fmla="*/ 444500 w 914400"/>
                <a:gd name="connsiteY21" fmla="*/ 577850 h 635000"/>
                <a:gd name="connsiteX22" fmla="*/ 412750 w 914400"/>
                <a:gd name="connsiteY22" fmla="*/ 590550 h 635000"/>
                <a:gd name="connsiteX23" fmla="*/ 374650 w 914400"/>
                <a:gd name="connsiteY23" fmla="*/ 539750 h 635000"/>
                <a:gd name="connsiteX24" fmla="*/ 400050 w 914400"/>
                <a:gd name="connsiteY24" fmla="*/ 501650 h 635000"/>
                <a:gd name="connsiteX25" fmla="*/ 419100 w 914400"/>
                <a:gd name="connsiteY25" fmla="*/ 444500 h 635000"/>
                <a:gd name="connsiteX26" fmla="*/ 622300 w 914400"/>
                <a:gd name="connsiteY26" fmla="*/ 412750 h 635000"/>
                <a:gd name="connsiteX27" fmla="*/ 850900 w 914400"/>
                <a:gd name="connsiteY27" fmla="*/ 273050 h 635000"/>
                <a:gd name="connsiteX28" fmla="*/ 850900 w 914400"/>
                <a:gd name="connsiteY28" fmla="*/ 266700 h 635000"/>
                <a:gd name="connsiteX29" fmla="*/ 501650 w 914400"/>
                <a:gd name="connsiteY29" fmla="*/ 419100 h 635000"/>
                <a:gd name="connsiteX30" fmla="*/ 234950 w 914400"/>
                <a:gd name="connsiteY30" fmla="*/ 419100 h 635000"/>
                <a:gd name="connsiteX31" fmla="*/ 158750 w 914400"/>
                <a:gd name="connsiteY31" fmla="*/ 508000 h 635000"/>
                <a:gd name="connsiteX32" fmla="*/ 209550 w 914400"/>
                <a:gd name="connsiteY32" fmla="*/ 571500 h 635000"/>
                <a:gd name="connsiteX33" fmla="*/ 254000 w 914400"/>
                <a:gd name="connsiteY33" fmla="*/ 539750 h 635000"/>
                <a:gd name="connsiteX34" fmla="*/ 196850 w 914400"/>
                <a:gd name="connsiteY34" fmla="*/ 514350 h 635000"/>
                <a:gd name="connsiteX35" fmla="*/ 254000 w 914400"/>
                <a:gd name="connsiteY35" fmla="*/ 469900 h 635000"/>
                <a:gd name="connsiteX36" fmla="*/ 311150 w 914400"/>
                <a:gd name="connsiteY36" fmla="*/ 539750 h 635000"/>
                <a:gd name="connsiteX37" fmla="*/ 190500 w 914400"/>
                <a:gd name="connsiteY37" fmla="*/ 635000 h 635000"/>
                <a:gd name="connsiteX38" fmla="*/ 101600 w 914400"/>
                <a:gd name="connsiteY38" fmla="*/ 565150 h 635000"/>
                <a:gd name="connsiteX39" fmla="*/ 0 w 914400"/>
                <a:gd name="connsiteY39" fmla="*/ 476250 h 635000"/>
                <a:gd name="connsiteX40" fmla="*/ 0 w 914400"/>
                <a:gd name="connsiteY40" fmla="*/ 457200 h 635000"/>
                <a:gd name="connsiteX41" fmla="*/ 69850 w 914400"/>
                <a:gd name="connsiteY41" fmla="*/ 393700 h 635000"/>
                <a:gd name="connsiteX42" fmla="*/ 57150 w 914400"/>
                <a:gd name="connsiteY42" fmla="*/ 374650 h 635000"/>
                <a:gd name="connsiteX43" fmla="*/ 190500 w 914400"/>
                <a:gd name="connsiteY43" fmla="*/ 311150 h 635000"/>
                <a:gd name="connsiteX44" fmla="*/ 527050 w 914400"/>
                <a:gd name="connsiteY44" fmla="*/ 361950 h 635000"/>
                <a:gd name="connsiteX45" fmla="*/ 679450 w 914400"/>
                <a:gd name="connsiteY45" fmla="*/ 349250 h 635000"/>
                <a:gd name="connsiteX46" fmla="*/ 692150 w 914400"/>
                <a:gd name="connsiteY46" fmla="*/ 336550 h 635000"/>
                <a:gd name="connsiteX47" fmla="*/ 673100 w 914400"/>
                <a:gd name="connsiteY47" fmla="*/ 330200 h 635000"/>
                <a:gd name="connsiteX48" fmla="*/ 558800 w 914400"/>
                <a:gd name="connsiteY48" fmla="*/ 342900 h 635000"/>
                <a:gd name="connsiteX49" fmla="*/ 209550 w 914400"/>
                <a:gd name="connsiteY49" fmla="*/ 171450 h 635000"/>
                <a:gd name="connsiteX50" fmla="*/ 247650 w 914400"/>
                <a:gd name="connsiteY50" fmla="*/ 120650 h 635000"/>
                <a:gd name="connsiteX51" fmla="*/ 342900 w 914400"/>
                <a:gd name="connsiteY51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14400" h="635000">
                  <a:moveTo>
                    <a:pt x="342900" y="0"/>
                  </a:moveTo>
                  <a:cubicBezTo>
                    <a:pt x="381000" y="0"/>
                    <a:pt x="419100" y="38100"/>
                    <a:pt x="431800" y="63500"/>
                  </a:cubicBezTo>
                  <a:cubicBezTo>
                    <a:pt x="444500" y="50800"/>
                    <a:pt x="450850" y="50800"/>
                    <a:pt x="463550" y="50800"/>
                  </a:cubicBezTo>
                  <a:cubicBezTo>
                    <a:pt x="514350" y="50800"/>
                    <a:pt x="546100" y="101600"/>
                    <a:pt x="546100" y="139700"/>
                  </a:cubicBezTo>
                  <a:cubicBezTo>
                    <a:pt x="546100" y="177800"/>
                    <a:pt x="514350" y="222250"/>
                    <a:pt x="476250" y="222250"/>
                  </a:cubicBezTo>
                  <a:cubicBezTo>
                    <a:pt x="457200" y="222250"/>
                    <a:pt x="425450" y="209550"/>
                    <a:pt x="425450" y="184150"/>
                  </a:cubicBezTo>
                  <a:cubicBezTo>
                    <a:pt x="425450" y="158750"/>
                    <a:pt x="444500" y="139700"/>
                    <a:pt x="469900" y="152400"/>
                  </a:cubicBezTo>
                  <a:cubicBezTo>
                    <a:pt x="463550" y="139700"/>
                    <a:pt x="457200" y="133350"/>
                    <a:pt x="438150" y="133350"/>
                  </a:cubicBezTo>
                  <a:cubicBezTo>
                    <a:pt x="400050" y="133350"/>
                    <a:pt x="387350" y="177800"/>
                    <a:pt x="387350" y="190500"/>
                  </a:cubicBezTo>
                  <a:cubicBezTo>
                    <a:pt x="387350" y="292100"/>
                    <a:pt x="596900" y="298450"/>
                    <a:pt x="622300" y="298450"/>
                  </a:cubicBezTo>
                  <a:cubicBezTo>
                    <a:pt x="692150" y="298450"/>
                    <a:pt x="755650" y="279400"/>
                    <a:pt x="838200" y="234950"/>
                  </a:cubicBezTo>
                  <a:cubicBezTo>
                    <a:pt x="863600" y="222250"/>
                    <a:pt x="895350" y="190500"/>
                    <a:pt x="914400" y="177800"/>
                  </a:cubicBezTo>
                  <a:cubicBezTo>
                    <a:pt x="895350" y="254000"/>
                    <a:pt x="768350" y="393700"/>
                    <a:pt x="685800" y="425450"/>
                  </a:cubicBezTo>
                  <a:cubicBezTo>
                    <a:pt x="628650" y="444500"/>
                    <a:pt x="469900" y="457200"/>
                    <a:pt x="469900" y="539750"/>
                  </a:cubicBezTo>
                  <a:cubicBezTo>
                    <a:pt x="469900" y="552450"/>
                    <a:pt x="495300" y="571500"/>
                    <a:pt x="508000" y="571500"/>
                  </a:cubicBezTo>
                  <a:cubicBezTo>
                    <a:pt x="527050" y="571500"/>
                    <a:pt x="533400" y="565150"/>
                    <a:pt x="546100" y="552450"/>
                  </a:cubicBezTo>
                  <a:cubicBezTo>
                    <a:pt x="539750" y="546100"/>
                    <a:pt x="527050" y="546100"/>
                    <a:pt x="514350" y="546100"/>
                  </a:cubicBezTo>
                  <a:lnTo>
                    <a:pt x="514350" y="514350"/>
                  </a:lnTo>
                  <a:cubicBezTo>
                    <a:pt x="527050" y="501650"/>
                    <a:pt x="533400" y="495300"/>
                    <a:pt x="552450" y="495300"/>
                  </a:cubicBezTo>
                  <a:cubicBezTo>
                    <a:pt x="584200" y="495300"/>
                    <a:pt x="590550" y="514350"/>
                    <a:pt x="590550" y="533400"/>
                  </a:cubicBezTo>
                  <a:cubicBezTo>
                    <a:pt x="590550" y="590550"/>
                    <a:pt x="514350" y="609600"/>
                    <a:pt x="495300" y="609600"/>
                  </a:cubicBezTo>
                  <a:cubicBezTo>
                    <a:pt x="463550" y="609600"/>
                    <a:pt x="469900" y="577850"/>
                    <a:pt x="444500" y="577850"/>
                  </a:cubicBezTo>
                  <a:cubicBezTo>
                    <a:pt x="431800" y="577850"/>
                    <a:pt x="431800" y="590550"/>
                    <a:pt x="412750" y="590550"/>
                  </a:cubicBezTo>
                  <a:cubicBezTo>
                    <a:pt x="387350" y="590550"/>
                    <a:pt x="374650" y="552450"/>
                    <a:pt x="374650" y="539750"/>
                  </a:cubicBezTo>
                  <a:cubicBezTo>
                    <a:pt x="374650" y="527050"/>
                    <a:pt x="393700" y="514350"/>
                    <a:pt x="400050" y="501650"/>
                  </a:cubicBezTo>
                  <a:cubicBezTo>
                    <a:pt x="400050" y="482600"/>
                    <a:pt x="387350" y="450850"/>
                    <a:pt x="419100" y="444500"/>
                  </a:cubicBezTo>
                  <a:cubicBezTo>
                    <a:pt x="476250" y="425450"/>
                    <a:pt x="552450" y="425450"/>
                    <a:pt x="622300" y="412750"/>
                  </a:cubicBezTo>
                  <a:cubicBezTo>
                    <a:pt x="685800" y="400050"/>
                    <a:pt x="787400" y="349250"/>
                    <a:pt x="850900" y="273050"/>
                  </a:cubicBezTo>
                  <a:lnTo>
                    <a:pt x="850900" y="266700"/>
                  </a:lnTo>
                  <a:cubicBezTo>
                    <a:pt x="812800" y="336550"/>
                    <a:pt x="584200" y="419100"/>
                    <a:pt x="501650" y="419100"/>
                  </a:cubicBezTo>
                  <a:lnTo>
                    <a:pt x="234950" y="419100"/>
                  </a:lnTo>
                  <a:cubicBezTo>
                    <a:pt x="165100" y="438150"/>
                    <a:pt x="158750" y="469900"/>
                    <a:pt x="158750" y="508000"/>
                  </a:cubicBezTo>
                  <a:cubicBezTo>
                    <a:pt x="158750" y="552450"/>
                    <a:pt x="190500" y="571500"/>
                    <a:pt x="209550" y="571500"/>
                  </a:cubicBezTo>
                  <a:cubicBezTo>
                    <a:pt x="215900" y="571500"/>
                    <a:pt x="234950" y="558800"/>
                    <a:pt x="254000" y="539750"/>
                  </a:cubicBezTo>
                  <a:cubicBezTo>
                    <a:pt x="241300" y="539750"/>
                    <a:pt x="196850" y="546100"/>
                    <a:pt x="196850" y="514350"/>
                  </a:cubicBezTo>
                  <a:cubicBezTo>
                    <a:pt x="196850" y="482600"/>
                    <a:pt x="241300" y="469900"/>
                    <a:pt x="254000" y="469900"/>
                  </a:cubicBezTo>
                  <a:cubicBezTo>
                    <a:pt x="304800" y="469900"/>
                    <a:pt x="311150" y="508000"/>
                    <a:pt x="311150" y="539750"/>
                  </a:cubicBezTo>
                  <a:cubicBezTo>
                    <a:pt x="311150" y="609600"/>
                    <a:pt x="228600" y="635000"/>
                    <a:pt x="190500" y="635000"/>
                  </a:cubicBezTo>
                  <a:cubicBezTo>
                    <a:pt x="158750" y="635000"/>
                    <a:pt x="88900" y="615950"/>
                    <a:pt x="101600" y="565150"/>
                  </a:cubicBezTo>
                  <a:cubicBezTo>
                    <a:pt x="19050" y="571500"/>
                    <a:pt x="0" y="527050"/>
                    <a:pt x="0" y="476250"/>
                  </a:cubicBezTo>
                  <a:lnTo>
                    <a:pt x="0" y="457200"/>
                  </a:lnTo>
                  <a:cubicBezTo>
                    <a:pt x="12700" y="406400"/>
                    <a:pt x="69850" y="406400"/>
                    <a:pt x="69850" y="393700"/>
                  </a:cubicBezTo>
                  <a:cubicBezTo>
                    <a:pt x="69850" y="374650"/>
                    <a:pt x="57150" y="393700"/>
                    <a:pt x="57150" y="374650"/>
                  </a:cubicBezTo>
                  <a:cubicBezTo>
                    <a:pt x="57150" y="304800"/>
                    <a:pt x="177800" y="311150"/>
                    <a:pt x="190500" y="311150"/>
                  </a:cubicBezTo>
                  <a:cubicBezTo>
                    <a:pt x="304800" y="311150"/>
                    <a:pt x="406400" y="361950"/>
                    <a:pt x="527050" y="361950"/>
                  </a:cubicBezTo>
                  <a:cubicBezTo>
                    <a:pt x="539750" y="361950"/>
                    <a:pt x="622300" y="355600"/>
                    <a:pt x="679450" y="349250"/>
                  </a:cubicBezTo>
                  <a:cubicBezTo>
                    <a:pt x="679450" y="342900"/>
                    <a:pt x="685800" y="342900"/>
                    <a:pt x="692150" y="336550"/>
                  </a:cubicBezTo>
                  <a:cubicBezTo>
                    <a:pt x="685800" y="330200"/>
                    <a:pt x="685800" y="330200"/>
                    <a:pt x="673100" y="330200"/>
                  </a:cubicBezTo>
                  <a:cubicBezTo>
                    <a:pt x="654050" y="330200"/>
                    <a:pt x="577850" y="342900"/>
                    <a:pt x="558800" y="342900"/>
                  </a:cubicBezTo>
                  <a:cubicBezTo>
                    <a:pt x="476250" y="342900"/>
                    <a:pt x="209550" y="317500"/>
                    <a:pt x="209550" y="171450"/>
                  </a:cubicBezTo>
                  <a:cubicBezTo>
                    <a:pt x="209550" y="152400"/>
                    <a:pt x="241300" y="127000"/>
                    <a:pt x="247650" y="120650"/>
                  </a:cubicBezTo>
                  <a:cubicBezTo>
                    <a:pt x="228600" y="63500"/>
                    <a:pt x="285750" y="0"/>
                    <a:pt x="34290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3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EBAB861-39F0-C5A4-7A31-C08134BFA18C}"/>
                </a:ext>
              </a:extLst>
            </p:cNvPr>
            <p:cNvSpPr txBox="1"/>
            <p:nvPr/>
          </p:nvSpPr>
          <p:spPr>
            <a:xfrm>
              <a:off x="3570820" y="2824662"/>
              <a:ext cx="18413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163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AF5F63D-843C-5989-C1BE-ADCA3D6F39E4}"/>
              </a:ext>
            </a:extLst>
          </p:cNvPr>
          <p:cNvSpPr/>
          <p:nvPr/>
        </p:nvSpPr>
        <p:spPr>
          <a:xfrm flipH="1">
            <a:off x="7883557" y="1780019"/>
            <a:ext cx="3541682" cy="1183526"/>
          </a:xfrm>
          <a:custGeom>
            <a:avLst/>
            <a:gdLst>
              <a:gd name="connsiteX0" fmla="*/ 0 w 3542801"/>
              <a:gd name="connsiteY0" fmla="*/ 0 h 1183526"/>
              <a:gd name="connsiteX1" fmla="*/ 2951038 w 3542801"/>
              <a:gd name="connsiteY1" fmla="*/ 0 h 1183526"/>
              <a:gd name="connsiteX2" fmla="*/ 3542801 w 3542801"/>
              <a:gd name="connsiteY2" fmla="*/ 591763 h 1183526"/>
              <a:gd name="connsiteX3" fmla="*/ 3542800 w 3542801"/>
              <a:gd name="connsiteY3" fmla="*/ 591763 h 1183526"/>
              <a:gd name="connsiteX4" fmla="*/ 2951037 w 3542801"/>
              <a:gd name="connsiteY4" fmla="*/ 1183526 h 1183526"/>
              <a:gd name="connsiteX5" fmla="*/ 0 w 3542801"/>
              <a:gd name="connsiteY5" fmla="*/ 1183525 h 118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2801" h="1183526">
                <a:moveTo>
                  <a:pt x="0" y="0"/>
                </a:moveTo>
                <a:lnTo>
                  <a:pt x="2951038" y="0"/>
                </a:lnTo>
                <a:cubicBezTo>
                  <a:pt x="3277860" y="0"/>
                  <a:pt x="3542801" y="264941"/>
                  <a:pt x="3542801" y="591763"/>
                </a:cubicBezTo>
                <a:lnTo>
                  <a:pt x="3542800" y="591763"/>
                </a:lnTo>
                <a:cubicBezTo>
                  <a:pt x="3542800" y="918585"/>
                  <a:pt x="3277859" y="1183526"/>
                  <a:pt x="2951037" y="1183526"/>
                </a:cubicBezTo>
                <a:lnTo>
                  <a:pt x="0" y="1183525"/>
                </a:lnTo>
                <a:close/>
              </a:path>
            </a:pathLst>
          </a:cu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A9B799E4-F974-554D-BBCB-640E91498AD7}"/>
              </a:ext>
            </a:extLst>
          </p:cNvPr>
          <p:cNvSpPr/>
          <p:nvPr/>
        </p:nvSpPr>
        <p:spPr>
          <a:xfrm>
            <a:off x="766202" y="1780019"/>
            <a:ext cx="3542801" cy="1183526"/>
          </a:xfrm>
          <a:custGeom>
            <a:avLst/>
            <a:gdLst>
              <a:gd name="connsiteX0" fmla="*/ 0 w 3542801"/>
              <a:gd name="connsiteY0" fmla="*/ 0 h 1183526"/>
              <a:gd name="connsiteX1" fmla="*/ 2951038 w 3542801"/>
              <a:gd name="connsiteY1" fmla="*/ 0 h 1183526"/>
              <a:gd name="connsiteX2" fmla="*/ 3542801 w 3542801"/>
              <a:gd name="connsiteY2" fmla="*/ 591763 h 1183526"/>
              <a:gd name="connsiteX3" fmla="*/ 3542800 w 3542801"/>
              <a:gd name="connsiteY3" fmla="*/ 591763 h 1183526"/>
              <a:gd name="connsiteX4" fmla="*/ 2951037 w 3542801"/>
              <a:gd name="connsiteY4" fmla="*/ 1183526 h 1183526"/>
              <a:gd name="connsiteX5" fmla="*/ 0 w 3542801"/>
              <a:gd name="connsiteY5" fmla="*/ 1183525 h 118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2801" h="1183526">
                <a:moveTo>
                  <a:pt x="0" y="0"/>
                </a:moveTo>
                <a:lnTo>
                  <a:pt x="2951038" y="0"/>
                </a:lnTo>
                <a:cubicBezTo>
                  <a:pt x="3277860" y="0"/>
                  <a:pt x="3542801" y="264941"/>
                  <a:pt x="3542801" y="591763"/>
                </a:cubicBezTo>
                <a:lnTo>
                  <a:pt x="3542800" y="591763"/>
                </a:lnTo>
                <a:cubicBezTo>
                  <a:pt x="3542800" y="918585"/>
                  <a:pt x="3277859" y="1183526"/>
                  <a:pt x="2951037" y="1183526"/>
                </a:cubicBezTo>
                <a:lnTo>
                  <a:pt x="0" y="1183525"/>
                </a:lnTo>
                <a:close/>
              </a:path>
            </a:pathLst>
          </a:cu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10F21147-7F8D-F6C9-2F97-5E444B20F710}"/>
              </a:ext>
            </a:extLst>
          </p:cNvPr>
          <p:cNvSpPr/>
          <p:nvPr/>
        </p:nvSpPr>
        <p:spPr>
          <a:xfrm>
            <a:off x="766202" y="4143352"/>
            <a:ext cx="3542801" cy="1183526"/>
          </a:xfrm>
          <a:custGeom>
            <a:avLst/>
            <a:gdLst>
              <a:gd name="connsiteX0" fmla="*/ 0 w 3542801"/>
              <a:gd name="connsiteY0" fmla="*/ 0 h 1183526"/>
              <a:gd name="connsiteX1" fmla="*/ 2951038 w 3542801"/>
              <a:gd name="connsiteY1" fmla="*/ 0 h 1183526"/>
              <a:gd name="connsiteX2" fmla="*/ 3542801 w 3542801"/>
              <a:gd name="connsiteY2" fmla="*/ 591763 h 1183526"/>
              <a:gd name="connsiteX3" fmla="*/ 3542800 w 3542801"/>
              <a:gd name="connsiteY3" fmla="*/ 591763 h 1183526"/>
              <a:gd name="connsiteX4" fmla="*/ 2951037 w 3542801"/>
              <a:gd name="connsiteY4" fmla="*/ 1183526 h 1183526"/>
              <a:gd name="connsiteX5" fmla="*/ 0 w 3542801"/>
              <a:gd name="connsiteY5" fmla="*/ 1183525 h 118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2801" h="1183526">
                <a:moveTo>
                  <a:pt x="0" y="0"/>
                </a:moveTo>
                <a:lnTo>
                  <a:pt x="2951038" y="0"/>
                </a:lnTo>
                <a:cubicBezTo>
                  <a:pt x="3277860" y="0"/>
                  <a:pt x="3542801" y="264941"/>
                  <a:pt x="3542801" y="591763"/>
                </a:cubicBezTo>
                <a:lnTo>
                  <a:pt x="3542800" y="591763"/>
                </a:lnTo>
                <a:cubicBezTo>
                  <a:pt x="3542800" y="918585"/>
                  <a:pt x="3277859" y="1183526"/>
                  <a:pt x="2951037" y="1183526"/>
                </a:cubicBezTo>
                <a:lnTo>
                  <a:pt x="0" y="1183525"/>
                </a:lnTo>
                <a:close/>
              </a:path>
            </a:pathLst>
          </a:cu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D29DD7A-3ABB-2626-DA07-B02B91574EE1}"/>
              </a:ext>
            </a:extLst>
          </p:cNvPr>
          <p:cNvSpPr/>
          <p:nvPr/>
        </p:nvSpPr>
        <p:spPr>
          <a:xfrm flipH="1">
            <a:off x="7883557" y="4143352"/>
            <a:ext cx="3541682" cy="1183526"/>
          </a:xfrm>
          <a:custGeom>
            <a:avLst/>
            <a:gdLst>
              <a:gd name="connsiteX0" fmla="*/ 0 w 3542801"/>
              <a:gd name="connsiteY0" fmla="*/ 0 h 1183526"/>
              <a:gd name="connsiteX1" fmla="*/ 2951038 w 3542801"/>
              <a:gd name="connsiteY1" fmla="*/ 0 h 1183526"/>
              <a:gd name="connsiteX2" fmla="*/ 3542801 w 3542801"/>
              <a:gd name="connsiteY2" fmla="*/ 591763 h 1183526"/>
              <a:gd name="connsiteX3" fmla="*/ 3542800 w 3542801"/>
              <a:gd name="connsiteY3" fmla="*/ 591763 h 1183526"/>
              <a:gd name="connsiteX4" fmla="*/ 2951037 w 3542801"/>
              <a:gd name="connsiteY4" fmla="*/ 1183526 h 1183526"/>
              <a:gd name="connsiteX5" fmla="*/ 0 w 3542801"/>
              <a:gd name="connsiteY5" fmla="*/ 1183525 h 1183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42801" h="1183526">
                <a:moveTo>
                  <a:pt x="0" y="0"/>
                </a:moveTo>
                <a:lnTo>
                  <a:pt x="2951038" y="0"/>
                </a:lnTo>
                <a:cubicBezTo>
                  <a:pt x="3277860" y="0"/>
                  <a:pt x="3542801" y="264941"/>
                  <a:pt x="3542801" y="591763"/>
                </a:cubicBezTo>
                <a:lnTo>
                  <a:pt x="3542800" y="591763"/>
                </a:lnTo>
                <a:cubicBezTo>
                  <a:pt x="3542800" y="918585"/>
                  <a:pt x="3277859" y="1183526"/>
                  <a:pt x="2951037" y="1183526"/>
                </a:cubicBezTo>
                <a:lnTo>
                  <a:pt x="0" y="1183525"/>
                </a:lnTo>
                <a:close/>
              </a:path>
            </a:pathLst>
          </a:cu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5" name="组合 4" descr="D:\51PPT模板网\51pptmoban.com\图片.jpg">
            <a:extLst>
              <a:ext uri="{FF2B5EF4-FFF2-40B4-BE49-F238E27FC236}">
                <a16:creationId xmlns:a16="http://schemas.microsoft.com/office/drawing/2014/main" id="{BE5DFDDF-DD27-552B-3E09-336655BD612C}"/>
              </a:ext>
            </a:extLst>
          </p:cNvPr>
          <p:cNvGrpSpPr/>
          <p:nvPr/>
        </p:nvGrpSpPr>
        <p:grpSpPr>
          <a:xfrm>
            <a:off x="4238170" y="1580059"/>
            <a:ext cx="3715660" cy="3697882"/>
            <a:chOff x="2808995" y="3312889"/>
            <a:chExt cx="1751145" cy="1742767"/>
          </a:xfrm>
        </p:grpSpPr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2808995" y="3448146"/>
              <a:ext cx="1607510" cy="1607510"/>
            </a:xfrm>
            <a:prstGeom prst="ellipse">
              <a:avLst/>
            </a:prstGeom>
            <a:solidFill>
              <a:srgbClr val="22464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6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Oval 15"/>
            <p:cNvSpPr>
              <a:spLocks noChangeArrowheads="1"/>
            </p:cNvSpPr>
            <p:nvPr/>
          </p:nvSpPr>
          <p:spPr bwMode="auto">
            <a:xfrm>
              <a:off x="2968190" y="3608538"/>
              <a:ext cx="1287924" cy="12867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6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Oval 16"/>
            <p:cNvSpPr>
              <a:spLocks noChangeArrowheads="1"/>
            </p:cNvSpPr>
            <p:nvPr/>
          </p:nvSpPr>
          <p:spPr bwMode="auto">
            <a:xfrm>
              <a:off x="3105840" y="3746187"/>
              <a:ext cx="1012624" cy="1012624"/>
            </a:xfrm>
            <a:prstGeom prst="ellipse">
              <a:avLst/>
            </a:prstGeom>
            <a:solidFill>
              <a:srgbClr val="789F9A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4" name="Oval 17"/>
            <p:cNvSpPr>
              <a:spLocks noChangeArrowheads="1"/>
            </p:cNvSpPr>
            <p:nvPr/>
          </p:nvSpPr>
          <p:spPr bwMode="auto">
            <a:xfrm>
              <a:off x="3255459" y="3894610"/>
              <a:ext cx="713385" cy="71458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6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Oval 18"/>
            <p:cNvSpPr>
              <a:spLocks noChangeArrowheads="1"/>
            </p:cNvSpPr>
            <p:nvPr/>
          </p:nvSpPr>
          <p:spPr bwMode="auto">
            <a:xfrm>
              <a:off x="3388322" y="4027471"/>
              <a:ext cx="446464" cy="448859"/>
            </a:xfrm>
            <a:prstGeom prst="ellipse">
              <a:avLst/>
            </a:prstGeom>
            <a:solidFill>
              <a:srgbClr val="22464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6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3528365" y="4169910"/>
              <a:ext cx="166377" cy="1663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6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3576242" y="3336829"/>
              <a:ext cx="947989" cy="950383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543 w 792"/>
                <a:gd name="T21" fmla="*/ 28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  <a:lnTo>
                    <a:pt x="543" y="282"/>
                  </a:lnTo>
                  <a:close/>
                </a:path>
              </a:pathLst>
            </a:custGeom>
            <a:solidFill>
              <a:srgbClr val="789F9A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3612151" y="3312889"/>
              <a:ext cx="947989" cy="950383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6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E441464-A8F1-992B-C83E-CF984BF33B3B}"/>
              </a:ext>
            </a:extLst>
          </p:cNvPr>
          <p:cNvGrpSpPr/>
          <p:nvPr/>
        </p:nvGrpSpPr>
        <p:grpSpPr>
          <a:xfrm>
            <a:off x="847367" y="1931810"/>
            <a:ext cx="3091699" cy="816522"/>
            <a:chOff x="176438" y="1906534"/>
            <a:chExt cx="3091699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DEA037D-0FF8-4649-BA85-634F8075F7BE}"/>
                </a:ext>
              </a:extLst>
            </p:cNvPr>
            <p:cNvSpPr txBox="1"/>
            <p:nvPr/>
          </p:nvSpPr>
          <p:spPr>
            <a:xfrm>
              <a:off x="176438" y="2190603"/>
              <a:ext cx="3073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47A86CC-8B05-8484-29F4-8D02CF9DC0E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EBB4B06-450E-723A-7839-C9F10B52209E}"/>
              </a:ext>
            </a:extLst>
          </p:cNvPr>
          <p:cNvGrpSpPr/>
          <p:nvPr/>
        </p:nvGrpSpPr>
        <p:grpSpPr>
          <a:xfrm>
            <a:off x="8289996" y="1927897"/>
            <a:ext cx="3091701" cy="816522"/>
            <a:chOff x="283598" y="1906534"/>
            <a:chExt cx="3091701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E728218-40F9-BC04-A3D8-170B7879AC09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18E8F6E-67B6-BEA8-0419-9907BCEB78D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08B507A-CDAA-B72A-8410-11E88476DA8E}"/>
              </a:ext>
            </a:extLst>
          </p:cNvPr>
          <p:cNvGrpSpPr/>
          <p:nvPr/>
        </p:nvGrpSpPr>
        <p:grpSpPr>
          <a:xfrm>
            <a:off x="847367" y="4324533"/>
            <a:ext cx="3091699" cy="816522"/>
            <a:chOff x="176438" y="1906534"/>
            <a:chExt cx="309169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EEBC20C-BA7B-4AB2-25AB-3E06D06348E9}"/>
                </a:ext>
              </a:extLst>
            </p:cNvPr>
            <p:cNvSpPr txBox="1"/>
            <p:nvPr/>
          </p:nvSpPr>
          <p:spPr>
            <a:xfrm>
              <a:off x="176438" y="2190603"/>
              <a:ext cx="3073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3C132CE-28D1-A644-2BF4-450FC5635C3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D4B1E70-78DC-DB52-BB08-6FA17A9B95F4}"/>
              </a:ext>
            </a:extLst>
          </p:cNvPr>
          <p:cNvGrpSpPr/>
          <p:nvPr/>
        </p:nvGrpSpPr>
        <p:grpSpPr>
          <a:xfrm>
            <a:off x="8289996" y="4320620"/>
            <a:ext cx="3091701" cy="816522"/>
            <a:chOff x="283598" y="1906534"/>
            <a:chExt cx="3091701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E9FA55A-1185-2127-4AA1-DBC5E9C43748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E7775C5-1848-961C-5AEC-5CBB4A9988C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479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14" name="Group 1257">
            <a:extLst>
              <a:ext uri="{FF2B5EF4-FFF2-40B4-BE49-F238E27FC236}">
                <a16:creationId xmlns:a16="http://schemas.microsoft.com/office/drawing/2014/main" id="{1294E6D5-9E81-7B0D-CAB1-E7E2752DF855}"/>
              </a:ext>
            </a:extLst>
          </p:cNvPr>
          <p:cNvGrpSpPr/>
          <p:nvPr/>
        </p:nvGrpSpPr>
        <p:grpSpPr>
          <a:xfrm rot="10800000" flipH="1">
            <a:off x="1728547" y="3314595"/>
            <a:ext cx="1399774" cy="726751"/>
            <a:chOff x="0" y="0"/>
            <a:chExt cx="3154022" cy="163526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" name="Shape 1255">
              <a:extLst>
                <a:ext uri="{FF2B5EF4-FFF2-40B4-BE49-F238E27FC236}">
                  <a16:creationId xmlns:a16="http://schemas.microsoft.com/office/drawing/2014/main" id="{EA9600D5-6DFE-849E-9B8A-3A05AAC4B891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solidFill>
              <a:srgbClr val="22464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sz="156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Shape 1256">
              <a:extLst>
                <a:ext uri="{FF2B5EF4-FFF2-40B4-BE49-F238E27FC236}">
                  <a16:creationId xmlns:a16="http://schemas.microsoft.com/office/drawing/2014/main" id="{6409FAC9-D259-917C-C6BB-3674474F4CC6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solidFill>
              <a:srgbClr val="22464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sz="156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1262">
            <a:extLst>
              <a:ext uri="{FF2B5EF4-FFF2-40B4-BE49-F238E27FC236}">
                <a16:creationId xmlns:a16="http://schemas.microsoft.com/office/drawing/2014/main" id="{58B452A4-2C37-0B34-0650-3DC1CA3F2C88}"/>
              </a:ext>
            </a:extLst>
          </p:cNvPr>
          <p:cNvGrpSpPr/>
          <p:nvPr/>
        </p:nvGrpSpPr>
        <p:grpSpPr>
          <a:xfrm>
            <a:off x="3143443" y="2816652"/>
            <a:ext cx="1399774" cy="726751"/>
            <a:chOff x="0" y="0"/>
            <a:chExt cx="3154022" cy="163526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Shape 1260">
              <a:extLst>
                <a:ext uri="{FF2B5EF4-FFF2-40B4-BE49-F238E27FC236}">
                  <a16:creationId xmlns:a16="http://schemas.microsoft.com/office/drawing/2014/main" id="{B423BE91-D9A2-EAC0-80B6-1CBC81C147AE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0" name="Shape 1261">
              <a:extLst>
                <a:ext uri="{FF2B5EF4-FFF2-40B4-BE49-F238E27FC236}">
                  <a16:creationId xmlns:a16="http://schemas.microsoft.com/office/drawing/2014/main" id="{C0F96939-479C-C277-DFDA-7F5F2D968CAA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21" name="Group 1267">
            <a:extLst>
              <a:ext uri="{FF2B5EF4-FFF2-40B4-BE49-F238E27FC236}">
                <a16:creationId xmlns:a16="http://schemas.microsoft.com/office/drawing/2014/main" id="{F219EB8C-55B0-FE85-AF1C-06B8E340FAD3}"/>
              </a:ext>
            </a:extLst>
          </p:cNvPr>
          <p:cNvGrpSpPr/>
          <p:nvPr/>
        </p:nvGrpSpPr>
        <p:grpSpPr>
          <a:xfrm rot="10800000" flipH="1">
            <a:off x="4557589" y="3314596"/>
            <a:ext cx="1399774" cy="726751"/>
            <a:chOff x="0" y="0"/>
            <a:chExt cx="3154022" cy="163526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2" name="Shape 1265">
              <a:extLst>
                <a:ext uri="{FF2B5EF4-FFF2-40B4-BE49-F238E27FC236}">
                  <a16:creationId xmlns:a16="http://schemas.microsoft.com/office/drawing/2014/main" id="{E2BC0C8B-DDCE-D9A0-91A5-37A04A4E004C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solidFill>
              <a:srgbClr val="22464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sz="156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Shape 1266">
              <a:extLst>
                <a:ext uri="{FF2B5EF4-FFF2-40B4-BE49-F238E27FC236}">
                  <a16:creationId xmlns:a16="http://schemas.microsoft.com/office/drawing/2014/main" id="{E3670D4F-87D9-6EEB-51E9-BAA505854FF0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solidFill>
              <a:srgbClr val="22464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sz="156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1272">
            <a:extLst>
              <a:ext uri="{FF2B5EF4-FFF2-40B4-BE49-F238E27FC236}">
                <a16:creationId xmlns:a16="http://schemas.microsoft.com/office/drawing/2014/main" id="{47ED6B5C-CC85-0D99-E160-EC60BE16B5AC}"/>
              </a:ext>
            </a:extLst>
          </p:cNvPr>
          <p:cNvGrpSpPr/>
          <p:nvPr/>
        </p:nvGrpSpPr>
        <p:grpSpPr>
          <a:xfrm>
            <a:off x="5969849" y="2816652"/>
            <a:ext cx="1399774" cy="726751"/>
            <a:chOff x="0" y="0"/>
            <a:chExt cx="3154022" cy="163526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" name="Shape 1270">
              <a:extLst>
                <a:ext uri="{FF2B5EF4-FFF2-40B4-BE49-F238E27FC236}">
                  <a16:creationId xmlns:a16="http://schemas.microsoft.com/office/drawing/2014/main" id="{693EA1F4-2F70-840D-3301-E559AA647D47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6" name="Shape 1271">
              <a:extLst>
                <a:ext uri="{FF2B5EF4-FFF2-40B4-BE49-F238E27FC236}">
                  <a16:creationId xmlns:a16="http://schemas.microsoft.com/office/drawing/2014/main" id="{F6E4207D-651F-A787-633C-C18F24F1D891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27" name="Group 1277">
            <a:extLst>
              <a:ext uri="{FF2B5EF4-FFF2-40B4-BE49-F238E27FC236}">
                <a16:creationId xmlns:a16="http://schemas.microsoft.com/office/drawing/2014/main" id="{E52321BE-0678-F8B5-05E4-AABB07D4DBDD}"/>
              </a:ext>
            </a:extLst>
          </p:cNvPr>
          <p:cNvGrpSpPr/>
          <p:nvPr/>
        </p:nvGrpSpPr>
        <p:grpSpPr>
          <a:xfrm rot="10800000" flipH="1">
            <a:off x="7386629" y="3314596"/>
            <a:ext cx="1399774" cy="726751"/>
            <a:chOff x="0" y="0"/>
            <a:chExt cx="3154022" cy="163526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8" name="Shape 1275">
              <a:extLst>
                <a:ext uri="{FF2B5EF4-FFF2-40B4-BE49-F238E27FC236}">
                  <a16:creationId xmlns:a16="http://schemas.microsoft.com/office/drawing/2014/main" id="{51E7E8E8-4C61-88F6-19D8-021B914859A6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solidFill>
              <a:srgbClr val="22464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sz="156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Shape 1276">
              <a:extLst>
                <a:ext uri="{FF2B5EF4-FFF2-40B4-BE49-F238E27FC236}">
                  <a16:creationId xmlns:a16="http://schemas.microsoft.com/office/drawing/2014/main" id="{5D582F0C-6649-962D-DE08-0D8C17A39DE9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solidFill>
              <a:srgbClr val="22464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sz="1565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1282">
            <a:extLst>
              <a:ext uri="{FF2B5EF4-FFF2-40B4-BE49-F238E27FC236}">
                <a16:creationId xmlns:a16="http://schemas.microsoft.com/office/drawing/2014/main" id="{B42B04A1-FDCA-9909-D586-66370538CA03}"/>
              </a:ext>
            </a:extLst>
          </p:cNvPr>
          <p:cNvGrpSpPr/>
          <p:nvPr/>
        </p:nvGrpSpPr>
        <p:grpSpPr>
          <a:xfrm>
            <a:off x="8792597" y="2816652"/>
            <a:ext cx="1399774" cy="726751"/>
            <a:chOff x="0" y="0"/>
            <a:chExt cx="3154022" cy="1635267"/>
          </a:xfrm>
          <a:solidFill>
            <a:schemeClr val="accent1"/>
          </a:solidFill>
        </p:grpSpPr>
        <p:sp>
          <p:nvSpPr>
            <p:cNvPr id="31" name="Shape 1280">
              <a:extLst>
                <a:ext uri="{FF2B5EF4-FFF2-40B4-BE49-F238E27FC236}">
                  <a16:creationId xmlns:a16="http://schemas.microsoft.com/office/drawing/2014/main" id="{88CFCECD-E00D-FD49-D570-8677623E6D57}"/>
                </a:ext>
              </a:extLst>
            </p:cNvPr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2" name="Shape 1281">
              <a:extLst>
                <a:ext uri="{FF2B5EF4-FFF2-40B4-BE49-F238E27FC236}">
                  <a16:creationId xmlns:a16="http://schemas.microsoft.com/office/drawing/2014/main" id="{92959A0F-0B78-02B1-DD77-304704FA5CDC}"/>
                </a:ext>
              </a:extLst>
            </p:cNvPr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3" name="Rectangle 72">
            <a:extLst>
              <a:ext uri="{FF2B5EF4-FFF2-40B4-BE49-F238E27FC236}">
                <a16:creationId xmlns:a16="http://schemas.microsoft.com/office/drawing/2014/main" id="{23244545-35A0-35E4-2F6B-D5255E807037}"/>
              </a:ext>
            </a:extLst>
          </p:cNvPr>
          <p:cNvSpPr/>
          <p:nvPr/>
        </p:nvSpPr>
        <p:spPr>
          <a:xfrm rot="20935423">
            <a:off x="2185047" y="3474607"/>
            <a:ext cx="851056" cy="347493"/>
          </a:xfrm>
          <a:prstGeom prst="rect">
            <a:avLst/>
          </a:prstGeom>
        </p:spPr>
        <p:txBody>
          <a:bodyPr wrap="square" lIns="69813" tIns="34906" rIns="69813" bIns="34906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</a:p>
        </p:txBody>
      </p:sp>
      <p:sp>
        <p:nvSpPr>
          <p:cNvPr id="34" name="Rectangle 137">
            <a:extLst>
              <a:ext uri="{FF2B5EF4-FFF2-40B4-BE49-F238E27FC236}">
                <a16:creationId xmlns:a16="http://schemas.microsoft.com/office/drawing/2014/main" id="{574E0B2F-800C-2F6F-68D4-C22D44947618}"/>
              </a:ext>
            </a:extLst>
          </p:cNvPr>
          <p:cNvSpPr/>
          <p:nvPr/>
        </p:nvSpPr>
        <p:spPr>
          <a:xfrm rot="594578">
            <a:off x="3602694" y="3018447"/>
            <a:ext cx="851056" cy="347493"/>
          </a:xfrm>
          <a:prstGeom prst="rect">
            <a:avLst/>
          </a:prstGeom>
        </p:spPr>
        <p:txBody>
          <a:bodyPr wrap="square" lIns="69813" tIns="34906" rIns="69813" bIns="34906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</a:p>
        </p:txBody>
      </p:sp>
      <p:sp>
        <p:nvSpPr>
          <p:cNvPr id="35" name="Rectangle 142">
            <a:extLst>
              <a:ext uri="{FF2B5EF4-FFF2-40B4-BE49-F238E27FC236}">
                <a16:creationId xmlns:a16="http://schemas.microsoft.com/office/drawing/2014/main" id="{CF413C9F-CBE3-7E43-F003-EDCB7F6BDE30}"/>
              </a:ext>
            </a:extLst>
          </p:cNvPr>
          <p:cNvSpPr/>
          <p:nvPr/>
        </p:nvSpPr>
        <p:spPr>
          <a:xfrm rot="20856684">
            <a:off x="5007784" y="3477665"/>
            <a:ext cx="851056" cy="347493"/>
          </a:xfrm>
          <a:prstGeom prst="rect">
            <a:avLst/>
          </a:prstGeom>
        </p:spPr>
        <p:txBody>
          <a:bodyPr wrap="square" lIns="69813" tIns="34906" rIns="69813" bIns="34906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</a:p>
        </p:txBody>
      </p:sp>
      <p:sp>
        <p:nvSpPr>
          <p:cNvPr id="36" name="Rectangle 143">
            <a:extLst>
              <a:ext uri="{FF2B5EF4-FFF2-40B4-BE49-F238E27FC236}">
                <a16:creationId xmlns:a16="http://schemas.microsoft.com/office/drawing/2014/main" id="{DB5AA9DD-943C-54ED-FCC9-05AC9123110E}"/>
              </a:ext>
            </a:extLst>
          </p:cNvPr>
          <p:cNvSpPr/>
          <p:nvPr/>
        </p:nvSpPr>
        <p:spPr>
          <a:xfrm rot="630609">
            <a:off x="6440974" y="3025181"/>
            <a:ext cx="851056" cy="347493"/>
          </a:xfrm>
          <a:prstGeom prst="rect">
            <a:avLst/>
          </a:prstGeom>
        </p:spPr>
        <p:txBody>
          <a:bodyPr wrap="square" lIns="69813" tIns="34906" rIns="69813" bIns="34906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</a:p>
        </p:txBody>
      </p:sp>
      <p:sp>
        <p:nvSpPr>
          <p:cNvPr id="37" name="Rectangle 144">
            <a:extLst>
              <a:ext uri="{FF2B5EF4-FFF2-40B4-BE49-F238E27FC236}">
                <a16:creationId xmlns:a16="http://schemas.microsoft.com/office/drawing/2014/main" id="{F1513607-873C-96F1-CBA5-44FC0F0E1C45}"/>
              </a:ext>
            </a:extLst>
          </p:cNvPr>
          <p:cNvSpPr/>
          <p:nvPr/>
        </p:nvSpPr>
        <p:spPr>
          <a:xfrm rot="20816511">
            <a:off x="7853093" y="3477306"/>
            <a:ext cx="851056" cy="347493"/>
          </a:xfrm>
          <a:prstGeom prst="rect">
            <a:avLst/>
          </a:prstGeom>
        </p:spPr>
        <p:txBody>
          <a:bodyPr wrap="square" lIns="69813" tIns="34906" rIns="69813" bIns="34906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</a:p>
        </p:txBody>
      </p:sp>
      <p:sp>
        <p:nvSpPr>
          <p:cNvPr id="38" name="Rectangle 145">
            <a:extLst>
              <a:ext uri="{FF2B5EF4-FFF2-40B4-BE49-F238E27FC236}">
                <a16:creationId xmlns:a16="http://schemas.microsoft.com/office/drawing/2014/main" id="{B0139CD2-C015-0259-42D1-3BBE4132DF31}"/>
              </a:ext>
            </a:extLst>
          </p:cNvPr>
          <p:cNvSpPr/>
          <p:nvPr/>
        </p:nvSpPr>
        <p:spPr>
          <a:xfrm rot="847487">
            <a:off x="9252670" y="3040890"/>
            <a:ext cx="851056" cy="347493"/>
          </a:xfrm>
          <a:prstGeom prst="rect">
            <a:avLst/>
          </a:prstGeom>
        </p:spPr>
        <p:txBody>
          <a:bodyPr wrap="square" lIns="69813" tIns="34906" rIns="69813" bIns="34906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2026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D287E4B-CA9B-AA18-3FE6-AFC0A2DD3E07}"/>
              </a:ext>
            </a:extLst>
          </p:cNvPr>
          <p:cNvGrpSpPr/>
          <p:nvPr/>
        </p:nvGrpSpPr>
        <p:grpSpPr>
          <a:xfrm>
            <a:off x="1563511" y="4284539"/>
            <a:ext cx="2094128" cy="1047355"/>
            <a:chOff x="666167" y="1906534"/>
            <a:chExt cx="2094128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82B42CD-4550-B7B6-ADBD-E85FA9D2BF8D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BF4C0B2-897C-D67F-43E2-5DE87D98D7FF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8C04AEA-139E-0900-C32D-DF21594D174C}"/>
              </a:ext>
            </a:extLst>
          </p:cNvPr>
          <p:cNvGrpSpPr/>
          <p:nvPr/>
        </p:nvGrpSpPr>
        <p:grpSpPr>
          <a:xfrm>
            <a:off x="4381733" y="4284539"/>
            <a:ext cx="2094128" cy="1047355"/>
            <a:chOff x="666167" y="1906534"/>
            <a:chExt cx="2094128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1637727-D49D-D3A8-52BA-2A6C8B7FA0D1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2E4D692-4F68-FDBF-64A4-17F4E0FED824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87EEAC7-57A6-A050-C9E9-2362895E4608}"/>
              </a:ext>
            </a:extLst>
          </p:cNvPr>
          <p:cNvGrpSpPr/>
          <p:nvPr/>
        </p:nvGrpSpPr>
        <p:grpSpPr>
          <a:xfrm>
            <a:off x="7225693" y="4284539"/>
            <a:ext cx="2094128" cy="1047355"/>
            <a:chOff x="666167" y="1906534"/>
            <a:chExt cx="2094128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AC7628A-8670-0AF3-C06B-94F9B53F5091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ECA862F-3D6D-8ECA-0B63-65DEACE1D3E7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D9C7E1B-DF9E-7B9B-168A-21DD987944A9}"/>
              </a:ext>
            </a:extLst>
          </p:cNvPr>
          <p:cNvGrpSpPr/>
          <p:nvPr/>
        </p:nvGrpSpPr>
        <p:grpSpPr>
          <a:xfrm>
            <a:off x="2981158" y="1627262"/>
            <a:ext cx="2094128" cy="1047355"/>
            <a:chOff x="666167" y="1906534"/>
            <a:chExt cx="2094128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FE144C9-EFC0-03C6-FB1D-FA8F3D1CE6D4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37093D0-9B67-B49D-A9FF-736EC16682D2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EB9E59F-41D4-9106-F2C6-4BDF37C853A7}"/>
              </a:ext>
            </a:extLst>
          </p:cNvPr>
          <p:cNvGrpSpPr/>
          <p:nvPr/>
        </p:nvGrpSpPr>
        <p:grpSpPr>
          <a:xfrm>
            <a:off x="5730712" y="1627262"/>
            <a:ext cx="2094128" cy="1047355"/>
            <a:chOff x="666167" y="1906534"/>
            <a:chExt cx="2094128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64A9F8E-71D3-059C-935A-3E739DD67A78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192E2B8-5300-FB63-C204-C5EF459EE071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2DB26BE-63AF-9D37-32A9-672D2A7AF07E}"/>
              </a:ext>
            </a:extLst>
          </p:cNvPr>
          <p:cNvGrpSpPr/>
          <p:nvPr/>
        </p:nvGrpSpPr>
        <p:grpSpPr>
          <a:xfrm>
            <a:off x="8378662" y="1627262"/>
            <a:ext cx="2094128" cy="1047355"/>
            <a:chOff x="666167" y="1906534"/>
            <a:chExt cx="2094128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7408E36-5B48-18FF-CC92-5E0539985251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4DBB3CB-18C4-7C3F-D967-EB70EEEAEC25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061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7D237571-88F2-BB31-A382-7A361756F1E0}"/>
              </a:ext>
            </a:extLst>
          </p:cNvPr>
          <p:cNvGrpSpPr/>
          <p:nvPr/>
        </p:nvGrpSpPr>
        <p:grpSpPr>
          <a:xfrm>
            <a:off x="783840" y="2343516"/>
            <a:ext cx="10641398" cy="2288575"/>
            <a:chOff x="1050566" y="2772576"/>
            <a:chExt cx="10090868" cy="2170176"/>
          </a:xfrm>
          <a:solidFill>
            <a:srgbClr val="44526F"/>
          </a:solidFill>
        </p:grpSpPr>
        <p:sp>
          <p:nvSpPr>
            <p:cNvPr id="3" name="Block Arc 49">
              <a:extLst>
                <a:ext uri="{FF2B5EF4-FFF2-40B4-BE49-F238E27FC236}">
                  <a16:creationId xmlns:a16="http://schemas.microsoft.com/office/drawing/2014/main" id="{63EEB8D8-3ACF-7C9F-AA04-7039DEF9B2F1}"/>
                </a:ext>
              </a:extLst>
            </p:cNvPr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4" name="Block Arc 50">
              <a:extLst>
                <a:ext uri="{FF2B5EF4-FFF2-40B4-BE49-F238E27FC236}">
                  <a16:creationId xmlns:a16="http://schemas.microsoft.com/office/drawing/2014/main" id="{FE361B6B-3E64-F7E8-15D1-A1123ACC3BB4}"/>
                </a:ext>
              </a:extLst>
            </p:cNvPr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5" name="Block Arc 51">
              <a:extLst>
                <a:ext uri="{FF2B5EF4-FFF2-40B4-BE49-F238E27FC236}">
                  <a16:creationId xmlns:a16="http://schemas.microsoft.com/office/drawing/2014/main" id="{87C4636B-F13A-8910-863D-1835C611E821}"/>
                </a:ext>
              </a:extLst>
            </p:cNvPr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6" name="Block Arc 52">
              <a:extLst>
                <a:ext uri="{FF2B5EF4-FFF2-40B4-BE49-F238E27FC236}">
                  <a16:creationId xmlns:a16="http://schemas.microsoft.com/office/drawing/2014/main" id="{CAFEB07B-8E05-839E-DA79-331D8A81B65E}"/>
                </a:ext>
              </a:extLst>
            </p:cNvPr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7" name="Block Arc 53">
              <a:extLst>
                <a:ext uri="{FF2B5EF4-FFF2-40B4-BE49-F238E27FC236}">
                  <a16:creationId xmlns:a16="http://schemas.microsoft.com/office/drawing/2014/main" id="{0CC04557-54B2-16FF-6A84-43B962510FD0}"/>
                </a:ext>
              </a:extLst>
            </p:cNvPr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002F3D3-3E00-190A-89D7-C40236F02E1A}"/>
              </a:ext>
            </a:extLst>
          </p:cNvPr>
          <p:cNvGrpSpPr/>
          <p:nvPr/>
        </p:nvGrpSpPr>
        <p:grpSpPr>
          <a:xfrm>
            <a:off x="7554721" y="2838652"/>
            <a:ext cx="1283466" cy="1283466"/>
            <a:chOff x="7471157" y="3242097"/>
            <a:chExt cx="1217066" cy="1217066"/>
          </a:xfrm>
        </p:grpSpPr>
        <p:sp>
          <p:nvSpPr>
            <p:cNvPr id="9" name="Oval 58">
              <a:extLst>
                <a:ext uri="{FF2B5EF4-FFF2-40B4-BE49-F238E27FC236}">
                  <a16:creationId xmlns:a16="http://schemas.microsoft.com/office/drawing/2014/main" id="{7F11C543-0912-980D-514A-71F73B1BE010}"/>
                </a:ext>
              </a:extLst>
            </p:cNvPr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0" name="Freeform 60" descr="D:\51PPT模板网\51pptmoban.com\图片.jpg">
              <a:extLst>
                <a:ext uri="{FF2B5EF4-FFF2-40B4-BE49-F238E27FC236}">
                  <a16:creationId xmlns:a16="http://schemas.microsoft.com/office/drawing/2014/main" id="{76071BD4-07B3-1210-87B4-D6FC0CF925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8">
            <a:extLst>
              <a:ext uri="{FF2B5EF4-FFF2-40B4-BE49-F238E27FC236}">
                <a16:creationId xmlns:a16="http://schemas.microsoft.com/office/drawing/2014/main" id="{BC1530DB-BFED-0E02-ED24-325397B3B37E}"/>
              </a:ext>
            </a:extLst>
          </p:cNvPr>
          <p:cNvGrpSpPr/>
          <p:nvPr/>
        </p:nvGrpSpPr>
        <p:grpSpPr>
          <a:xfrm>
            <a:off x="9646636" y="2838652"/>
            <a:ext cx="1283466" cy="1283466"/>
            <a:chOff x="9454847" y="3242097"/>
            <a:chExt cx="1217066" cy="1217066"/>
          </a:xfrm>
        </p:grpSpPr>
        <p:sp>
          <p:nvSpPr>
            <p:cNvPr id="12" name="Oval 59">
              <a:extLst>
                <a:ext uri="{FF2B5EF4-FFF2-40B4-BE49-F238E27FC236}">
                  <a16:creationId xmlns:a16="http://schemas.microsoft.com/office/drawing/2014/main" id="{023DE8DF-9E33-0AD8-5F69-AA62A8D046EF}"/>
                </a:ext>
              </a:extLst>
            </p:cNvPr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rgbClr val="22464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lang="en-GB" sz="156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61">
              <a:extLst>
                <a:ext uri="{FF2B5EF4-FFF2-40B4-BE49-F238E27FC236}">
                  <a16:creationId xmlns:a16="http://schemas.microsoft.com/office/drawing/2014/main" id="{BB32CFB8-7F4A-94CE-B357-063EEE16D2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5">
            <a:extLst>
              <a:ext uri="{FF2B5EF4-FFF2-40B4-BE49-F238E27FC236}">
                <a16:creationId xmlns:a16="http://schemas.microsoft.com/office/drawing/2014/main" id="{81CA247C-0B27-63AE-BCDB-D21B88352682}"/>
              </a:ext>
            </a:extLst>
          </p:cNvPr>
          <p:cNvGrpSpPr/>
          <p:nvPr/>
        </p:nvGrpSpPr>
        <p:grpSpPr>
          <a:xfrm>
            <a:off x="3370891" y="2838652"/>
            <a:ext cx="1283466" cy="1283466"/>
            <a:chOff x="3503777" y="3242097"/>
            <a:chExt cx="1217066" cy="1217066"/>
          </a:xfrm>
        </p:grpSpPr>
        <p:sp>
          <p:nvSpPr>
            <p:cNvPr id="15" name="Oval 56">
              <a:extLst>
                <a:ext uri="{FF2B5EF4-FFF2-40B4-BE49-F238E27FC236}">
                  <a16:creationId xmlns:a16="http://schemas.microsoft.com/office/drawing/2014/main" id="{09A5122D-00A0-3B4E-B3E2-6D986831F76C}"/>
                </a:ext>
              </a:extLst>
            </p:cNvPr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6" name="Freeform 62" descr="D:\51PPT模板网\51pptmoban.com\图片.jpg">
              <a:extLst>
                <a:ext uri="{FF2B5EF4-FFF2-40B4-BE49-F238E27FC236}">
                  <a16:creationId xmlns:a16="http://schemas.microsoft.com/office/drawing/2014/main" id="{382B5DB0-2723-1CE5-AB54-382504A97A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6">
            <a:extLst>
              <a:ext uri="{FF2B5EF4-FFF2-40B4-BE49-F238E27FC236}">
                <a16:creationId xmlns:a16="http://schemas.microsoft.com/office/drawing/2014/main" id="{3EFF3C8D-1543-8CF7-DAC4-AFF21EBC5BCF}"/>
              </a:ext>
            </a:extLst>
          </p:cNvPr>
          <p:cNvGrpSpPr/>
          <p:nvPr/>
        </p:nvGrpSpPr>
        <p:grpSpPr>
          <a:xfrm>
            <a:off x="5462806" y="2838652"/>
            <a:ext cx="1283466" cy="1283466"/>
            <a:chOff x="5487467" y="3242097"/>
            <a:chExt cx="1217066" cy="1217066"/>
          </a:xfrm>
        </p:grpSpPr>
        <p:sp>
          <p:nvSpPr>
            <p:cNvPr id="19" name="Oval 57">
              <a:extLst>
                <a:ext uri="{FF2B5EF4-FFF2-40B4-BE49-F238E27FC236}">
                  <a16:creationId xmlns:a16="http://schemas.microsoft.com/office/drawing/2014/main" id="{BFA7A3B0-8072-2F01-7CED-E908759C68A0}"/>
                </a:ext>
              </a:extLst>
            </p:cNvPr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rgbClr val="22464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lang="en-GB" sz="156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3">
              <a:extLst>
                <a:ext uri="{FF2B5EF4-FFF2-40B4-BE49-F238E27FC236}">
                  <a16:creationId xmlns:a16="http://schemas.microsoft.com/office/drawing/2014/main" id="{B93C631D-09B3-5515-917A-54BCD1BBC3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4">
            <a:extLst>
              <a:ext uri="{FF2B5EF4-FFF2-40B4-BE49-F238E27FC236}">
                <a16:creationId xmlns:a16="http://schemas.microsoft.com/office/drawing/2014/main" id="{3CDE6EC7-31D0-9E42-BD5B-1EA658820E9A}"/>
              </a:ext>
            </a:extLst>
          </p:cNvPr>
          <p:cNvGrpSpPr/>
          <p:nvPr/>
        </p:nvGrpSpPr>
        <p:grpSpPr>
          <a:xfrm>
            <a:off x="1278976" y="2838652"/>
            <a:ext cx="1283466" cy="1283466"/>
            <a:chOff x="1520087" y="3242097"/>
            <a:chExt cx="1217066" cy="1217066"/>
          </a:xfrm>
        </p:grpSpPr>
        <p:sp>
          <p:nvSpPr>
            <p:cNvPr id="22" name="Oval 55">
              <a:extLst>
                <a:ext uri="{FF2B5EF4-FFF2-40B4-BE49-F238E27FC236}">
                  <a16:creationId xmlns:a16="http://schemas.microsoft.com/office/drawing/2014/main" id="{36543422-29FE-4F1D-7304-B18378A235B1}"/>
                </a:ext>
              </a:extLst>
            </p:cNvPr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rgbClr val="22464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lang="en-GB" sz="156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64">
              <a:extLst>
                <a:ext uri="{FF2B5EF4-FFF2-40B4-BE49-F238E27FC236}">
                  <a16:creationId xmlns:a16="http://schemas.microsoft.com/office/drawing/2014/main" id="{78986B6A-5D72-6C10-78E5-2C94888947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5DC83F2-9733-8E34-A782-6AC9CB0CE575}"/>
              </a:ext>
            </a:extLst>
          </p:cNvPr>
          <p:cNvGrpSpPr/>
          <p:nvPr/>
        </p:nvGrpSpPr>
        <p:grpSpPr>
          <a:xfrm>
            <a:off x="866888" y="4363400"/>
            <a:ext cx="2094128" cy="1047355"/>
            <a:chOff x="666167" y="1906534"/>
            <a:chExt cx="2094128" cy="10473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35FB408-B327-5DF6-7D24-870D09A784F9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BBA73C6-9420-60B8-D756-AC9628B20327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74FAD86-B77A-EA2F-D4B4-94E1905C4D94}"/>
              </a:ext>
            </a:extLst>
          </p:cNvPr>
          <p:cNvGrpSpPr/>
          <p:nvPr/>
        </p:nvGrpSpPr>
        <p:grpSpPr>
          <a:xfrm>
            <a:off x="5057475" y="4363400"/>
            <a:ext cx="2094128" cy="1047355"/>
            <a:chOff x="666167" y="1906534"/>
            <a:chExt cx="2094128" cy="10473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6B2D809-B443-6403-38B0-8FEAA70967D6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1A60A6E-670B-64E3-B5B4-6F75B47836B2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F2DCD34-3C3B-4D2D-0195-DE2CA65CC280}"/>
              </a:ext>
            </a:extLst>
          </p:cNvPr>
          <p:cNvGrpSpPr/>
          <p:nvPr/>
        </p:nvGrpSpPr>
        <p:grpSpPr>
          <a:xfrm>
            <a:off x="9241304" y="4363400"/>
            <a:ext cx="2094128" cy="1047355"/>
            <a:chOff x="666167" y="1906534"/>
            <a:chExt cx="2094128" cy="10473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4DDB520-1E18-3094-9751-DB1F91E7332B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4D3B04D-B3C2-41E8-6827-33DB811441FD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63E4E99-573C-8274-A2D7-318540E0FEF5}"/>
              </a:ext>
            </a:extLst>
          </p:cNvPr>
          <p:cNvGrpSpPr/>
          <p:nvPr/>
        </p:nvGrpSpPr>
        <p:grpSpPr>
          <a:xfrm>
            <a:off x="3056473" y="1635897"/>
            <a:ext cx="2094128" cy="1047355"/>
            <a:chOff x="666167" y="1906534"/>
            <a:chExt cx="2094128" cy="10473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29317E9-CF91-1F2F-BEBE-224F45717C25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5F81800-AC92-028C-C0DC-034F035EE6B1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EA06DDD-DDF8-7781-B525-67D2EF212AE6}"/>
              </a:ext>
            </a:extLst>
          </p:cNvPr>
          <p:cNvGrpSpPr/>
          <p:nvPr/>
        </p:nvGrpSpPr>
        <p:grpSpPr>
          <a:xfrm>
            <a:off x="7149390" y="1635897"/>
            <a:ext cx="2094128" cy="1047355"/>
            <a:chOff x="666167" y="1906534"/>
            <a:chExt cx="2094128" cy="104735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4D86C81-7C0D-D00F-4837-36FCE2F9CEB3}"/>
                </a:ext>
              </a:extLst>
            </p:cNvPr>
            <p:cNvSpPr txBox="1"/>
            <p:nvPr/>
          </p:nvSpPr>
          <p:spPr>
            <a:xfrm>
              <a:off x="666167" y="2190603"/>
              <a:ext cx="20941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B65FFBD-0909-E6E3-EA99-19F7C8211250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376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文本框 386">
            <a:extLst>
              <a:ext uri="{FF2B5EF4-FFF2-40B4-BE49-F238E27FC236}">
                <a16:creationId xmlns:a16="http://schemas.microsoft.com/office/drawing/2014/main" id="{391C01AB-01B0-BB84-09EB-BBCB54D39C28}"/>
              </a:ext>
            </a:extLst>
          </p:cNvPr>
          <p:cNvSpPr txBox="1"/>
          <p:nvPr/>
        </p:nvSpPr>
        <p:spPr>
          <a:xfrm>
            <a:off x="7656832" y="2551527"/>
            <a:ext cx="5501489" cy="5071139"/>
          </a:xfrm>
          <a:custGeom>
            <a:avLst/>
            <a:gdLst/>
            <a:ahLst/>
            <a:cxnLst/>
            <a:rect l="l" t="t" r="r" b="b"/>
            <a:pathLst>
              <a:path w="3451079" h="3181121">
                <a:moveTo>
                  <a:pt x="1152791" y="0"/>
                </a:moveTo>
                <a:cubicBezTo>
                  <a:pt x="1157655" y="0"/>
                  <a:pt x="1162519" y="1215"/>
                  <a:pt x="1167384" y="3648"/>
                </a:cubicBezTo>
                <a:cubicBezTo>
                  <a:pt x="1172248" y="6080"/>
                  <a:pt x="1178328" y="7296"/>
                  <a:pt x="1185624" y="7296"/>
                </a:cubicBezTo>
                <a:lnTo>
                  <a:pt x="1189272" y="7296"/>
                </a:lnTo>
                <a:cubicBezTo>
                  <a:pt x="1191704" y="12160"/>
                  <a:pt x="1200216" y="22496"/>
                  <a:pt x="1214809" y="38304"/>
                </a:cubicBezTo>
                <a:cubicBezTo>
                  <a:pt x="1229401" y="54112"/>
                  <a:pt x="1239129" y="70529"/>
                  <a:pt x="1243993" y="87553"/>
                </a:cubicBezTo>
                <a:cubicBezTo>
                  <a:pt x="1243993" y="94850"/>
                  <a:pt x="1245209" y="103362"/>
                  <a:pt x="1247641" y="113090"/>
                </a:cubicBezTo>
                <a:lnTo>
                  <a:pt x="1280474" y="153219"/>
                </a:lnTo>
                <a:lnTo>
                  <a:pt x="1291418" y="167811"/>
                </a:lnTo>
                <a:cubicBezTo>
                  <a:pt x="1323035" y="175107"/>
                  <a:pt x="1348571" y="190915"/>
                  <a:pt x="1368028" y="215236"/>
                </a:cubicBezTo>
                <a:cubicBezTo>
                  <a:pt x="1372892" y="217668"/>
                  <a:pt x="1378364" y="221316"/>
                  <a:pt x="1384444" y="226180"/>
                </a:cubicBezTo>
                <a:cubicBezTo>
                  <a:pt x="1390524" y="231044"/>
                  <a:pt x="1397212" y="237125"/>
                  <a:pt x="1404509" y="244421"/>
                </a:cubicBezTo>
                <a:lnTo>
                  <a:pt x="1408157" y="248069"/>
                </a:lnTo>
                <a:cubicBezTo>
                  <a:pt x="1413021" y="257797"/>
                  <a:pt x="1415453" y="267525"/>
                  <a:pt x="1415453" y="277253"/>
                </a:cubicBezTo>
                <a:lnTo>
                  <a:pt x="1444637" y="346567"/>
                </a:lnTo>
                <a:cubicBezTo>
                  <a:pt x="1468958" y="378183"/>
                  <a:pt x="1478686" y="407368"/>
                  <a:pt x="1473822" y="434121"/>
                </a:cubicBezTo>
                <a:lnTo>
                  <a:pt x="1451933" y="485194"/>
                </a:lnTo>
                <a:cubicBezTo>
                  <a:pt x="1449502" y="497354"/>
                  <a:pt x="1442813" y="510730"/>
                  <a:pt x="1431869" y="525322"/>
                </a:cubicBezTo>
                <a:cubicBezTo>
                  <a:pt x="1420925" y="539915"/>
                  <a:pt x="1413021" y="550859"/>
                  <a:pt x="1408157" y="558155"/>
                </a:cubicBezTo>
                <a:cubicBezTo>
                  <a:pt x="1398428" y="575180"/>
                  <a:pt x="1386268" y="586124"/>
                  <a:pt x="1371676" y="590988"/>
                </a:cubicBezTo>
                <a:lnTo>
                  <a:pt x="1353435" y="594636"/>
                </a:lnTo>
                <a:cubicBezTo>
                  <a:pt x="1338843" y="601932"/>
                  <a:pt x="1318171" y="605580"/>
                  <a:pt x="1291418" y="605580"/>
                </a:cubicBezTo>
                <a:cubicBezTo>
                  <a:pt x="1276826" y="605580"/>
                  <a:pt x="1262233" y="601932"/>
                  <a:pt x="1247641" y="594636"/>
                </a:cubicBezTo>
                <a:cubicBezTo>
                  <a:pt x="1240345" y="592204"/>
                  <a:pt x="1233049" y="590988"/>
                  <a:pt x="1225753" y="590988"/>
                </a:cubicBezTo>
                <a:cubicBezTo>
                  <a:pt x="1218457" y="590988"/>
                  <a:pt x="1208729" y="595852"/>
                  <a:pt x="1196568" y="605580"/>
                </a:cubicBezTo>
                <a:cubicBezTo>
                  <a:pt x="1191704" y="612876"/>
                  <a:pt x="1188056" y="616524"/>
                  <a:pt x="1185624" y="616524"/>
                </a:cubicBezTo>
                <a:cubicBezTo>
                  <a:pt x="1188056" y="609228"/>
                  <a:pt x="1191096" y="603148"/>
                  <a:pt x="1194744" y="598284"/>
                </a:cubicBezTo>
                <a:cubicBezTo>
                  <a:pt x="1198392" y="593420"/>
                  <a:pt x="1201432" y="589772"/>
                  <a:pt x="1203865" y="587340"/>
                </a:cubicBezTo>
                <a:cubicBezTo>
                  <a:pt x="1199000" y="584908"/>
                  <a:pt x="1195352" y="585516"/>
                  <a:pt x="1192920" y="589164"/>
                </a:cubicBezTo>
                <a:cubicBezTo>
                  <a:pt x="1190488" y="592812"/>
                  <a:pt x="1188056" y="594636"/>
                  <a:pt x="1185624" y="594636"/>
                </a:cubicBezTo>
                <a:cubicBezTo>
                  <a:pt x="1163735" y="611660"/>
                  <a:pt x="1149143" y="623820"/>
                  <a:pt x="1141847" y="631117"/>
                </a:cubicBezTo>
                <a:cubicBezTo>
                  <a:pt x="1122391" y="643277"/>
                  <a:pt x="1102934" y="659085"/>
                  <a:pt x="1083478" y="678542"/>
                </a:cubicBezTo>
                <a:cubicBezTo>
                  <a:pt x="1064022" y="697998"/>
                  <a:pt x="1049429" y="712590"/>
                  <a:pt x="1039701" y="722318"/>
                </a:cubicBezTo>
                <a:cubicBezTo>
                  <a:pt x="1037269" y="724750"/>
                  <a:pt x="1034837" y="727182"/>
                  <a:pt x="1032405" y="729615"/>
                </a:cubicBezTo>
                <a:cubicBezTo>
                  <a:pt x="1029973" y="732047"/>
                  <a:pt x="1027541" y="732047"/>
                  <a:pt x="1025109" y="729615"/>
                </a:cubicBezTo>
                <a:lnTo>
                  <a:pt x="1006868" y="740559"/>
                </a:lnTo>
                <a:cubicBezTo>
                  <a:pt x="999572" y="745423"/>
                  <a:pt x="989844" y="755151"/>
                  <a:pt x="977684" y="769743"/>
                </a:cubicBezTo>
                <a:cubicBezTo>
                  <a:pt x="972820" y="769743"/>
                  <a:pt x="970387" y="772176"/>
                  <a:pt x="970387" y="777040"/>
                </a:cubicBezTo>
                <a:cubicBezTo>
                  <a:pt x="967956" y="777040"/>
                  <a:pt x="966132" y="777648"/>
                  <a:pt x="964915" y="778864"/>
                </a:cubicBezTo>
                <a:cubicBezTo>
                  <a:pt x="963699" y="780080"/>
                  <a:pt x="963091" y="780688"/>
                  <a:pt x="963091" y="780688"/>
                </a:cubicBezTo>
                <a:cubicBezTo>
                  <a:pt x="955795" y="780688"/>
                  <a:pt x="949715" y="784336"/>
                  <a:pt x="944851" y="791632"/>
                </a:cubicBezTo>
                <a:cubicBezTo>
                  <a:pt x="939987" y="798928"/>
                  <a:pt x="935123" y="805008"/>
                  <a:pt x="930259" y="809872"/>
                </a:cubicBezTo>
                <a:cubicBezTo>
                  <a:pt x="925395" y="812304"/>
                  <a:pt x="919315" y="817168"/>
                  <a:pt x="912019" y="824464"/>
                </a:cubicBezTo>
                <a:cubicBezTo>
                  <a:pt x="904722" y="831761"/>
                  <a:pt x="897426" y="837841"/>
                  <a:pt x="890130" y="842705"/>
                </a:cubicBezTo>
                <a:cubicBezTo>
                  <a:pt x="902290" y="835409"/>
                  <a:pt x="910802" y="825681"/>
                  <a:pt x="915667" y="813520"/>
                </a:cubicBezTo>
                <a:lnTo>
                  <a:pt x="930259" y="798928"/>
                </a:lnTo>
                <a:lnTo>
                  <a:pt x="988628" y="729615"/>
                </a:lnTo>
                <a:cubicBezTo>
                  <a:pt x="993492" y="727182"/>
                  <a:pt x="995924" y="721102"/>
                  <a:pt x="995924" y="711374"/>
                </a:cubicBezTo>
                <a:cubicBezTo>
                  <a:pt x="988628" y="718670"/>
                  <a:pt x="984980" y="724750"/>
                  <a:pt x="984980" y="729615"/>
                </a:cubicBezTo>
                <a:lnTo>
                  <a:pt x="937555" y="780688"/>
                </a:lnTo>
                <a:cubicBezTo>
                  <a:pt x="935123" y="783120"/>
                  <a:pt x="927827" y="794064"/>
                  <a:pt x="915667" y="813520"/>
                </a:cubicBezTo>
                <a:cubicBezTo>
                  <a:pt x="913234" y="815952"/>
                  <a:pt x="910194" y="818384"/>
                  <a:pt x="906546" y="820816"/>
                </a:cubicBezTo>
                <a:cubicBezTo>
                  <a:pt x="902898" y="823249"/>
                  <a:pt x="898642" y="826897"/>
                  <a:pt x="893778" y="831761"/>
                </a:cubicBezTo>
                <a:cubicBezTo>
                  <a:pt x="876754" y="851217"/>
                  <a:pt x="864594" y="863377"/>
                  <a:pt x="857297" y="868241"/>
                </a:cubicBezTo>
                <a:cubicBezTo>
                  <a:pt x="857297" y="873106"/>
                  <a:pt x="854865" y="877362"/>
                  <a:pt x="850001" y="881010"/>
                </a:cubicBezTo>
                <a:cubicBezTo>
                  <a:pt x="845137" y="884658"/>
                  <a:pt x="841489" y="886482"/>
                  <a:pt x="839057" y="886482"/>
                </a:cubicBezTo>
                <a:cubicBezTo>
                  <a:pt x="839057" y="893778"/>
                  <a:pt x="836625" y="899250"/>
                  <a:pt x="831761" y="902898"/>
                </a:cubicBezTo>
                <a:cubicBezTo>
                  <a:pt x="826897" y="906546"/>
                  <a:pt x="818385" y="909586"/>
                  <a:pt x="806224" y="912018"/>
                </a:cubicBezTo>
                <a:cubicBezTo>
                  <a:pt x="823249" y="899858"/>
                  <a:pt x="835409" y="885266"/>
                  <a:pt x="842705" y="868241"/>
                </a:cubicBezTo>
                <a:lnTo>
                  <a:pt x="864594" y="850001"/>
                </a:lnTo>
                <a:lnTo>
                  <a:pt x="868242" y="842705"/>
                </a:lnTo>
                <a:cubicBezTo>
                  <a:pt x="873106" y="837841"/>
                  <a:pt x="878578" y="831761"/>
                  <a:pt x="884658" y="824464"/>
                </a:cubicBezTo>
                <a:cubicBezTo>
                  <a:pt x="890738" y="817168"/>
                  <a:pt x="898642" y="811088"/>
                  <a:pt x="908370" y="806224"/>
                </a:cubicBezTo>
                <a:lnTo>
                  <a:pt x="912019" y="798928"/>
                </a:lnTo>
                <a:cubicBezTo>
                  <a:pt x="919315" y="791632"/>
                  <a:pt x="920531" y="785552"/>
                  <a:pt x="915667" y="780688"/>
                </a:cubicBezTo>
                <a:lnTo>
                  <a:pt x="937555" y="769743"/>
                </a:lnTo>
                <a:cubicBezTo>
                  <a:pt x="942419" y="767311"/>
                  <a:pt x="945459" y="763663"/>
                  <a:pt x="946675" y="758799"/>
                </a:cubicBezTo>
                <a:cubicBezTo>
                  <a:pt x="947891" y="753935"/>
                  <a:pt x="948499" y="749071"/>
                  <a:pt x="948499" y="744207"/>
                </a:cubicBezTo>
                <a:cubicBezTo>
                  <a:pt x="953363" y="744207"/>
                  <a:pt x="957011" y="742383"/>
                  <a:pt x="959443" y="738735"/>
                </a:cubicBezTo>
                <a:cubicBezTo>
                  <a:pt x="961875" y="735087"/>
                  <a:pt x="963091" y="729615"/>
                  <a:pt x="963091" y="722318"/>
                </a:cubicBezTo>
                <a:cubicBezTo>
                  <a:pt x="960659" y="727182"/>
                  <a:pt x="957011" y="732047"/>
                  <a:pt x="952147" y="736911"/>
                </a:cubicBezTo>
                <a:lnTo>
                  <a:pt x="948499" y="744207"/>
                </a:lnTo>
                <a:cubicBezTo>
                  <a:pt x="946067" y="749071"/>
                  <a:pt x="942419" y="753327"/>
                  <a:pt x="937555" y="756975"/>
                </a:cubicBezTo>
                <a:cubicBezTo>
                  <a:pt x="932691" y="760623"/>
                  <a:pt x="927827" y="764879"/>
                  <a:pt x="922963" y="769743"/>
                </a:cubicBezTo>
                <a:cubicBezTo>
                  <a:pt x="922963" y="769743"/>
                  <a:pt x="920531" y="773391"/>
                  <a:pt x="915667" y="780688"/>
                </a:cubicBezTo>
                <a:cubicBezTo>
                  <a:pt x="893778" y="792848"/>
                  <a:pt x="877970" y="809872"/>
                  <a:pt x="868242" y="831761"/>
                </a:cubicBezTo>
                <a:cubicBezTo>
                  <a:pt x="851217" y="846353"/>
                  <a:pt x="836625" y="862161"/>
                  <a:pt x="824465" y="879186"/>
                </a:cubicBezTo>
                <a:lnTo>
                  <a:pt x="820817" y="886482"/>
                </a:lnTo>
                <a:cubicBezTo>
                  <a:pt x="815952" y="896210"/>
                  <a:pt x="807440" y="901074"/>
                  <a:pt x="795280" y="901074"/>
                </a:cubicBezTo>
                <a:lnTo>
                  <a:pt x="795280" y="908370"/>
                </a:lnTo>
                <a:lnTo>
                  <a:pt x="784336" y="908370"/>
                </a:lnTo>
                <a:lnTo>
                  <a:pt x="820817" y="860945"/>
                </a:lnTo>
                <a:cubicBezTo>
                  <a:pt x="825681" y="853649"/>
                  <a:pt x="830545" y="845745"/>
                  <a:pt x="835409" y="837233"/>
                </a:cubicBezTo>
                <a:cubicBezTo>
                  <a:pt x="840273" y="828721"/>
                  <a:pt x="847569" y="819601"/>
                  <a:pt x="857297" y="809872"/>
                </a:cubicBezTo>
                <a:lnTo>
                  <a:pt x="850001" y="809872"/>
                </a:lnTo>
                <a:cubicBezTo>
                  <a:pt x="845137" y="809872"/>
                  <a:pt x="842705" y="809872"/>
                  <a:pt x="842705" y="809872"/>
                </a:cubicBezTo>
                <a:cubicBezTo>
                  <a:pt x="842705" y="817168"/>
                  <a:pt x="837841" y="823249"/>
                  <a:pt x="828113" y="828113"/>
                </a:cubicBezTo>
                <a:cubicBezTo>
                  <a:pt x="818385" y="830545"/>
                  <a:pt x="808656" y="836625"/>
                  <a:pt x="798928" y="846353"/>
                </a:cubicBezTo>
                <a:lnTo>
                  <a:pt x="791632" y="860945"/>
                </a:lnTo>
                <a:cubicBezTo>
                  <a:pt x="794064" y="858513"/>
                  <a:pt x="797712" y="857297"/>
                  <a:pt x="802576" y="857297"/>
                </a:cubicBezTo>
                <a:cubicBezTo>
                  <a:pt x="800144" y="859729"/>
                  <a:pt x="797712" y="863985"/>
                  <a:pt x="795280" y="870065"/>
                </a:cubicBezTo>
                <a:cubicBezTo>
                  <a:pt x="792848" y="876146"/>
                  <a:pt x="790416" y="881618"/>
                  <a:pt x="787984" y="886482"/>
                </a:cubicBezTo>
                <a:cubicBezTo>
                  <a:pt x="787984" y="886482"/>
                  <a:pt x="785552" y="887698"/>
                  <a:pt x="780688" y="890130"/>
                </a:cubicBezTo>
                <a:cubicBezTo>
                  <a:pt x="766096" y="902290"/>
                  <a:pt x="757583" y="910802"/>
                  <a:pt x="755151" y="915666"/>
                </a:cubicBezTo>
                <a:cubicBezTo>
                  <a:pt x="750287" y="920531"/>
                  <a:pt x="746639" y="922963"/>
                  <a:pt x="744207" y="922963"/>
                </a:cubicBezTo>
                <a:cubicBezTo>
                  <a:pt x="734479" y="927827"/>
                  <a:pt x="725967" y="934515"/>
                  <a:pt x="718671" y="943027"/>
                </a:cubicBezTo>
                <a:cubicBezTo>
                  <a:pt x="711374" y="951539"/>
                  <a:pt x="706510" y="958227"/>
                  <a:pt x="704078" y="963091"/>
                </a:cubicBezTo>
                <a:lnTo>
                  <a:pt x="704078" y="970387"/>
                </a:lnTo>
                <a:lnTo>
                  <a:pt x="711374" y="970387"/>
                </a:lnTo>
                <a:lnTo>
                  <a:pt x="693134" y="992276"/>
                </a:lnTo>
                <a:cubicBezTo>
                  <a:pt x="693134" y="994708"/>
                  <a:pt x="691310" y="995924"/>
                  <a:pt x="687662" y="995924"/>
                </a:cubicBezTo>
                <a:cubicBezTo>
                  <a:pt x="684014" y="995924"/>
                  <a:pt x="682190" y="995924"/>
                  <a:pt x="682190" y="995924"/>
                </a:cubicBezTo>
                <a:cubicBezTo>
                  <a:pt x="674894" y="1000788"/>
                  <a:pt x="671246" y="1003220"/>
                  <a:pt x="671246" y="1003220"/>
                </a:cubicBezTo>
                <a:lnTo>
                  <a:pt x="663950" y="1006868"/>
                </a:lnTo>
                <a:lnTo>
                  <a:pt x="674894" y="1021461"/>
                </a:lnTo>
                <a:lnTo>
                  <a:pt x="638413" y="1046997"/>
                </a:lnTo>
                <a:cubicBezTo>
                  <a:pt x="631117" y="1046997"/>
                  <a:pt x="627469" y="1048213"/>
                  <a:pt x="627469" y="1050645"/>
                </a:cubicBezTo>
                <a:lnTo>
                  <a:pt x="627469" y="1054293"/>
                </a:lnTo>
                <a:cubicBezTo>
                  <a:pt x="617741" y="1059157"/>
                  <a:pt x="611660" y="1066453"/>
                  <a:pt x="609228" y="1076182"/>
                </a:cubicBezTo>
                <a:cubicBezTo>
                  <a:pt x="604364" y="1076182"/>
                  <a:pt x="601932" y="1081046"/>
                  <a:pt x="601932" y="1090774"/>
                </a:cubicBezTo>
                <a:cubicBezTo>
                  <a:pt x="601932" y="1085910"/>
                  <a:pt x="604364" y="1083478"/>
                  <a:pt x="609228" y="1083478"/>
                </a:cubicBezTo>
                <a:lnTo>
                  <a:pt x="609228" y="1090774"/>
                </a:lnTo>
                <a:cubicBezTo>
                  <a:pt x="616524" y="1088342"/>
                  <a:pt x="622605" y="1082870"/>
                  <a:pt x="627469" y="1074358"/>
                </a:cubicBezTo>
                <a:cubicBezTo>
                  <a:pt x="632333" y="1065845"/>
                  <a:pt x="635981" y="1059157"/>
                  <a:pt x="638413" y="1054293"/>
                </a:cubicBezTo>
                <a:cubicBezTo>
                  <a:pt x="638413" y="1064021"/>
                  <a:pt x="639629" y="1070102"/>
                  <a:pt x="642061" y="1072534"/>
                </a:cubicBezTo>
                <a:lnTo>
                  <a:pt x="638413" y="1076182"/>
                </a:lnTo>
                <a:cubicBezTo>
                  <a:pt x="628685" y="1088342"/>
                  <a:pt x="623821" y="1098070"/>
                  <a:pt x="623821" y="1105366"/>
                </a:cubicBezTo>
                <a:cubicBezTo>
                  <a:pt x="623821" y="1107798"/>
                  <a:pt x="621997" y="1109622"/>
                  <a:pt x="618349" y="1110838"/>
                </a:cubicBezTo>
                <a:cubicBezTo>
                  <a:pt x="614700" y="1112054"/>
                  <a:pt x="611660" y="1112662"/>
                  <a:pt x="609228" y="1112662"/>
                </a:cubicBezTo>
                <a:cubicBezTo>
                  <a:pt x="601932" y="1116310"/>
                  <a:pt x="598740" y="1123379"/>
                  <a:pt x="599652" y="1133867"/>
                </a:cubicBezTo>
                <a:lnTo>
                  <a:pt x="601373" y="1142645"/>
                </a:lnTo>
                <a:lnTo>
                  <a:pt x="601932" y="1141847"/>
                </a:lnTo>
                <a:lnTo>
                  <a:pt x="638413" y="1090774"/>
                </a:lnTo>
                <a:cubicBezTo>
                  <a:pt x="640845" y="1085910"/>
                  <a:pt x="646317" y="1080438"/>
                  <a:pt x="654829" y="1074358"/>
                </a:cubicBezTo>
                <a:cubicBezTo>
                  <a:pt x="663341" y="1068278"/>
                  <a:pt x="670030" y="1064021"/>
                  <a:pt x="674894" y="1061589"/>
                </a:cubicBezTo>
                <a:cubicBezTo>
                  <a:pt x="674894" y="1066453"/>
                  <a:pt x="673678" y="1070102"/>
                  <a:pt x="671246" y="1072534"/>
                </a:cubicBezTo>
                <a:lnTo>
                  <a:pt x="671246" y="1076182"/>
                </a:lnTo>
                <a:cubicBezTo>
                  <a:pt x="656653" y="1083478"/>
                  <a:pt x="646925" y="1093206"/>
                  <a:pt x="642061" y="1105366"/>
                </a:cubicBezTo>
                <a:cubicBezTo>
                  <a:pt x="639629" y="1107798"/>
                  <a:pt x="636589" y="1112662"/>
                  <a:pt x="632941" y="1119959"/>
                </a:cubicBezTo>
                <a:cubicBezTo>
                  <a:pt x="629293" y="1127255"/>
                  <a:pt x="623821" y="1134551"/>
                  <a:pt x="616524" y="1141847"/>
                </a:cubicBezTo>
                <a:cubicBezTo>
                  <a:pt x="616524" y="1141847"/>
                  <a:pt x="614092" y="1143671"/>
                  <a:pt x="609228" y="1147319"/>
                </a:cubicBezTo>
                <a:cubicBezTo>
                  <a:pt x="604364" y="1150967"/>
                  <a:pt x="604364" y="1154007"/>
                  <a:pt x="609228" y="1156439"/>
                </a:cubicBezTo>
                <a:cubicBezTo>
                  <a:pt x="606796" y="1156439"/>
                  <a:pt x="604972" y="1157047"/>
                  <a:pt x="603756" y="1158263"/>
                </a:cubicBezTo>
                <a:cubicBezTo>
                  <a:pt x="602540" y="1159479"/>
                  <a:pt x="601932" y="1161303"/>
                  <a:pt x="601932" y="1163735"/>
                </a:cubicBezTo>
                <a:lnTo>
                  <a:pt x="594636" y="1181976"/>
                </a:lnTo>
                <a:lnTo>
                  <a:pt x="594636" y="1189272"/>
                </a:lnTo>
                <a:cubicBezTo>
                  <a:pt x="601932" y="1181976"/>
                  <a:pt x="613484" y="1166775"/>
                  <a:pt x="629293" y="1143671"/>
                </a:cubicBezTo>
                <a:cubicBezTo>
                  <a:pt x="645101" y="1120567"/>
                  <a:pt x="659085" y="1105366"/>
                  <a:pt x="671246" y="1098070"/>
                </a:cubicBezTo>
                <a:cubicBezTo>
                  <a:pt x="668814" y="1100502"/>
                  <a:pt x="668206" y="1102934"/>
                  <a:pt x="669422" y="1105366"/>
                </a:cubicBezTo>
                <a:cubicBezTo>
                  <a:pt x="670638" y="1107798"/>
                  <a:pt x="670030" y="1110230"/>
                  <a:pt x="667598" y="1112662"/>
                </a:cubicBezTo>
                <a:cubicBezTo>
                  <a:pt x="660301" y="1119959"/>
                  <a:pt x="653613" y="1129687"/>
                  <a:pt x="647533" y="1141847"/>
                </a:cubicBezTo>
                <a:cubicBezTo>
                  <a:pt x="641453" y="1154007"/>
                  <a:pt x="634765" y="1163735"/>
                  <a:pt x="627469" y="1171032"/>
                </a:cubicBezTo>
                <a:cubicBezTo>
                  <a:pt x="627469" y="1175896"/>
                  <a:pt x="625645" y="1179544"/>
                  <a:pt x="621997" y="1181976"/>
                </a:cubicBezTo>
                <a:cubicBezTo>
                  <a:pt x="618349" y="1184408"/>
                  <a:pt x="615309" y="1188056"/>
                  <a:pt x="612876" y="1192920"/>
                </a:cubicBezTo>
                <a:lnTo>
                  <a:pt x="642061" y="1203864"/>
                </a:lnTo>
                <a:cubicBezTo>
                  <a:pt x="642061" y="1199000"/>
                  <a:pt x="645709" y="1195352"/>
                  <a:pt x="653005" y="1192920"/>
                </a:cubicBezTo>
                <a:lnTo>
                  <a:pt x="653005" y="1207512"/>
                </a:lnTo>
                <a:lnTo>
                  <a:pt x="682190" y="1218456"/>
                </a:lnTo>
                <a:cubicBezTo>
                  <a:pt x="689486" y="1218456"/>
                  <a:pt x="694350" y="1216025"/>
                  <a:pt x="696782" y="1211160"/>
                </a:cubicBezTo>
                <a:lnTo>
                  <a:pt x="718671" y="1181976"/>
                </a:lnTo>
                <a:lnTo>
                  <a:pt x="773392" y="1050645"/>
                </a:lnTo>
                <a:cubicBezTo>
                  <a:pt x="773392" y="1048213"/>
                  <a:pt x="774608" y="1046389"/>
                  <a:pt x="777040" y="1045173"/>
                </a:cubicBezTo>
                <a:cubicBezTo>
                  <a:pt x="779472" y="1043957"/>
                  <a:pt x="781904" y="1042133"/>
                  <a:pt x="784336" y="1039701"/>
                </a:cubicBezTo>
                <a:lnTo>
                  <a:pt x="784336" y="1043349"/>
                </a:lnTo>
                <a:lnTo>
                  <a:pt x="766096" y="1072534"/>
                </a:lnTo>
                <a:cubicBezTo>
                  <a:pt x="763664" y="1087126"/>
                  <a:pt x="761840" y="1102934"/>
                  <a:pt x="760623" y="1119959"/>
                </a:cubicBezTo>
                <a:cubicBezTo>
                  <a:pt x="759407" y="1136983"/>
                  <a:pt x="758799" y="1150359"/>
                  <a:pt x="758799" y="1160087"/>
                </a:cubicBezTo>
                <a:cubicBezTo>
                  <a:pt x="756367" y="1174680"/>
                  <a:pt x="755151" y="1190488"/>
                  <a:pt x="755151" y="1207512"/>
                </a:cubicBezTo>
                <a:cubicBezTo>
                  <a:pt x="755151" y="1214808"/>
                  <a:pt x="757583" y="1220889"/>
                  <a:pt x="762447" y="1225753"/>
                </a:cubicBezTo>
                <a:cubicBezTo>
                  <a:pt x="767312" y="1216025"/>
                  <a:pt x="770960" y="1209944"/>
                  <a:pt x="773392" y="1207512"/>
                </a:cubicBezTo>
                <a:lnTo>
                  <a:pt x="773392" y="1225753"/>
                </a:lnTo>
                <a:lnTo>
                  <a:pt x="777040" y="1229401"/>
                </a:lnTo>
                <a:cubicBezTo>
                  <a:pt x="777040" y="1226969"/>
                  <a:pt x="778256" y="1225145"/>
                  <a:pt x="780688" y="1223929"/>
                </a:cubicBezTo>
                <a:cubicBezTo>
                  <a:pt x="783120" y="1222713"/>
                  <a:pt x="784336" y="1220889"/>
                  <a:pt x="784336" y="1218456"/>
                </a:cubicBezTo>
                <a:lnTo>
                  <a:pt x="824465" y="1130903"/>
                </a:lnTo>
                <a:cubicBezTo>
                  <a:pt x="826897" y="1109014"/>
                  <a:pt x="832977" y="1084694"/>
                  <a:pt x="842705" y="1057941"/>
                </a:cubicBezTo>
                <a:lnTo>
                  <a:pt x="864594" y="1006868"/>
                </a:lnTo>
                <a:lnTo>
                  <a:pt x="864594" y="995924"/>
                </a:lnTo>
                <a:cubicBezTo>
                  <a:pt x="857297" y="995924"/>
                  <a:pt x="853041" y="994100"/>
                  <a:pt x="851825" y="990452"/>
                </a:cubicBezTo>
                <a:cubicBezTo>
                  <a:pt x="850609" y="986804"/>
                  <a:pt x="848785" y="984980"/>
                  <a:pt x="846353" y="984980"/>
                </a:cubicBezTo>
                <a:cubicBezTo>
                  <a:pt x="848785" y="982548"/>
                  <a:pt x="847569" y="978900"/>
                  <a:pt x="842705" y="974036"/>
                </a:cubicBezTo>
                <a:cubicBezTo>
                  <a:pt x="840273" y="974036"/>
                  <a:pt x="836625" y="972819"/>
                  <a:pt x="831761" y="970387"/>
                </a:cubicBezTo>
                <a:lnTo>
                  <a:pt x="812699" y="984684"/>
                </a:lnTo>
                <a:lnTo>
                  <a:pt x="828113" y="966739"/>
                </a:lnTo>
                <a:lnTo>
                  <a:pt x="813521" y="944851"/>
                </a:lnTo>
                <a:lnTo>
                  <a:pt x="835409" y="941203"/>
                </a:lnTo>
                <a:cubicBezTo>
                  <a:pt x="840273" y="936339"/>
                  <a:pt x="842705" y="933907"/>
                  <a:pt x="842705" y="933907"/>
                </a:cubicBezTo>
                <a:cubicBezTo>
                  <a:pt x="857297" y="914450"/>
                  <a:pt x="864594" y="904722"/>
                  <a:pt x="864594" y="904722"/>
                </a:cubicBezTo>
                <a:cubicBezTo>
                  <a:pt x="864594" y="899858"/>
                  <a:pt x="867026" y="894994"/>
                  <a:pt x="871890" y="890130"/>
                </a:cubicBezTo>
                <a:cubicBezTo>
                  <a:pt x="879186" y="877970"/>
                  <a:pt x="891346" y="868241"/>
                  <a:pt x="908370" y="860945"/>
                </a:cubicBezTo>
                <a:lnTo>
                  <a:pt x="912019" y="857297"/>
                </a:lnTo>
                <a:cubicBezTo>
                  <a:pt x="924179" y="842705"/>
                  <a:pt x="935731" y="829329"/>
                  <a:pt x="946675" y="817168"/>
                </a:cubicBezTo>
                <a:cubicBezTo>
                  <a:pt x="957619" y="805008"/>
                  <a:pt x="970387" y="791632"/>
                  <a:pt x="984980" y="777040"/>
                </a:cubicBezTo>
                <a:cubicBezTo>
                  <a:pt x="984980" y="772176"/>
                  <a:pt x="987412" y="769743"/>
                  <a:pt x="992276" y="769743"/>
                </a:cubicBezTo>
                <a:cubicBezTo>
                  <a:pt x="989844" y="774607"/>
                  <a:pt x="984980" y="780688"/>
                  <a:pt x="977684" y="787984"/>
                </a:cubicBezTo>
                <a:cubicBezTo>
                  <a:pt x="970387" y="795280"/>
                  <a:pt x="964307" y="802576"/>
                  <a:pt x="959443" y="809872"/>
                </a:cubicBezTo>
                <a:cubicBezTo>
                  <a:pt x="954579" y="812304"/>
                  <a:pt x="950323" y="817168"/>
                  <a:pt x="946675" y="824464"/>
                </a:cubicBezTo>
                <a:cubicBezTo>
                  <a:pt x="943027" y="831761"/>
                  <a:pt x="937555" y="837841"/>
                  <a:pt x="930259" y="842705"/>
                </a:cubicBezTo>
                <a:cubicBezTo>
                  <a:pt x="935123" y="840273"/>
                  <a:pt x="941203" y="839057"/>
                  <a:pt x="948499" y="839057"/>
                </a:cubicBezTo>
                <a:cubicBezTo>
                  <a:pt x="955795" y="836625"/>
                  <a:pt x="963699" y="832369"/>
                  <a:pt x="972212" y="826289"/>
                </a:cubicBezTo>
                <a:cubicBezTo>
                  <a:pt x="980724" y="820208"/>
                  <a:pt x="989844" y="814736"/>
                  <a:pt x="999572" y="809872"/>
                </a:cubicBezTo>
                <a:lnTo>
                  <a:pt x="1006868" y="809872"/>
                </a:lnTo>
                <a:cubicBezTo>
                  <a:pt x="1014165" y="809872"/>
                  <a:pt x="1019637" y="810480"/>
                  <a:pt x="1023285" y="811696"/>
                </a:cubicBezTo>
                <a:cubicBezTo>
                  <a:pt x="1026933" y="812912"/>
                  <a:pt x="1032405" y="812304"/>
                  <a:pt x="1039701" y="809872"/>
                </a:cubicBezTo>
                <a:cubicBezTo>
                  <a:pt x="1042133" y="809872"/>
                  <a:pt x="1044565" y="809872"/>
                  <a:pt x="1046997" y="809872"/>
                </a:cubicBezTo>
                <a:cubicBezTo>
                  <a:pt x="1049429" y="809872"/>
                  <a:pt x="1051861" y="809872"/>
                  <a:pt x="1054293" y="809872"/>
                </a:cubicBezTo>
                <a:lnTo>
                  <a:pt x="1087126" y="820816"/>
                </a:lnTo>
                <a:lnTo>
                  <a:pt x="1094422" y="824464"/>
                </a:lnTo>
                <a:cubicBezTo>
                  <a:pt x="1101718" y="831761"/>
                  <a:pt x="1112663" y="837841"/>
                  <a:pt x="1127255" y="842705"/>
                </a:cubicBezTo>
                <a:cubicBezTo>
                  <a:pt x="1129687" y="845137"/>
                  <a:pt x="1133335" y="848177"/>
                  <a:pt x="1138199" y="851825"/>
                </a:cubicBezTo>
                <a:cubicBezTo>
                  <a:pt x="1143063" y="855473"/>
                  <a:pt x="1145495" y="858513"/>
                  <a:pt x="1145495" y="860945"/>
                </a:cubicBezTo>
                <a:cubicBezTo>
                  <a:pt x="1147927" y="863377"/>
                  <a:pt x="1150359" y="867025"/>
                  <a:pt x="1152791" y="871889"/>
                </a:cubicBezTo>
                <a:cubicBezTo>
                  <a:pt x="1155223" y="876754"/>
                  <a:pt x="1158871" y="881618"/>
                  <a:pt x="1163735" y="886482"/>
                </a:cubicBezTo>
                <a:lnTo>
                  <a:pt x="1174680" y="901074"/>
                </a:lnTo>
                <a:cubicBezTo>
                  <a:pt x="1177112" y="905938"/>
                  <a:pt x="1180760" y="910194"/>
                  <a:pt x="1185624" y="913842"/>
                </a:cubicBezTo>
                <a:cubicBezTo>
                  <a:pt x="1190488" y="917490"/>
                  <a:pt x="1195352" y="922963"/>
                  <a:pt x="1200216" y="930259"/>
                </a:cubicBezTo>
                <a:lnTo>
                  <a:pt x="1200216" y="915666"/>
                </a:lnTo>
                <a:lnTo>
                  <a:pt x="1203865" y="912018"/>
                </a:lnTo>
                <a:cubicBezTo>
                  <a:pt x="1208729" y="924179"/>
                  <a:pt x="1211161" y="930259"/>
                  <a:pt x="1211161" y="930259"/>
                </a:cubicBezTo>
                <a:lnTo>
                  <a:pt x="1218457" y="941203"/>
                </a:lnTo>
                <a:cubicBezTo>
                  <a:pt x="1225753" y="941203"/>
                  <a:pt x="1235481" y="939987"/>
                  <a:pt x="1247641" y="937555"/>
                </a:cubicBezTo>
                <a:cubicBezTo>
                  <a:pt x="1252505" y="949715"/>
                  <a:pt x="1259802" y="960659"/>
                  <a:pt x="1269530" y="970387"/>
                </a:cubicBezTo>
                <a:cubicBezTo>
                  <a:pt x="1269530" y="972819"/>
                  <a:pt x="1275610" y="976467"/>
                  <a:pt x="1287770" y="981332"/>
                </a:cubicBezTo>
                <a:lnTo>
                  <a:pt x="1295066" y="981332"/>
                </a:lnTo>
                <a:cubicBezTo>
                  <a:pt x="1314523" y="1000788"/>
                  <a:pt x="1329115" y="1011732"/>
                  <a:pt x="1338843" y="1014164"/>
                </a:cubicBezTo>
                <a:cubicBezTo>
                  <a:pt x="1336411" y="1016596"/>
                  <a:pt x="1335195" y="1019029"/>
                  <a:pt x="1335195" y="1021461"/>
                </a:cubicBezTo>
                <a:cubicBezTo>
                  <a:pt x="1327899" y="1038485"/>
                  <a:pt x="1332763" y="1048213"/>
                  <a:pt x="1349787" y="1050645"/>
                </a:cubicBezTo>
                <a:lnTo>
                  <a:pt x="1371676" y="1054293"/>
                </a:lnTo>
                <a:lnTo>
                  <a:pt x="1353435" y="1061589"/>
                </a:lnTo>
                <a:cubicBezTo>
                  <a:pt x="1358300" y="1071317"/>
                  <a:pt x="1364380" y="1078006"/>
                  <a:pt x="1371676" y="1081654"/>
                </a:cubicBezTo>
                <a:lnTo>
                  <a:pt x="1382620" y="1087126"/>
                </a:lnTo>
                <a:lnTo>
                  <a:pt x="1422749" y="1079830"/>
                </a:lnTo>
                <a:cubicBezTo>
                  <a:pt x="1427613" y="1079830"/>
                  <a:pt x="1438557" y="1082262"/>
                  <a:pt x="1455581" y="1087126"/>
                </a:cubicBezTo>
                <a:cubicBezTo>
                  <a:pt x="1477470" y="1096854"/>
                  <a:pt x="1490846" y="1101718"/>
                  <a:pt x="1495710" y="1101718"/>
                </a:cubicBezTo>
                <a:cubicBezTo>
                  <a:pt x="1515167" y="1106582"/>
                  <a:pt x="1529759" y="1106582"/>
                  <a:pt x="1539487" y="1101718"/>
                </a:cubicBezTo>
                <a:cubicBezTo>
                  <a:pt x="1549215" y="1101718"/>
                  <a:pt x="1578400" y="1096854"/>
                  <a:pt x="1627041" y="1087126"/>
                </a:cubicBezTo>
                <a:cubicBezTo>
                  <a:pt x="1639201" y="1084694"/>
                  <a:pt x="1653186" y="1081654"/>
                  <a:pt x="1668994" y="1078006"/>
                </a:cubicBezTo>
                <a:cubicBezTo>
                  <a:pt x="1684802" y="1074358"/>
                  <a:pt x="1703651" y="1070102"/>
                  <a:pt x="1725539" y="1065237"/>
                </a:cubicBezTo>
                <a:cubicBezTo>
                  <a:pt x="1747428" y="1057941"/>
                  <a:pt x="1774180" y="1049429"/>
                  <a:pt x="1805797" y="1039701"/>
                </a:cubicBezTo>
                <a:lnTo>
                  <a:pt x="1907943" y="1010516"/>
                </a:lnTo>
                <a:cubicBezTo>
                  <a:pt x="1927399" y="1005652"/>
                  <a:pt x="1948680" y="1000180"/>
                  <a:pt x="1971784" y="994100"/>
                </a:cubicBezTo>
                <a:cubicBezTo>
                  <a:pt x="1994889" y="988020"/>
                  <a:pt x="2021033" y="980116"/>
                  <a:pt x="2050218" y="970387"/>
                </a:cubicBezTo>
                <a:cubicBezTo>
                  <a:pt x="2055082" y="970387"/>
                  <a:pt x="2058730" y="970387"/>
                  <a:pt x="2061162" y="970387"/>
                </a:cubicBezTo>
                <a:cubicBezTo>
                  <a:pt x="2061162" y="965523"/>
                  <a:pt x="2061770" y="959443"/>
                  <a:pt x="2062986" y="952147"/>
                </a:cubicBezTo>
                <a:cubicBezTo>
                  <a:pt x="2064202" y="944851"/>
                  <a:pt x="2063594" y="939987"/>
                  <a:pt x="2061162" y="937555"/>
                </a:cubicBezTo>
                <a:cubicBezTo>
                  <a:pt x="2058730" y="932691"/>
                  <a:pt x="2057514" y="925394"/>
                  <a:pt x="2057514" y="915666"/>
                </a:cubicBezTo>
                <a:cubicBezTo>
                  <a:pt x="2057514" y="908370"/>
                  <a:pt x="2059946" y="896210"/>
                  <a:pt x="2064810" y="879186"/>
                </a:cubicBezTo>
                <a:cubicBezTo>
                  <a:pt x="2064810" y="859729"/>
                  <a:pt x="2069674" y="841489"/>
                  <a:pt x="2079403" y="824464"/>
                </a:cubicBezTo>
                <a:lnTo>
                  <a:pt x="2079403" y="777040"/>
                </a:lnTo>
                <a:cubicBezTo>
                  <a:pt x="2081835" y="772176"/>
                  <a:pt x="2083051" y="766095"/>
                  <a:pt x="2083051" y="758799"/>
                </a:cubicBezTo>
                <a:cubicBezTo>
                  <a:pt x="2083051" y="756367"/>
                  <a:pt x="2083659" y="753935"/>
                  <a:pt x="2084875" y="751503"/>
                </a:cubicBezTo>
                <a:cubicBezTo>
                  <a:pt x="2086091" y="749071"/>
                  <a:pt x="2085483" y="746639"/>
                  <a:pt x="2083051" y="744207"/>
                </a:cubicBezTo>
                <a:cubicBezTo>
                  <a:pt x="2083051" y="729615"/>
                  <a:pt x="2087915" y="718670"/>
                  <a:pt x="2097643" y="711374"/>
                </a:cubicBezTo>
                <a:cubicBezTo>
                  <a:pt x="2095211" y="706510"/>
                  <a:pt x="2093995" y="701646"/>
                  <a:pt x="2093995" y="696782"/>
                </a:cubicBezTo>
                <a:cubicBezTo>
                  <a:pt x="2093995" y="694350"/>
                  <a:pt x="2093995" y="689486"/>
                  <a:pt x="2093995" y="682190"/>
                </a:cubicBezTo>
                <a:cubicBezTo>
                  <a:pt x="2093995" y="674894"/>
                  <a:pt x="2091563" y="668813"/>
                  <a:pt x="2086699" y="663949"/>
                </a:cubicBezTo>
                <a:cubicBezTo>
                  <a:pt x="2084266" y="668813"/>
                  <a:pt x="2083659" y="674285"/>
                  <a:pt x="2084875" y="680366"/>
                </a:cubicBezTo>
                <a:cubicBezTo>
                  <a:pt x="2086091" y="686446"/>
                  <a:pt x="2085483" y="693134"/>
                  <a:pt x="2083051" y="700430"/>
                </a:cubicBezTo>
                <a:lnTo>
                  <a:pt x="2075754" y="729615"/>
                </a:lnTo>
                <a:lnTo>
                  <a:pt x="2075754" y="740559"/>
                </a:lnTo>
                <a:cubicBezTo>
                  <a:pt x="2075754" y="750287"/>
                  <a:pt x="2070890" y="757583"/>
                  <a:pt x="2061162" y="762447"/>
                </a:cubicBezTo>
                <a:lnTo>
                  <a:pt x="2068458" y="722318"/>
                </a:lnTo>
                <a:lnTo>
                  <a:pt x="2068458" y="704078"/>
                </a:lnTo>
                <a:cubicBezTo>
                  <a:pt x="2068458" y="696782"/>
                  <a:pt x="2070282" y="686446"/>
                  <a:pt x="2073930" y="673069"/>
                </a:cubicBezTo>
                <a:cubicBezTo>
                  <a:pt x="2077579" y="659693"/>
                  <a:pt x="2079403" y="649357"/>
                  <a:pt x="2079403" y="642061"/>
                </a:cubicBezTo>
                <a:cubicBezTo>
                  <a:pt x="2079403" y="627468"/>
                  <a:pt x="2080618" y="614092"/>
                  <a:pt x="2083051" y="601932"/>
                </a:cubicBezTo>
                <a:cubicBezTo>
                  <a:pt x="2085483" y="589772"/>
                  <a:pt x="2086699" y="578828"/>
                  <a:pt x="2086699" y="569099"/>
                </a:cubicBezTo>
                <a:cubicBezTo>
                  <a:pt x="2086699" y="554507"/>
                  <a:pt x="2085483" y="543563"/>
                  <a:pt x="2083051" y="536267"/>
                </a:cubicBezTo>
                <a:lnTo>
                  <a:pt x="2083051" y="514378"/>
                </a:lnTo>
                <a:cubicBezTo>
                  <a:pt x="2087915" y="487626"/>
                  <a:pt x="2092779" y="466953"/>
                  <a:pt x="2097643" y="452361"/>
                </a:cubicBezTo>
                <a:lnTo>
                  <a:pt x="2097643" y="423176"/>
                </a:lnTo>
                <a:cubicBezTo>
                  <a:pt x="2097643" y="418312"/>
                  <a:pt x="2097643" y="412232"/>
                  <a:pt x="2097643" y="404936"/>
                </a:cubicBezTo>
                <a:cubicBezTo>
                  <a:pt x="2097643" y="397640"/>
                  <a:pt x="2096427" y="389128"/>
                  <a:pt x="2093995" y="379399"/>
                </a:cubicBezTo>
                <a:cubicBezTo>
                  <a:pt x="2086699" y="369671"/>
                  <a:pt x="2083051" y="361159"/>
                  <a:pt x="2083051" y="353863"/>
                </a:cubicBezTo>
                <a:cubicBezTo>
                  <a:pt x="2083051" y="346567"/>
                  <a:pt x="2080618" y="329542"/>
                  <a:pt x="2075754" y="302790"/>
                </a:cubicBezTo>
                <a:cubicBezTo>
                  <a:pt x="2083051" y="300358"/>
                  <a:pt x="2085483" y="294278"/>
                  <a:pt x="2083051" y="284549"/>
                </a:cubicBezTo>
                <a:lnTo>
                  <a:pt x="2075754" y="248069"/>
                </a:lnTo>
                <a:cubicBezTo>
                  <a:pt x="2061162" y="231044"/>
                  <a:pt x="2061162" y="215236"/>
                  <a:pt x="2075754" y="200644"/>
                </a:cubicBezTo>
                <a:cubicBezTo>
                  <a:pt x="2073322" y="203076"/>
                  <a:pt x="2068458" y="204292"/>
                  <a:pt x="2061162" y="204292"/>
                </a:cubicBezTo>
                <a:lnTo>
                  <a:pt x="2053866" y="193348"/>
                </a:lnTo>
                <a:lnTo>
                  <a:pt x="2039273" y="193348"/>
                </a:lnTo>
                <a:cubicBezTo>
                  <a:pt x="2036841" y="188484"/>
                  <a:pt x="2035625" y="181187"/>
                  <a:pt x="2035625" y="171459"/>
                </a:cubicBezTo>
                <a:cubicBezTo>
                  <a:pt x="2035625" y="161731"/>
                  <a:pt x="2039273" y="153219"/>
                  <a:pt x="2046570" y="145923"/>
                </a:cubicBezTo>
                <a:cubicBezTo>
                  <a:pt x="2046570" y="141059"/>
                  <a:pt x="2049002" y="138627"/>
                  <a:pt x="2053866" y="138627"/>
                </a:cubicBezTo>
                <a:cubicBezTo>
                  <a:pt x="2056298" y="141059"/>
                  <a:pt x="2060554" y="143490"/>
                  <a:pt x="2066634" y="145923"/>
                </a:cubicBezTo>
                <a:cubicBezTo>
                  <a:pt x="2072714" y="148355"/>
                  <a:pt x="2075754" y="153219"/>
                  <a:pt x="2075754" y="160515"/>
                </a:cubicBezTo>
                <a:cubicBezTo>
                  <a:pt x="2085483" y="153219"/>
                  <a:pt x="2092779" y="155651"/>
                  <a:pt x="2097643" y="167811"/>
                </a:cubicBezTo>
                <a:cubicBezTo>
                  <a:pt x="2100075" y="165379"/>
                  <a:pt x="2101291" y="162339"/>
                  <a:pt x="2101291" y="158691"/>
                </a:cubicBezTo>
                <a:cubicBezTo>
                  <a:pt x="2101291" y="155043"/>
                  <a:pt x="2102507" y="152003"/>
                  <a:pt x="2104939" y="149571"/>
                </a:cubicBezTo>
                <a:cubicBezTo>
                  <a:pt x="2109803" y="147139"/>
                  <a:pt x="2112235" y="144707"/>
                  <a:pt x="2112235" y="142275"/>
                </a:cubicBezTo>
                <a:cubicBezTo>
                  <a:pt x="2112235" y="139842"/>
                  <a:pt x="2113451" y="138627"/>
                  <a:pt x="2115883" y="138627"/>
                </a:cubicBezTo>
                <a:cubicBezTo>
                  <a:pt x="2120747" y="133762"/>
                  <a:pt x="2128043" y="131330"/>
                  <a:pt x="2137771" y="131330"/>
                </a:cubicBezTo>
                <a:lnTo>
                  <a:pt x="2159660" y="134978"/>
                </a:lnTo>
                <a:cubicBezTo>
                  <a:pt x="2162092" y="132546"/>
                  <a:pt x="2164524" y="128898"/>
                  <a:pt x="2166956" y="124034"/>
                </a:cubicBezTo>
                <a:cubicBezTo>
                  <a:pt x="2169388" y="119170"/>
                  <a:pt x="2170604" y="115522"/>
                  <a:pt x="2170604" y="113090"/>
                </a:cubicBezTo>
                <a:cubicBezTo>
                  <a:pt x="2175468" y="96065"/>
                  <a:pt x="2183981" y="80257"/>
                  <a:pt x="2196141" y="65665"/>
                </a:cubicBezTo>
                <a:cubicBezTo>
                  <a:pt x="2208301" y="51073"/>
                  <a:pt x="2216813" y="40128"/>
                  <a:pt x="2221677" y="32832"/>
                </a:cubicBezTo>
                <a:cubicBezTo>
                  <a:pt x="2228973" y="25536"/>
                  <a:pt x="2237485" y="21280"/>
                  <a:pt x="2247214" y="20064"/>
                </a:cubicBezTo>
                <a:cubicBezTo>
                  <a:pt x="2256942" y="18848"/>
                  <a:pt x="2264238" y="18240"/>
                  <a:pt x="2269102" y="18240"/>
                </a:cubicBezTo>
                <a:lnTo>
                  <a:pt x="2294639" y="18240"/>
                </a:lnTo>
                <a:cubicBezTo>
                  <a:pt x="2309231" y="18240"/>
                  <a:pt x="2323823" y="23104"/>
                  <a:pt x="2338416" y="32832"/>
                </a:cubicBezTo>
                <a:lnTo>
                  <a:pt x="2342064" y="32832"/>
                </a:lnTo>
                <a:cubicBezTo>
                  <a:pt x="2342064" y="35264"/>
                  <a:pt x="2344496" y="38913"/>
                  <a:pt x="2349360" y="43777"/>
                </a:cubicBezTo>
                <a:cubicBezTo>
                  <a:pt x="2354224" y="48640"/>
                  <a:pt x="2359088" y="53505"/>
                  <a:pt x="2363952" y="58369"/>
                </a:cubicBezTo>
                <a:lnTo>
                  <a:pt x="2334768" y="58369"/>
                </a:lnTo>
                <a:cubicBezTo>
                  <a:pt x="2354224" y="80257"/>
                  <a:pt x="2373681" y="91202"/>
                  <a:pt x="2393137" y="91202"/>
                </a:cubicBezTo>
                <a:lnTo>
                  <a:pt x="2396785" y="102146"/>
                </a:lnTo>
                <a:cubicBezTo>
                  <a:pt x="2413809" y="109442"/>
                  <a:pt x="2430833" y="113090"/>
                  <a:pt x="2447858" y="113090"/>
                </a:cubicBezTo>
                <a:cubicBezTo>
                  <a:pt x="2457586" y="113090"/>
                  <a:pt x="2469746" y="119170"/>
                  <a:pt x="2484339" y="131330"/>
                </a:cubicBezTo>
                <a:cubicBezTo>
                  <a:pt x="2508659" y="155651"/>
                  <a:pt x="2532980" y="172675"/>
                  <a:pt x="2557300" y="182403"/>
                </a:cubicBezTo>
                <a:cubicBezTo>
                  <a:pt x="2581621" y="189700"/>
                  <a:pt x="2598645" y="199428"/>
                  <a:pt x="2608373" y="211588"/>
                </a:cubicBezTo>
                <a:cubicBezTo>
                  <a:pt x="2608373" y="204292"/>
                  <a:pt x="2607157" y="195780"/>
                  <a:pt x="2604725" y="186051"/>
                </a:cubicBezTo>
                <a:lnTo>
                  <a:pt x="2626613" y="189700"/>
                </a:lnTo>
                <a:cubicBezTo>
                  <a:pt x="2624181" y="182403"/>
                  <a:pt x="2618709" y="177539"/>
                  <a:pt x="2610197" y="175107"/>
                </a:cubicBezTo>
                <a:cubicBezTo>
                  <a:pt x="2601685" y="172675"/>
                  <a:pt x="2594997" y="170243"/>
                  <a:pt x="2590133" y="167811"/>
                </a:cubicBezTo>
                <a:cubicBezTo>
                  <a:pt x="2599861" y="167811"/>
                  <a:pt x="2607157" y="167811"/>
                  <a:pt x="2612021" y="167811"/>
                </a:cubicBezTo>
                <a:cubicBezTo>
                  <a:pt x="2612021" y="165379"/>
                  <a:pt x="2609589" y="161731"/>
                  <a:pt x="2604725" y="156867"/>
                </a:cubicBezTo>
                <a:cubicBezTo>
                  <a:pt x="2616885" y="156867"/>
                  <a:pt x="2627830" y="165379"/>
                  <a:pt x="2637558" y="182403"/>
                </a:cubicBezTo>
                <a:cubicBezTo>
                  <a:pt x="2639990" y="187267"/>
                  <a:pt x="2643638" y="190308"/>
                  <a:pt x="2648502" y="191524"/>
                </a:cubicBezTo>
                <a:cubicBezTo>
                  <a:pt x="2653366" y="192740"/>
                  <a:pt x="2657014" y="195780"/>
                  <a:pt x="2659447" y="200644"/>
                </a:cubicBezTo>
                <a:cubicBezTo>
                  <a:pt x="2686199" y="212804"/>
                  <a:pt x="2703223" y="221316"/>
                  <a:pt x="2710519" y="226180"/>
                </a:cubicBezTo>
                <a:cubicBezTo>
                  <a:pt x="2710519" y="231044"/>
                  <a:pt x="2709303" y="234692"/>
                  <a:pt x="2706871" y="237125"/>
                </a:cubicBezTo>
                <a:cubicBezTo>
                  <a:pt x="2711735" y="239557"/>
                  <a:pt x="2717815" y="244421"/>
                  <a:pt x="2725111" y="251717"/>
                </a:cubicBezTo>
                <a:lnTo>
                  <a:pt x="2725111" y="269957"/>
                </a:lnTo>
                <a:lnTo>
                  <a:pt x="2728759" y="288197"/>
                </a:lnTo>
                <a:lnTo>
                  <a:pt x="2739704" y="273605"/>
                </a:lnTo>
                <a:lnTo>
                  <a:pt x="2739704" y="280901"/>
                </a:lnTo>
                <a:cubicBezTo>
                  <a:pt x="2739704" y="288197"/>
                  <a:pt x="2738488" y="294886"/>
                  <a:pt x="2736056" y="300966"/>
                </a:cubicBezTo>
                <a:cubicBezTo>
                  <a:pt x="2733624" y="307046"/>
                  <a:pt x="2732408" y="312518"/>
                  <a:pt x="2732408" y="317382"/>
                </a:cubicBezTo>
                <a:cubicBezTo>
                  <a:pt x="2732408" y="319814"/>
                  <a:pt x="2732408" y="325286"/>
                  <a:pt x="2732408" y="333798"/>
                </a:cubicBezTo>
                <a:cubicBezTo>
                  <a:pt x="2732408" y="342310"/>
                  <a:pt x="2734840" y="348999"/>
                  <a:pt x="2739704" y="353863"/>
                </a:cubicBezTo>
                <a:lnTo>
                  <a:pt x="2739704" y="364807"/>
                </a:lnTo>
                <a:cubicBezTo>
                  <a:pt x="2734840" y="376967"/>
                  <a:pt x="2734840" y="389128"/>
                  <a:pt x="2739704" y="401288"/>
                </a:cubicBezTo>
                <a:cubicBezTo>
                  <a:pt x="2739704" y="406152"/>
                  <a:pt x="2737880" y="410408"/>
                  <a:pt x="2734232" y="414056"/>
                </a:cubicBezTo>
                <a:cubicBezTo>
                  <a:pt x="2730584" y="417704"/>
                  <a:pt x="2727544" y="420744"/>
                  <a:pt x="2725111" y="423176"/>
                </a:cubicBezTo>
                <a:cubicBezTo>
                  <a:pt x="2732408" y="430472"/>
                  <a:pt x="2736056" y="437769"/>
                  <a:pt x="2736056" y="445065"/>
                </a:cubicBezTo>
                <a:cubicBezTo>
                  <a:pt x="2736056" y="452361"/>
                  <a:pt x="2732408" y="460873"/>
                  <a:pt x="2725111" y="470601"/>
                </a:cubicBezTo>
                <a:cubicBezTo>
                  <a:pt x="2725111" y="473033"/>
                  <a:pt x="2724503" y="476681"/>
                  <a:pt x="2723287" y="481545"/>
                </a:cubicBezTo>
                <a:cubicBezTo>
                  <a:pt x="2722072" y="486410"/>
                  <a:pt x="2719031" y="488842"/>
                  <a:pt x="2714167" y="488842"/>
                </a:cubicBezTo>
                <a:lnTo>
                  <a:pt x="2681335" y="514378"/>
                </a:lnTo>
                <a:cubicBezTo>
                  <a:pt x="2674039" y="514378"/>
                  <a:pt x="2669175" y="515594"/>
                  <a:pt x="2666743" y="518026"/>
                </a:cubicBezTo>
                <a:cubicBezTo>
                  <a:pt x="2657014" y="525322"/>
                  <a:pt x="2646070" y="532010"/>
                  <a:pt x="2633910" y="538091"/>
                </a:cubicBezTo>
                <a:cubicBezTo>
                  <a:pt x="2621749" y="544171"/>
                  <a:pt x="2608373" y="550859"/>
                  <a:pt x="2593781" y="558155"/>
                </a:cubicBezTo>
                <a:lnTo>
                  <a:pt x="2575541" y="569099"/>
                </a:lnTo>
                <a:cubicBezTo>
                  <a:pt x="2563381" y="576395"/>
                  <a:pt x="2556084" y="595852"/>
                  <a:pt x="2553652" y="627468"/>
                </a:cubicBezTo>
                <a:lnTo>
                  <a:pt x="2604725" y="649357"/>
                </a:lnTo>
                <a:cubicBezTo>
                  <a:pt x="2609589" y="651789"/>
                  <a:pt x="2615669" y="654829"/>
                  <a:pt x="2622965" y="658477"/>
                </a:cubicBezTo>
                <a:cubicBezTo>
                  <a:pt x="2630262" y="662125"/>
                  <a:pt x="2639990" y="665165"/>
                  <a:pt x="2652150" y="667597"/>
                </a:cubicBezTo>
                <a:cubicBezTo>
                  <a:pt x="2657014" y="667597"/>
                  <a:pt x="2661879" y="668813"/>
                  <a:pt x="2666743" y="671245"/>
                </a:cubicBezTo>
                <a:cubicBezTo>
                  <a:pt x="2671607" y="673677"/>
                  <a:pt x="2677687" y="672461"/>
                  <a:pt x="2684983" y="667597"/>
                </a:cubicBezTo>
                <a:lnTo>
                  <a:pt x="2692279" y="671245"/>
                </a:lnTo>
                <a:cubicBezTo>
                  <a:pt x="2689847" y="678542"/>
                  <a:pt x="2694711" y="682190"/>
                  <a:pt x="2706871" y="682190"/>
                </a:cubicBezTo>
                <a:lnTo>
                  <a:pt x="2750648" y="689486"/>
                </a:lnTo>
                <a:cubicBezTo>
                  <a:pt x="2745784" y="679757"/>
                  <a:pt x="2738488" y="674894"/>
                  <a:pt x="2728759" y="674894"/>
                </a:cubicBezTo>
                <a:lnTo>
                  <a:pt x="2739704" y="674894"/>
                </a:lnTo>
                <a:cubicBezTo>
                  <a:pt x="2756729" y="674894"/>
                  <a:pt x="2767673" y="673677"/>
                  <a:pt x="2772537" y="671245"/>
                </a:cubicBezTo>
                <a:cubicBezTo>
                  <a:pt x="2777401" y="680974"/>
                  <a:pt x="2781049" y="687054"/>
                  <a:pt x="2783481" y="689486"/>
                </a:cubicBezTo>
                <a:cubicBezTo>
                  <a:pt x="2788345" y="691918"/>
                  <a:pt x="2794425" y="691918"/>
                  <a:pt x="2801721" y="689486"/>
                </a:cubicBezTo>
                <a:lnTo>
                  <a:pt x="2783481" y="678542"/>
                </a:lnTo>
                <a:cubicBezTo>
                  <a:pt x="2788345" y="676109"/>
                  <a:pt x="2795641" y="674894"/>
                  <a:pt x="2805369" y="674894"/>
                </a:cubicBezTo>
                <a:cubicBezTo>
                  <a:pt x="2815098" y="674894"/>
                  <a:pt x="2822394" y="673677"/>
                  <a:pt x="2827258" y="671245"/>
                </a:cubicBezTo>
                <a:cubicBezTo>
                  <a:pt x="2829690" y="668813"/>
                  <a:pt x="2830906" y="665165"/>
                  <a:pt x="2830906" y="660301"/>
                </a:cubicBezTo>
                <a:cubicBezTo>
                  <a:pt x="2835770" y="660301"/>
                  <a:pt x="2839418" y="661517"/>
                  <a:pt x="2841850" y="663949"/>
                </a:cubicBezTo>
                <a:cubicBezTo>
                  <a:pt x="2846714" y="668813"/>
                  <a:pt x="2852794" y="670029"/>
                  <a:pt x="2860091" y="667597"/>
                </a:cubicBezTo>
                <a:cubicBezTo>
                  <a:pt x="2864955" y="665165"/>
                  <a:pt x="2867995" y="661517"/>
                  <a:pt x="2869211" y="656653"/>
                </a:cubicBezTo>
                <a:cubicBezTo>
                  <a:pt x="2870427" y="651789"/>
                  <a:pt x="2869819" y="648141"/>
                  <a:pt x="2867387" y="645709"/>
                </a:cubicBezTo>
                <a:lnTo>
                  <a:pt x="2867387" y="642061"/>
                </a:lnTo>
                <a:cubicBezTo>
                  <a:pt x="2872251" y="642061"/>
                  <a:pt x="2876507" y="643277"/>
                  <a:pt x="2880155" y="645709"/>
                </a:cubicBezTo>
                <a:cubicBezTo>
                  <a:pt x="2883803" y="648141"/>
                  <a:pt x="2886843" y="650573"/>
                  <a:pt x="2889275" y="653005"/>
                </a:cubicBezTo>
                <a:cubicBezTo>
                  <a:pt x="2896571" y="653005"/>
                  <a:pt x="2906299" y="649357"/>
                  <a:pt x="2918460" y="642061"/>
                </a:cubicBezTo>
                <a:cubicBezTo>
                  <a:pt x="2925756" y="646925"/>
                  <a:pt x="2928188" y="656653"/>
                  <a:pt x="2925756" y="671245"/>
                </a:cubicBezTo>
                <a:cubicBezTo>
                  <a:pt x="2933052" y="678542"/>
                  <a:pt x="2936700" y="682190"/>
                  <a:pt x="2936700" y="682190"/>
                </a:cubicBezTo>
                <a:cubicBezTo>
                  <a:pt x="2931836" y="682190"/>
                  <a:pt x="2928188" y="683405"/>
                  <a:pt x="2925756" y="685838"/>
                </a:cubicBezTo>
                <a:cubicBezTo>
                  <a:pt x="2928188" y="690702"/>
                  <a:pt x="2933052" y="693134"/>
                  <a:pt x="2940348" y="693134"/>
                </a:cubicBezTo>
                <a:cubicBezTo>
                  <a:pt x="2930620" y="700430"/>
                  <a:pt x="2919675" y="702862"/>
                  <a:pt x="2907515" y="700430"/>
                </a:cubicBezTo>
                <a:cubicBezTo>
                  <a:pt x="2907515" y="707726"/>
                  <a:pt x="2911163" y="710158"/>
                  <a:pt x="2918460" y="707726"/>
                </a:cubicBezTo>
                <a:lnTo>
                  <a:pt x="2925756" y="704078"/>
                </a:lnTo>
                <a:cubicBezTo>
                  <a:pt x="2928188" y="704078"/>
                  <a:pt x="2933052" y="704686"/>
                  <a:pt x="2940348" y="705902"/>
                </a:cubicBezTo>
                <a:cubicBezTo>
                  <a:pt x="2947644" y="707118"/>
                  <a:pt x="2952508" y="702862"/>
                  <a:pt x="2954940" y="693134"/>
                </a:cubicBezTo>
                <a:cubicBezTo>
                  <a:pt x="2954940" y="685838"/>
                  <a:pt x="2958589" y="678542"/>
                  <a:pt x="2965885" y="671245"/>
                </a:cubicBezTo>
                <a:lnTo>
                  <a:pt x="2969533" y="693134"/>
                </a:lnTo>
                <a:cubicBezTo>
                  <a:pt x="2988989" y="693134"/>
                  <a:pt x="3001149" y="689486"/>
                  <a:pt x="3006013" y="682190"/>
                </a:cubicBezTo>
                <a:cubicBezTo>
                  <a:pt x="3006013" y="679757"/>
                  <a:pt x="3007229" y="677933"/>
                  <a:pt x="3009662" y="676718"/>
                </a:cubicBezTo>
                <a:cubicBezTo>
                  <a:pt x="3012094" y="675501"/>
                  <a:pt x="3013310" y="674894"/>
                  <a:pt x="3013310" y="674894"/>
                </a:cubicBezTo>
                <a:cubicBezTo>
                  <a:pt x="3015742" y="674894"/>
                  <a:pt x="3019390" y="672461"/>
                  <a:pt x="3024254" y="667597"/>
                </a:cubicBezTo>
                <a:lnTo>
                  <a:pt x="3006013" y="660301"/>
                </a:lnTo>
                <a:cubicBezTo>
                  <a:pt x="3006013" y="655437"/>
                  <a:pt x="3006621" y="652397"/>
                  <a:pt x="3007837" y="651181"/>
                </a:cubicBezTo>
                <a:cubicBezTo>
                  <a:pt x="3009053" y="649965"/>
                  <a:pt x="3012094" y="649357"/>
                  <a:pt x="3016958" y="649357"/>
                </a:cubicBezTo>
                <a:cubicBezTo>
                  <a:pt x="3019390" y="649357"/>
                  <a:pt x="3025470" y="649357"/>
                  <a:pt x="3035198" y="649357"/>
                </a:cubicBezTo>
                <a:cubicBezTo>
                  <a:pt x="3035198" y="656653"/>
                  <a:pt x="3032766" y="663949"/>
                  <a:pt x="3027902" y="671245"/>
                </a:cubicBezTo>
                <a:lnTo>
                  <a:pt x="3020606" y="682190"/>
                </a:lnTo>
                <a:cubicBezTo>
                  <a:pt x="3027902" y="701646"/>
                  <a:pt x="3033982" y="713806"/>
                  <a:pt x="3038846" y="718670"/>
                </a:cubicBezTo>
                <a:cubicBezTo>
                  <a:pt x="3038846" y="713806"/>
                  <a:pt x="3041278" y="711374"/>
                  <a:pt x="3046142" y="711374"/>
                </a:cubicBezTo>
                <a:cubicBezTo>
                  <a:pt x="3055871" y="716238"/>
                  <a:pt x="3066815" y="712590"/>
                  <a:pt x="3078975" y="700430"/>
                </a:cubicBezTo>
                <a:cubicBezTo>
                  <a:pt x="3091135" y="695566"/>
                  <a:pt x="3103295" y="691918"/>
                  <a:pt x="3115456" y="689486"/>
                </a:cubicBezTo>
                <a:lnTo>
                  <a:pt x="3155585" y="653005"/>
                </a:lnTo>
                <a:lnTo>
                  <a:pt x="3166529" y="678542"/>
                </a:lnTo>
                <a:cubicBezTo>
                  <a:pt x="3166529" y="680974"/>
                  <a:pt x="3164097" y="688270"/>
                  <a:pt x="3159233" y="700430"/>
                </a:cubicBezTo>
                <a:cubicBezTo>
                  <a:pt x="3168961" y="697998"/>
                  <a:pt x="3173825" y="695566"/>
                  <a:pt x="3173825" y="693134"/>
                </a:cubicBezTo>
                <a:cubicBezTo>
                  <a:pt x="3176257" y="697998"/>
                  <a:pt x="3178689" y="705294"/>
                  <a:pt x="3181121" y="715022"/>
                </a:cubicBezTo>
                <a:cubicBezTo>
                  <a:pt x="3183553" y="724750"/>
                  <a:pt x="3188417" y="732047"/>
                  <a:pt x="3195713" y="736911"/>
                </a:cubicBezTo>
                <a:cubicBezTo>
                  <a:pt x="3193281" y="741775"/>
                  <a:pt x="3192065" y="745423"/>
                  <a:pt x="3192065" y="747855"/>
                </a:cubicBezTo>
                <a:lnTo>
                  <a:pt x="3192065" y="758799"/>
                </a:lnTo>
                <a:cubicBezTo>
                  <a:pt x="3182337" y="763663"/>
                  <a:pt x="3175041" y="770959"/>
                  <a:pt x="3170177" y="780688"/>
                </a:cubicBezTo>
                <a:cubicBezTo>
                  <a:pt x="3175041" y="783120"/>
                  <a:pt x="3179905" y="784336"/>
                  <a:pt x="3184769" y="784336"/>
                </a:cubicBezTo>
                <a:cubicBezTo>
                  <a:pt x="3187201" y="784336"/>
                  <a:pt x="3190849" y="783728"/>
                  <a:pt x="3195713" y="782512"/>
                </a:cubicBezTo>
                <a:cubicBezTo>
                  <a:pt x="3200577" y="781296"/>
                  <a:pt x="3205441" y="783120"/>
                  <a:pt x="3210306" y="787984"/>
                </a:cubicBezTo>
                <a:cubicBezTo>
                  <a:pt x="3224898" y="797712"/>
                  <a:pt x="3237058" y="801360"/>
                  <a:pt x="3246787" y="798928"/>
                </a:cubicBezTo>
                <a:cubicBezTo>
                  <a:pt x="3246787" y="801360"/>
                  <a:pt x="3247395" y="804400"/>
                  <a:pt x="3248611" y="808048"/>
                </a:cubicBezTo>
                <a:cubicBezTo>
                  <a:pt x="3249826" y="811696"/>
                  <a:pt x="3251650" y="814736"/>
                  <a:pt x="3254083" y="817168"/>
                </a:cubicBezTo>
                <a:cubicBezTo>
                  <a:pt x="3258947" y="826897"/>
                  <a:pt x="3263811" y="832977"/>
                  <a:pt x="3268675" y="835409"/>
                </a:cubicBezTo>
                <a:cubicBezTo>
                  <a:pt x="3273539" y="830545"/>
                  <a:pt x="3275971" y="825681"/>
                  <a:pt x="3275971" y="820816"/>
                </a:cubicBezTo>
                <a:lnTo>
                  <a:pt x="3283267" y="820816"/>
                </a:lnTo>
                <a:lnTo>
                  <a:pt x="3319748" y="853649"/>
                </a:lnTo>
                <a:cubicBezTo>
                  <a:pt x="3322180" y="856081"/>
                  <a:pt x="3329476" y="857297"/>
                  <a:pt x="3341637" y="857297"/>
                </a:cubicBezTo>
                <a:cubicBezTo>
                  <a:pt x="3351365" y="854865"/>
                  <a:pt x="3361093" y="856081"/>
                  <a:pt x="3370821" y="860945"/>
                </a:cubicBezTo>
                <a:cubicBezTo>
                  <a:pt x="3370821" y="863377"/>
                  <a:pt x="3370821" y="865809"/>
                  <a:pt x="3370821" y="868241"/>
                </a:cubicBezTo>
                <a:cubicBezTo>
                  <a:pt x="3370821" y="870673"/>
                  <a:pt x="3372037" y="871889"/>
                  <a:pt x="3374469" y="871889"/>
                </a:cubicBezTo>
                <a:cubicBezTo>
                  <a:pt x="3376901" y="869457"/>
                  <a:pt x="3379333" y="868241"/>
                  <a:pt x="3381765" y="868241"/>
                </a:cubicBezTo>
                <a:cubicBezTo>
                  <a:pt x="3386629" y="868241"/>
                  <a:pt x="3390885" y="871889"/>
                  <a:pt x="3394533" y="879186"/>
                </a:cubicBezTo>
                <a:cubicBezTo>
                  <a:pt x="3398181" y="886482"/>
                  <a:pt x="3400005" y="890130"/>
                  <a:pt x="3400005" y="890130"/>
                </a:cubicBezTo>
                <a:cubicBezTo>
                  <a:pt x="3397573" y="902290"/>
                  <a:pt x="3391493" y="909586"/>
                  <a:pt x="3381765" y="912018"/>
                </a:cubicBezTo>
                <a:cubicBezTo>
                  <a:pt x="3372037" y="914450"/>
                  <a:pt x="3364741" y="915666"/>
                  <a:pt x="3359877" y="915666"/>
                </a:cubicBezTo>
                <a:cubicBezTo>
                  <a:pt x="3367173" y="918098"/>
                  <a:pt x="3373253" y="924179"/>
                  <a:pt x="3378117" y="933907"/>
                </a:cubicBezTo>
                <a:lnTo>
                  <a:pt x="3370821" y="944851"/>
                </a:lnTo>
                <a:cubicBezTo>
                  <a:pt x="3378117" y="952147"/>
                  <a:pt x="3387845" y="957011"/>
                  <a:pt x="3400005" y="959443"/>
                </a:cubicBezTo>
                <a:lnTo>
                  <a:pt x="3385413" y="963091"/>
                </a:lnTo>
                <a:cubicBezTo>
                  <a:pt x="3382981" y="963091"/>
                  <a:pt x="3377509" y="961875"/>
                  <a:pt x="3368997" y="959443"/>
                </a:cubicBezTo>
                <a:cubicBezTo>
                  <a:pt x="3360485" y="957011"/>
                  <a:pt x="3355013" y="957011"/>
                  <a:pt x="3352581" y="959443"/>
                </a:cubicBezTo>
                <a:cubicBezTo>
                  <a:pt x="3357445" y="966739"/>
                  <a:pt x="3363525" y="970387"/>
                  <a:pt x="3370821" y="970387"/>
                </a:cubicBezTo>
                <a:lnTo>
                  <a:pt x="3403653" y="995924"/>
                </a:lnTo>
                <a:cubicBezTo>
                  <a:pt x="3408517" y="995924"/>
                  <a:pt x="3418246" y="1000788"/>
                  <a:pt x="3432838" y="1010516"/>
                </a:cubicBezTo>
                <a:cubicBezTo>
                  <a:pt x="3432838" y="1010516"/>
                  <a:pt x="3436486" y="1014164"/>
                  <a:pt x="3443783" y="1021461"/>
                </a:cubicBezTo>
                <a:lnTo>
                  <a:pt x="3432838" y="1036053"/>
                </a:lnTo>
                <a:cubicBezTo>
                  <a:pt x="3430406" y="1038485"/>
                  <a:pt x="3429798" y="1041525"/>
                  <a:pt x="3431014" y="1045173"/>
                </a:cubicBezTo>
                <a:cubicBezTo>
                  <a:pt x="3432230" y="1048821"/>
                  <a:pt x="3432838" y="1050645"/>
                  <a:pt x="3432838" y="1050645"/>
                </a:cubicBezTo>
                <a:lnTo>
                  <a:pt x="3436486" y="1054293"/>
                </a:lnTo>
                <a:cubicBezTo>
                  <a:pt x="3438918" y="1056725"/>
                  <a:pt x="3441959" y="1058549"/>
                  <a:pt x="3445607" y="1059765"/>
                </a:cubicBezTo>
                <a:cubicBezTo>
                  <a:pt x="3449255" y="1060981"/>
                  <a:pt x="3451079" y="1062805"/>
                  <a:pt x="3451079" y="1065237"/>
                </a:cubicBezTo>
                <a:cubicBezTo>
                  <a:pt x="3446215" y="1065237"/>
                  <a:pt x="3440135" y="1064021"/>
                  <a:pt x="3432838" y="1061589"/>
                </a:cubicBezTo>
                <a:cubicBezTo>
                  <a:pt x="3425542" y="1059157"/>
                  <a:pt x="3419462" y="1056725"/>
                  <a:pt x="3414598" y="1054293"/>
                </a:cubicBezTo>
                <a:cubicBezTo>
                  <a:pt x="3407301" y="1061589"/>
                  <a:pt x="3396357" y="1066453"/>
                  <a:pt x="3381765" y="1068886"/>
                </a:cubicBezTo>
                <a:cubicBezTo>
                  <a:pt x="3393925" y="1073750"/>
                  <a:pt x="3402438" y="1079830"/>
                  <a:pt x="3407301" y="1087126"/>
                </a:cubicBezTo>
                <a:cubicBezTo>
                  <a:pt x="3409734" y="1087126"/>
                  <a:pt x="3413382" y="1089558"/>
                  <a:pt x="3418246" y="1094422"/>
                </a:cubicBezTo>
                <a:cubicBezTo>
                  <a:pt x="3423110" y="1104150"/>
                  <a:pt x="3423110" y="1110230"/>
                  <a:pt x="3418246" y="1112662"/>
                </a:cubicBezTo>
                <a:cubicBezTo>
                  <a:pt x="3415814" y="1115094"/>
                  <a:pt x="3415206" y="1118135"/>
                  <a:pt x="3416422" y="1121783"/>
                </a:cubicBezTo>
                <a:cubicBezTo>
                  <a:pt x="3417638" y="1125431"/>
                  <a:pt x="3418246" y="1127255"/>
                  <a:pt x="3418246" y="1127255"/>
                </a:cubicBezTo>
                <a:cubicBezTo>
                  <a:pt x="3406086" y="1127255"/>
                  <a:pt x="3397573" y="1128471"/>
                  <a:pt x="3392709" y="1130903"/>
                </a:cubicBezTo>
                <a:lnTo>
                  <a:pt x="3392709" y="1134551"/>
                </a:lnTo>
                <a:cubicBezTo>
                  <a:pt x="3404869" y="1139415"/>
                  <a:pt x="3415814" y="1146711"/>
                  <a:pt x="3425542" y="1156439"/>
                </a:cubicBezTo>
                <a:lnTo>
                  <a:pt x="3410950" y="1156439"/>
                </a:lnTo>
                <a:cubicBezTo>
                  <a:pt x="3401221" y="1151575"/>
                  <a:pt x="3390277" y="1151575"/>
                  <a:pt x="3378117" y="1156439"/>
                </a:cubicBezTo>
                <a:cubicBezTo>
                  <a:pt x="3375685" y="1161303"/>
                  <a:pt x="3368389" y="1161303"/>
                  <a:pt x="3356229" y="1156439"/>
                </a:cubicBezTo>
                <a:lnTo>
                  <a:pt x="3352581" y="1156439"/>
                </a:lnTo>
                <a:cubicBezTo>
                  <a:pt x="3345285" y="1156439"/>
                  <a:pt x="3341028" y="1158263"/>
                  <a:pt x="3339813" y="1161911"/>
                </a:cubicBezTo>
                <a:cubicBezTo>
                  <a:pt x="3338596" y="1165559"/>
                  <a:pt x="3339204" y="1169816"/>
                  <a:pt x="3341637" y="1174680"/>
                </a:cubicBezTo>
                <a:lnTo>
                  <a:pt x="3323396" y="1181976"/>
                </a:lnTo>
                <a:cubicBezTo>
                  <a:pt x="3328260" y="1191704"/>
                  <a:pt x="3335556" y="1199000"/>
                  <a:pt x="3345285" y="1203864"/>
                </a:cubicBezTo>
                <a:cubicBezTo>
                  <a:pt x="3335556" y="1206296"/>
                  <a:pt x="3323396" y="1207512"/>
                  <a:pt x="3308803" y="1207512"/>
                </a:cubicBezTo>
                <a:cubicBezTo>
                  <a:pt x="3291779" y="1207512"/>
                  <a:pt x="3279619" y="1208728"/>
                  <a:pt x="3272323" y="1211160"/>
                </a:cubicBezTo>
                <a:cubicBezTo>
                  <a:pt x="3272323" y="1213592"/>
                  <a:pt x="3273539" y="1216025"/>
                  <a:pt x="3275971" y="1218456"/>
                </a:cubicBezTo>
                <a:cubicBezTo>
                  <a:pt x="3273539" y="1218456"/>
                  <a:pt x="3272323" y="1219673"/>
                  <a:pt x="3272323" y="1222105"/>
                </a:cubicBezTo>
                <a:cubicBezTo>
                  <a:pt x="3257731" y="1222105"/>
                  <a:pt x="3248002" y="1225753"/>
                  <a:pt x="3243138" y="1233049"/>
                </a:cubicBezTo>
                <a:lnTo>
                  <a:pt x="3203009" y="1240345"/>
                </a:lnTo>
                <a:cubicBezTo>
                  <a:pt x="3200577" y="1240345"/>
                  <a:pt x="3196929" y="1239737"/>
                  <a:pt x="3192065" y="1238521"/>
                </a:cubicBezTo>
                <a:cubicBezTo>
                  <a:pt x="3187201" y="1237305"/>
                  <a:pt x="3183553" y="1237913"/>
                  <a:pt x="3181121" y="1240345"/>
                </a:cubicBezTo>
                <a:cubicBezTo>
                  <a:pt x="3178689" y="1245209"/>
                  <a:pt x="3175649" y="1248249"/>
                  <a:pt x="3172001" y="1249465"/>
                </a:cubicBezTo>
                <a:cubicBezTo>
                  <a:pt x="3168353" y="1250681"/>
                  <a:pt x="3165313" y="1251289"/>
                  <a:pt x="3162881" y="1251289"/>
                </a:cubicBezTo>
                <a:cubicBezTo>
                  <a:pt x="3150721" y="1251289"/>
                  <a:pt x="3139776" y="1247641"/>
                  <a:pt x="3130048" y="1240345"/>
                </a:cubicBezTo>
                <a:cubicBezTo>
                  <a:pt x="3122752" y="1240345"/>
                  <a:pt x="3119104" y="1242777"/>
                  <a:pt x="3119104" y="1247641"/>
                </a:cubicBezTo>
                <a:cubicBezTo>
                  <a:pt x="3119104" y="1250073"/>
                  <a:pt x="3118496" y="1251289"/>
                  <a:pt x="3117280" y="1251289"/>
                </a:cubicBezTo>
                <a:cubicBezTo>
                  <a:pt x="3116064" y="1251289"/>
                  <a:pt x="3115456" y="1251289"/>
                  <a:pt x="3115456" y="1251289"/>
                </a:cubicBezTo>
                <a:cubicBezTo>
                  <a:pt x="3113024" y="1246425"/>
                  <a:pt x="3107551" y="1243993"/>
                  <a:pt x="3099039" y="1243993"/>
                </a:cubicBezTo>
                <a:cubicBezTo>
                  <a:pt x="3090527" y="1243993"/>
                  <a:pt x="3085055" y="1242777"/>
                  <a:pt x="3082623" y="1240345"/>
                </a:cubicBezTo>
                <a:cubicBezTo>
                  <a:pt x="3072895" y="1237913"/>
                  <a:pt x="3061951" y="1240345"/>
                  <a:pt x="3049790" y="1247641"/>
                </a:cubicBezTo>
                <a:cubicBezTo>
                  <a:pt x="3057086" y="1247641"/>
                  <a:pt x="3061951" y="1250073"/>
                  <a:pt x="3064383" y="1254937"/>
                </a:cubicBezTo>
                <a:cubicBezTo>
                  <a:pt x="3059519" y="1257369"/>
                  <a:pt x="3054654" y="1257977"/>
                  <a:pt x="3049790" y="1256761"/>
                </a:cubicBezTo>
                <a:cubicBezTo>
                  <a:pt x="3044926" y="1255545"/>
                  <a:pt x="3041278" y="1252505"/>
                  <a:pt x="3038846" y="1247641"/>
                </a:cubicBezTo>
                <a:lnTo>
                  <a:pt x="3020606" y="1247641"/>
                </a:lnTo>
                <a:cubicBezTo>
                  <a:pt x="3010877" y="1247641"/>
                  <a:pt x="3006013" y="1243993"/>
                  <a:pt x="3006013" y="1236697"/>
                </a:cubicBezTo>
                <a:cubicBezTo>
                  <a:pt x="3001149" y="1236697"/>
                  <a:pt x="2994461" y="1235481"/>
                  <a:pt x="2985949" y="1233049"/>
                </a:cubicBezTo>
                <a:cubicBezTo>
                  <a:pt x="2977437" y="1230617"/>
                  <a:pt x="2970749" y="1230617"/>
                  <a:pt x="2965885" y="1233049"/>
                </a:cubicBezTo>
                <a:cubicBezTo>
                  <a:pt x="2958589" y="1233049"/>
                  <a:pt x="2947644" y="1233657"/>
                  <a:pt x="2933052" y="1234873"/>
                </a:cubicBezTo>
                <a:cubicBezTo>
                  <a:pt x="2918460" y="1236089"/>
                  <a:pt x="2906299" y="1235481"/>
                  <a:pt x="2896571" y="1233049"/>
                </a:cubicBezTo>
                <a:lnTo>
                  <a:pt x="2874683" y="1229401"/>
                </a:lnTo>
                <a:cubicBezTo>
                  <a:pt x="2864955" y="1229401"/>
                  <a:pt x="2856443" y="1230617"/>
                  <a:pt x="2849146" y="1233049"/>
                </a:cubicBezTo>
                <a:cubicBezTo>
                  <a:pt x="2841850" y="1235481"/>
                  <a:pt x="2834554" y="1236697"/>
                  <a:pt x="2827258" y="1236697"/>
                </a:cubicBezTo>
                <a:cubicBezTo>
                  <a:pt x="2822394" y="1236697"/>
                  <a:pt x="2818137" y="1237305"/>
                  <a:pt x="2814489" y="1238521"/>
                </a:cubicBezTo>
                <a:cubicBezTo>
                  <a:pt x="2810841" y="1239737"/>
                  <a:pt x="2805369" y="1239129"/>
                  <a:pt x="2798073" y="1236697"/>
                </a:cubicBezTo>
                <a:cubicBezTo>
                  <a:pt x="2785913" y="1236697"/>
                  <a:pt x="2773753" y="1240345"/>
                  <a:pt x="2761593" y="1247641"/>
                </a:cubicBezTo>
                <a:cubicBezTo>
                  <a:pt x="2761593" y="1242777"/>
                  <a:pt x="2762201" y="1239737"/>
                  <a:pt x="2763417" y="1238521"/>
                </a:cubicBezTo>
                <a:cubicBezTo>
                  <a:pt x="2764633" y="1237305"/>
                  <a:pt x="2765241" y="1235481"/>
                  <a:pt x="2765241" y="1233049"/>
                </a:cubicBezTo>
                <a:cubicBezTo>
                  <a:pt x="2755512" y="1233049"/>
                  <a:pt x="2747000" y="1235481"/>
                  <a:pt x="2739704" y="1240345"/>
                </a:cubicBezTo>
                <a:cubicBezTo>
                  <a:pt x="2739704" y="1247641"/>
                  <a:pt x="2738488" y="1251897"/>
                  <a:pt x="2736056" y="1253113"/>
                </a:cubicBezTo>
                <a:cubicBezTo>
                  <a:pt x="2733624" y="1254329"/>
                  <a:pt x="2731192" y="1254937"/>
                  <a:pt x="2728759" y="1254937"/>
                </a:cubicBezTo>
                <a:cubicBezTo>
                  <a:pt x="2697143" y="1259801"/>
                  <a:pt x="2672823" y="1263450"/>
                  <a:pt x="2655798" y="1265881"/>
                </a:cubicBezTo>
                <a:cubicBezTo>
                  <a:pt x="2655798" y="1268314"/>
                  <a:pt x="2654582" y="1268922"/>
                  <a:pt x="2652150" y="1267706"/>
                </a:cubicBezTo>
                <a:cubicBezTo>
                  <a:pt x="2649718" y="1266489"/>
                  <a:pt x="2646070" y="1265881"/>
                  <a:pt x="2641206" y="1265881"/>
                </a:cubicBezTo>
                <a:cubicBezTo>
                  <a:pt x="2648502" y="1263450"/>
                  <a:pt x="2658838" y="1260409"/>
                  <a:pt x="2672215" y="1256761"/>
                </a:cubicBezTo>
                <a:cubicBezTo>
                  <a:pt x="2685591" y="1253113"/>
                  <a:pt x="2694711" y="1247641"/>
                  <a:pt x="2699575" y="1240345"/>
                </a:cubicBezTo>
                <a:lnTo>
                  <a:pt x="2692279" y="1240345"/>
                </a:lnTo>
                <a:lnTo>
                  <a:pt x="2692279" y="1236697"/>
                </a:lnTo>
                <a:cubicBezTo>
                  <a:pt x="2702007" y="1236697"/>
                  <a:pt x="2710519" y="1236697"/>
                  <a:pt x="2717815" y="1236697"/>
                </a:cubicBezTo>
                <a:cubicBezTo>
                  <a:pt x="2725111" y="1236697"/>
                  <a:pt x="2732408" y="1235481"/>
                  <a:pt x="2739704" y="1233049"/>
                </a:cubicBezTo>
                <a:cubicBezTo>
                  <a:pt x="2742136" y="1230617"/>
                  <a:pt x="2747608" y="1228185"/>
                  <a:pt x="2756121" y="1225753"/>
                </a:cubicBezTo>
                <a:cubicBezTo>
                  <a:pt x="2764633" y="1223321"/>
                  <a:pt x="2768889" y="1219673"/>
                  <a:pt x="2768889" y="1214808"/>
                </a:cubicBezTo>
                <a:cubicBezTo>
                  <a:pt x="2734840" y="1222105"/>
                  <a:pt x="2703223" y="1224537"/>
                  <a:pt x="2674039" y="1222105"/>
                </a:cubicBezTo>
                <a:lnTo>
                  <a:pt x="2714167" y="1214808"/>
                </a:lnTo>
                <a:lnTo>
                  <a:pt x="2761593" y="1200216"/>
                </a:lnTo>
                <a:cubicBezTo>
                  <a:pt x="2783481" y="1195352"/>
                  <a:pt x="2798073" y="1190488"/>
                  <a:pt x="2805369" y="1185624"/>
                </a:cubicBezTo>
                <a:lnTo>
                  <a:pt x="2809017" y="1178328"/>
                </a:lnTo>
                <a:cubicBezTo>
                  <a:pt x="2789561" y="1180760"/>
                  <a:pt x="2766457" y="1186840"/>
                  <a:pt x="2739704" y="1196568"/>
                </a:cubicBezTo>
                <a:cubicBezTo>
                  <a:pt x="2739704" y="1186840"/>
                  <a:pt x="2739704" y="1181976"/>
                  <a:pt x="2739704" y="1181976"/>
                </a:cubicBezTo>
                <a:cubicBezTo>
                  <a:pt x="2737272" y="1181976"/>
                  <a:pt x="2732408" y="1182584"/>
                  <a:pt x="2725111" y="1183800"/>
                </a:cubicBezTo>
                <a:cubicBezTo>
                  <a:pt x="2717815" y="1185016"/>
                  <a:pt x="2714167" y="1190488"/>
                  <a:pt x="2714167" y="1200216"/>
                </a:cubicBezTo>
                <a:cubicBezTo>
                  <a:pt x="2714167" y="1202648"/>
                  <a:pt x="2713559" y="1203864"/>
                  <a:pt x="2712343" y="1203864"/>
                </a:cubicBezTo>
                <a:cubicBezTo>
                  <a:pt x="2711127" y="1203864"/>
                  <a:pt x="2709303" y="1203864"/>
                  <a:pt x="2706871" y="1203864"/>
                </a:cubicBezTo>
                <a:cubicBezTo>
                  <a:pt x="2697143" y="1203864"/>
                  <a:pt x="2691063" y="1205080"/>
                  <a:pt x="2688631" y="1207512"/>
                </a:cubicBezTo>
                <a:lnTo>
                  <a:pt x="2688631" y="1185624"/>
                </a:lnTo>
                <a:lnTo>
                  <a:pt x="2674039" y="1185624"/>
                </a:lnTo>
                <a:lnTo>
                  <a:pt x="2674039" y="1181976"/>
                </a:lnTo>
                <a:lnTo>
                  <a:pt x="2710519" y="1178328"/>
                </a:lnTo>
                <a:cubicBezTo>
                  <a:pt x="2722679" y="1178328"/>
                  <a:pt x="2732408" y="1174680"/>
                  <a:pt x="2739704" y="1167383"/>
                </a:cubicBezTo>
                <a:lnTo>
                  <a:pt x="2776185" y="1160087"/>
                </a:lnTo>
                <a:cubicBezTo>
                  <a:pt x="2788345" y="1160087"/>
                  <a:pt x="2794425" y="1158871"/>
                  <a:pt x="2794425" y="1156439"/>
                </a:cubicBezTo>
                <a:cubicBezTo>
                  <a:pt x="2789561" y="1151575"/>
                  <a:pt x="2783481" y="1147927"/>
                  <a:pt x="2776185" y="1145495"/>
                </a:cubicBezTo>
                <a:cubicBezTo>
                  <a:pt x="2783481" y="1145495"/>
                  <a:pt x="2793209" y="1143063"/>
                  <a:pt x="2805369" y="1138199"/>
                </a:cubicBezTo>
                <a:cubicBezTo>
                  <a:pt x="2790777" y="1128471"/>
                  <a:pt x="2778617" y="1128471"/>
                  <a:pt x="2768889" y="1138199"/>
                </a:cubicBezTo>
                <a:lnTo>
                  <a:pt x="2736056" y="1149143"/>
                </a:lnTo>
                <a:lnTo>
                  <a:pt x="2768889" y="1149143"/>
                </a:lnTo>
                <a:cubicBezTo>
                  <a:pt x="2768889" y="1154007"/>
                  <a:pt x="2765241" y="1156439"/>
                  <a:pt x="2757945" y="1156439"/>
                </a:cubicBezTo>
                <a:cubicBezTo>
                  <a:pt x="2738488" y="1156439"/>
                  <a:pt x="2706871" y="1160087"/>
                  <a:pt x="2663095" y="1167383"/>
                </a:cubicBezTo>
                <a:cubicBezTo>
                  <a:pt x="2660662" y="1174680"/>
                  <a:pt x="2653366" y="1179544"/>
                  <a:pt x="2641206" y="1181976"/>
                </a:cubicBezTo>
                <a:cubicBezTo>
                  <a:pt x="2636342" y="1179544"/>
                  <a:pt x="2632694" y="1178936"/>
                  <a:pt x="2630262" y="1180152"/>
                </a:cubicBezTo>
                <a:cubicBezTo>
                  <a:pt x="2627830" y="1181368"/>
                  <a:pt x="2624181" y="1186840"/>
                  <a:pt x="2619317" y="1196568"/>
                </a:cubicBezTo>
                <a:cubicBezTo>
                  <a:pt x="2641206" y="1196568"/>
                  <a:pt x="2654582" y="1192920"/>
                  <a:pt x="2659447" y="1185624"/>
                </a:cubicBezTo>
                <a:cubicBezTo>
                  <a:pt x="2659447" y="1195352"/>
                  <a:pt x="2658231" y="1200216"/>
                  <a:pt x="2655798" y="1200216"/>
                </a:cubicBezTo>
                <a:cubicBezTo>
                  <a:pt x="2648502" y="1200216"/>
                  <a:pt x="2641206" y="1201432"/>
                  <a:pt x="2633910" y="1203864"/>
                </a:cubicBezTo>
                <a:cubicBezTo>
                  <a:pt x="2626613" y="1206296"/>
                  <a:pt x="2620533" y="1208728"/>
                  <a:pt x="2615669" y="1211160"/>
                </a:cubicBezTo>
                <a:cubicBezTo>
                  <a:pt x="2610805" y="1213592"/>
                  <a:pt x="2607157" y="1215416"/>
                  <a:pt x="2604725" y="1216632"/>
                </a:cubicBezTo>
                <a:cubicBezTo>
                  <a:pt x="2602293" y="1217849"/>
                  <a:pt x="2599861" y="1218456"/>
                  <a:pt x="2597429" y="1218456"/>
                </a:cubicBezTo>
                <a:cubicBezTo>
                  <a:pt x="2587701" y="1220889"/>
                  <a:pt x="2575541" y="1222105"/>
                  <a:pt x="2560948" y="1222105"/>
                </a:cubicBezTo>
                <a:cubicBezTo>
                  <a:pt x="2558516" y="1224537"/>
                  <a:pt x="2553652" y="1225753"/>
                  <a:pt x="2546356" y="1225753"/>
                </a:cubicBezTo>
                <a:lnTo>
                  <a:pt x="2531764" y="1225753"/>
                </a:lnTo>
                <a:cubicBezTo>
                  <a:pt x="2529332" y="1225753"/>
                  <a:pt x="2526292" y="1227577"/>
                  <a:pt x="2522643" y="1231225"/>
                </a:cubicBezTo>
                <a:cubicBezTo>
                  <a:pt x="2518995" y="1234873"/>
                  <a:pt x="2514739" y="1233049"/>
                  <a:pt x="2509875" y="1225753"/>
                </a:cubicBezTo>
                <a:lnTo>
                  <a:pt x="2498931" y="1236697"/>
                </a:lnTo>
                <a:lnTo>
                  <a:pt x="2477043" y="1240345"/>
                </a:lnTo>
                <a:cubicBezTo>
                  <a:pt x="2472179" y="1242777"/>
                  <a:pt x="2468531" y="1245817"/>
                  <a:pt x="2466098" y="1249465"/>
                </a:cubicBezTo>
                <a:cubicBezTo>
                  <a:pt x="2463666" y="1253113"/>
                  <a:pt x="2463666" y="1257369"/>
                  <a:pt x="2466098" y="1262233"/>
                </a:cubicBezTo>
                <a:cubicBezTo>
                  <a:pt x="2470962" y="1262233"/>
                  <a:pt x="2475827" y="1261626"/>
                  <a:pt x="2480691" y="1260409"/>
                </a:cubicBezTo>
                <a:cubicBezTo>
                  <a:pt x="2485555" y="1259193"/>
                  <a:pt x="2490419" y="1258585"/>
                  <a:pt x="2495283" y="1258585"/>
                </a:cubicBezTo>
                <a:lnTo>
                  <a:pt x="2498931" y="1258585"/>
                </a:lnTo>
                <a:cubicBezTo>
                  <a:pt x="2494067" y="1265881"/>
                  <a:pt x="2486771" y="1269530"/>
                  <a:pt x="2477043" y="1269530"/>
                </a:cubicBezTo>
                <a:cubicBezTo>
                  <a:pt x="2469746" y="1271962"/>
                  <a:pt x="2463666" y="1275002"/>
                  <a:pt x="2458802" y="1278650"/>
                </a:cubicBezTo>
                <a:cubicBezTo>
                  <a:pt x="2453938" y="1282298"/>
                  <a:pt x="2450290" y="1285338"/>
                  <a:pt x="2447858" y="1287770"/>
                </a:cubicBezTo>
                <a:lnTo>
                  <a:pt x="2444210" y="1295066"/>
                </a:lnTo>
                <a:lnTo>
                  <a:pt x="2447858" y="1295066"/>
                </a:lnTo>
                <a:cubicBezTo>
                  <a:pt x="2464883" y="1292634"/>
                  <a:pt x="2484339" y="1287770"/>
                  <a:pt x="2506227" y="1280474"/>
                </a:cubicBezTo>
                <a:cubicBezTo>
                  <a:pt x="2528116" y="1273178"/>
                  <a:pt x="2547572" y="1268314"/>
                  <a:pt x="2564596" y="1265881"/>
                </a:cubicBezTo>
                <a:cubicBezTo>
                  <a:pt x="2591349" y="1258585"/>
                  <a:pt x="2609589" y="1256153"/>
                  <a:pt x="2619317" y="1258585"/>
                </a:cubicBezTo>
                <a:cubicBezTo>
                  <a:pt x="2609589" y="1268314"/>
                  <a:pt x="2604725" y="1273178"/>
                  <a:pt x="2604725" y="1273178"/>
                </a:cubicBezTo>
                <a:lnTo>
                  <a:pt x="2619317" y="1269530"/>
                </a:lnTo>
                <a:cubicBezTo>
                  <a:pt x="2612021" y="1286554"/>
                  <a:pt x="2598645" y="1295066"/>
                  <a:pt x="2579189" y="1295066"/>
                </a:cubicBezTo>
                <a:cubicBezTo>
                  <a:pt x="2579189" y="1292634"/>
                  <a:pt x="2582837" y="1290810"/>
                  <a:pt x="2590133" y="1289594"/>
                </a:cubicBezTo>
                <a:cubicBezTo>
                  <a:pt x="2597429" y="1288378"/>
                  <a:pt x="2602293" y="1285338"/>
                  <a:pt x="2604725" y="1280474"/>
                </a:cubicBezTo>
                <a:cubicBezTo>
                  <a:pt x="2602293" y="1275610"/>
                  <a:pt x="2594997" y="1275610"/>
                  <a:pt x="2582837" y="1280474"/>
                </a:cubicBezTo>
                <a:cubicBezTo>
                  <a:pt x="2580405" y="1285338"/>
                  <a:pt x="2571893" y="1287770"/>
                  <a:pt x="2557300" y="1287770"/>
                </a:cubicBezTo>
                <a:cubicBezTo>
                  <a:pt x="2562164" y="1287770"/>
                  <a:pt x="2564596" y="1284122"/>
                  <a:pt x="2564596" y="1276826"/>
                </a:cubicBezTo>
                <a:cubicBezTo>
                  <a:pt x="2557300" y="1279258"/>
                  <a:pt x="2551220" y="1282298"/>
                  <a:pt x="2546356" y="1285946"/>
                </a:cubicBezTo>
                <a:cubicBezTo>
                  <a:pt x="2541492" y="1289594"/>
                  <a:pt x="2536628" y="1291418"/>
                  <a:pt x="2531764" y="1291418"/>
                </a:cubicBezTo>
                <a:cubicBezTo>
                  <a:pt x="2517171" y="1296282"/>
                  <a:pt x="2506227" y="1296282"/>
                  <a:pt x="2498931" y="1291418"/>
                </a:cubicBezTo>
                <a:cubicBezTo>
                  <a:pt x="2494067" y="1303578"/>
                  <a:pt x="2484339" y="1310875"/>
                  <a:pt x="2469746" y="1313306"/>
                </a:cubicBezTo>
                <a:cubicBezTo>
                  <a:pt x="2455154" y="1315738"/>
                  <a:pt x="2447858" y="1316954"/>
                  <a:pt x="2447858" y="1316954"/>
                </a:cubicBezTo>
                <a:lnTo>
                  <a:pt x="2447858" y="1309658"/>
                </a:lnTo>
                <a:cubicBezTo>
                  <a:pt x="2442994" y="1307226"/>
                  <a:pt x="2440562" y="1309658"/>
                  <a:pt x="2440562" y="1316954"/>
                </a:cubicBezTo>
                <a:lnTo>
                  <a:pt x="2436914" y="1386268"/>
                </a:lnTo>
                <a:cubicBezTo>
                  <a:pt x="2432050" y="1400860"/>
                  <a:pt x="2429618" y="1425181"/>
                  <a:pt x="2429618" y="1459229"/>
                </a:cubicBezTo>
                <a:cubicBezTo>
                  <a:pt x="2424753" y="1464094"/>
                  <a:pt x="2427185" y="1470174"/>
                  <a:pt x="2436914" y="1477470"/>
                </a:cubicBezTo>
                <a:cubicBezTo>
                  <a:pt x="2444210" y="1482334"/>
                  <a:pt x="2447858" y="1489630"/>
                  <a:pt x="2447858" y="1499358"/>
                </a:cubicBezTo>
                <a:cubicBezTo>
                  <a:pt x="2445426" y="1492062"/>
                  <a:pt x="2438130" y="1484766"/>
                  <a:pt x="2425970" y="1477470"/>
                </a:cubicBezTo>
                <a:cubicBezTo>
                  <a:pt x="2425970" y="1479902"/>
                  <a:pt x="2425361" y="1484766"/>
                  <a:pt x="2424145" y="1492062"/>
                </a:cubicBezTo>
                <a:cubicBezTo>
                  <a:pt x="2422929" y="1499358"/>
                  <a:pt x="2423537" y="1506654"/>
                  <a:pt x="2425970" y="1513951"/>
                </a:cubicBezTo>
                <a:cubicBezTo>
                  <a:pt x="2438130" y="1513951"/>
                  <a:pt x="2445426" y="1511519"/>
                  <a:pt x="2447858" y="1506654"/>
                </a:cubicBezTo>
                <a:cubicBezTo>
                  <a:pt x="2452722" y="1504222"/>
                  <a:pt x="2456370" y="1499966"/>
                  <a:pt x="2458802" y="1493886"/>
                </a:cubicBezTo>
                <a:cubicBezTo>
                  <a:pt x="2461234" y="1487806"/>
                  <a:pt x="2463666" y="1482334"/>
                  <a:pt x="2466098" y="1477470"/>
                </a:cubicBezTo>
                <a:cubicBezTo>
                  <a:pt x="2470962" y="1484766"/>
                  <a:pt x="2473394" y="1492062"/>
                  <a:pt x="2473394" y="1499358"/>
                </a:cubicBezTo>
                <a:cubicBezTo>
                  <a:pt x="2473394" y="1509087"/>
                  <a:pt x="2477651" y="1519423"/>
                  <a:pt x="2486163" y="1530367"/>
                </a:cubicBezTo>
                <a:cubicBezTo>
                  <a:pt x="2494675" y="1541311"/>
                  <a:pt x="2500147" y="1549215"/>
                  <a:pt x="2502579" y="1554079"/>
                </a:cubicBezTo>
                <a:cubicBezTo>
                  <a:pt x="2514739" y="1558944"/>
                  <a:pt x="2522035" y="1555296"/>
                  <a:pt x="2524467" y="1543135"/>
                </a:cubicBezTo>
                <a:cubicBezTo>
                  <a:pt x="2524467" y="1535839"/>
                  <a:pt x="2527508" y="1530975"/>
                  <a:pt x="2533588" y="1528543"/>
                </a:cubicBezTo>
                <a:cubicBezTo>
                  <a:pt x="2539668" y="1526111"/>
                  <a:pt x="2542708" y="1524895"/>
                  <a:pt x="2542708" y="1524895"/>
                </a:cubicBezTo>
                <a:cubicBezTo>
                  <a:pt x="2552436" y="1524895"/>
                  <a:pt x="2559733" y="1517599"/>
                  <a:pt x="2564596" y="1503006"/>
                </a:cubicBezTo>
                <a:cubicBezTo>
                  <a:pt x="2569460" y="1495710"/>
                  <a:pt x="2569460" y="1488414"/>
                  <a:pt x="2564596" y="1481118"/>
                </a:cubicBezTo>
                <a:lnTo>
                  <a:pt x="2564596" y="1470174"/>
                </a:lnTo>
                <a:cubicBezTo>
                  <a:pt x="2567029" y="1472606"/>
                  <a:pt x="2571893" y="1477470"/>
                  <a:pt x="2579189" y="1484766"/>
                </a:cubicBezTo>
                <a:cubicBezTo>
                  <a:pt x="2586485" y="1479902"/>
                  <a:pt x="2590133" y="1466525"/>
                  <a:pt x="2590133" y="1444637"/>
                </a:cubicBezTo>
                <a:cubicBezTo>
                  <a:pt x="2594997" y="1447069"/>
                  <a:pt x="2597429" y="1450717"/>
                  <a:pt x="2597429" y="1455581"/>
                </a:cubicBezTo>
                <a:cubicBezTo>
                  <a:pt x="2597429" y="1460446"/>
                  <a:pt x="2597429" y="1464094"/>
                  <a:pt x="2597429" y="1466525"/>
                </a:cubicBezTo>
                <a:lnTo>
                  <a:pt x="2608373" y="1466525"/>
                </a:lnTo>
                <a:cubicBezTo>
                  <a:pt x="2608373" y="1468958"/>
                  <a:pt x="2610197" y="1471390"/>
                  <a:pt x="2613845" y="1473822"/>
                </a:cubicBezTo>
                <a:cubicBezTo>
                  <a:pt x="2617493" y="1476254"/>
                  <a:pt x="2618101" y="1478686"/>
                  <a:pt x="2615669" y="1481118"/>
                </a:cubicBezTo>
                <a:lnTo>
                  <a:pt x="2619317" y="1495710"/>
                </a:lnTo>
                <a:lnTo>
                  <a:pt x="2612021" y="1532191"/>
                </a:lnTo>
                <a:cubicBezTo>
                  <a:pt x="2619317" y="1532191"/>
                  <a:pt x="2622965" y="1528543"/>
                  <a:pt x="2622965" y="1521247"/>
                </a:cubicBezTo>
                <a:cubicBezTo>
                  <a:pt x="2630262" y="1511519"/>
                  <a:pt x="2633910" y="1505438"/>
                  <a:pt x="2633910" y="1503006"/>
                </a:cubicBezTo>
                <a:cubicBezTo>
                  <a:pt x="2636342" y="1505438"/>
                  <a:pt x="2637558" y="1511519"/>
                  <a:pt x="2637558" y="1521247"/>
                </a:cubicBezTo>
                <a:lnTo>
                  <a:pt x="2655798" y="1521247"/>
                </a:lnTo>
                <a:lnTo>
                  <a:pt x="2659447" y="1546783"/>
                </a:lnTo>
                <a:cubicBezTo>
                  <a:pt x="2661879" y="1544351"/>
                  <a:pt x="2664919" y="1542527"/>
                  <a:pt x="2668567" y="1541311"/>
                </a:cubicBezTo>
                <a:cubicBezTo>
                  <a:pt x="2672215" y="1540095"/>
                  <a:pt x="2676471" y="1538271"/>
                  <a:pt x="2681335" y="1535839"/>
                </a:cubicBezTo>
                <a:cubicBezTo>
                  <a:pt x="2683767" y="1533407"/>
                  <a:pt x="2686807" y="1532191"/>
                  <a:pt x="2690455" y="1532191"/>
                </a:cubicBezTo>
                <a:cubicBezTo>
                  <a:pt x="2694103" y="1532191"/>
                  <a:pt x="2697143" y="1534623"/>
                  <a:pt x="2699575" y="1539487"/>
                </a:cubicBezTo>
                <a:cubicBezTo>
                  <a:pt x="2702007" y="1541919"/>
                  <a:pt x="2705655" y="1545567"/>
                  <a:pt x="2710519" y="1550431"/>
                </a:cubicBezTo>
                <a:cubicBezTo>
                  <a:pt x="2715383" y="1555296"/>
                  <a:pt x="2722679" y="1556512"/>
                  <a:pt x="2732408" y="1554079"/>
                </a:cubicBezTo>
                <a:cubicBezTo>
                  <a:pt x="2744568" y="1554079"/>
                  <a:pt x="2751864" y="1557727"/>
                  <a:pt x="2754297" y="1565024"/>
                </a:cubicBezTo>
                <a:lnTo>
                  <a:pt x="2757945" y="1565024"/>
                </a:lnTo>
                <a:cubicBezTo>
                  <a:pt x="2762809" y="1565024"/>
                  <a:pt x="2770105" y="1568064"/>
                  <a:pt x="2779833" y="1574144"/>
                </a:cubicBezTo>
                <a:cubicBezTo>
                  <a:pt x="2789561" y="1580224"/>
                  <a:pt x="2799289" y="1580832"/>
                  <a:pt x="2809017" y="1575968"/>
                </a:cubicBezTo>
                <a:lnTo>
                  <a:pt x="2819961" y="1579616"/>
                </a:lnTo>
                <a:cubicBezTo>
                  <a:pt x="2819961" y="1574752"/>
                  <a:pt x="2822394" y="1572320"/>
                  <a:pt x="2827258" y="1572320"/>
                </a:cubicBezTo>
                <a:lnTo>
                  <a:pt x="2834554" y="1568672"/>
                </a:lnTo>
                <a:cubicBezTo>
                  <a:pt x="2844282" y="1568672"/>
                  <a:pt x="2857050" y="1572928"/>
                  <a:pt x="2872859" y="1581440"/>
                </a:cubicBezTo>
                <a:cubicBezTo>
                  <a:pt x="2888667" y="1589952"/>
                  <a:pt x="2900219" y="1597856"/>
                  <a:pt x="2907515" y="1605153"/>
                </a:cubicBezTo>
                <a:cubicBezTo>
                  <a:pt x="2895355" y="1600288"/>
                  <a:pt x="2884411" y="1597856"/>
                  <a:pt x="2874683" y="1597856"/>
                </a:cubicBezTo>
                <a:cubicBezTo>
                  <a:pt x="2872251" y="1595424"/>
                  <a:pt x="2863739" y="1596640"/>
                  <a:pt x="2849146" y="1601504"/>
                </a:cubicBezTo>
                <a:cubicBezTo>
                  <a:pt x="2856443" y="1608801"/>
                  <a:pt x="2866779" y="1613057"/>
                  <a:pt x="2880155" y="1614273"/>
                </a:cubicBezTo>
                <a:cubicBezTo>
                  <a:pt x="2893531" y="1615489"/>
                  <a:pt x="2903867" y="1617313"/>
                  <a:pt x="2911163" y="1619745"/>
                </a:cubicBezTo>
                <a:cubicBezTo>
                  <a:pt x="2920892" y="1624609"/>
                  <a:pt x="2936700" y="1630689"/>
                  <a:pt x="2958589" y="1637985"/>
                </a:cubicBezTo>
                <a:lnTo>
                  <a:pt x="2940348" y="1637985"/>
                </a:lnTo>
                <a:cubicBezTo>
                  <a:pt x="2925756" y="1637985"/>
                  <a:pt x="2916027" y="1641633"/>
                  <a:pt x="2911163" y="1648929"/>
                </a:cubicBezTo>
                <a:lnTo>
                  <a:pt x="2954940" y="1648929"/>
                </a:lnTo>
                <a:cubicBezTo>
                  <a:pt x="2954940" y="1656226"/>
                  <a:pt x="2948860" y="1659874"/>
                  <a:pt x="2936700" y="1659874"/>
                </a:cubicBezTo>
                <a:cubicBezTo>
                  <a:pt x="2931836" y="1659874"/>
                  <a:pt x="2926364" y="1658658"/>
                  <a:pt x="2920284" y="1656226"/>
                </a:cubicBezTo>
                <a:cubicBezTo>
                  <a:pt x="2914203" y="1653793"/>
                  <a:pt x="2909948" y="1653793"/>
                  <a:pt x="2907515" y="1656226"/>
                </a:cubicBezTo>
                <a:cubicBezTo>
                  <a:pt x="2905083" y="1658658"/>
                  <a:pt x="2901435" y="1659874"/>
                  <a:pt x="2896571" y="1659874"/>
                </a:cubicBezTo>
                <a:cubicBezTo>
                  <a:pt x="2894139" y="1659874"/>
                  <a:pt x="2889275" y="1659874"/>
                  <a:pt x="2881979" y="1659874"/>
                </a:cubicBezTo>
                <a:cubicBezTo>
                  <a:pt x="2874683" y="1659874"/>
                  <a:pt x="2867387" y="1662306"/>
                  <a:pt x="2860091" y="1667170"/>
                </a:cubicBezTo>
                <a:cubicBezTo>
                  <a:pt x="2867387" y="1667170"/>
                  <a:pt x="2878331" y="1666562"/>
                  <a:pt x="2892923" y="1665346"/>
                </a:cubicBezTo>
                <a:cubicBezTo>
                  <a:pt x="2907515" y="1664130"/>
                  <a:pt x="2917244" y="1664738"/>
                  <a:pt x="2922108" y="1667170"/>
                </a:cubicBezTo>
                <a:cubicBezTo>
                  <a:pt x="2926971" y="1667170"/>
                  <a:pt x="2934876" y="1666562"/>
                  <a:pt x="2945820" y="1665346"/>
                </a:cubicBezTo>
                <a:cubicBezTo>
                  <a:pt x="2956764" y="1664130"/>
                  <a:pt x="2967101" y="1664738"/>
                  <a:pt x="2976829" y="1667170"/>
                </a:cubicBezTo>
                <a:lnTo>
                  <a:pt x="2969533" y="1681762"/>
                </a:lnTo>
                <a:lnTo>
                  <a:pt x="2973181" y="1700003"/>
                </a:lnTo>
                <a:cubicBezTo>
                  <a:pt x="2978045" y="1702434"/>
                  <a:pt x="2987773" y="1707299"/>
                  <a:pt x="3002365" y="1714595"/>
                </a:cubicBezTo>
                <a:cubicBezTo>
                  <a:pt x="2992637" y="1721891"/>
                  <a:pt x="2985341" y="1726755"/>
                  <a:pt x="2980477" y="1729187"/>
                </a:cubicBezTo>
                <a:lnTo>
                  <a:pt x="3002365" y="1732835"/>
                </a:lnTo>
                <a:cubicBezTo>
                  <a:pt x="3007229" y="1735267"/>
                  <a:pt x="3009662" y="1737699"/>
                  <a:pt x="3009662" y="1740131"/>
                </a:cubicBezTo>
                <a:cubicBezTo>
                  <a:pt x="3009662" y="1744995"/>
                  <a:pt x="3007229" y="1747428"/>
                  <a:pt x="3002365" y="1747428"/>
                </a:cubicBezTo>
                <a:cubicBezTo>
                  <a:pt x="2995069" y="1749859"/>
                  <a:pt x="2991421" y="1758372"/>
                  <a:pt x="2991421" y="1772964"/>
                </a:cubicBezTo>
                <a:lnTo>
                  <a:pt x="2995069" y="1783908"/>
                </a:lnTo>
                <a:cubicBezTo>
                  <a:pt x="2987773" y="1791204"/>
                  <a:pt x="2980477" y="1793636"/>
                  <a:pt x="2973181" y="1791204"/>
                </a:cubicBezTo>
                <a:cubicBezTo>
                  <a:pt x="2973181" y="1788772"/>
                  <a:pt x="2968317" y="1789988"/>
                  <a:pt x="2958589" y="1794852"/>
                </a:cubicBezTo>
                <a:cubicBezTo>
                  <a:pt x="2961021" y="1797284"/>
                  <a:pt x="2964669" y="1800325"/>
                  <a:pt x="2969533" y="1803973"/>
                </a:cubicBezTo>
                <a:cubicBezTo>
                  <a:pt x="2974397" y="1807621"/>
                  <a:pt x="2975613" y="1813093"/>
                  <a:pt x="2973181" y="1820389"/>
                </a:cubicBezTo>
                <a:cubicBezTo>
                  <a:pt x="2973181" y="1820389"/>
                  <a:pt x="2971357" y="1820997"/>
                  <a:pt x="2967709" y="1822213"/>
                </a:cubicBezTo>
                <a:cubicBezTo>
                  <a:pt x="2964061" y="1823429"/>
                  <a:pt x="2961021" y="1822821"/>
                  <a:pt x="2958589" y="1820389"/>
                </a:cubicBezTo>
                <a:cubicBezTo>
                  <a:pt x="2956157" y="1817957"/>
                  <a:pt x="2953116" y="1817349"/>
                  <a:pt x="2949468" y="1818565"/>
                </a:cubicBezTo>
                <a:cubicBezTo>
                  <a:pt x="2945820" y="1819781"/>
                  <a:pt x="2941564" y="1820389"/>
                  <a:pt x="2936700" y="1820389"/>
                </a:cubicBezTo>
                <a:lnTo>
                  <a:pt x="2918460" y="1820389"/>
                </a:lnTo>
                <a:cubicBezTo>
                  <a:pt x="2918460" y="1822821"/>
                  <a:pt x="2923323" y="1826469"/>
                  <a:pt x="2933052" y="1831333"/>
                </a:cubicBezTo>
                <a:cubicBezTo>
                  <a:pt x="2942780" y="1836197"/>
                  <a:pt x="2950076" y="1842277"/>
                  <a:pt x="2954940" y="1849574"/>
                </a:cubicBezTo>
                <a:lnTo>
                  <a:pt x="2947644" y="1849574"/>
                </a:lnTo>
                <a:cubicBezTo>
                  <a:pt x="2942780" y="1849574"/>
                  <a:pt x="2939132" y="1850181"/>
                  <a:pt x="2936700" y="1851398"/>
                </a:cubicBezTo>
                <a:cubicBezTo>
                  <a:pt x="2934268" y="1852614"/>
                  <a:pt x="2933052" y="1856870"/>
                  <a:pt x="2933052" y="1864166"/>
                </a:cubicBezTo>
                <a:lnTo>
                  <a:pt x="2922108" y="1867814"/>
                </a:lnTo>
                <a:lnTo>
                  <a:pt x="2914811" y="1867814"/>
                </a:lnTo>
                <a:cubicBezTo>
                  <a:pt x="2900219" y="1867814"/>
                  <a:pt x="2889275" y="1872678"/>
                  <a:pt x="2881979" y="1882406"/>
                </a:cubicBezTo>
                <a:lnTo>
                  <a:pt x="2849146" y="1882406"/>
                </a:lnTo>
                <a:cubicBezTo>
                  <a:pt x="2844282" y="1887270"/>
                  <a:pt x="2836986" y="1887270"/>
                  <a:pt x="2827258" y="1882406"/>
                </a:cubicBezTo>
                <a:lnTo>
                  <a:pt x="2816313" y="1882406"/>
                </a:lnTo>
                <a:cubicBezTo>
                  <a:pt x="2818746" y="1884838"/>
                  <a:pt x="2821177" y="1886054"/>
                  <a:pt x="2823609" y="1886054"/>
                </a:cubicBezTo>
                <a:cubicBezTo>
                  <a:pt x="2826042" y="1886054"/>
                  <a:pt x="2828474" y="1887270"/>
                  <a:pt x="2830906" y="1889702"/>
                </a:cubicBezTo>
                <a:cubicBezTo>
                  <a:pt x="2835770" y="1894567"/>
                  <a:pt x="2838202" y="1899430"/>
                  <a:pt x="2838202" y="1904295"/>
                </a:cubicBezTo>
                <a:cubicBezTo>
                  <a:pt x="2833338" y="1909159"/>
                  <a:pt x="2827258" y="1911591"/>
                  <a:pt x="2819961" y="1911591"/>
                </a:cubicBezTo>
                <a:cubicBezTo>
                  <a:pt x="2812665" y="1911591"/>
                  <a:pt x="2806585" y="1912807"/>
                  <a:pt x="2801721" y="1915239"/>
                </a:cubicBezTo>
                <a:cubicBezTo>
                  <a:pt x="2801721" y="1915239"/>
                  <a:pt x="2799289" y="1917671"/>
                  <a:pt x="2794425" y="1922535"/>
                </a:cubicBezTo>
                <a:lnTo>
                  <a:pt x="2816313" y="1933479"/>
                </a:lnTo>
                <a:cubicBezTo>
                  <a:pt x="2801721" y="1938343"/>
                  <a:pt x="2790777" y="1938343"/>
                  <a:pt x="2783481" y="1933479"/>
                </a:cubicBezTo>
                <a:cubicBezTo>
                  <a:pt x="2773753" y="1933479"/>
                  <a:pt x="2765241" y="1932871"/>
                  <a:pt x="2757945" y="1931655"/>
                </a:cubicBezTo>
                <a:cubicBezTo>
                  <a:pt x="2750648" y="1930439"/>
                  <a:pt x="2744568" y="1928615"/>
                  <a:pt x="2739704" y="1926183"/>
                </a:cubicBezTo>
                <a:cubicBezTo>
                  <a:pt x="2734840" y="1926183"/>
                  <a:pt x="2729368" y="1924967"/>
                  <a:pt x="2723287" y="1922535"/>
                </a:cubicBezTo>
                <a:cubicBezTo>
                  <a:pt x="2717207" y="1920103"/>
                  <a:pt x="2714167" y="1921319"/>
                  <a:pt x="2714167" y="1926183"/>
                </a:cubicBezTo>
                <a:lnTo>
                  <a:pt x="2699575" y="1926183"/>
                </a:lnTo>
                <a:cubicBezTo>
                  <a:pt x="2682551" y="1926183"/>
                  <a:pt x="2669175" y="1923751"/>
                  <a:pt x="2659447" y="1918887"/>
                </a:cubicBezTo>
                <a:cubicBezTo>
                  <a:pt x="2659447" y="1916455"/>
                  <a:pt x="2658231" y="1915239"/>
                  <a:pt x="2655798" y="1915239"/>
                </a:cubicBezTo>
                <a:cubicBezTo>
                  <a:pt x="2653366" y="1915239"/>
                  <a:pt x="2650934" y="1912807"/>
                  <a:pt x="2648502" y="1907943"/>
                </a:cubicBezTo>
                <a:lnTo>
                  <a:pt x="2615669" y="1907943"/>
                </a:lnTo>
                <a:cubicBezTo>
                  <a:pt x="2610805" y="1907943"/>
                  <a:pt x="2606549" y="1909159"/>
                  <a:pt x="2602901" y="1911591"/>
                </a:cubicBezTo>
                <a:cubicBezTo>
                  <a:pt x="2599253" y="1914023"/>
                  <a:pt x="2594997" y="1915239"/>
                  <a:pt x="2590133" y="1915239"/>
                </a:cubicBezTo>
                <a:cubicBezTo>
                  <a:pt x="2585269" y="1920103"/>
                  <a:pt x="2579189" y="1920103"/>
                  <a:pt x="2571893" y="1915239"/>
                </a:cubicBezTo>
                <a:cubicBezTo>
                  <a:pt x="2571893" y="1912807"/>
                  <a:pt x="2571284" y="1911591"/>
                  <a:pt x="2570069" y="1911591"/>
                </a:cubicBezTo>
                <a:cubicBezTo>
                  <a:pt x="2568853" y="1911591"/>
                  <a:pt x="2568245" y="1912807"/>
                  <a:pt x="2568245" y="1915239"/>
                </a:cubicBezTo>
                <a:cubicBezTo>
                  <a:pt x="2565812" y="1915239"/>
                  <a:pt x="2558516" y="1916455"/>
                  <a:pt x="2546356" y="1918887"/>
                </a:cubicBezTo>
                <a:cubicBezTo>
                  <a:pt x="2534196" y="1921319"/>
                  <a:pt x="2525683" y="1927399"/>
                  <a:pt x="2520819" y="1937127"/>
                </a:cubicBezTo>
                <a:lnTo>
                  <a:pt x="2506227" y="1933479"/>
                </a:lnTo>
                <a:cubicBezTo>
                  <a:pt x="2508659" y="1938343"/>
                  <a:pt x="2509875" y="1946855"/>
                  <a:pt x="2509875" y="1959016"/>
                </a:cubicBezTo>
                <a:lnTo>
                  <a:pt x="2506227" y="1959016"/>
                </a:lnTo>
                <a:cubicBezTo>
                  <a:pt x="2503795" y="1959016"/>
                  <a:pt x="2501971" y="1958408"/>
                  <a:pt x="2500755" y="1957192"/>
                </a:cubicBezTo>
                <a:cubicBezTo>
                  <a:pt x="2499539" y="1955976"/>
                  <a:pt x="2496499" y="1955368"/>
                  <a:pt x="2491635" y="1955368"/>
                </a:cubicBezTo>
                <a:lnTo>
                  <a:pt x="2491635" y="1933479"/>
                </a:lnTo>
                <a:lnTo>
                  <a:pt x="2480691" y="1948071"/>
                </a:lnTo>
                <a:lnTo>
                  <a:pt x="2462450" y="1940775"/>
                </a:lnTo>
                <a:cubicBezTo>
                  <a:pt x="2462450" y="1935911"/>
                  <a:pt x="2464883" y="1931047"/>
                  <a:pt x="2469746" y="1926183"/>
                </a:cubicBezTo>
                <a:cubicBezTo>
                  <a:pt x="2489203" y="1926183"/>
                  <a:pt x="2502579" y="1920103"/>
                  <a:pt x="2509875" y="1907943"/>
                </a:cubicBezTo>
                <a:cubicBezTo>
                  <a:pt x="2519603" y="1905511"/>
                  <a:pt x="2525683" y="1904295"/>
                  <a:pt x="2528116" y="1904295"/>
                </a:cubicBezTo>
                <a:lnTo>
                  <a:pt x="2539060" y="1904295"/>
                </a:lnTo>
                <a:cubicBezTo>
                  <a:pt x="2563381" y="1904295"/>
                  <a:pt x="2585269" y="1901863"/>
                  <a:pt x="2604725" y="1896998"/>
                </a:cubicBezTo>
                <a:cubicBezTo>
                  <a:pt x="2607157" y="1896998"/>
                  <a:pt x="2609589" y="1895782"/>
                  <a:pt x="2612021" y="1893350"/>
                </a:cubicBezTo>
                <a:cubicBezTo>
                  <a:pt x="2614453" y="1890918"/>
                  <a:pt x="2618101" y="1888486"/>
                  <a:pt x="2622965" y="1886054"/>
                </a:cubicBezTo>
                <a:cubicBezTo>
                  <a:pt x="2610805" y="1881190"/>
                  <a:pt x="2596213" y="1878758"/>
                  <a:pt x="2579189" y="1878758"/>
                </a:cubicBezTo>
                <a:cubicBezTo>
                  <a:pt x="2569460" y="1878758"/>
                  <a:pt x="2560948" y="1879974"/>
                  <a:pt x="2553652" y="1882406"/>
                </a:cubicBezTo>
                <a:cubicBezTo>
                  <a:pt x="2546356" y="1884838"/>
                  <a:pt x="2537844" y="1887878"/>
                  <a:pt x="2528116" y="1891526"/>
                </a:cubicBezTo>
                <a:cubicBezTo>
                  <a:pt x="2518387" y="1895174"/>
                  <a:pt x="2508659" y="1898215"/>
                  <a:pt x="2498931" y="1900647"/>
                </a:cubicBezTo>
                <a:lnTo>
                  <a:pt x="2480691" y="1904295"/>
                </a:lnTo>
                <a:cubicBezTo>
                  <a:pt x="2480691" y="1899430"/>
                  <a:pt x="2483123" y="1896998"/>
                  <a:pt x="2487987" y="1896998"/>
                </a:cubicBezTo>
                <a:cubicBezTo>
                  <a:pt x="2495283" y="1889702"/>
                  <a:pt x="2501363" y="1886054"/>
                  <a:pt x="2506227" y="1886054"/>
                </a:cubicBezTo>
                <a:lnTo>
                  <a:pt x="2495283" y="1886054"/>
                </a:lnTo>
                <a:cubicBezTo>
                  <a:pt x="2478259" y="1886054"/>
                  <a:pt x="2464883" y="1892134"/>
                  <a:pt x="2455154" y="1904295"/>
                </a:cubicBezTo>
                <a:lnTo>
                  <a:pt x="2480691" y="1904295"/>
                </a:lnTo>
                <a:cubicBezTo>
                  <a:pt x="2468531" y="1911591"/>
                  <a:pt x="2449074" y="1917671"/>
                  <a:pt x="2422321" y="1922535"/>
                </a:cubicBezTo>
                <a:cubicBezTo>
                  <a:pt x="2417457" y="1924967"/>
                  <a:pt x="2411377" y="1927399"/>
                  <a:pt x="2404081" y="1929831"/>
                </a:cubicBezTo>
                <a:cubicBezTo>
                  <a:pt x="2396785" y="1932263"/>
                  <a:pt x="2389489" y="1933479"/>
                  <a:pt x="2382193" y="1933479"/>
                </a:cubicBezTo>
                <a:cubicBezTo>
                  <a:pt x="2374897" y="1940775"/>
                  <a:pt x="2371248" y="1944423"/>
                  <a:pt x="2371248" y="1944423"/>
                </a:cubicBezTo>
                <a:cubicBezTo>
                  <a:pt x="2385841" y="1944423"/>
                  <a:pt x="2398001" y="1941991"/>
                  <a:pt x="2407729" y="1937127"/>
                </a:cubicBezTo>
                <a:lnTo>
                  <a:pt x="2425970" y="1937127"/>
                </a:lnTo>
                <a:cubicBezTo>
                  <a:pt x="2423537" y="1944423"/>
                  <a:pt x="2420497" y="1949895"/>
                  <a:pt x="2416849" y="1953544"/>
                </a:cubicBezTo>
                <a:cubicBezTo>
                  <a:pt x="2413201" y="1957192"/>
                  <a:pt x="2410161" y="1960232"/>
                  <a:pt x="2407729" y="1962664"/>
                </a:cubicBezTo>
                <a:lnTo>
                  <a:pt x="2400433" y="1959016"/>
                </a:lnTo>
                <a:cubicBezTo>
                  <a:pt x="2390705" y="1963880"/>
                  <a:pt x="2383409" y="1969960"/>
                  <a:pt x="2378545" y="1977256"/>
                </a:cubicBezTo>
                <a:cubicBezTo>
                  <a:pt x="2376113" y="1977256"/>
                  <a:pt x="2372465" y="1975432"/>
                  <a:pt x="2367600" y="1971784"/>
                </a:cubicBezTo>
                <a:cubicBezTo>
                  <a:pt x="2362736" y="1968136"/>
                  <a:pt x="2357872" y="1969960"/>
                  <a:pt x="2353008" y="1977256"/>
                </a:cubicBezTo>
                <a:cubicBezTo>
                  <a:pt x="2353008" y="1977256"/>
                  <a:pt x="2352400" y="1977864"/>
                  <a:pt x="2351184" y="1979080"/>
                </a:cubicBezTo>
                <a:cubicBezTo>
                  <a:pt x="2349968" y="1980296"/>
                  <a:pt x="2349360" y="1980904"/>
                  <a:pt x="2349360" y="1980904"/>
                </a:cubicBezTo>
                <a:lnTo>
                  <a:pt x="2232621" y="2031977"/>
                </a:lnTo>
                <a:cubicBezTo>
                  <a:pt x="2227757" y="2034409"/>
                  <a:pt x="2221677" y="2036233"/>
                  <a:pt x="2214381" y="2037449"/>
                </a:cubicBezTo>
                <a:cubicBezTo>
                  <a:pt x="2207085" y="2038665"/>
                  <a:pt x="2197357" y="2040489"/>
                  <a:pt x="2185197" y="2042921"/>
                </a:cubicBezTo>
                <a:cubicBezTo>
                  <a:pt x="2180333" y="2047786"/>
                  <a:pt x="2173036" y="2052650"/>
                  <a:pt x="2163308" y="2057514"/>
                </a:cubicBezTo>
                <a:cubicBezTo>
                  <a:pt x="2153580" y="2062378"/>
                  <a:pt x="2145067" y="2066026"/>
                  <a:pt x="2137771" y="2068458"/>
                </a:cubicBezTo>
                <a:cubicBezTo>
                  <a:pt x="2125611" y="2073322"/>
                  <a:pt x="2117099" y="2079402"/>
                  <a:pt x="2112235" y="2086698"/>
                </a:cubicBezTo>
                <a:cubicBezTo>
                  <a:pt x="2107371" y="2089131"/>
                  <a:pt x="2106155" y="2090955"/>
                  <a:pt x="2108587" y="2092170"/>
                </a:cubicBezTo>
                <a:cubicBezTo>
                  <a:pt x="2111019" y="2093386"/>
                  <a:pt x="2112235" y="2095211"/>
                  <a:pt x="2112235" y="2097643"/>
                </a:cubicBezTo>
                <a:cubicBezTo>
                  <a:pt x="2109803" y="2104939"/>
                  <a:pt x="2103723" y="2111019"/>
                  <a:pt x="2093995" y="2115883"/>
                </a:cubicBezTo>
                <a:lnTo>
                  <a:pt x="2068458" y="2137771"/>
                </a:lnTo>
                <a:cubicBezTo>
                  <a:pt x="2061162" y="2142636"/>
                  <a:pt x="2058122" y="2149932"/>
                  <a:pt x="2059338" y="2159660"/>
                </a:cubicBezTo>
                <a:cubicBezTo>
                  <a:pt x="2060554" y="2169388"/>
                  <a:pt x="2061162" y="2176684"/>
                  <a:pt x="2061162" y="2181548"/>
                </a:cubicBezTo>
                <a:lnTo>
                  <a:pt x="2039273" y="2166956"/>
                </a:lnTo>
                <a:cubicBezTo>
                  <a:pt x="2036841" y="2169388"/>
                  <a:pt x="2033193" y="2173036"/>
                  <a:pt x="2028329" y="2177900"/>
                </a:cubicBezTo>
                <a:cubicBezTo>
                  <a:pt x="2023465" y="2182764"/>
                  <a:pt x="2023465" y="2188844"/>
                  <a:pt x="2028329" y="2196141"/>
                </a:cubicBezTo>
                <a:cubicBezTo>
                  <a:pt x="2028329" y="2198573"/>
                  <a:pt x="2024681" y="2202221"/>
                  <a:pt x="2017385" y="2207085"/>
                </a:cubicBezTo>
                <a:cubicBezTo>
                  <a:pt x="2014953" y="2216813"/>
                  <a:pt x="2014953" y="2225325"/>
                  <a:pt x="2017385" y="2232621"/>
                </a:cubicBezTo>
                <a:cubicBezTo>
                  <a:pt x="2010089" y="2227757"/>
                  <a:pt x="2002793" y="2220461"/>
                  <a:pt x="1995497" y="2210733"/>
                </a:cubicBezTo>
                <a:cubicBezTo>
                  <a:pt x="1988201" y="2201005"/>
                  <a:pt x="1980904" y="2193708"/>
                  <a:pt x="1973608" y="2188844"/>
                </a:cubicBezTo>
                <a:cubicBezTo>
                  <a:pt x="1971176" y="2191277"/>
                  <a:pt x="1968136" y="2192493"/>
                  <a:pt x="1964488" y="2192493"/>
                </a:cubicBezTo>
                <a:cubicBezTo>
                  <a:pt x="1960840" y="2192493"/>
                  <a:pt x="1956584" y="2191277"/>
                  <a:pt x="1951720" y="2188844"/>
                </a:cubicBezTo>
                <a:cubicBezTo>
                  <a:pt x="1946856" y="2181548"/>
                  <a:pt x="1942599" y="2177900"/>
                  <a:pt x="1938951" y="2177900"/>
                </a:cubicBezTo>
                <a:cubicBezTo>
                  <a:pt x="1935303" y="2177900"/>
                  <a:pt x="1931047" y="2180332"/>
                  <a:pt x="1926183" y="2185196"/>
                </a:cubicBezTo>
                <a:cubicBezTo>
                  <a:pt x="1918887" y="2192493"/>
                  <a:pt x="1912807" y="2194925"/>
                  <a:pt x="1907943" y="2192493"/>
                </a:cubicBezTo>
                <a:cubicBezTo>
                  <a:pt x="1905511" y="2190060"/>
                  <a:pt x="1901863" y="2194925"/>
                  <a:pt x="1896999" y="2207085"/>
                </a:cubicBezTo>
                <a:cubicBezTo>
                  <a:pt x="1894567" y="2207085"/>
                  <a:pt x="1892135" y="2208909"/>
                  <a:pt x="1889703" y="2212557"/>
                </a:cubicBezTo>
                <a:cubicBezTo>
                  <a:pt x="1887271" y="2216205"/>
                  <a:pt x="1886054" y="2219245"/>
                  <a:pt x="1886054" y="2221677"/>
                </a:cubicBezTo>
                <a:lnTo>
                  <a:pt x="1882406" y="2221677"/>
                </a:lnTo>
                <a:cubicBezTo>
                  <a:pt x="1877542" y="2224109"/>
                  <a:pt x="1872070" y="2224717"/>
                  <a:pt x="1865990" y="2223501"/>
                </a:cubicBezTo>
                <a:cubicBezTo>
                  <a:pt x="1859910" y="2222285"/>
                  <a:pt x="1855654" y="2218029"/>
                  <a:pt x="1853222" y="2210733"/>
                </a:cubicBezTo>
                <a:cubicBezTo>
                  <a:pt x="1843493" y="2213165"/>
                  <a:pt x="1837413" y="2216813"/>
                  <a:pt x="1834981" y="2221677"/>
                </a:cubicBezTo>
                <a:lnTo>
                  <a:pt x="1831333" y="2221677"/>
                </a:lnTo>
                <a:cubicBezTo>
                  <a:pt x="1824037" y="2214381"/>
                  <a:pt x="1815525" y="2211949"/>
                  <a:pt x="1805797" y="2214381"/>
                </a:cubicBezTo>
                <a:lnTo>
                  <a:pt x="1798501" y="2207085"/>
                </a:lnTo>
                <a:cubicBezTo>
                  <a:pt x="1791205" y="2202221"/>
                  <a:pt x="1783908" y="2191277"/>
                  <a:pt x="1776612" y="2174252"/>
                </a:cubicBezTo>
                <a:cubicBezTo>
                  <a:pt x="1769316" y="2169388"/>
                  <a:pt x="1758372" y="2166956"/>
                  <a:pt x="1743779" y="2166956"/>
                </a:cubicBezTo>
                <a:cubicBezTo>
                  <a:pt x="1741347" y="2171820"/>
                  <a:pt x="1738915" y="2174252"/>
                  <a:pt x="1736483" y="2174252"/>
                </a:cubicBezTo>
                <a:lnTo>
                  <a:pt x="1736483" y="2166956"/>
                </a:lnTo>
                <a:cubicBezTo>
                  <a:pt x="1738915" y="2164524"/>
                  <a:pt x="1746212" y="2163308"/>
                  <a:pt x="1758372" y="2163308"/>
                </a:cubicBezTo>
                <a:cubicBezTo>
                  <a:pt x="1751076" y="2156012"/>
                  <a:pt x="1746212" y="2152364"/>
                  <a:pt x="1743779" y="2152364"/>
                </a:cubicBezTo>
                <a:cubicBezTo>
                  <a:pt x="1746212" y="2149932"/>
                  <a:pt x="1748643" y="2148716"/>
                  <a:pt x="1751076" y="2148716"/>
                </a:cubicBezTo>
                <a:cubicBezTo>
                  <a:pt x="1753508" y="2148716"/>
                  <a:pt x="1755940" y="2147500"/>
                  <a:pt x="1758372" y="2145068"/>
                </a:cubicBezTo>
                <a:cubicBezTo>
                  <a:pt x="1746212" y="2128043"/>
                  <a:pt x="1727971" y="2124395"/>
                  <a:pt x="1703651" y="2134123"/>
                </a:cubicBezTo>
                <a:cubicBezTo>
                  <a:pt x="1701219" y="2129259"/>
                  <a:pt x="1696963" y="2125611"/>
                  <a:pt x="1690882" y="2123179"/>
                </a:cubicBezTo>
                <a:cubicBezTo>
                  <a:pt x="1684802" y="2120747"/>
                  <a:pt x="1680546" y="2115883"/>
                  <a:pt x="1678114" y="2108587"/>
                </a:cubicBezTo>
                <a:lnTo>
                  <a:pt x="1714595" y="2115883"/>
                </a:lnTo>
                <a:cubicBezTo>
                  <a:pt x="1717027" y="2113451"/>
                  <a:pt x="1718243" y="2109803"/>
                  <a:pt x="1718243" y="2104939"/>
                </a:cubicBezTo>
                <a:cubicBezTo>
                  <a:pt x="1718243" y="2100075"/>
                  <a:pt x="1715811" y="2094603"/>
                  <a:pt x="1710947" y="2088522"/>
                </a:cubicBezTo>
                <a:cubicBezTo>
                  <a:pt x="1706083" y="2082442"/>
                  <a:pt x="1702435" y="2075754"/>
                  <a:pt x="1700003" y="2068458"/>
                </a:cubicBezTo>
                <a:lnTo>
                  <a:pt x="1700003" y="2086698"/>
                </a:lnTo>
                <a:cubicBezTo>
                  <a:pt x="1697571" y="2081834"/>
                  <a:pt x="1696354" y="2075754"/>
                  <a:pt x="1696354" y="2068458"/>
                </a:cubicBezTo>
                <a:cubicBezTo>
                  <a:pt x="1689058" y="2058730"/>
                  <a:pt x="1682978" y="2052650"/>
                  <a:pt x="1678114" y="2050217"/>
                </a:cubicBezTo>
                <a:cubicBezTo>
                  <a:pt x="1673250" y="2047786"/>
                  <a:pt x="1669602" y="2045354"/>
                  <a:pt x="1667170" y="2042921"/>
                </a:cubicBezTo>
                <a:cubicBezTo>
                  <a:pt x="1664738" y="2040489"/>
                  <a:pt x="1662306" y="2038057"/>
                  <a:pt x="1659874" y="2035625"/>
                </a:cubicBezTo>
                <a:lnTo>
                  <a:pt x="1659874" y="2039273"/>
                </a:lnTo>
                <a:cubicBezTo>
                  <a:pt x="1659874" y="2039273"/>
                  <a:pt x="1659266" y="2039881"/>
                  <a:pt x="1658050" y="2041097"/>
                </a:cubicBezTo>
                <a:cubicBezTo>
                  <a:pt x="1656834" y="2042313"/>
                  <a:pt x="1656226" y="2042921"/>
                  <a:pt x="1656226" y="2042921"/>
                </a:cubicBezTo>
                <a:cubicBezTo>
                  <a:pt x="1656226" y="2045354"/>
                  <a:pt x="1655010" y="2046569"/>
                  <a:pt x="1652578" y="2046569"/>
                </a:cubicBezTo>
                <a:cubicBezTo>
                  <a:pt x="1650145" y="2046569"/>
                  <a:pt x="1648930" y="2045354"/>
                  <a:pt x="1648930" y="2042921"/>
                </a:cubicBezTo>
                <a:cubicBezTo>
                  <a:pt x="1646498" y="2040489"/>
                  <a:pt x="1645281" y="2038057"/>
                  <a:pt x="1645281" y="2035625"/>
                </a:cubicBezTo>
                <a:cubicBezTo>
                  <a:pt x="1645281" y="2033193"/>
                  <a:pt x="1642849" y="2021033"/>
                  <a:pt x="1637985" y="1999144"/>
                </a:cubicBezTo>
                <a:cubicBezTo>
                  <a:pt x="1633121" y="1991848"/>
                  <a:pt x="1628257" y="1982120"/>
                  <a:pt x="1623393" y="1969960"/>
                </a:cubicBezTo>
                <a:cubicBezTo>
                  <a:pt x="1623393" y="1967528"/>
                  <a:pt x="1622177" y="1965096"/>
                  <a:pt x="1619745" y="1962664"/>
                </a:cubicBezTo>
                <a:cubicBezTo>
                  <a:pt x="1617313" y="1960232"/>
                  <a:pt x="1619745" y="1959016"/>
                  <a:pt x="1627041" y="1959016"/>
                </a:cubicBezTo>
                <a:cubicBezTo>
                  <a:pt x="1624609" y="1946855"/>
                  <a:pt x="1628257" y="1939559"/>
                  <a:pt x="1637985" y="1937127"/>
                </a:cubicBezTo>
                <a:lnTo>
                  <a:pt x="1616097" y="1907943"/>
                </a:lnTo>
                <a:cubicBezTo>
                  <a:pt x="1611233" y="1910375"/>
                  <a:pt x="1606369" y="1914631"/>
                  <a:pt x="1601505" y="1920711"/>
                </a:cubicBezTo>
                <a:cubicBezTo>
                  <a:pt x="1596641" y="1926791"/>
                  <a:pt x="1591776" y="1928615"/>
                  <a:pt x="1586912" y="1926183"/>
                </a:cubicBezTo>
                <a:cubicBezTo>
                  <a:pt x="1589344" y="1916455"/>
                  <a:pt x="1596641" y="1909159"/>
                  <a:pt x="1608801" y="1904295"/>
                </a:cubicBezTo>
                <a:lnTo>
                  <a:pt x="1597857" y="1889702"/>
                </a:lnTo>
                <a:cubicBezTo>
                  <a:pt x="1597857" y="1875110"/>
                  <a:pt x="1606369" y="1862950"/>
                  <a:pt x="1623393" y="1853222"/>
                </a:cubicBezTo>
                <a:cubicBezTo>
                  <a:pt x="1633121" y="1853222"/>
                  <a:pt x="1640417" y="1844709"/>
                  <a:pt x="1645281" y="1827685"/>
                </a:cubicBezTo>
                <a:cubicBezTo>
                  <a:pt x="1655010" y="1830117"/>
                  <a:pt x="1662306" y="1833765"/>
                  <a:pt x="1667170" y="1838629"/>
                </a:cubicBezTo>
                <a:cubicBezTo>
                  <a:pt x="1676898" y="1838629"/>
                  <a:pt x="1680546" y="1833765"/>
                  <a:pt x="1678114" y="1824037"/>
                </a:cubicBezTo>
                <a:cubicBezTo>
                  <a:pt x="1678114" y="1824037"/>
                  <a:pt x="1682978" y="1820389"/>
                  <a:pt x="1692706" y="1813093"/>
                </a:cubicBezTo>
                <a:lnTo>
                  <a:pt x="1703651" y="1805797"/>
                </a:lnTo>
                <a:cubicBezTo>
                  <a:pt x="1703651" y="1800932"/>
                  <a:pt x="1704867" y="1794852"/>
                  <a:pt x="1707299" y="1787556"/>
                </a:cubicBezTo>
                <a:cubicBezTo>
                  <a:pt x="1709731" y="1780260"/>
                  <a:pt x="1710947" y="1774180"/>
                  <a:pt x="1710947" y="1769316"/>
                </a:cubicBezTo>
                <a:lnTo>
                  <a:pt x="1700003" y="1765668"/>
                </a:lnTo>
                <a:cubicBezTo>
                  <a:pt x="1709731" y="1760804"/>
                  <a:pt x="1720067" y="1756548"/>
                  <a:pt x="1731011" y="1752900"/>
                </a:cubicBezTo>
                <a:cubicBezTo>
                  <a:pt x="1741955" y="1749252"/>
                  <a:pt x="1752292" y="1744995"/>
                  <a:pt x="1762020" y="1740131"/>
                </a:cubicBezTo>
                <a:lnTo>
                  <a:pt x="1765668" y="1740131"/>
                </a:lnTo>
                <a:cubicBezTo>
                  <a:pt x="1777828" y="1742563"/>
                  <a:pt x="1794853" y="1746211"/>
                  <a:pt x="1816741" y="1751076"/>
                </a:cubicBezTo>
                <a:lnTo>
                  <a:pt x="1831333" y="1751076"/>
                </a:lnTo>
                <a:cubicBezTo>
                  <a:pt x="1838629" y="1751076"/>
                  <a:pt x="1845925" y="1750467"/>
                  <a:pt x="1853222" y="1749252"/>
                </a:cubicBezTo>
                <a:cubicBezTo>
                  <a:pt x="1860518" y="1748035"/>
                  <a:pt x="1866598" y="1746211"/>
                  <a:pt x="1871462" y="1743779"/>
                </a:cubicBezTo>
                <a:cubicBezTo>
                  <a:pt x="1876326" y="1743779"/>
                  <a:pt x="1879974" y="1742563"/>
                  <a:pt x="1882406" y="1740131"/>
                </a:cubicBezTo>
                <a:lnTo>
                  <a:pt x="1889703" y="1740131"/>
                </a:lnTo>
                <a:lnTo>
                  <a:pt x="1896999" y="1743779"/>
                </a:lnTo>
                <a:cubicBezTo>
                  <a:pt x="1904295" y="1743779"/>
                  <a:pt x="1910375" y="1741955"/>
                  <a:pt x="1915239" y="1738307"/>
                </a:cubicBezTo>
                <a:cubicBezTo>
                  <a:pt x="1920103" y="1734659"/>
                  <a:pt x="1924967" y="1731619"/>
                  <a:pt x="1929831" y="1729187"/>
                </a:cubicBezTo>
                <a:cubicBezTo>
                  <a:pt x="1937127" y="1729187"/>
                  <a:pt x="1944423" y="1725539"/>
                  <a:pt x="1951720" y="1718243"/>
                </a:cubicBezTo>
                <a:lnTo>
                  <a:pt x="1944423" y="1710947"/>
                </a:lnTo>
                <a:lnTo>
                  <a:pt x="1955368" y="1710947"/>
                </a:lnTo>
                <a:lnTo>
                  <a:pt x="1955368" y="1692706"/>
                </a:lnTo>
                <a:lnTo>
                  <a:pt x="1951720" y="1692706"/>
                </a:lnTo>
                <a:cubicBezTo>
                  <a:pt x="1951720" y="1692706"/>
                  <a:pt x="1950504" y="1695138"/>
                  <a:pt x="1948072" y="1700003"/>
                </a:cubicBezTo>
                <a:cubicBezTo>
                  <a:pt x="1945639" y="1704866"/>
                  <a:pt x="1941991" y="1704866"/>
                  <a:pt x="1937127" y="1700003"/>
                </a:cubicBezTo>
                <a:lnTo>
                  <a:pt x="1937127" y="1663522"/>
                </a:lnTo>
                <a:cubicBezTo>
                  <a:pt x="1941991" y="1663522"/>
                  <a:pt x="1945032" y="1666562"/>
                  <a:pt x="1946247" y="1672642"/>
                </a:cubicBezTo>
                <a:cubicBezTo>
                  <a:pt x="1947463" y="1678722"/>
                  <a:pt x="1949288" y="1681762"/>
                  <a:pt x="1951720" y="1681762"/>
                </a:cubicBezTo>
                <a:lnTo>
                  <a:pt x="1959016" y="1667170"/>
                </a:lnTo>
                <a:cubicBezTo>
                  <a:pt x="1949288" y="1659874"/>
                  <a:pt x="1943208" y="1648321"/>
                  <a:pt x="1940775" y="1632513"/>
                </a:cubicBezTo>
                <a:cubicBezTo>
                  <a:pt x="1938343" y="1616705"/>
                  <a:pt x="1935911" y="1605153"/>
                  <a:pt x="1933479" y="1597856"/>
                </a:cubicBezTo>
                <a:cubicBezTo>
                  <a:pt x="1923751" y="1575968"/>
                  <a:pt x="1916455" y="1550431"/>
                  <a:pt x="1911591" y="1521247"/>
                </a:cubicBezTo>
                <a:lnTo>
                  <a:pt x="1911591" y="1503006"/>
                </a:lnTo>
                <a:lnTo>
                  <a:pt x="1900647" y="1503006"/>
                </a:lnTo>
                <a:cubicBezTo>
                  <a:pt x="1890919" y="1515167"/>
                  <a:pt x="1878758" y="1523679"/>
                  <a:pt x="1864166" y="1528543"/>
                </a:cubicBezTo>
                <a:cubicBezTo>
                  <a:pt x="1849574" y="1533407"/>
                  <a:pt x="1838629" y="1538271"/>
                  <a:pt x="1831333" y="1543135"/>
                </a:cubicBezTo>
                <a:lnTo>
                  <a:pt x="1758372" y="1572320"/>
                </a:lnTo>
                <a:lnTo>
                  <a:pt x="1740131" y="1583264"/>
                </a:lnTo>
                <a:cubicBezTo>
                  <a:pt x="1747428" y="1595424"/>
                  <a:pt x="1751076" y="1605153"/>
                  <a:pt x="1751076" y="1612449"/>
                </a:cubicBezTo>
                <a:cubicBezTo>
                  <a:pt x="1755940" y="1614881"/>
                  <a:pt x="1755940" y="1618529"/>
                  <a:pt x="1751076" y="1623393"/>
                </a:cubicBezTo>
                <a:cubicBezTo>
                  <a:pt x="1743779" y="1633121"/>
                  <a:pt x="1735267" y="1642849"/>
                  <a:pt x="1725539" y="1652578"/>
                </a:cubicBezTo>
                <a:lnTo>
                  <a:pt x="1670818" y="1689058"/>
                </a:lnTo>
                <a:cubicBezTo>
                  <a:pt x="1663522" y="1691490"/>
                  <a:pt x="1659874" y="1701218"/>
                  <a:pt x="1659874" y="1718243"/>
                </a:cubicBezTo>
                <a:cubicBezTo>
                  <a:pt x="1659874" y="1720675"/>
                  <a:pt x="1659874" y="1724931"/>
                  <a:pt x="1659874" y="1731011"/>
                </a:cubicBezTo>
                <a:cubicBezTo>
                  <a:pt x="1659874" y="1737091"/>
                  <a:pt x="1658658" y="1742563"/>
                  <a:pt x="1656226" y="1747428"/>
                </a:cubicBezTo>
                <a:cubicBezTo>
                  <a:pt x="1651362" y="1749859"/>
                  <a:pt x="1644065" y="1751076"/>
                  <a:pt x="1634337" y="1751076"/>
                </a:cubicBezTo>
                <a:cubicBezTo>
                  <a:pt x="1619745" y="1751076"/>
                  <a:pt x="1608801" y="1748643"/>
                  <a:pt x="1601505" y="1743779"/>
                </a:cubicBezTo>
                <a:cubicBezTo>
                  <a:pt x="1594208" y="1734051"/>
                  <a:pt x="1585696" y="1732835"/>
                  <a:pt x="1575968" y="1740131"/>
                </a:cubicBezTo>
                <a:lnTo>
                  <a:pt x="1557728" y="1732835"/>
                </a:lnTo>
                <a:lnTo>
                  <a:pt x="1532191" y="1732835"/>
                </a:lnTo>
                <a:cubicBezTo>
                  <a:pt x="1515775" y="1732835"/>
                  <a:pt x="1495939" y="1729415"/>
                  <a:pt x="1472682" y="1722575"/>
                </a:cubicBezTo>
                <a:lnTo>
                  <a:pt x="1452043" y="1715824"/>
                </a:lnTo>
                <a:lnTo>
                  <a:pt x="1451933" y="1718243"/>
                </a:lnTo>
                <a:cubicBezTo>
                  <a:pt x="1451933" y="1730403"/>
                  <a:pt x="1449502" y="1753507"/>
                  <a:pt x="1444637" y="1787556"/>
                </a:cubicBezTo>
                <a:cubicBezTo>
                  <a:pt x="1444637" y="1789988"/>
                  <a:pt x="1445853" y="1792420"/>
                  <a:pt x="1448285" y="1794852"/>
                </a:cubicBezTo>
                <a:cubicBezTo>
                  <a:pt x="1450717" y="1797284"/>
                  <a:pt x="1450717" y="1798501"/>
                  <a:pt x="1448285" y="1798501"/>
                </a:cubicBezTo>
                <a:cubicBezTo>
                  <a:pt x="1443421" y="1800932"/>
                  <a:pt x="1442205" y="1803973"/>
                  <a:pt x="1444637" y="1807621"/>
                </a:cubicBezTo>
                <a:cubicBezTo>
                  <a:pt x="1447069" y="1811269"/>
                  <a:pt x="1448285" y="1815525"/>
                  <a:pt x="1448285" y="1820389"/>
                </a:cubicBezTo>
                <a:cubicBezTo>
                  <a:pt x="1445853" y="1822821"/>
                  <a:pt x="1444637" y="1830117"/>
                  <a:pt x="1444637" y="1842277"/>
                </a:cubicBezTo>
                <a:lnTo>
                  <a:pt x="1448285" y="1856870"/>
                </a:lnTo>
                <a:cubicBezTo>
                  <a:pt x="1450717" y="1869030"/>
                  <a:pt x="1451933" y="1884838"/>
                  <a:pt x="1451933" y="1904295"/>
                </a:cubicBezTo>
                <a:cubicBezTo>
                  <a:pt x="1451933" y="1923751"/>
                  <a:pt x="1449502" y="1948071"/>
                  <a:pt x="1444637" y="1977256"/>
                </a:cubicBezTo>
                <a:cubicBezTo>
                  <a:pt x="1444637" y="1984552"/>
                  <a:pt x="1445853" y="1990632"/>
                  <a:pt x="1448285" y="1995496"/>
                </a:cubicBezTo>
                <a:lnTo>
                  <a:pt x="1448285" y="2002793"/>
                </a:lnTo>
                <a:lnTo>
                  <a:pt x="1440989" y="2050217"/>
                </a:lnTo>
                <a:lnTo>
                  <a:pt x="1444637" y="2050217"/>
                </a:lnTo>
                <a:cubicBezTo>
                  <a:pt x="1444637" y="2059946"/>
                  <a:pt x="1440989" y="2069674"/>
                  <a:pt x="1433693" y="2079402"/>
                </a:cubicBezTo>
                <a:cubicBezTo>
                  <a:pt x="1423965" y="2081834"/>
                  <a:pt x="1421533" y="2090346"/>
                  <a:pt x="1426397" y="2104939"/>
                </a:cubicBezTo>
                <a:lnTo>
                  <a:pt x="1426397" y="2119531"/>
                </a:lnTo>
                <a:cubicBezTo>
                  <a:pt x="1426397" y="2119531"/>
                  <a:pt x="1427005" y="2120747"/>
                  <a:pt x="1428221" y="2123179"/>
                </a:cubicBezTo>
                <a:cubicBezTo>
                  <a:pt x="1429437" y="2125611"/>
                  <a:pt x="1427613" y="2126827"/>
                  <a:pt x="1422749" y="2126827"/>
                </a:cubicBezTo>
                <a:lnTo>
                  <a:pt x="1422749" y="2130475"/>
                </a:lnTo>
                <a:cubicBezTo>
                  <a:pt x="1422749" y="2145068"/>
                  <a:pt x="1416669" y="2158444"/>
                  <a:pt x="1404509" y="2170604"/>
                </a:cubicBezTo>
                <a:cubicBezTo>
                  <a:pt x="1404509" y="2170604"/>
                  <a:pt x="1404509" y="2173036"/>
                  <a:pt x="1404509" y="2177900"/>
                </a:cubicBezTo>
                <a:cubicBezTo>
                  <a:pt x="1421533" y="2158444"/>
                  <a:pt x="1435517" y="2134123"/>
                  <a:pt x="1446461" y="2104939"/>
                </a:cubicBezTo>
                <a:cubicBezTo>
                  <a:pt x="1457406" y="2075754"/>
                  <a:pt x="1464094" y="2057514"/>
                  <a:pt x="1466526" y="2050217"/>
                </a:cubicBezTo>
                <a:lnTo>
                  <a:pt x="1473822" y="2050217"/>
                </a:lnTo>
                <a:cubicBezTo>
                  <a:pt x="1473822" y="2055082"/>
                  <a:pt x="1472606" y="2058730"/>
                  <a:pt x="1470174" y="2061162"/>
                </a:cubicBezTo>
                <a:cubicBezTo>
                  <a:pt x="1467742" y="2063594"/>
                  <a:pt x="1466526" y="2066026"/>
                  <a:pt x="1466526" y="2068458"/>
                </a:cubicBezTo>
                <a:cubicBezTo>
                  <a:pt x="1461662" y="2083050"/>
                  <a:pt x="1460446" y="2093994"/>
                  <a:pt x="1462878" y="2101291"/>
                </a:cubicBezTo>
                <a:cubicBezTo>
                  <a:pt x="1465310" y="2103723"/>
                  <a:pt x="1465918" y="2106155"/>
                  <a:pt x="1464702" y="2108587"/>
                </a:cubicBezTo>
                <a:cubicBezTo>
                  <a:pt x="1463486" y="2111019"/>
                  <a:pt x="1462878" y="2113451"/>
                  <a:pt x="1462878" y="2115883"/>
                </a:cubicBezTo>
                <a:lnTo>
                  <a:pt x="1488414" y="2093994"/>
                </a:lnTo>
                <a:lnTo>
                  <a:pt x="1488414" y="2097643"/>
                </a:lnTo>
                <a:cubicBezTo>
                  <a:pt x="1488414" y="2104939"/>
                  <a:pt x="1484766" y="2114667"/>
                  <a:pt x="1477470" y="2126827"/>
                </a:cubicBezTo>
                <a:cubicBezTo>
                  <a:pt x="1475038" y="2131691"/>
                  <a:pt x="1471998" y="2136556"/>
                  <a:pt x="1468350" y="2141419"/>
                </a:cubicBezTo>
                <a:cubicBezTo>
                  <a:pt x="1464702" y="2146284"/>
                  <a:pt x="1462878" y="2151148"/>
                  <a:pt x="1462878" y="2156012"/>
                </a:cubicBezTo>
                <a:cubicBezTo>
                  <a:pt x="1462878" y="2153580"/>
                  <a:pt x="1464094" y="2152364"/>
                  <a:pt x="1466526" y="2152364"/>
                </a:cubicBezTo>
                <a:cubicBezTo>
                  <a:pt x="1478686" y="2142636"/>
                  <a:pt x="1487198" y="2126827"/>
                  <a:pt x="1492062" y="2104939"/>
                </a:cubicBezTo>
                <a:cubicBezTo>
                  <a:pt x="1492062" y="2097643"/>
                  <a:pt x="1494494" y="2093994"/>
                  <a:pt x="1499359" y="2093994"/>
                </a:cubicBezTo>
                <a:lnTo>
                  <a:pt x="1499359" y="2101291"/>
                </a:lnTo>
                <a:cubicBezTo>
                  <a:pt x="1506655" y="2093994"/>
                  <a:pt x="1513951" y="2083050"/>
                  <a:pt x="1521247" y="2068458"/>
                </a:cubicBezTo>
                <a:lnTo>
                  <a:pt x="1528543" y="2068458"/>
                </a:lnTo>
                <a:cubicBezTo>
                  <a:pt x="1523679" y="2083050"/>
                  <a:pt x="1518815" y="2092779"/>
                  <a:pt x="1513951" y="2097643"/>
                </a:cubicBezTo>
                <a:cubicBezTo>
                  <a:pt x="1509087" y="2109803"/>
                  <a:pt x="1504223" y="2124395"/>
                  <a:pt x="1499359" y="2141419"/>
                </a:cubicBezTo>
                <a:cubicBezTo>
                  <a:pt x="1488414" y="2157228"/>
                  <a:pt x="1479294" y="2169996"/>
                  <a:pt x="1471998" y="2179724"/>
                </a:cubicBezTo>
                <a:lnTo>
                  <a:pt x="1463522" y="2190621"/>
                </a:lnTo>
                <a:lnTo>
                  <a:pt x="1464702" y="2190669"/>
                </a:lnTo>
                <a:cubicBezTo>
                  <a:pt x="1473214" y="2189453"/>
                  <a:pt x="1479902" y="2188844"/>
                  <a:pt x="1484766" y="2188844"/>
                </a:cubicBezTo>
                <a:cubicBezTo>
                  <a:pt x="1487198" y="2188844"/>
                  <a:pt x="1493278" y="2191277"/>
                  <a:pt x="1503007" y="2196141"/>
                </a:cubicBezTo>
                <a:cubicBezTo>
                  <a:pt x="1515167" y="2179116"/>
                  <a:pt x="1521247" y="2168172"/>
                  <a:pt x="1521247" y="2163308"/>
                </a:cubicBezTo>
                <a:cubicBezTo>
                  <a:pt x="1543135" y="2173036"/>
                  <a:pt x="1560160" y="2173036"/>
                  <a:pt x="1572320" y="2163308"/>
                </a:cubicBezTo>
                <a:cubicBezTo>
                  <a:pt x="1584480" y="2156012"/>
                  <a:pt x="1595424" y="2152364"/>
                  <a:pt x="1605153" y="2152364"/>
                </a:cubicBezTo>
                <a:cubicBezTo>
                  <a:pt x="1605153" y="2159660"/>
                  <a:pt x="1606369" y="2164524"/>
                  <a:pt x="1608801" y="2166956"/>
                </a:cubicBezTo>
                <a:lnTo>
                  <a:pt x="1616097" y="2166956"/>
                </a:lnTo>
                <a:lnTo>
                  <a:pt x="1627041" y="2145068"/>
                </a:lnTo>
                <a:cubicBezTo>
                  <a:pt x="1627041" y="2137771"/>
                  <a:pt x="1633121" y="2135339"/>
                  <a:pt x="1645281" y="2137771"/>
                </a:cubicBezTo>
                <a:cubicBezTo>
                  <a:pt x="1645281" y="2142636"/>
                  <a:pt x="1641633" y="2151148"/>
                  <a:pt x="1634337" y="2163308"/>
                </a:cubicBezTo>
                <a:cubicBezTo>
                  <a:pt x="1627041" y="2175468"/>
                  <a:pt x="1625825" y="2186412"/>
                  <a:pt x="1630689" y="2196141"/>
                </a:cubicBezTo>
                <a:cubicBezTo>
                  <a:pt x="1652578" y="2213165"/>
                  <a:pt x="1668386" y="2222893"/>
                  <a:pt x="1678114" y="2225325"/>
                </a:cubicBezTo>
                <a:cubicBezTo>
                  <a:pt x="1680546" y="2227757"/>
                  <a:pt x="1684194" y="2228973"/>
                  <a:pt x="1689058" y="2228973"/>
                </a:cubicBezTo>
                <a:cubicBezTo>
                  <a:pt x="1706083" y="2228973"/>
                  <a:pt x="1721891" y="2227757"/>
                  <a:pt x="1736483" y="2225325"/>
                </a:cubicBezTo>
                <a:cubicBezTo>
                  <a:pt x="1753508" y="2225325"/>
                  <a:pt x="1770532" y="2235054"/>
                  <a:pt x="1787557" y="2254510"/>
                </a:cubicBezTo>
                <a:cubicBezTo>
                  <a:pt x="1794853" y="2259374"/>
                  <a:pt x="1799717" y="2261806"/>
                  <a:pt x="1802149" y="2261806"/>
                </a:cubicBezTo>
                <a:cubicBezTo>
                  <a:pt x="1841061" y="2278830"/>
                  <a:pt x="1866598" y="2290991"/>
                  <a:pt x="1878758" y="2298287"/>
                </a:cubicBezTo>
                <a:lnTo>
                  <a:pt x="1882406" y="2298287"/>
                </a:lnTo>
                <a:cubicBezTo>
                  <a:pt x="1877542" y="2290991"/>
                  <a:pt x="1872678" y="2286126"/>
                  <a:pt x="1867814" y="2283695"/>
                </a:cubicBezTo>
                <a:cubicBezTo>
                  <a:pt x="1862950" y="2281262"/>
                  <a:pt x="1859302" y="2280046"/>
                  <a:pt x="1856870" y="2280046"/>
                </a:cubicBezTo>
                <a:lnTo>
                  <a:pt x="1831333" y="2258158"/>
                </a:lnTo>
                <a:cubicBezTo>
                  <a:pt x="1848358" y="2258158"/>
                  <a:pt x="1864166" y="2261806"/>
                  <a:pt x="1878758" y="2269102"/>
                </a:cubicBezTo>
                <a:lnTo>
                  <a:pt x="1864166" y="2269102"/>
                </a:lnTo>
                <a:cubicBezTo>
                  <a:pt x="1864166" y="2269102"/>
                  <a:pt x="1864774" y="2270318"/>
                  <a:pt x="1865990" y="2272750"/>
                </a:cubicBezTo>
                <a:cubicBezTo>
                  <a:pt x="1867206" y="2275182"/>
                  <a:pt x="1867814" y="2277614"/>
                  <a:pt x="1867814" y="2280046"/>
                </a:cubicBezTo>
                <a:lnTo>
                  <a:pt x="1878758" y="2269102"/>
                </a:lnTo>
                <a:lnTo>
                  <a:pt x="1886054" y="2261806"/>
                </a:lnTo>
                <a:cubicBezTo>
                  <a:pt x="1886054" y="2266670"/>
                  <a:pt x="1889703" y="2270318"/>
                  <a:pt x="1896999" y="2272750"/>
                </a:cubicBezTo>
                <a:lnTo>
                  <a:pt x="1911591" y="2258158"/>
                </a:lnTo>
                <a:lnTo>
                  <a:pt x="1918887" y="2261806"/>
                </a:lnTo>
                <a:lnTo>
                  <a:pt x="1918887" y="2269102"/>
                </a:lnTo>
                <a:cubicBezTo>
                  <a:pt x="1918887" y="2278830"/>
                  <a:pt x="1922535" y="2287343"/>
                  <a:pt x="1929831" y="2294639"/>
                </a:cubicBezTo>
                <a:cubicBezTo>
                  <a:pt x="1929831" y="2294639"/>
                  <a:pt x="1933479" y="2298287"/>
                  <a:pt x="1940775" y="2305583"/>
                </a:cubicBezTo>
                <a:cubicBezTo>
                  <a:pt x="1952936" y="2305583"/>
                  <a:pt x="1961448" y="2305583"/>
                  <a:pt x="1966312" y="2305583"/>
                </a:cubicBezTo>
                <a:lnTo>
                  <a:pt x="1977256" y="2305583"/>
                </a:lnTo>
                <a:cubicBezTo>
                  <a:pt x="1986985" y="2300719"/>
                  <a:pt x="1999753" y="2295247"/>
                  <a:pt x="2015561" y="2289167"/>
                </a:cubicBezTo>
                <a:cubicBezTo>
                  <a:pt x="2031369" y="2283086"/>
                  <a:pt x="2044137" y="2277614"/>
                  <a:pt x="2053866" y="2272750"/>
                </a:cubicBezTo>
                <a:lnTo>
                  <a:pt x="2126827" y="2243566"/>
                </a:lnTo>
                <a:lnTo>
                  <a:pt x="2134123" y="2228973"/>
                </a:lnTo>
                <a:cubicBezTo>
                  <a:pt x="2136555" y="2221677"/>
                  <a:pt x="2142635" y="2215597"/>
                  <a:pt x="2152364" y="2210733"/>
                </a:cubicBezTo>
                <a:cubicBezTo>
                  <a:pt x="2157228" y="2210733"/>
                  <a:pt x="2168172" y="2208301"/>
                  <a:pt x="2185197" y="2203437"/>
                </a:cubicBezTo>
                <a:cubicBezTo>
                  <a:pt x="2197357" y="2203437"/>
                  <a:pt x="2213165" y="2201005"/>
                  <a:pt x="2232621" y="2196141"/>
                </a:cubicBezTo>
                <a:cubicBezTo>
                  <a:pt x="2232621" y="2196141"/>
                  <a:pt x="2222893" y="2202221"/>
                  <a:pt x="2203437" y="2214381"/>
                </a:cubicBezTo>
                <a:lnTo>
                  <a:pt x="2207085" y="2214381"/>
                </a:lnTo>
                <a:lnTo>
                  <a:pt x="2232621" y="2207085"/>
                </a:lnTo>
                <a:cubicBezTo>
                  <a:pt x="2247214" y="2207085"/>
                  <a:pt x="2259374" y="2202221"/>
                  <a:pt x="2269102" y="2192493"/>
                </a:cubicBezTo>
                <a:cubicBezTo>
                  <a:pt x="2271534" y="2190060"/>
                  <a:pt x="2274575" y="2188844"/>
                  <a:pt x="2278223" y="2188844"/>
                </a:cubicBezTo>
                <a:cubicBezTo>
                  <a:pt x="2281871" y="2188844"/>
                  <a:pt x="2284911" y="2187629"/>
                  <a:pt x="2287343" y="2185196"/>
                </a:cubicBezTo>
                <a:cubicBezTo>
                  <a:pt x="2289775" y="2182764"/>
                  <a:pt x="2294031" y="2179724"/>
                  <a:pt x="2300111" y="2176076"/>
                </a:cubicBezTo>
                <a:cubicBezTo>
                  <a:pt x="2306191" y="2172428"/>
                  <a:pt x="2310447" y="2169388"/>
                  <a:pt x="2312879" y="2166956"/>
                </a:cubicBezTo>
                <a:cubicBezTo>
                  <a:pt x="2327471" y="2166956"/>
                  <a:pt x="2338416" y="2162092"/>
                  <a:pt x="2345712" y="2152364"/>
                </a:cubicBezTo>
                <a:lnTo>
                  <a:pt x="2378545" y="2145068"/>
                </a:lnTo>
                <a:cubicBezTo>
                  <a:pt x="2383409" y="2145068"/>
                  <a:pt x="2388273" y="2142028"/>
                  <a:pt x="2393137" y="2135947"/>
                </a:cubicBezTo>
                <a:cubicBezTo>
                  <a:pt x="2398001" y="2129867"/>
                  <a:pt x="2400433" y="2124395"/>
                  <a:pt x="2400433" y="2119531"/>
                </a:cubicBezTo>
                <a:cubicBezTo>
                  <a:pt x="2400433" y="2114667"/>
                  <a:pt x="2401649" y="2112235"/>
                  <a:pt x="2404081" y="2112235"/>
                </a:cubicBezTo>
                <a:cubicBezTo>
                  <a:pt x="2404081" y="2112235"/>
                  <a:pt x="2405905" y="2111019"/>
                  <a:pt x="2409553" y="2108587"/>
                </a:cubicBezTo>
                <a:cubicBezTo>
                  <a:pt x="2413201" y="2106155"/>
                  <a:pt x="2415025" y="2101291"/>
                  <a:pt x="2415025" y="2093994"/>
                </a:cubicBezTo>
                <a:cubicBezTo>
                  <a:pt x="2417457" y="2093994"/>
                  <a:pt x="2419889" y="2093994"/>
                  <a:pt x="2422321" y="2093994"/>
                </a:cubicBezTo>
                <a:cubicBezTo>
                  <a:pt x="2427185" y="2089131"/>
                  <a:pt x="2430833" y="2086698"/>
                  <a:pt x="2433266" y="2086698"/>
                </a:cubicBezTo>
                <a:cubicBezTo>
                  <a:pt x="2438130" y="2084266"/>
                  <a:pt x="2442386" y="2081226"/>
                  <a:pt x="2446034" y="2077578"/>
                </a:cubicBezTo>
                <a:cubicBezTo>
                  <a:pt x="2449682" y="2073930"/>
                  <a:pt x="2452722" y="2069674"/>
                  <a:pt x="2455154" y="2064810"/>
                </a:cubicBezTo>
                <a:lnTo>
                  <a:pt x="2469746" y="2064810"/>
                </a:lnTo>
                <a:cubicBezTo>
                  <a:pt x="2472179" y="2064810"/>
                  <a:pt x="2475827" y="2064810"/>
                  <a:pt x="2480691" y="2064810"/>
                </a:cubicBezTo>
                <a:cubicBezTo>
                  <a:pt x="2490419" y="2064810"/>
                  <a:pt x="2498931" y="2063594"/>
                  <a:pt x="2506227" y="2061162"/>
                </a:cubicBezTo>
                <a:lnTo>
                  <a:pt x="2506227" y="2057514"/>
                </a:lnTo>
                <a:cubicBezTo>
                  <a:pt x="2506227" y="2047786"/>
                  <a:pt x="2507443" y="2041706"/>
                  <a:pt x="2509875" y="2039273"/>
                </a:cubicBezTo>
                <a:cubicBezTo>
                  <a:pt x="2522035" y="2029545"/>
                  <a:pt x="2529332" y="2024681"/>
                  <a:pt x="2531764" y="2024681"/>
                </a:cubicBezTo>
                <a:cubicBezTo>
                  <a:pt x="2546356" y="2022249"/>
                  <a:pt x="2568245" y="2014953"/>
                  <a:pt x="2597429" y="2002793"/>
                </a:cubicBezTo>
                <a:cubicBezTo>
                  <a:pt x="2602293" y="2002793"/>
                  <a:pt x="2605333" y="2000969"/>
                  <a:pt x="2606549" y="1997320"/>
                </a:cubicBezTo>
                <a:cubicBezTo>
                  <a:pt x="2607765" y="1993672"/>
                  <a:pt x="2608373" y="1989416"/>
                  <a:pt x="2608373" y="1984552"/>
                </a:cubicBezTo>
                <a:cubicBezTo>
                  <a:pt x="2608373" y="1969960"/>
                  <a:pt x="2610805" y="1960232"/>
                  <a:pt x="2615669" y="1955368"/>
                </a:cubicBezTo>
                <a:lnTo>
                  <a:pt x="2615669" y="1969960"/>
                </a:lnTo>
                <a:cubicBezTo>
                  <a:pt x="2618101" y="1969960"/>
                  <a:pt x="2619925" y="1969352"/>
                  <a:pt x="2621141" y="1968136"/>
                </a:cubicBezTo>
                <a:cubicBezTo>
                  <a:pt x="2622357" y="1966920"/>
                  <a:pt x="2622965" y="1965096"/>
                  <a:pt x="2622965" y="1962664"/>
                </a:cubicBezTo>
                <a:lnTo>
                  <a:pt x="2626613" y="1977256"/>
                </a:lnTo>
                <a:cubicBezTo>
                  <a:pt x="2631478" y="1977256"/>
                  <a:pt x="2635734" y="1974216"/>
                  <a:pt x="2639382" y="1968136"/>
                </a:cubicBezTo>
                <a:cubicBezTo>
                  <a:pt x="2643030" y="1962056"/>
                  <a:pt x="2647286" y="1957800"/>
                  <a:pt x="2652150" y="1955368"/>
                </a:cubicBezTo>
                <a:cubicBezTo>
                  <a:pt x="2657014" y="1957800"/>
                  <a:pt x="2661879" y="1961448"/>
                  <a:pt x="2666743" y="1966312"/>
                </a:cubicBezTo>
                <a:cubicBezTo>
                  <a:pt x="2671607" y="1971176"/>
                  <a:pt x="2676471" y="1973608"/>
                  <a:pt x="2681335" y="1973608"/>
                </a:cubicBezTo>
                <a:cubicBezTo>
                  <a:pt x="2691063" y="1961448"/>
                  <a:pt x="2703223" y="1956584"/>
                  <a:pt x="2717815" y="1959016"/>
                </a:cubicBezTo>
                <a:lnTo>
                  <a:pt x="2714167" y="1973608"/>
                </a:lnTo>
                <a:cubicBezTo>
                  <a:pt x="2719031" y="1973608"/>
                  <a:pt x="2724503" y="1971784"/>
                  <a:pt x="2730584" y="1968136"/>
                </a:cubicBezTo>
                <a:cubicBezTo>
                  <a:pt x="2736664" y="1964488"/>
                  <a:pt x="2739704" y="1961448"/>
                  <a:pt x="2739704" y="1959016"/>
                </a:cubicBezTo>
                <a:cubicBezTo>
                  <a:pt x="2744568" y="1963880"/>
                  <a:pt x="2752472" y="1966312"/>
                  <a:pt x="2763417" y="1966312"/>
                </a:cubicBezTo>
                <a:cubicBezTo>
                  <a:pt x="2774361" y="1966312"/>
                  <a:pt x="2782265" y="1969960"/>
                  <a:pt x="2787129" y="1977256"/>
                </a:cubicBezTo>
                <a:cubicBezTo>
                  <a:pt x="2762809" y="1982120"/>
                  <a:pt x="2739704" y="1995496"/>
                  <a:pt x="2717815" y="2017385"/>
                </a:cubicBezTo>
                <a:lnTo>
                  <a:pt x="2736056" y="2017385"/>
                </a:lnTo>
                <a:cubicBezTo>
                  <a:pt x="2745784" y="2012521"/>
                  <a:pt x="2759160" y="2009481"/>
                  <a:pt x="2776185" y="2008265"/>
                </a:cubicBezTo>
                <a:cubicBezTo>
                  <a:pt x="2793209" y="2007049"/>
                  <a:pt x="2805369" y="2005225"/>
                  <a:pt x="2812665" y="2002793"/>
                </a:cubicBezTo>
                <a:cubicBezTo>
                  <a:pt x="2824825" y="2000361"/>
                  <a:pt x="2840634" y="1999144"/>
                  <a:pt x="2860091" y="1999144"/>
                </a:cubicBezTo>
                <a:cubicBezTo>
                  <a:pt x="2869819" y="1999144"/>
                  <a:pt x="2878331" y="1996713"/>
                  <a:pt x="2885627" y="1991848"/>
                </a:cubicBezTo>
                <a:cubicBezTo>
                  <a:pt x="2885627" y="1996713"/>
                  <a:pt x="2883803" y="1999753"/>
                  <a:pt x="2880155" y="2000969"/>
                </a:cubicBezTo>
                <a:cubicBezTo>
                  <a:pt x="2876507" y="2002185"/>
                  <a:pt x="2873467" y="2002793"/>
                  <a:pt x="2871035" y="2002793"/>
                </a:cubicBezTo>
                <a:cubicBezTo>
                  <a:pt x="2866171" y="2010089"/>
                  <a:pt x="2858875" y="2014953"/>
                  <a:pt x="2849146" y="2017385"/>
                </a:cubicBezTo>
                <a:cubicBezTo>
                  <a:pt x="2854010" y="2022249"/>
                  <a:pt x="2857659" y="2024681"/>
                  <a:pt x="2860091" y="2024681"/>
                </a:cubicBezTo>
                <a:lnTo>
                  <a:pt x="2914811" y="2013737"/>
                </a:lnTo>
                <a:lnTo>
                  <a:pt x="2918460" y="2013737"/>
                </a:lnTo>
                <a:cubicBezTo>
                  <a:pt x="2916027" y="2001577"/>
                  <a:pt x="2907515" y="1993064"/>
                  <a:pt x="2892923" y="1988200"/>
                </a:cubicBezTo>
                <a:cubicBezTo>
                  <a:pt x="2907515" y="1978472"/>
                  <a:pt x="2920892" y="1977256"/>
                  <a:pt x="2933052" y="1984552"/>
                </a:cubicBezTo>
                <a:cubicBezTo>
                  <a:pt x="2928188" y="1986984"/>
                  <a:pt x="2925756" y="1989416"/>
                  <a:pt x="2925756" y="1991848"/>
                </a:cubicBezTo>
                <a:cubicBezTo>
                  <a:pt x="2925756" y="1994280"/>
                  <a:pt x="2928188" y="1997929"/>
                  <a:pt x="2933052" y="2002793"/>
                </a:cubicBezTo>
                <a:cubicBezTo>
                  <a:pt x="2940348" y="2010089"/>
                  <a:pt x="2943996" y="2017385"/>
                  <a:pt x="2943996" y="2024681"/>
                </a:cubicBezTo>
                <a:cubicBezTo>
                  <a:pt x="2946428" y="2027113"/>
                  <a:pt x="2954940" y="2030761"/>
                  <a:pt x="2969533" y="2035625"/>
                </a:cubicBezTo>
                <a:cubicBezTo>
                  <a:pt x="2964669" y="2038057"/>
                  <a:pt x="2962237" y="2042921"/>
                  <a:pt x="2962237" y="2050217"/>
                </a:cubicBezTo>
                <a:lnTo>
                  <a:pt x="2991421" y="2053866"/>
                </a:lnTo>
                <a:lnTo>
                  <a:pt x="2991421" y="2046569"/>
                </a:lnTo>
                <a:cubicBezTo>
                  <a:pt x="2991421" y="2034409"/>
                  <a:pt x="2981693" y="2023465"/>
                  <a:pt x="2962237" y="2013737"/>
                </a:cubicBezTo>
                <a:cubicBezTo>
                  <a:pt x="2969533" y="2006441"/>
                  <a:pt x="2975613" y="2004617"/>
                  <a:pt x="2980477" y="2008265"/>
                </a:cubicBezTo>
                <a:cubicBezTo>
                  <a:pt x="2985341" y="2011913"/>
                  <a:pt x="2991421" y="2013737"/>
                  <a:pt x="2998717" y="2013737"/>
                </a:cubicBezTo>
                <a:lnTo>
                  <a:pt x="2980477" y="2024681"/>
                </a:lnTo>
                <a:cubicBezTo>
                  <a:pt x="2987773" y="2027113"/>
                  <a:pt x="2998717" y="2028937"/>
                  <a:pt x="3013310" y="2030153"/>
                </a:cubicBezTo>
                <a:cubicBezTo>
                  <a:pt x="3027902" y="2031369"/>
                  <a:pt x="3036414" y="2038057"/>
                  <a:pt x="3038846" y="2050217"/>
                </a:cubicBezTo>
                <a:cubicBezTo>
                  <a:pt x="3043710" y="2050217"/>
                  <a:pt x="3046142" y="2047786"/>
                  <a:pt x="3046142" y="2042921"/>
                </a:cubicBezTo>
                <a:lnTo>
                  <a:pt x="3046142" y="2021033"/>
                </a:lnTo>
                <a:cubicBezTo>
                  <a:pt x="3041278" y="2021033"/>
                  <a:pt x="3038238" y="2021641"/>
                  <a:pt x="3037022" y="2022857"/>
                </a:cubicBezTo>
                <a:cubicBezTo>
                  <a:pt x="3035806" y="2024073"/>
                  <a:pt x="3033982" y="2024681"/>
                  <a:pt x="3031550" y="2024681"/>
                </a:cubicBezTo>
                <a:lnTo>
                  <a:pt x="3031550" y="2021033"/>
                </a:lnTo>
                <a:cubicBezTo>
                  <a:pt x="3031550" y="2018601"/>
                  <a:pt x="3032158" y="2013129"/>
                  <a:pt x="3033374" y="2004617"/>
                </a:cubicBezTo>
                <a:cubicBezTo>
                  <a:pt x="3034590" y="1996105"/>
                  <a:pt x="3030334" y="1990632"/>
                  <a:pt x="3020606" y="1988200"/>
                </a:cubicBezTo>
                <a:lnTo>
                  <a:pt x="3031550" y="1969960"/>
                </a:lnTo>
                <a:cubicBezTo>
                  <a:pt x="3033982" y="1955368"/>
                  <a:pt x="3027902" y="1948071"/>
                  <a:pt x="3013310" y="1948071"/>
                </a:cubicBezTo>
                <a:cubicBezTo>
                  <a:pt x="3010877" y="1945640"/>
                  <a:pt x="3009053" y="1944423"/>
                  <a:pt x="3007837" y="1944423"/>
                </a:cubicBezTo>
                <a:cubicBezTo>
                  <a:pt x="3006621" y="1944423"/>
                  <a:pt x="3006013" y="1943207"/>
                  <a:pt x="3006013" y="1940775"/>
                </a:cubicBezTo>
                <a:lnTo>
                  <a:pt x="2991421" y="1933479"/>
                </a:lnTo>
                <a:cubicBezTo>
                  <a:pt x="2998717" y="1933479"/>
                  <a:pt x="3004797" y="1932263"/>
                  <a:pt x="3009662" y="1929831"/>
                </a:cubicBezTo>
                <a:lnTo>
                  <a:pt x="3016958" y="1944423"/>
                </a:lnTo>
                <a:lnTo>
                  <a:pt x="3035198" y="1944423"/>
                </a:lnTo>
                <a:cubicBezTo>
                  <a:pt x="3037630" y="1951720"/>
                  <a:pt x="3038846" y="1962664"/>
                  <a:pt x="3038846" y="1977256"/>
                </a:cubicBezTo>
                <a:cubicBezTo>
                  <a:pt x="3053438" y="1982120"/>
                  <a:pt x="3061343" y="1992456"/>
                  <a:pt x="3062559" y="2008265"/>
                </a:cubicBezTo>
                <a:cubicBezTo>
                  <a:pt x="3063775" y="2024073"/>
                  <a:pt x="3065599" y="2035625"/>
                  <a:pt x="3068031" y="2042921"/>
                </a:cubicBezTo>
                <a:cubicBezTo>
                  <a:pt x="3065599" y="2045354"/>
                  <a:pt x="3063775" y="2047178"/>
                  <a:pt x="3062559" y="2048393"/>
                </a:cubicBezTo>
                <a:cubicBezTo>
                  <a:pt x="3061343" y="2049610"/>
                  <a:pt x="3060735" y="2051434"/>
                  <a:pt x="3060735" y="2053866"/>
                </a:cubicBezTo>
                <a:cubicBezTo>
                  <a:pt x="3065599" y="2061162"/>
                  <a:pt x="3068031" y="2069674"/>
                  <a:pt x="3068031" y="2079402"/>
                </a:cubicBezTo>
                <a:cubicBezTo>
                  <a:pt x="3068031" y="2089131"/>
                  <a:pt x="3065599" y="2098859"/>
                  <a:pt x="3060735" y="2108587"/>
                </a:cubicBezTo>
                <a:cubicBezTo>
                  <a:pt x="3055871" y="2115883"/>
                  <a:pt x="3053438" y="2124395"/>
                  <a:pt x="3053438" y="2134123"/>
                </a:cubicBezTo>
                <a:cubicBezTo>
                  <a:pt x="3053438" y="2168172"/>
                  <a:pt x="3055871" y="2192493"/>
                  <a:pt x="3060735" y="2207085"/>
                </a:cubicBezTo>
                <a:cubicBezTo>
                  <a:pt x="3063167" y="2211949"/>
                  <a:pt x="3065599" y="2216205"/>
                  <a:pt x="3068031" y="2219853"/>
                </a:cubicBezTo>
                <a:cubicBezTo>
                  <a:pt x="3070463" y="2223501"/>
                  <a:pt x="3072895" y="2225325"/>
                  <a:pt x="3075327" y="2225325"/>
                </a:cubicBezTo>
                <a:lnTo>
                  <a:pt x="3078975" y="2210733"/>
                </a:lnTo>
                <a:cubicBezTo>
                  <a:pt x="3081407" y="2210733"/>
                  <a:pt x="3083839" y="2211949"/>
                  <a:pt x="3086271" y="2214381"/>
                </a:cubicBezTo>
                <a:cubicBezTo>
                  <a:pt x="3088703" y="2216813"/>
                  <a:pt x="3089919" y="2219245"/>
                  <a:pt x="3089919" y="2221677"/>
                </a:cubicBezTo>
                <a:cubicBezTo>
                  <a:pt x="3097215" y="2243566"/>
                  <a:pt x="3114240" y="2259374"/>
                  <a:pt x="3140992" y="2269102"/>
                </a:cubicBezTo>
                <a:cubicBezTo>
                  <a:pt x="3165313" y="2283695"/>
                  <a:pt x="3176257" y="2299503"/>
                  <a:pt x="3173825" y="2316527"/>
                </a:cubicBezTo>
                <a:cubicBezTo>
                  <a:pt x="3181121" y="2321391"/>
                  <a:pt x="3189633" y="2332335"/>
                  <a:pt x="3199361" y="2349360"/>
                </a:cubicBezTo>
                <a:cubicBezTo>
                  <a:pt x="3201793" y="2349360"/>
                  <a:pt x="3202401" y="2351184"/>
                  <a:pt x="3201185" y="2354832"/>
                </a:cubicBezTo>
                <a:cubicBezTo>
                  <a:pt x="3199969" y="2358480"/>
                  <a:pt x="3199361" y="2360304"/>
                  <a:pt x="3199361" y="2360304"/>
                </a:cubicBezTo>
                <a:cubicBezTo>
                  <a:pt x="3196929" y="2353008"/>
                  <a:pt x="3194497" y="2346928"/>
                  <a:pt x="3192065" y="2342064"/>
                </a:cubicBezTo>
                <a:cubicBezTo>
                  <a:pt x="3189633" y="2337199"/>
                  <a:pt x="3183553" y="2335983"/>
                  <a:pt x="3173825" y="2338416"/>
                </a:cubicBezTo>
                <a:cubicBezTo>
                  <a:pt x="3173825" y="2345712"/>
                  <a:pt x="3176257" y="2353008"/>
                  <a:pt x="3181121" y="2360304"/>
                </a:cubicBezTo>
                <a:cubicBezTo>
                  <a:pt x="3185985" y="2367600"/>
                  <a:pt x="3187809" y="2373072"/>
                  <a:pt x="3186593" y="2376720"/>
                </a:cubicBezTo>
                <a:cubicBezTo>
                  <a:pt x="3185377" y="2380368"/>
                  <a:pt x="3179905" y="2383408"/>
                  <a:pt x="3170177" y="2385841"/>
                </a:cubicBezTo>
                <a:cubicBezTo>
                  <a:pt x="3170177" y="2393137"/>
                  <a:pt x="3173825" y="2402865"/>
                  <a:pt x="3181121" y="2415025"/>
                </a:cubicBezTo>
                <a:cubicBezTo>
                  <a:pt x="3183553" y="2417457"/>
                  <a:pt x="3184769" y="2422321"/>
                  <a:pt x="3184769" y="2429617"/>
                </a:cubicBezTo>
                <a:lnTo>
                  <a:pt x="3177473" y="2455154"/>
                </a:lnTo>
                <a:cubicBezTo>
                  <a:pt x="3167745" y="2450290"/>
                  <a:pt x="3160449" y="2449074"/>
                  <a:pt x="3155585" y="2451506"/>
                </a:cubicBezTo>
                <a:cubicBezTo>
                  <a:pt x="3155585" y="2453938"/>
                  <a:pt x="3156193" y="2458194"/>
                  <a:pt x="3157409" y="2464274"/>
                </a:cubicBezTo>
                <a:cubicBezTo>
                  <a:pt x="3158625" y="2470354"/>
                  <a:pt x="3156800" y="2474610"/>
                  <a:pt x="3151937" y="2477042"/>
                </a:cubicBezTo>
                <a:lnTo>
                  <a:pt x="3155585" y="2491635"/>
                </a:lnTo>
                <a:cubicBezTo>
                  <a:pt x="3150721" y="2484339"/>
                  <a:pt x="3144640" y="2478259"/>
                  <a:pt x="3137344" y="2473394"/>
                </a:cubicBezTo>
                <a:lnTo>
                  <a:pt x="3133696" y="2487987"/>
                </a:lnTo>
                <a:lnTo>
                  <a:pt x="3115456" y="2487987"/>
                </a:lnTo>
                <a:cubicBezTo>
                  <a:pt x="3117888" y="2502579"/>
                  <a:pt x="3122752" y="2517171"/>
                  <a:pt x="3130048" y="2531763"/>
                </a:cubicBezTo>
                <a:cubicBezTo>
                  <a:pt x="3113024" y="2531763"/>
                  <a:pt x="3098431" y="2532980"/>
                  <a:pt x="3086271" y="2535412"/>
                </a:cubicBezTo>
                <a:cubicBezTo>
                  <a:pt x="3088703" y="2542708"/>
                  <a:pt x="3088703" y="2547572"/>
                  <a:pt x="3086271" y="2550004"/>
                </a:cubicBezTo>
                <a:cubicBezTo>
                  <a:pt x="3083839" y="2552436"/>
                  <a:pt x="3082623" y="2553652"/>
                  <a:pt x="3082623" y="2553652"/>
                </a:cubicBezTo>
                <a:cubicBezTo>
                  <a:pt x="3097215" y="2568244"/>
                  <a:pt x="3104511" y="2575540"/>
                  <a:pt x="3104511" y="2575540"/>
                </a:cubicBezTo>
                <a:lnTo>
                  <a:pt x="3071679" y="2575540"/>
                </a:lnTo>
                <a:cubicBezTo>
                  <a:pt x="3071679" y="2570676"/>
                  <a:pt x="3068031" y="2568244"/>
                  <a:pt x="3060735" y="2568244"/>
                </a:cubicBezTo>
                <a:cubicBezTo>
                  <a:pt x="3048574" y="2563380"/>
                  <a:pt x="3040062" y="2564596"/>
                  <a:pt x="3035198" y="2571892"/>
                </a:cubicBezTo>
                <a:cubicBezTo>
                  <a:pt x="3035198" y="2571892"/>
                  <a:pt x="3032766" y="2571892"/>
                  <a:pt x="3027902" y="2571892"/>
                </a:cubicBezTo>
                <a:cubicBezTo>
                  <a:pt x="3023038" y="2571892"/>
                  <a:pt x="3018782" y="2573108"/>
                  <a:pt x="3015134" y="2575540"/>
                </a:cubicBezTo>
                <a:cubicBezTo>
                  <a:pt x="3011486" y="2577972"/>
                  <a:pt x="3006013" y="2580405"/>
                  <a:pt x="2998717" y="2582836"/>
                </a:cubicBezTo>
                <a:cubicBezTo>
                  <a:pt x="2993853" y="2570676"/>
                  <a:pt x="2987165" y="2565812"/>
                  <a:pt x="2978653" y="2568244"/>
                </a:cubicBezTo>
                <a:cubicBezTo>
                  <a:pt x="2970141" y="2570676"/>
                  <a:pt x="2963453" y="2571892"/>
                  <a:pt x="2958589" y="2571892"/>
                </a:cubicBezTo>
                <a:lnTo>
                  <a:pt x="2958589" y="2597429"/>
                </a:lnTo>
                <a:cubicBezTo>
                  <a:pt x="2943996" y="2597429"/>
                  <a:pt x="2933052" y="2598645"/>
                  <a:pt x="2925756" y="2601077"/>
                </a:cubicBezTo>
                <a:lnTo>
                  <a:pt x="2922108" y="2601077"/>
                </a:lnTo>
                <a:cubicBezTo>
                  <a:pt x="2917244" y="2598645"/>
                  <a:pt x="2909948" y="2595605"/>
                  <a:pt x="2900219" y="2591957"/>
                </a:cubicBezTo>
                <a:cubicBezTo>
                  <a:pt x="2890491" y="2588309"/>
                  <a:pt x="2884411" y="2582836"/>
                  <a:pt x="2881979" y="2575540"/>
                </a:cubicBezTo>
                <a:cubicBezTo>
                  <a:pt x="2874683" y="2565812"/>
                  <a:pt x="2864955" y="2563380"/>
                  <a:pt x="2852794" y="2568244"/>
                </a:cubicBezTo>
                <a:cubicBezTo>
                  <a:pt x="2850362" y="2570676"/>
                  <a:pt x="2850970" y="2574324"/>
                  <a:pt x="2854618" y="2579188"/>
                </a:cubicBezTo>
                <a:cubicBezTo>
                  <a:pt x="2858267" y="2584053"/>
                  <a:pt x="2860091" y="2587701"/>
                  <a:pt x="2860091" y="2590133"/>
                </a:cubicBezTo>
                <a:lnTo>
                  <a:pt x="2885627" y="2612021"/>
                </a:lnTo>
                <a:cubicBezTo>
                  <a:pt x="2883195" y="2616885"/>
                  <a:pt x="2880763" y="2619317"/>
                  <a:pt x="2878331" y="2619317"/>
                </a:cubicBezTo>
                <a:lnTo>
                  <a:pt x="2885627" y="2626613"/>
                </a:lnTo>
                <a:lnTo>
                  <a:pt x="2878331" y="2626613"/>
                </a:lnTo>
                <a:cubicBezTo>
                  <a:pt x="2871035" y="2626613"/>
                  <a:pt x="2862523" y="2621749"/>
                  <a:pt x="2852794" y="2612021"/>
                </a:cubicBezTo>
                <a:cubicBezTo>
                  <a:pt x="2838202" y="2602293"/>
                  <a:pt x="2827258" y="2597429"/>
                  <a:pt x="2819961" y="2597429"/>
                </a:cubicBezTo>
                <a:cubicBezTo>
                  <a:pt x="2817529" y="2597429"/>
                  <a:pt x="2811449" y="2594997"/>
                  <a:pt x="2801721" y="2590133"/>
                </a:cubicBezTo>
                <a:cubicBezTo>
                  <a:pt x="2796857" y="2592565"/>
                  <a:pt x="2791385" y="2597429"/>
                  <a:pt x="2785305" y="2604725"/>
                </a:cubicBezTo>
                <a:cubicBezTo>
                  <a:pt x="2779225" y="2612021"/>
                  <a:pt x="2774969" y="2618101"/>
                  <a:pt x="2772537" y="2622965"/>
                </a:cubicBezTo>
                <a:cubicBezTo>
                  <a:pt x="2765241" y="2625397"/>
                  <a:pt x="2756729" y="2635126"/>
                  <a:pt x="2747000" y="2652150"/>
                </a:cubicBezTo>
                <a:lnTo>
                  <a:pt x="2750648" y="2637558"/>
                </a:lnTo>
                <a:lnTo>
                  <a:pt x="2739704" y="2641206"/>
                </a:lnTo>
                <a:cubicBezTo>
                  <a:pt x="2739704" y="2626613"/>
                  <a:pt x="2747000" y="2613237"/>
                  <a:pt x="2761593" y="2601077"/>
                </a:cubicBezTo>
                <a:cubicBezTo>
                  <a:pt x="2754297" y="2601077"/>
                  <a:pt x="2749432" y="2599861"/>
                  <a:pt x="2747000" y="2597429"/>
                </a:cubicBezTo>
                <a:lnTo>
                  <a:pt x="2768889" y="2582836"/>
                </a:lnTo>
                <a:cubicBezTo>
                  <a:pt x="2764025" y="2577972"/>
                  <a:pt x="2759769" y="2574933"/>
                  <a:pt x="2756121" y="2573716"/>
                </a:cubicBezTo>
                <a:cubicBezTo>
                  <a:pt x="2752472" y="2572500"/>
                  <a:pt x="2749432" y="2571892"/>
                  <a:pt x="2747000" y="2571892"/>
                </a:cubicBezTo>
                <a:cubicBezTo>
                  <a:pt x="2725111" y="2591349"/>
                  <a:pt x="2695927" y="2627830"/>
                  <a:pt x="2659447" y="2681334"/>
                </a:cubicBezTo>
                <a:lnTo>
                  <a:pt x="2677687" y="2641206"/>
                </a:lnTo>
                <a:cubicBezTo>
                  <a:pt x="2682551" y="2636342"/>
                  <a:pt x="2688631" y="2625397"/>
                  <a:pt x="2695927" y="2608373"/>
                </a:cubicBezTo>
                <a:cubicBezTo>
                  <a:pt x="2691063" y="2605941"/>
                  <a:pt x="2687415" y="2607157"/>
                  <a:pt x="2684983" y="2612021"/>
                </a:cubicBezTo>
                <a:cubicBezTo>
                  <a:pt x="2680119" y="2624181"/>
                  <a:pt x="2674039" y="2630261"/>
                  <a:pt x="2666743" y="2630261"/>
                </a:cubicBezTo>
                <a:cubicBezTo>
                  <a:pt x="2664310" y="2630261"/>
                  <a:pt x="2662486" y="2632085"/>
                  <a:pt x="2661271" y="2635734"/>
                </a:cubicBezTo>
                <a:cubicBezTo>
                  <a:pt x="2660055" y="2639382"/>
                  <a:pt x="2659447" y="2642422"/>
                  <a:pt x="2659447" y="2644854"/>
                </a:cubicBezTo>
                <a:cubicBezTo>
                  <a:pt x="2654582" y="2657014"/>
                  <a:pt x="2646678" y="2670390"/>
                  <a:pt x="2635734" y="2684983"/>
                </a:cubicBezTo>
                <a:cubicBezTo>
                  <a:pt x="2624789" y="2699575"/>
                  <a:pt x="2616885" y="2710519"/>
                  <a:pt x="2612021" y="2717815"/>
                </a:cubicBezTo>
                <a:lnTo>
                  <a:pt x="2608373" y="2721463"/>
                </a:lnTo>
                <a:lnTo>
                  <a:pt x="2604725" y="2706871"/>
                </a:lnTo>
                <a:cubicBezTo>
                  <a:pt x="2594997" y="2714167"/>
                  <a:pt x="2590133" y="2720248"/>
                  <a:pt x="2590133" y="2725111"/>
                </a:cubicBezTo>
                <a:cubicBezTo>
                  <a:pt x="2582837" y="2725111"/>
                  <a:pt x="2579189" y="2727544"/>
                  <a:pt x="2579189" y="2732408"/>
                </a:cubicBezTo>
                <a:cubicBezTo>
                  <a:pt x="2579189" y="2737272"/>
                  <a:pt x="2579189" y="2744568"/>
                  <a:pt x="2579189" y="2754296"/>
                </a:cubicBezTo>
                <a:lnTo>
                  <a:pt x="2590133" y="2747000"/>
                </a:lnTo>
                <a:cubicBezTo>
                  <a:pt x="2590133" y="2756728"/>
                  <a:pt x="2594997" y="2761592"/>
                  <a:pt x="2604725" y="2761592"/>
                </a:cubicBezTo>
                <a:lnTo>
                  <a:pt x="2633910" y="2776185"/>
                </a:lnTo>
                <a:cubicBezTo>
                  <a:pt x="2643638" y="2776185"/>
                  <a:pt x="2650934" y="2778617"/>
                  <a:pt x="2655798" y="2783481"/>
                </a:cubicBezTo>
                <a:lnTo>
                  <a:pt x="2663095" y="2787129"/>
                </a:lnTo>
                <a:lnTo>
                  <a:pt x="2670391" y="2787129"/>
                </a:lnTo>
                <a:cubicBezTo>
                  <a:pt x="2687415" y="2794425"/>
                  <a:pt x="2708087" y="2798073"/>
                  <a:pt x="2732408" y="2798073"/>
                </a:cubicBezTo>
                <a:cubicBezTo>
                  <a:pt x="2756729" y="2798073"/>
                  <a:pt x="2773753" y="2798073"/>
                  <a:pt x="2783481" y="2798073"/>
                </a:cubicBezTo>
                <a:lnTo>
                  <a:pt x="2772537" y="2805369"/>
                </a:lnTo>
                <a:cubicBezTo>
                  <a:pt x="2779833" y="2805369"/>
                  <a:pt x="2785913" y="2806585"/>
                  <a:pt x="2790777" y="2809017"/>
                </a:cubicBezTo>
                <a:cubicBezTo>
                  <a:pt x="2795641" y="2811449"/>
                  <a:pt x="2801721" y="2812665"/>
                  <a:pt x="2809017" y="2812665"/>
                </a:cubicBezTo>
                <a:cubicBezTo>
                  <a:pt x="2826042" y="2812665"/>
                  <a:pt x="2841850" y="2811449"/>
                  <a:pt x="2856443" y="2809017"/>
                </a:cubicBezTo>
                <a:cubicBezTo>
                  <a:pt x="2871035" y="2806585"/>
                  <a:pt x="2885627" y="2804153"/>
                  <a:pt x="2900219" y="2801721"/>
                </a:cubicBezTo>
                <a:cubicBezTo>
                  <a:pt x="2914811" y="2801721"/>
                  <a:pt x="2941564" y="2799289"/>
                  <a:pt x="2980477" y="2794425"/>
                </a:cubicBezTo>
                <a:cubicBezTo>
                  <a:pt x="2999933" y="2789561"/>
                  <a:pt x="3018173" y="2785913"/>
                  <a:pt x="3035198" y="2783481"/>
                </a:cubicBezTo>
                <a:cubicBezTo>
                  <a:pt x="3052223" y="2781049"/>
                  <a:pt x="3065599" y="2778617"/>
                  <a:pt x="3075327" y="2776185"/>
                </a:cubicBezTo>
                <a:cubicBezTo>
                  <a:pt x="3077759" y="2776185"/>
                  <a:pt x="3080799" y="2774969"/>
                  <a:pt x="3084447" y="2772536"/>
                </a:cubicBezTo>
                <a:cubicBezTo>
                  <a:pt x="3088095" y="2770104"/>
                  <a:pt x="3089919" y="2772536"/>
                  <a:pt x="3089919" y="2779833"/>
                </a:cubicBezTo>
                <a:cubicBezTo>
                  <a:pt x="3104511" y="2779833"/>
                  <a:pt x="3114240" y="2778617"/>
                  <a:pt x="3119104" y="2776185"/>
                </a:cubicBezTo>
                <a:lnTo>
                  <a:pt x="3126400" y="2776185"/>
                </a:lnTo>
                <a:cubicBezTo>
                  <a:pt x="3126400" y="2776185"/>
                  <a:pt x="3125792" y="2776793"/>
                  <a:pt x="3124576" y="2778009"/>
                </a:cubicBezTo>
                <a:cubicBezTo>
                  <a:pt x="3123360" y="2779225"/>
                  <a:pt x="3122752" y="2779833"/>
                  <a:pt x="3122752" y="2779833"/>
                </a:cubicBezTo>
                <a:cubicBezTo>
                  <a:pt x="3117888" y="2782265"/>
                  <a:pt x="3111199" y="2785913"/>
                  <a:pt x="3102687" y="2790777"/>
                </a:cubicBezTo>
                <a:cubicBezTo>
                  <a:pt x="3094175" y="2795641"/>
                  <a:pt x="3088703" y="2799289"/>
                  <a:pt x="3086271" y="2801721"/>
                </a:cubicBezTo>
                <a:cubicBezTo>
                  <a:pt x="3083839" y="2804153"/>
                  <a:pt x="3078975" y="2805977"/>
                  <a:pt x="3071679" y="2807193"/>
                </a:cubicBezTo>
                <a:cubicBezTo>
                  <a:pt x="3064383" y="2808409"/>
                  <a:pt x="3060735" y="2810233"/>
                  <a:pt x="3060735" y="2812665"/>
                </a:cubicBezTo>
                <a:cubicBezTo>
                  <a:pt x="3060735" y="2812665"/>
                  <a:pt x="3092351" y="2806585"/>
                  <a:pt x="3155585" y="2794425"/>
                </a:cubicBezTo>
                <a:lnTo>
                  <a:pt x="3155585" y="2798073"/>
                </a:lnTo>
                <a:lnTo>
                  <a:pt x="3093567" y="2838202"/>
                </a:lnTo>
                <a:lnTo>
                  <a:pt x="3122752" y="2834554"/>
                </a:lnTo>
                <a:cubicBezTo>
                  <a:pt x="3122752" y="2836986"/>
                  <a:pt x="3120320" y="2838202"/>
                  <a:pt x="3115456" y="2838202"/>
                </a:cubicBezTo>
                <a:cubicBezTo>
                  <a:pt x="3103295" y="2840634"/>
                  <a:pt x="3094783" y="2846714"/>
                  <a:pt x="3089919" y="2856442"/>
                </a:cubicBezTo>
                <a:lnTo>
                  <a:pt x="3060735" y="2867387"/>
                </a:lnTo>
                <a:cubicBezTo>
                  <a:pt x="3060735" y="2872250"/>
                  <a:pt x="3064383" y="2874683"/>
                  <a:pt x="3071679" y="2874683"/>
                </a:cubicBezTo>
                <a:cubicBezTo>
                  <a:pt x="3078975" y="2874683"/>
                  <a:pt x="3083839" y="2874683"/>
                  <a:pt x="3086271" y="2874683"/>
                </a:cubicBezTo>
                <a:cubicBezTo>
                  <a:pt x="3083839" y="2877115"/>
                  <a:pt x="3082623" y="2881979"/>
                  <a:pt x="3082623" y="2889275"/>
                </a:cubicBezTo>
                <a:cubicBezTo>
                  <a:pt x="3080191" y="2886843"/>
                  <a:pt x="3075935" y="2886843"/>
                  <a:pt x="3069855" y="2889275"/>
                </a:cubicBezTo>
                <a:cubicBezTo>
                  <a:pt x="3063775" y="2891707"/>
                  <a:pt x="3060735" y="2892923"/>
                  <a:pt x="3060735" y="2892923"/>
                </a:cubicBezTo>
                <a:lnTo>
                  <a:pt x="3082623" y="2889275"/>
                </a:lnTo>
                <a:cubicBezTo>
                  <a:pt x="3085055" y="2884411"/>
                  <a:pt x="3089919" y="2881979"/>
                  <a:pt x="3097215" y="2881979"/>
                </a:cubicBezTo>
                <a:cubicBezTo>
                  <a:pt x="3102079" y="2881979"/>
                  <a:pt x="3104511" y="2884411"/>
                  <a:pt x="3104511" y="2889275"/>
                </a:cubicBezTo>
                <a:cubicBezTo>
                  <a:pt x="3089919" y="2891707"/>
                  <a:pt x="3077151" y="2895963"/>
                  <a:pt x="3066207" y="2902043"/>
                </a:cubicBezTo>
                <a:cubicBezTo>
                  <a:pt x="3055262" y="2908123"/>
                  <a:pt x="3044926" y="2913595"/>
                  <a:pt x="3035198" y="2918460"/>
                </a:cubicBezTo>
                <a:cubicBezTo>
                  <a:pt x="3035198" y="2920891"/>
                  <a:pt x="3036414" y="2922108"/>
                  <a:pt x="3038846" y="2922108"/>
                </a:cubicBezTo>
                <a:cubicBezTo>
                  <a:pt x="3041278" y="2922108"/>
                  <a:pt x="3042494" y="2922108"/>
                  <a:pt x="3042494" y="2922108"/>
                </a:cubicBezTo>
                <a:cubicBezTo>
                  <a:pt x="3044926" y="2924540"/>
                  <a:pt x="3044318" y="2926972"/>
                  <a:pt x="3040670" y="2929404"/>
                </a:cubicBezTo>
                <a:cubicBezTo>
                  <a:pt x="3037022" y="2931836"/>
                  <a:pt x="3035198" y="2934268"/>
                  <a:pt x="3035198" y="2936700"/>
                </a:cubicBezTo>
                <a:lnTo>
                  <a:pt x="2998717" y="2962236"/>
                </a:lnTo>
                <a:cubicBezTo>
                  <a:pt x="3001149" y="2962236"/>
                  <a:pt x="3002365" y="2963452"/>
                  <a:pt x="3002365" y="2965885"/>
                </a:cubicBezTo>
                <a:cubicBezTo>
                  <a:pt x="3007229" y="2958588"/>
                  <a:pt x="3018173" y="2952508"/>
                  <a:pt x="3035198" y="2947644"/>
                </a:cubicBezTo>
                <a:cubicBezTo>
                  <a:pt x="3037630" y="2947644"/>
                  <a:pt x="3038846" y="2948860"/>
                  <a:pt x="3038846" y="2951292"/>
                </a:cubicBezTo>
                <a:cubicBezTo>
                  <a:pt x="3036414" y="2956156"/>
                  <a:pt x="3033374" y="2960412"/>
                  <a:pt x="3029726" y="2964061"/>
                </a:cubicBezTo>
                <a:cubicBezTo>
                  <a:pt x="3026078" y="2967709"/>
                  <a:pt x="3021822" y="2970749"/>
                  <a:pt x="3016958" y="2973181"/>
                </a:cubicBezTo>
                <a:cubicBezTo>
                  <a:pt x="3019390" y="2973181"/>
                  <a:pt x="3020606" y="2978045"/>
                  <a:pt x="3020606" y="2987773"/>
                </a:cubicBezTo>
                <a:cubicBezTo>
                  <a:pt x="3018173" y="2985341"/>
                  <a:pt x="3014525" y="2984125"/>
                  <a:pt x="3009662" y="2984125"/>
                </a:cubicBezTo>
                <a:cubicBezTo>
                  <a:pt x="3007229" y="2984125"/>
                  <a:pt x="3004797" y="2987165"/>
                  <a:pt x="3002365" y="2993245"/>
                </a:cubicBezTo>
                <a:cubicBezTo>
                  <a:pt x="2999933" y="2999325"/>
                  <a:pt x="2997501" y="3003581"/>
                  <a:pt x="2995069" y="3006013"/>
                </a:cubicBezTo>
                <a:cubicBezTo>
                  <a:pt x="2995069" y="3008445"/>
                  <a:pt x="2996893" y="3012701"/>
                  <a:pt x="3000541" y="3018782"/>
                </a:cubicBezTo>
                <a:cubicBezTo>
                  <a:pt x="3004189" y="3024861"/>
                  <a:pt x="3004797" y="3031550"/>
                  <a:pt x="3002365" y="3038846"/>
                </a:cubicBezTo>
                <a:cubicBezTo>
                  <a:pt x="2980477" y="3043710"/>
                  <a:pt x="2963453" y="3048574"/>
                  <a:pt x="2951292" y="3053438"/>
                </a:cubicBezTo>
                <a:cubicBezTo>
                  <a:pt x="2948860" y="3053438"/>
                  <a:pt x="2945820" y="3054046"/>
                  <a:pt x="2942172" y="3055262"/>
                </a:cubicBezTo>
                <a:cubicBezTo>
                  <a:pt x="2938524" y="3056479"/>
                  <a:pt x="2935484" y="3058303"/>
                  <a:pt x="2933052" y="3060735"/>
                </a:cubicBezTo>
                <a:lnTo>
                  <a:pt x="2947644" y="3068031"/>
                </a:lnTo>
                <a:lnTo>
                  <a:pt x="2962237" y="3068031"/>
                </a:lnTo>
                <a:lnTo>
                  <a:pt x="2940348" y="3086271"/>
                </a:lnTo>
                <a:lnTo>
                  <a:pt x="2940348" y="3071679"/>
                </a:lnTo>
                <a:lnTo>
                  <a:pt x="2933052" y="3071679"/>
                </a:lnTo>
                <a:cubicBezTo>
                  <a:pt x="2930620" y="3071679"/>
                  <a:pt x="2929404" y="3073503"/>
                  <a:pt x="2929404" y="3077151"/>
                </a:cubicBezTo>
                <a:cubicBezTo>
                  <a:pt x="2929404" y="3080799"/>
                  <a:pt x="2926971" y="3082623"/>
                  <a:pt x="2922108" y="3082623"/>
                </a:cubicBezTo>
                <a:cubicBezTo>
                  <a:pt x="2922108" y="3080191"/>
                  <a:pt x="2919675" y="3079583"/>
                  <a:pt x="2914811" y="3080799"/>
                </a:cubicBezTo>
                <a:cubicBezTo>
                  <a:pt x="2909948" y="3082015"/>
                  <a:pt x="2905083" y="3083839"/>
                  <a:pt x="2900219" y="3086271"/>
                </a:cubicBezTo>
                <a:cubicBezTo>
                  <a:pt x="2895355" y="3086271"/>
                  <a:pt x="2890491" y="3087487"/>
                  <a:pt x="2885627" y="3089919"/>
                </a:cubicBezTo>
                <a:cubicBezTo>
                  <a:pt x="2883195" y="3092351"/>
                  <a:pt x="2879547" y="3094175"/>
                  <a:pt x="2874683" y="3095391"/>
                </a:cubicBezTo>
                <a:cubicBezTo>
                  <a:pt x="2869819" y="3096607"/>
                  <a:pt x="2867387" y="3099647"/>
                  <a:pt x="2867387" y="3104511"/>
                </a:cubicBezTo>
                <a:cubicBezTo>
                  <a:pt x="2864955" y="3106944"/>
                  <a:pt x="2861307" y="3108159"/>
                  <a:pt x="2856443" y="3108159"/>
                </a:cubicBezTo>
                <a:cubicBezTo>
                  <a:pt x="2851578" y="3108159"/>
                  <a:pt x="2849146" y="3108159"/>
                  <a:pt x="2849146" y="3108159"/>
                </a:cubicBezTo>
                <a:lnTo>
                  <a:pt x="2849146" y="3126400"/>
                </a:lnTo>
                <a:cubicBezTo>
                  <a:pt x="2844282" y="3126400"/>
                  <a:pt x="2841242" y="3124576"/>
                  <a:pt x="2840026" y="3120928"/>
                </a:cubicBezTo>
                <a:cubicBezTo>
                  <a:pt x="2838810" y="3117280"/>
                  <a:pt x="2839418" y="3113024"/>
                  <a:pt x="2841850" y="3108159"/>
                </a:cubicBezTo>
                <a:cubicBezTo>
                  <a:pt x="2827258" y="3108159"/>
                  <a:pt x="2816313" y="3110592"/>
                  <a:pt x="2809017" y="3115456"/>
                </a:cubicBezTo>
                <a:cubicBezTo>
                  <a:pt x="2809017" y="3113024"/>
                  <a:pt x="2810233" y="3111200"/>
                  <a:pt x="2812665" y="3109983"/>
                </a:cubicBezTo>
                <a:cubicBezTo>
                  <a:pt x="2815098" y="3108768"/>
                  <a:pt x="2816313" y="3108159"/>
                  <a:pt x="2816313" y="3108159"/>
                </a:cubicBezTo>
                <a:lnTo>
                  <a:pt x="2812665" y="3104511"/>
                </a:lnTo>
                <a:cubicBezTo>
                  <a:pt x="2812665" y="3106944"/>
                  <a:pt x="2806585" y="3108159"/>
                  <a:pt x="2794425" y="3108159"/>
                </a:cubicBezTo>
                <a:cubicBezTo>
                  <a:pt x="2801721" y="3108159"/>
                  <a:pt x="2806585" y="3110592"/>
                  <a:pt x="2809017" y="3115456"/>
                </a:cubicBezTo>
                <a:cubicBezTo>
                  <a:pt x="2811449" y="3120320"/>
                  <a:pt x="2810233" y="3123968"/>
                  <a:pt x="2805369" y="3126400"/>
                </a:cubicBezTo>
                <a:cubicBezTo>
                  <a:pt x="2800505" y="3128832"/>
                  <a:pt x="2796857" y="3131264"/>
                  <a:pt x="2794425" y="3133696"/>
                </a:cubicBezTo>
                <a:cubicBezTo>
                  <a:pt x="2811449" y="3145856"/>
                  <a:pt x="2824825" y="3148288"/>
                  <a:pt x="2834554" y="3140992"/>
                </a:cubicBezTo>
                <a:lnTo>
                  <a:pt x="2892923" y="3133696"/>
                </a:lnTo>
                <a:lnTo>
                  <a:pt x="2892923" y="3137344"/>
                </a:lnTo>
                <a:cubicBezTo>
                  <a:pt x="2917244" y="3134912"/>
                  <a:pt x="2933052" y="3131264"/>
                  <a:pt x="2940348" y="3126400"/>
                </a:cubicBezTo>
                <a:lnTo>
                  <a:pt x="2943996" y="3126400"/>
                </a:lnTo>
                <a:cubicBezTo>
                  <a:pt x="2941564" y="3131264"/>
                  <a:pt x="2936700" y="3133696"/>
                  <a:pt x="2929404" y="3133696"/>
                </a:cubicBezTo>
                <a:lnTo>
                  <a:pt x="2903867" y="3148288"/>
                </a:lnTo>
                <a:cubicBezTo>
                  <a:pt x="2886843" y="3158017"/>
                  <a:pt x="2873467" y="3162881"/>
                  <a:pt x="2863739" y="3162881"/>
                </a:cubicBezTo>
                <a:cubicBezTo>
                  <a:pt x="2856443" y="3162881"/>
                  <a:pt x="2852794" y="3164097"/>
                  <a:pt x="2852794" y="3166529"/>
                </a:cubicBezTo>
                <a:cubicBezTo>
                  <a:pt x="2850362" y="3176257"/>
                  <a:pt x="2847930" y="3178689"/>
                  <a:pt x="2845498" y="3173825"/>
                </a:cubicBezTo>
                <a:cubicBezTo>
                  <a:pt x="2838202" y="3173825"/>
                  <a:pt x="2828474" y="3176257"/>
                  <a:pt x="2816313" y="3181121"/>
                </a:cubicBezTo>
                <a:cubicBezTo>
                  <a:pt x="2811449" y="3176257"/>
                  <a:pt x="2809017" y="3173825"/>
                  <a:pt x="2809017" y="3173825"/>
                </a:cubicBezTo>
                <a:cubicBezTo>
                  <a:pt x="2801721" y="3173825"/>
                  <a:pt x="2793209" y="3174433"/>
                  <a:pt x="2783481" y="3175649"/>
                </a:cubicBezTo>
                <a:cubicBezTo>
                  <a:pt x="2773753" y="3176865"/>
                  <a:pt x="2761593" y="3176257"/>
                  <a:pt x="2747000" y="3173825"/>
                </a:cubicBezTo>
                <a:lnTo>
                  <a:pt x="2747000" y="3162881"/>
                </a:lnTo>
                <a:lnTo>
                  <a:pt x="2659447" y="3155584"/>
                </a:lnTo>
                <a:cubicBezTo>
                  <a:pt x="2659447" y="3160449"/>
                  <a:pt x="2659447" y="3166529"/>
                  <a:pt x="2659447" y="3173825"/>
                </a:cubicBezTo>
                <a:lnTo>
                  <a:pt x="2608373" y="3155584"/>
                </a:lnTo>
                <a:cubicBezTo>
                  <a:pt x="2608373" y="3158017"/>
                  <a:pt x="2608373" y="3160449"/>
                  <a:pt x="2608373" y="3162881"/>
                </a:cubicBezTo>
                <a:lnTo>
                  <a:pt x="2601077" y="3162881"/>
                </a:lnTo>
                <a:cubicBezTo>
                  <a:pt x="2591349" y="3160449"/>
                  <a:pt x="2570677" y="3148288"/>
                  <a:pt x="2539060" y="3126400"/>
                </a:cubicBezTo>
                <a:cubicBezTo>
                  <a:pt x="2509875" y="3111807"/>
                  <a:pt x="2475827" y="3098431"/>
                  <a:pt x="2436914" y="3086271"/>
                </a:cubicBezTo>
                <a:lnTo>
                  <a:pt x="2415025" y="3078975"/>
                </a:lnTo>
                <a:cubicBezTo>
                  <a:pt x="2402865" y="3071679"/>
                  <a:pt x="2394353" y="3072895"/>
                  <a:pt x="2389489" y="3082623"/>
                </a:cubicBezTo>
                <a:lnTo>
                  <a:pt x="2389489" y="3097215"/>
                </a:lnTo>
                <a:cubicBezTo>
                  <a:pt x="2382193" y="3099647"/>
                  <a:pt x="2376721" y="3099039"/>
                  <a:pt x="2373072" y="3095391"/>
                </a:cubicBezTo>
                <a:cubicBezTo>
                  <a:pt x="2369424" y="3091743"/>
                  <a:pt x="2366384" y="3088703"/>
                  <a:pt x="2363952" y="3086271"/>
                </a:cubicBezTo>
                <a:cubicBezTo>
                  <a:pt x="2359088" y="3091135"/>
                  <a:pt x="2353616" y="3091743"/>
                  <a:pt x="2347536" y="3088095"/>
                </a:cubicBezTo>
                <a:cubicBezTo>
                  <a:pt x="2341455" y="3084447"/>
                  <a:pt x="2338416" y="3082623"/>
                  <a:pt x="2338416" y="3082623"/>
                </a:cubicBezTo>
                <a:cubicBezTo>
                  <a:pt x="2338416" y="3082623"/>
                  <a:pt x="2340848" y="3082015"/>
                  <a:pt x="2345712" y="3080799"/>
                </a:cubicBezTo>
                <a:cubicBezTo>
                  <a:pt x="2350576" y="3079583"/>
                  <a:pt x="2353008" y="3075327"/>
                  <a:pt x="2353008" y="3068031"/>
                </a:cubicBezTo>
                <a:cubicBezTo>
                  <a:pt x="2343280" y="3063167"/>
                  <a:pt x="2337200" y="3060735"/>
                  <a:pt x="2334768" y="3060735"/>
                </a:cubicBezTo>
                <a:cubicBezTo>
                  <a:pt x="2327471" y="3060735"/>
                  <a:pt x="2320175" y="3068031"/>
                  <a:pt x="2312879" y="3082623"/>
                </a:cubicBezTo>
                <a:cubicBezTo>
                  <a:pt x="2305583" y="3075327"/>
                  <a:pt x="2299503" y="3070463"/>
                  <a:pt x="2294639" y="3068031"/>
                </a:cubicBezTo>
                <a:cubicBezTo>
                  <a:pt x="2284911" y="3058303"/>
                  <a:pt x="2280047" y="3053438"/>
                  <a:pt x="2280047" y="3053438"/>
                </a:cubicBezTo>
                <a:lnTo>
                  <a:pt x="2305583" y="3053438"/>
                </a:lnTo>
                <a:cubicBezTo>
                  <a:pt x="2312879" y="3055870"/>
                  <a:pt x="2317743" y="3056479"/>
                  <a:pt x="2320175" y="3055262"/>
                </a:cubicBezTo>
                <a:cubicBezTo>
                  <a:pt x="2322607" y="3054046"/>
                  <a:pt x="2325039" y="3048574"/>
                  <a:pt x="2327471" y="3038846"/>
                </a:cubicBezTo>
                <a:cubicBezTo>
                  <a:pt x="2322607" y="3031550"/>
                  <a:pt x="2316527" y="3025470"/>
                  <a:pt x="2309231" y="3020606"/>
                </a:cubicBezTo>
                <a:cubicBezTo>
                  <a:pt x="2301935" y="3015741"/>
                  <a:pt x="2293423" y="3014525"/>
                  <a:pt x="2283695" y="3016958"/>
                </a:cubicBezTo>
                <a:cubicBezTo>
                  <a:pt x="2283695" y="3009661"/>
                  <a:pt x="2284911" y="3006013"/>
                  <a:pt x="2287343" y="3006013"/>
                </a:cubicBezTo>
                <a:cubicBezTo>
                  <a:pt x="2282479" y="3003581"/>
                  <a:pt x="2278223" y="3002973"/>
                  <a:pt x="2274575" y="3004189"/>
                </a:cubicBezTo>
                <a:cubicBezTo>
                  <a:pt x="2270926" y="3005405"/>
                  <a:pt x="2266670" y="3006013"/>
                  <a:pt x="2261806" y="3006013"/>
                </a:cubicBezTo>
                <a:cubicBezTo>
                  <a:pt x="2259374" y="3008445"/>
                  <a:pt x="2253294" y="3009661"/>
                  <a:pt x="2243566" y="3009661"/>
                </a:cubicBezTo>
                <a:lnTo>
                  <a:pt x="2243566" y="3013309"/>
                </a:lnTo>
                <a:cubicBezTo>
                  <a:pt x="2250862" y="3020606"/>
                  <a:pt x="2255726" y="3024254"/>
                  <a:pt x="2258158" y="3024254"/>
                </a:cubicBezTo>
                <a:cubicBezTo>
                  <a:pt x="2253294" y="3024254"/>
                  <a:pt x="2246606" y="3025470"/>
                  <a:pt x="2238093" y="3027902"/>
                </a:cubicBezTo>
                <a:cubicBezTo>
                  <a:pt x="2229582" y="3030334"/>
                  <a:pt x="2221677" y="3029118"/>
                  <a:pt x="2214381" y="3024254"/>
                </a:cubicBezTo>
                <a:lnTo>
                  <a:pt x="2214381" y="3009661"/>
                </a:lnTo>
                <a:cubicBezTo>
                  <a:pt x="2209517" y="3007229"/>
                  <a:pt x="2202221" y="3003581"/>
                  <a:pt x="2192493" y="2998717"/>
                </a:cubicBezTo>
                <a:cubicBezTo>
                  <a:pt x="2182765" y="2993853"/>
                  <a:pt x="2174252" y="2991421"/>
                  <a:pt x="2166956" y="2991421"/>
                </a:cubicBezTo>
                <a:cubicBezTo>
                  <a:pt x="2157228" y="2991421"/>
                  <a:pt x="2148716" y="2990205"/>
                  <a:pt x="2141419" y="2987773"/>
                </a:cubicBezTo>
                <a:cubicBezTo>
                  <a:pt x="2141419" y="2987773"/>
                  <a:pt x="2139595" y="2985949"/>
                  <a:pt x="2135947" y="2982301"/>
                </a:cubicBezTo>
                <a:cubicBezTo>
                  <a:pt x="2132299" y="2978653"/>
                  <a:pt x="2129259" y="2979261"/>
                  <a:pt x="2126827" y="2984125"/>
                </a:cubicBezTo>
                <a:cubicBezTo>
                  <a:pt x="2124395" y="2984125"/>
                  <a:pt x="2121963" y="2982301"/>
                  <a:pt x="2119531" y="2978653"/>
                </a:cubicBezTo>
                <a:cubicBezTo>
                  <a:pt x="2117099" y="2975005"/>
                  <a:pt x="2113451" y="2973181"/>
                  <a:pt x="2108587" y="2973181"/>
                </a:cubicBezTo>
                <a:lnTo>
                  <a:pt x="2104939" y="2980477"/>
                </a:lnTo>
                <a:cubicBezTo>
                  <a:pt x="2104939" y="2987773"/>
                  <a:pt x="2106155" y="2993245"/>
                  <a:pt x="2108587" y="2996893"/>
                </a:cubicBezTo>
                <a:cubicBezTo>
                  <a:pt x="2111019" y="3000541"/>
                  <a:pt x="2112235" y="3004797"/>
                  <a:pt x="2112235" y="3009661"/>
                </a:cubicBezTo>
                <a:cubicBezTo>
                  <a:pt x="2112235" y="3016958"/>
                  <a:pt x="2113451" y="3023038"/>
                  <a:pt x="2115883" y="3027902"/>
                </a:cubicBezTo>
                <a:cubicBezTo>
                  <a:pt x="2118315" y="3032766"/>
                  <a:pt x="2119531" y="3040062"/>
                  <a:pt x="2119531" y="3049790"/>
                </a:cubicBezTo>
                <a:cubicBezTo>
                  <a:pt x="2114667" y="3049790"/>
                  <a:pt x="2109803" y="3046142"/>
                  <a:pt x="2104939" y="3038846"/>
                </a:cubicBezTo>
                <a:cubicBezTo>
                  <a:pt x="2100075" y="3031550"/>
                  <a:pt x="2096427" y="3026686"/>
                  <a:pt x="2093995" y="3024254"/>
                </a:cubicBezTo>
                <a:cubicBezTo>
                  <a:pt x="2091563" y="3031550"/>
                  <a:pt x="2090347" y="3043710"/>
                  <a:pt x="2090347" y="3060735"/>
                </a:cubicBezTo>
                <a:cubicBezTo>
                  <a:pt x="2090347" y="3072895"/>
                  <a:pt x="2091563" y="3081407"/>
                  <a:pt x="2093995" y="3086271"/>
                </a:cubicBezTo>
                <a:cubicBezTo>
                  <a:pt x="2076970" y="3083839"/>
                  <a:pt x="2061162" y="3072895"/>
                  <a:pt x="2046570" y="3053438"/>
                </a:cubicBezTo>
                <a:cubicBezTo>
                  <a:pt x="2034409" y="3060735"/>
                  <a:pt x="2028329" y="3070463"/>
                  <a:pt x="2028329" y="3082623"/>
                </a:cubicBezTo>
                <a:cubicBezTo>
                  <a:pt x="2028329" y="3097215"/>
                  <a:pt x="2033193" y="3109376"/>
                  <a:pt x="2042922" y="3119104"/>
                </a:cubicBezTo>
                <a:lnTo>
                  <a:pt x="2031977" y="3122752"/>
                </a:lnTo>
                <a:cubicBezTo>
                  <a:pt x="2027113" y="3132480"/>
                  <a:pt x="2021033" y="3133696"/>
                  <a:pt x="2013737" y="3126400"/>
                </a:cubicBezTo>
                <a:lnTo>
                  <a:pt x="2002793" y="3122752"/>
                </a:lnTo>
                <a:cubicBezTo>
                  <a:pt x="1995497" y="3122752"/>
                  <a:pt x="1991849" y="3123968"/>
                  <a:pt x="1991849" y="3126400"/>
                </a:cubicBezTo>
                <a:cubicBezTo>
                  <a:pt x="1986985" y="3143424"/>
                  <a:pt x="1972392" y="3155584"/>
                  <a:pt x="1948072" y="3162881"/>
                </a:cubicBezTo>
                <a:cubicBezTo>
                  <a:pt x="1945639" y="3165313"/>
                  <a:pt x="1940775" y="3166529"/>
                  <a:pt x="1933479" y="3166529"/>
                </a:cubicBezTo>
                <a:cubicBezTo>
                  <a:pt x="1923751" y="3164097"/>
                  <a:pt x="1909159" y="3160449"/>
                  <a:pt x="1889703" y="3155584"/>
                </a:cubicBezTo>
                <a:cubicBezTo>
                  <a:pt x="1882406" y="3138560"/>
                  <a:pt x="1877542" y="3128832"/>
                  <a:pt x="1875110" y="3126400"/>
                </a:cubicBezTo>
                <a:cubicBezTo>
                  <a:pt x="1867814" y="3131264"/>
                  <a:pt x="1864166" y="3139168"/>
                  <a:pt x="1864166" y="3150112"/>
                </a:cubicBezTo>
                <a:cubicBezTo>
                  <a:pt x="1864166" y="3161056"/>
                  <a:pt x="1864166" y="3170177"/>
                  <a:pt x="1864166" y="3177473"/>
                </a:cubicBezTo>
                <a:cubicBezTo>
                  <a:pt x="1859302" y="3177473"/>
                  <a:pt x="1855046" y="3175649"/>
                  <a:pt x="1851398" y="3172001"/>
                </a:cubicBezTo>
                <a:cubicBezTo>
                  <a:pt x="1847749" y="3168353"/>
                  <a:pt x="1844710" y="3165313"/>
                  <a:pt x="1842277" y="3162881"/>
                </a:cubicBezTo>
                <a:cubicBezTo>
                  <a:pt x="1825253" y="3158017"/>
                  <a:pt x="1814309" y="3143424"/>
                  <a:pt x="1809445" y="3119104"/>
                </a:cubicBezTo>
                <a:cubicBezTo>
                  <a:pt x="1807013" y="3111807"/>
                  <a:pt x="1800933" y="3099647"/>
                  <a:pt x="1791205" y="3082623"/>
                </a:cubicBezTo>
                <a:cubicBezTo>
                  <a:pt x="1783908" y="3087487"/>
                  <a:pt x="1782692" y="3094783"/>
                  <a:pt x="1787557" y="3104511"/>
                </a:cubicBezTo>
                <a:cubicBezTo>
                  <a:pt x="1787557" y="3106944"/>
                  <a:pt x="1788772" y="3108159"/>
                  <a:pt x="1791205" y="3108159"/>
                </a:cubicBezTo>
                <a:cubicBezTo>
                  <a:pt x="1798501" y="3113024"/>
                  <a:pt x="1802757" y="3117888"/>
                  <a:pt x="1803973" y="3122752"/>
                </a:cubicBezTo>
                <a:cubicBezTo>
                  <a:pt x="1805189" y="3127616"/>
                  <a:pt x="1805797" y="3132480"/>
                  <a:pt x="1805797" y="3137344"/>
                </a:cubicBezTo>
                <a:lnTo>
                  <a:pt x="1798501" y="3148288"/>
                </a:lnTo>
                <a:cubicBezTo>
                  <a:pt x="1796069" y="3145856"/>
                  <a:pt x="1794245" y="3142208"/>
                  <a:pt x="1793029" y="3137344"/>
                </a:cubicBezTo>
                <a:cubicBezTo>
                  <a:pt x="1791813" y="3132480"/>
                  <a:pt x="1788772" y="3128832"/>
                  <a:pt x="1783908" y="3126400"/>
                </a:cubicBezTo>
                <a:cubicBezTo>
                  <a:pt x="1783908" y="3116672"/>
                  <a:pt x="1780260" y="3109983"/>
                  <a:pt x="1772964" y="3106335"/>
                </a:cubicBezTo>
                <a:cubicBezTo>
                  <a:pt x="1765668" y="3102687"/>
                  <a:pt x="1760804" y="3100863"/>
                  <a:pt x="1758372" y="3100863"/>
                </a:cubicBezTo>
                <a:cubicBezTo>
                  <a:pt x="1753508" y="3093567"/>
                  <a:pt x="1751076" y="3087487"/>
                  <a:pt x="1751076" y="3082623"/>
                </a:cubicBezTo>
                <a:cubicBezTo>
                  <a:pt x="1751076" y="3068031"/>
                  <a:pt x="1742563" y="3051006"/>
                  <a:pt x="1725539" y="3031550"/>
                </a:cubicBezTo>
                <a:cubicBezTo>
                  <a:pt x="1725539" y="3029118"/>
                  <a:pt x="1723107" y="3025470"/>
                  <a:pt x="1718243" y="3020606"/>
                </a:cubicBezTo>
                <a:cubicBezTo>
                  <a:pt x="1713379" y="3015741"/>
                  <a:pt x="1709731" y="3010877"/>
                  <a:pt x="1707299" y="3006013"/>
                </a:cubicBezTo>
                <a:cubicBezTo>
                  <a:pt x="1704867" y="3003581"/>
                  <a:pt x="1701827" y="3000541"/>
                  <a:pt x="1698179" y="2996893"/>
                </a:cubicBezTo>
                <a:cubicBezTo>
                  <a:pt x="1694530" y="2993245"/>
                  <a:pt x="1691491" y="2990205"/>
                  <a:pt x="1689058" y="2987773"/>
                </a:cubicBezTo>
                <a:lnTo>
                  <a:pt x="1681762" y="2991421"/>
                </a:lnTo>
                <a:cubicBezTo>
                  <a:pt x="1674466" y="2971964"/>
                  <a:pt x="1663522" y="2963452"/>
                  <a:pt x="1648930" y="2965885"/>
                </a:cubicBezTo>
                <a:cubicBezTo>
                  <a:pt x="1646498" y="2953724"/>
                  <a:pt x="1645281" y="2946428"/>
                  <a:pt x="1645281" y="2943996"/>
                </a:cubicBezTo>
                <a:cubicBezTo>
                  <a:pt x="1637985" y="2926972"/>
                  <a:pt x="1630689" y="2914812"/>
                  <a:pt x="1623393" y="2907515"/>
                </a:cubicBezTo>
                <a:cubicBezTo>
                  <a:pt x="1620961" y="2907515"/>
                  <a:pt x="1617313" y="2907515"/>
                  <a:pt x="1612449" y="2907515"/>
                </a:cubicBezTo>
                <a:cubicBezTo>
                  <a:pt x="1607585" y="2907515"/>
                  <a:pt x="1602721" y="2905083"/>
                  <a:pt x="1597857" y="2900219"/>
                </a:cubicBezTo>
                <a:cubicBezTo>
                  <a:pt x="1602721" y="2897787"/>
                  <a:pt x="1608801" y="2895963"/>
                  <a:pt x="1616097" y="2894747"/>
                </a:cubicBezTo>
                <a:cubicBezTo>
                  <a:pt x="1623393" y="2893531"/>
                  <a:pt x="1625825" y="2891707"/>
                  <a:pt x="1623393" y="2889275"/>
                </a:cubicBezTo>
                <a:cubicBezTo>
                  <a:pt x="1591776" y="2877115"/>
                  <a:pt x="1575968" y="2871035"/>
                  <a:pt x="1575968" y="2871035"/>
                </a:cubicBezTo>
                <a:cubicBezTo>
                  <a:pt x="1573536" y="2871035"/>
                  <a:pt x="1571104" y="2867387"/>
                  <a:pt x="1568672" y="2860090"/>
                </a:cubicBezTo>
                <a:lnTo>
                  <a:pt x="1590560" y="2867387"/>
                </a:lnTo>
                <a:lnTo>
                  <a:pt x="1586912" y="2860090"/>
                </a:lnTo>
                <a:cubicBezTo>
                  <a:pt x="1589344" y="2847930"/>
                  <a:pt x="1586912" y="2841850"/>
                  <a:pt x="1579616" y="2841850"/>
                </a:cubicBezTo>
                <a:cubicBezTo>
                  <a:pt x="1572320" y="2841850"/>
                  <a:pt x="1567456" y="2841850"/>
                  <a:pt x="1565024" y="2841850"/>
                </a:cubicBezTo>
                <a:cubicBezTo>
                  <a:pt x="1565024" y="2824825"/>
                  <a:pt x="1562592" y="2815097"/>
                  <a:pt x="1557728" y="2812665"/>
                </a:cubicBezTo>
                <a:cubicBezTo>
                  <a:pt x="1562592" y="2812665"/>
                  <a:pt x="1565024" y="2810233"/>
                  <a:pt x="1565024" y="2805369"/>
                </a:cubicBezTo>
                <a:cubicBezTo>
                  <a:pt x="1560160" y="2802937"/>
                  <a:pt x="1555903" y="2800505"/>
                  <a:pt x="1552255" y="2798073"/>
                </a:cubicBezTo>
                <a:cubicBezTo>
                  <a:pt x="1548607" y="2795641"/>
                  <a:pt x="1545567" y="2793209"/>
                  <a:pt x="1543135" y="2790777"/>
                </a:cubicBezTo>
                <a:cubicBezTo>
                  <a:pt x="1543135" y="2793209"/>
                  <a:pt x="1543743" y="2796249"/>
                  <a:pt x="1544959" y="2799897"/>
                </a:cubicBezTo>
                <a:cubicBezTo>
                  <a:pt x="1546175" y="2803545"/>
                  <a:pt x="1543135" y="2805369"/>
                  <a:pt x="1535839" y="2805369"/>
                </a:cubicBezTo>
                <a:cubicBezTo>
                  <a:pt x="1535839" y="2805369"/>
                  <a:pt x="1534623" y="2799289"/>
                  <a:pt x="1532191" y="2787129"/>
                </a:cubicBezTo>
                <a:cubicBezTo>
                  <a:pt x="1532191" y="2787129"/>
                  <a:pt x="1531583" y="2787737"/>
                  <a:pt x="1530367" y="2788953"/>
                </a:cubicBezTo>
                <a:cubicBezTo>
                  <a:pt x="1529151" y="2790169"/>
                  <a:pt x="1528543" y="2791993"/>
                  <a:pt x="1528543" y="2794425"/>
                </a:cubicBezTo>
                <a:cubicBezTo>
                  <a:pt x="1528543" y="2782265"/>
                  <a:pt x="1527327" y="2771321"/>
                  <a:pt x="1524895" y="2761592"/>
                </a:cubicBezTo>
                <a:cubicBezTo>
                  <a:pt x="1510303" y="2778617"/>
                  <a:pt x="1503007" y="2787129"/>
                  <a:pt x="1503007" y="2787129"/>
                </a:cubicBezTo>
                <a:lnTo>
                  <a:pt x="1503007" y="2776185"/>
                </a:lnTo>
                <a:cubicBezTo>
                  <a:pt x="1507871" y="2768888"/>
                  <a:pt x="1512735" y="2760984"/>
                  <a:pt x="1517599" y="2752472"/>
                </a:cubicBezTo>
                <a:cubicBezTo>
                  <a:pt x="1522463" y="2743960"/>
                  <a:pt x="1528543" y="2734840"/>
                  <a:pt x="1535839" y="2725111"/>
                </a:cubicBezTo>
                <a:lnTo>
                  <a:pt x="1510303" y="2703223"/>
                </a:lnTo>
                <a:lnTo>
                  <a:pt x="1524895" y="2670390"/>
                </a:lnTo>
                <a:cubicBezTo>
                  <a:pt x="1517599" y="2670390"/>
                  <a:pt x="1512735" y="2671606"/>
                  <a:pt x="1510303" y="2674038"/>
                </a:cubicBezTo>
                <a:cubicBezTo>
                  <a:pt x="1512735" y="2669174"/>
                  <a:pt x="1513951" y="2663702"/>
                  <a:pt x="1513951" y="2657622"/>
                </a:cubicBezTo>
                <a:cubicBezTo>
                  <a:pt x="1513951" y="2651542"/>
                  <a:pt x="1512735" y="2646070"/>
                  <a:pt x="1510303" y="2641206"/>
                </a:cubicBezTo>
                <a:cubicBezTo>
                  <a:pt x="1510303" y="2633910"/>
                  <a:pt x="1506655" y="2624181"/>
                  <a:pt x="1499359" y="2612021"/>
                </a:cubicBezTo>
                <a:cubicBezTo>
                  <a:pt x="1492062" y="2599861"/>
                  <a:pt x="1489630" y="2587701"/>
                  <a:pt x="1492062" y="2575540"/>
                </a:cubicBezTo>
                <a:cubicBezTo>
                  <a:pt x="1494494" y="2573108"/>
                  <a:pt x="1495103" y="2570068"/>
                  <a:pt x="1493886" y="2566420"/>
                </a:cubicBezTo>
                <a:cubicBezTo>
                  <a:pt x="1492670" y="2562772"/>
                  <a:pt x="1492062" y="2559732"/>
                  <a:pt x="1492062" y="2557300"/>
                </a:cubicBezTo>
                <a:cubicBezTo>
                  <a:pt x="1487198" y="2545140"/>
                  <a:pt x="1487198" y="2530547"/>
                  <a:pt x="1492062" y="2513523"/>
                </a:cubicBezTo>
                <a:cubicBezTo>
                  <a:pt x="1496927" y="2511091"/>
                  <a:pt x="1499359" y="2508659"/>
                  <a:pt x="1499359" y="2506227"/>
                </a:cubicBezTo>
                <a:cubicBezTo>
                  <a:pt x="1494494" y="2501363"/>
                  <a:pt x="1489630" y="2498931"/>
                  <a:pt x="1484766" y="2498931"/>
                </a:cubicBezTo>
                <a:lnTo>
                  <a:pt x="1484766" y="2477042"/>
                </a:lnTo>
                <a:lnTo>
                  <a:pt x="1488414" y="2455154"/>
                </a:lnTo>
                <a:cubicBezTo>
                  <a:pt x="1488414" y="2445426"/>
                  <a:pt x="1487198" y="2436914"/>
                  <a:pt x="1484766" y="2429617"/>
                </a:cubicBezTo>
                <a:cubicBezTo>
                  <a:pt x="1484766" y="2429617"/>
                  <a:pt x="1477470" y="2406513"/>
                  <a:pt x="1462878" y="2360304"/>
                </a:cubicBezTo>
                <a:cubicBezTo>
                  <a:pt x="1460446" y="2357872"/>
                  <a:pt x="1456797" y="2349968"/>
                  <a:pt x="1451933" y="2336592"/>
                </a:cubicBezTo>
                <a:cubicBezTo>
                  <a:pt x="1447069" y="2323215"/>
                  <a:pt x="1439773" y="2312879"/>
                  <a:pt x="1430045" y="2305583"/>
                </a:cubicBezTo>
                <a:cubicBezTo>
                  <a:pt x="1425181" y="2303151"/>
                  <a:pt x="1419709" y="2298287"/>
                  <a:pt x="1413629" y="2290991"/>
                </a:cubicBezTo>
                <a:cubicBezTo>
                  <a:pt x="1410589" y="2287343"/>
                  <a:pt x="1408005" y="2283999"/>
                  <a:pt x="1405877" y="2280958"/>
                </a:cubicBezTo>
                <a:lnTo>
                  <a:pt x="1401591" y="2273946"/>
                </a:lnTo>
                <a:lnTo>
                  <a:pt x="1399036" y="2276398"/>
                </a:lnTo>
                <a:cubicBezTo>
                  <a:pt x="1390524" y="2283695"/>
                  <a:pt x="1383836" y="2290991"/>
                  <a:pt x="1378972" y="2298287"/>
                </a:cubicBezTo>
                <a:cubicBezTo>
                  <a:pt x="1376540" y="2298287"/>
                  <a:pt x="1375324" y="2300719"/>
                  <a:pt x="1375324" y="2305583"/>
                </a:cubicBezTo>
                <a:cubicBezTo>
                  <a:pt x="1375324" y="2305583"/>
                  <a:pt x="1375324" y="2306799"/>
                  <a:pt x="1375324" y="2309231"/>
                </a:cubicBezTo>
                <a:cubicBezTo>
                  <a:pt x="1375324" y="2311663"/>
                  <a:pt x="1374108" y="2312879"/>
                  <a:pt x="1371676" y="2312879"/>
                </a:cubicBezTo>
                <a:cubicBezTo>
                  <a:pt x="1359515" y="2312879"/>
                  <a:pt x="1352219" y="2320175"/>
                  <a:pt x="1349787" y="2334768"/>
                </a:cubicBezTo>
                <a:cubicBezTo>
                  <a:pt x="1349787" y="2334768"/>
                  <a:pt x="1348571" y="2335983"/>
                  <a:pt x="1346139" y="2338416"/>
                </a:cubicBezTo>
                <a:cubicBezTo>
                  <a:pt x="1343707" y="2340848"/>
                  <a:pt x="1341275" y="2342064"/>
                  <a:pt x="1338843" y="2342064"/>
                </a:cubicBezTo>
                <a:lnTo>
                  <a:pt x="1309659" y="2360304"/>
                </a:lnTo>
                <a:cubicBezTo>
                  <a:pt x="1292634" y="2377328"/>
                  <a:pt x="1284122" y="2385841"/>
                  <a:pt x="1284122" y="2385841"/>
                </a:cubicBezTo>
                <a:cubicBezTo>
                  <a:pt x="1279258" y="2388272"/>
                  <a:pt x="1275002" y="2391921"/>
                  <a:pt x="1271354" y="2396785"/>
                </a:cubicBezTo>
                <a:cubicBezTo>
                  <a:pt x="1267706" y="2401649"/>
                  <a:pt x="1263450" y="2405297"/>
                  <a:pt x="1258585" y="2407729"/>
                </a:cubicBezTo>
                <a:cubicBezTo>
                  <a:pt x="1253721" y="2407729"/>
                  <a:pt x="1251289" y="2410161"/>
                  <a:pt x="1251289" y="2415025"/>
                </a:cubicBezTo>
                <a:lnTo>
                  <a:pt x="1109014" y="2517171"/>
                </a:lnTo>
                <a:cubicBezTo>
                  <a:pt x="1033621" y="2568244"/>
                  <a:pt x="986196" y="2601077"/>
                  <a:pt x="966739" y="2615669"/>
                </a:cubicBezTo>
                <a:cubicBezTo>
                  <a:pt x="920531" y="2644854"/>
                  <a:pt x="887698" y="2675255"/>
                  <a:pt x="868242" y="2706871"/>
                </a:cubicBezTo>
                <a:cubicBezTo>
                  <a:pt x="865810" y="2711735"/>
                  <a:pt x="862162" y="2717207"/>
                  <a:pt x="857297" y="2723287"/>
                </a:cubicBezTo>
                <a:cubicBezTo>
                  <a:pt x="852433" y="2729368"/>
                  <a:pt x="848785" y="2737272"/>
                  <a:pt x="846353" y="2747000"/>
                </a:cubicBezTo>
                <a:cubicBezTo>
                  <a:pt x="807440" y="2805369"/>
                  <a:pt x="787984" y="2834554"/>
                  <a:pt x="787984" y="2834554"/>
                </a:cubicBezTo>
                <a:lnTo>
                  <a:pt x="777040" y="2867387"/>
                </a:lnTo>
                <a:cubicBezTo>
                  <a:pt x="777040" y="2872250"/>
                  <a:pt x="774608" y="2878331"/>
                  <a:pt x="769744" y="2885627"/>
                </a:cubicBezTo>
                <a:cubicBezTo>
                  <a:pt x="764880" y="2892923"/>
                  <a:pt x="762447" y="2899003"/>
                  <a:pt x="762447" y="2903867"/>
                </a:cubicBezTo>
                <a:cubicBezTo>
                  <a:pt x="760015" y="2906299"/>
                  <a:pt x="756975" y="2909947"/>
                  <a:pt x="753327" y="2914812"/>
                </a:cubicBezTo>
                <a:cubicBezTo>
                  <a:pt x="749679" y="2919675"/>
                  <a:pt x="747855" y="2923323"/>
                  <a:pt x="747855" y="2925756"/>
                </a:cubicBezTo>
                <a:cubicBezTo>
                  <a:pt x="750287" y="2928188"/>
                  <a:pt x="749071" y="2933052"/>
                  <a:pt x="744207" y="2940348"/>
                </a:cubicBezTo>
                <a:cubicBezTo>
                  <a:pt x="741775" y="2942780"/>
                  <a:pt x="739343" y="2945212"/>
                  <a:pt x="736911" y="2947644"/>
                </a:cubicBezTo>
                <a:cubicBezTo>
                  <a:pt x="734479" y="2950076"/>
                  <a:pt x="733263" y="2953724"/>
                  <a:pt x="733263" y="2958588"/>
                </a:cubicBezTo>
                <a:cubicBezTo>
                  <a:pt x="733263" y="2961020"/>
                  <a:pt x="732047" y="2964061"/>
                  <a:pt x="729615" y="2967709"/>
                </a:cubicBezTo>
                <a:cubicBezTo>
                  <a:pt x="727183" y="2971357"/>
                  <a:pt x="724751" y="2975613"/>
                  <a:pt x="722319" y="2980477"/>
                </a:cubicBezTo>
                <a:cubicBezTo>
                  <a:pt x="722319" y="2982909"/>
                  <a:pt x="720495" y="2986557"/>
                  <a:pt x="716847" y="2991421"/>
                </a:cubicBezTo>
                <a:cubicBezTo>
                  <a:pt x="713198" y="2996285"/>
                  <a:pt x="710158" y="2999933"/>
                  <a:pt x="707726" y="3002365"/>
                </a:cubicBezTo>
                <a:cubicBezTo>
                  <a:pt x="702862" y="3012093"/>
                  <a:pt x="701646" y="3020606"/>
                  <a:pt x="704078" y="3027902"/>
                </a:cubicBezTo>
                <a:cubicBezTo>
                  <a:pt x="701646" y="3037630"/>
                  <a:pt x="695566" y="3046750"/>
                  <a:pt x="685838" y="3055262"/>
                </a:cubicBezTo>
                <a:cubicBezTo>
                  <a:pt x="676110" y="3063775"/>
                  <a:pt x="666382" y="3069247"/>
                  <a:pt x="656653" y="3071679"/>
                </a:cubicBezTo>
                <a:cubicBezTo>
                  <a:pt x="639629" y="3071679"/>
                  <a:pt x="629901" y="3075327"/>
                  <a:pt x="627469" y="3082623"/>
                </a:cubicBezTo>
                <a:lnTo>
                  <a:pt x="638413" y="3082623"/>
                </a:lnTo>
                <a:cubicBezTo>
                  <a:pt x="633549" y="3082623"/>
                  <a:pt x="628685" y="3086271"/>
                  <a:pt x="623821" y="3093567"/>
                </a:cubicBezTo>
                <a:cubicBezTo>
                  <a:pt x="621389" y="3093567"/>
                  <a:pt x="617741" y="3094783"/>
                  <a:pt x="612876" y="3097215"/>
                </a:cubicBezTo>
                <a:cubicBezTo>
                  <a:pt x="608012" y="3099647"/>
                  <a:pt x="603148" y="3103295"/>
                  <a:pt x="598284" y="3108159"/>
                </a:cubicBezTo>
                <a:cubicBezTo>
                  <a:pt x="581260" y="3115456"/>
                  <a:pt x="567884" y="3119104"/>
                  <a:pt x="558155" y="3119104"/>
                </a:cubicBezTo>
                <a:lnTo>
                  <a:pt x="543563" y="3122752"/>
                </a:lnTo>
                <a:cubicBezTo>
                  <a:pt x="541131" y="3122752"/>
                  <a:pt x="537483" y="3120320"/>
                  <a:pt x="532619" y="3115456"/>
                </a:cubicBezTo>
                <a:lnTo>
                  <a:pt x="528971" y="3108159"/>
                </a:lnTo>
                <a:cubicBezTo>
                  <a:pt x="521675" y="3105727"/>
                  <a:pt x="515594" y="3104511"/>
                  <a:pt x="510730" y="3104511"/>
                </a:cubicBezTo>
                <a:cubicBezTo>
                  <a:pt x="505866" y="3104511"/>
                  <a:pt x="501002" y="3105727"/>
                  <a:pt x="496138" y="3108159"/>
                </a:cubicBezTo>
                <a:cubicBezTo>
                  <a:pt x="491274" y="3120320"/>
                  <a:pt x="490058" y="3128832"/>
                  <a:pt x="492490" y="3133696"/>
                </a:cubicBezTo>
                <a:cubicBezTo>
                  <a:pt x="492490" y="3136128"/>
                  <a:pt x="488842" y="3137344"/>
                  <a:pt x="481546" y="3137344"/>
                </a:cubicBezTo>
                <a:cubicBezTo>
                  <a:pt x="474250" y="3137344"/>
                  <a:pt x="469386" y="3138560"/>
                  <a:pt x="466953" y="3140992"/>
                </a:cubicBezTo>
                <a:cubicBezTo>
                  <a:pt x="459657" y="3136128"/>
                  <a:pt x="451145" y="3130656"/>
                  <a:pt x="441417" y="3124576"/>
                </a:cubicBezTo>
                <a:cubicBezTo>
                  <a:pt x="431689" y="3118496"/>
                  <a:pt x="423177" y="3113024"/>
                  <a:pt x="415880" y="3108159"/>
                </a:cubicBezTo>
                <a:cubicBezTo>
                  <a:pt x="413448" y="3108159"/>
                  <a:pt x="409192" y="3108768"/>
                  <a:pt x="403112" y="3109983"/>
                </a:cubicBezTo>
                <a:cubicBezTo>
                  <a:pt x="397032" y="3111200"/>
                  <a:pt x="391560" y="3110592"/>
                  <a:pt x="386696" y="3108159"/>
                </a:cubicBezTo>
                <a:cubicBezTo>
                  <a:pt x="379400" y="3105727"/>
                  <a:pt x="372104" y="3099647"/>
                  <a:pt x="364807" y="3089919"/>
                </a:cubicBezTo>
                <a:cubicBezTo>
                  <a:pt x="362375" y="3082623"/>
                  <a:pt x="358727" y="3075327"/>
                  <a:pt x="353863" y="3068031"/>
                </a:cubicBezTo>
                <a:cubicBezTo>
                  <a:pt x="339271" y="3060735"/>
                  <a:pt x="330759" y="3051006"/>
                  <a:pt x="328327" y="3038846"/>
                </a:cubicBezTo>
                <a:lnTo>
                  <a:pt x="313734" y="3035198"/>
                </a:lnTo>
                <a:cubicBezTo>
                  <a:pt x="291846" y="3032766"/>
                  <a:pt x="280902" y="3019389"/>
                  <a:pt x="280902" y="2995069"/>
                </a:cubicBezTo>
                <a:lnTo>
                  <a:pt x="280902" y="2984125"/>
                </a:lnTo>
                <a:lnTo>
                  <a:pt x="266309" y="2980477"/>
                </a:lnTo>
                <a:lnTo>
                  <a:pt x="262661" y="2973181"/>
                </a:lnTo>
                <a:lnTo>
                  <a:pt x="229829" y="2962236"/>
                </a:lnTo>
                <a:cubicBezTo>
                  <a:pt x="229829" y="2962236"/>
                  <a:pt x="223748" y="2952508"/>
                  <a:pt x="211588" y="2933052"/>
                </a:cubicBezTo>
                <a:cubicBezTo>
                  <a:pt x="199428" y="2925756"/>
                  <a:pt x="193348" y="2912379"/>
                  <a:pt x="193348" y="2892923"/>
                </a:cubicBezTo>
                <a:lnTo>
                  <a:pt x="193348" y="2860090"/>
                </a:lnTo>
                <a:cubicBezTo>
                  <a:pt x="193348" y="2852794"/>
                  <a:pt x="188484" y="2846714"/>
                  <a:pt x="178756" y="2841850"/>
                </a:cubicBezTo>
                <a:cubicBezTo>
                  <a:pt x="173891" y="2832122"/>
                  <a:pt x="173891" y="2822394"/>
                  <a:pt x="178756" y="2812665"/>
                </a:cubicBezTo>
                <a:cubicBezTo>
                  <a:pt x="183620" y="2812665"/>
                  <a:pt x="186052" y="2807801"/>
                  <a:pt x="186052" y="2798073"/>
                </a:cubicBezTo>
                <a:cubicBezTo>
                  <a:pt x="188484" y="2790777"/>
                  <a:pt x="190916" y="2784089"/>
                  <a:pt x="193348" y="2778009"/>
                </a:cubicBezTo>
                <a:cubicBezTo>
                  <a:pt x="195780" y="2771928"/>
                  <a:pt x="198212" y="2766456"/>
                  <a:pt x="200644" y="2761592"/>
                </a:cubicBezTo>
                <a:lnTo>
                  <a:pt x="193348" y="2761592"/>
                </a:lnTo>
                <a:cubicBezTo>
                  <a:pt x="200644" y="2759160"/>
                  <a:pt x="204292" y="2750648"/>
                  <a:pt x="204292" y="2736056"/>
                </a:cubicBezTo>
                <a:cubicBezTo>
                  <a:pt x="204292" y="2723896"/>
                  <a:pt x="205508" y="2714167"/>
                  <a:pt x="207940" y="2706871"/>
                </a:cubicBezTo>
                <a:cubicBezTo>
                  <a:pt x="227397" y="2682551"/>
                  <a:pt x="238341" y="2667958"/>
                  <a:pt x="240773" y="2663094"/>
                </a:cubicBezTo>
                <a:cubicBezTo>
                  <a:pt x="243205" y="2660662"/>
                  <a:pt x="245637" y="2658230"/>
                  <a:pt x="248069" y="2655798"/>
                </a:cubicBezTo>
                <a:cubicBezTo>
                  <a:pt x="250501" y="2653366"/>
                  <a:pt x="251717" y="2649718"/>
                  <a:pt x="251717" y="2644854"/>
                </a:cubicBezTo>
                <a:lnTo>
                  <a:pt x="251717" y="2641206"/>
                </a:lnTo>
                <a:cubicBezTo>
                  <a:pt x="266309" y="2614453"/>
                  <a:pt x="273605" y="2596213"/>
                  <a:pt x="273605" y="2586485"/>
                </a:cubicBezTo>
                <a:cubicBezTo>
                  <a:pt x="273605" y="2586485"/>
                  <a:pt x="274214" y="2585877"/>
                  <a:pt x="275430" y="2584661"/>
                </a:cubicBezTo>
                <a:cubicBezTo>
                  <a:pt x="276645" y="2583445"/>
                  <a:pt x="278470" y="2582836"/>
                  <a:pt x="280902" y="2582836"/>
                </a:cubicBezTo>
                <a:cubicBezTo>
                  <a:pt x="285766" y="2575540"/>
                  <a:pt x="293062" y="2566420"/>
                  <a:pt x="302790" y="2555476"/>
                </a:cubicBezTo>
                <a:cubicBezTo>
                  <a:pt x="312518" y="2544532"/>
                  <a:pt x="322246" y="2536628"/>
                  <a:pt x="331975" y="2531763"/>
                </a:cubicBezTo>
                <a:cubicBezTo>
                  <a:pt x="341703" y="2529332"/>
                  <a:pt x="348999" y="2520819"/>
                  <a:pt x="353863" y="2506227"/>
                </a:cubicBezTo>
                <a:cubicBezTo>
                  <a:pt x="378184" y="2442994"/>
                  <a:pt x="413448" y="2368816"/>
                  <a:pt x="459657" y="2283695"/>
                </a:cubicBezTo>
                <a:cubicBezTo>
                  <a:pt x="462089" y="2276398"/>
                  <a:pt x="468169" y="2265454"/>
                  <a:pt x="477898" y="2250862"/>
                </a:cubicBezTo>
                <a:cubicBezTo>
                  <a:pt x="482762" y="2248430"/>
                  <a:pt x="485194" y="2244782"/>
                  <a:pt x="485194" y="2239918"/>
                </a:cubicBezTo>
                <a:cubicBezTo>
                  <a:pt x="470601" y="2247214"/>
                  <a:pt x="462089" y="2255726"/>
                  <a:pt x="459657" y="2265454"/>
                </a:cubicBezTo>
                <a:lnTo>
                  <a:pt x="445065" y="2280046"/>
                </a:lnTo>
                <a:cubicBezTo>
                  <a:pt x="437769" y="2280046"/>
                  <a:pt x="434121" y="2281262"/>
                  <a:pt x="434121" y="2283695"/>
                </a:cubicBezTo>
                <a:cubicBezTo>
                  <a:pt x="417096" y="2293423"/>
                  <a:pt x="403720" y="2297071"/>
                  <a:pt x="393992" y="2294639"/>
                </a:cubicBezTo>
                <a:cubicBezTo>
                  <a:pt x="393992" y="2292206"/>
                  <a:pt x="391560" y="2288558"/>
                  <a:pt x="386696" y="2283695"/>
                </a:cubicBezTo>
                <a:lnTo>
                  <a:pt x="346567" y="2305583"/>
                </a:lnTo>
                <a:lnTo>
                  <a:pt x="346567" y="2294639"/>
                </a:lnTo>
                <a:cubicBezTo>
                  <a:pt x="346567" y="2284910"/>
                  <a:pt x="344135" y="2280046"/>
                  <a:pt x="339271" y="2280046"/>
                </a:cubicBezTo>
                <a:lnTo>
                  <a:pt x="339271" y="2254510"/>
                </a:lnTo>
                <a:lnTo>
                  <a:pt x="324679" y="2250862"/>
                </a:lnTo>
                <a:cubicBezTo>
                  <a:pt x="324679" y="2243566"/>
                  <a:pt x="325894" y="2238702"/>
                  <a:pt x="328327" y="2236270"/>
                </a:cubicBezTo>
                <a:cubicBezTo>
                  <a:pt x="328327" y="2228973"/>
                  <a:pt x="325894" y="2221677"/>
                  <a:pt x="321030" y="2214381"/>
                </a:cubicBezTo>
                <a:cubicBezTo>
                  <a:pt x="321030" y="2211949"/>
                  <a:pt x="319206" y="2210125"/>
                  <a:pt x="315558" y="2208909"/>
                </a:cubicBezTo>
                <a:cubicBezTo>
                  <a:pt x="311910" y="2207693"/>
                  <a:pt x="308870" y="2208301"/>
                  <a:pt x="306438" y="2210733"/>
                </a:cubicBezTo>
                <a:cubicBezTo>
                  <a:pt x="304006" y="2213165"/>
                  <a:pt x="297926" y="2214381"/>
                  <a:pt x="288198" y="2214381"/>
                </a:cubicBezTo>
                <a:cubicBezTo>
                  <a:pt x="285766" y="2214381"/>
                  <a:pt x="283942" y="2214381"/>
                  <a:pt x="282726" y="2214381"/>
                </a:cubicBezTo>
                <a:cubicBezTo>
                  <a:pt x="281510" y="2214381"/>
                  <a:pt x="280902" y="2214381"/>
                  <a:pt x="280902" y="2214381"/>
                </a:cubicBezTo>
                <a:cubicBezTo>
                  <a:pt x="276037" y="2209517"/>
                  <a:pt x="273605" y="2203437"/>
                  <a:pt x="273605" y="2196141"/>
                </a:cubicBezTo>
                <a:cubicBezTo>
                  <a:pt x="271173" y="2181548"/>
                  <a:pt x="269957" y="2162092"/>
                  <a:pt x="269957" y="2137771"/>
                </a:cubicBezTo>
                <a:lnTo>
                  <a:pt x="266309" y="2079402"/>
                </a:lnTo>
                <a:cubicBezTo>
                  <a:pt x="266309" y="2069674"/>
                  <a:pt x="262661" y="2064810"/>
                  <a:pt x="255365" y="2064810"/>
                </a:cubicBezTo>
                <a:cubicBezTo>
                  <a:pt x="238341" y="2057514"/>
                  <a:pt x="228613" y="2051434"/>
                  <a:pt x="226180" y="2046569"/>
                </a:cubicBezTo>
                <a:cubicBezTo>
                  <a:pt x="216452" y="2036841"/>
                  <a:pt x="212804" y="2025897"/>
                  <a:pt x="215236" y="2013737"/>
                </a:cubicBezTo>
                <a:lnTo>
                  <a:pt x="226180" y="2010089"/>
                </a:lnTo>
                <a:lnTo>
                  <a:pt x="233477" y="1995496"/>
                </a:lnTo>
                <a:cubicBezTo>
                  <a:pt x="245637" y="1988200"/>
                  <a:pt x="250501" y="1978472"/>
                  <a:pt x="248069" y="1966312"/>
                </a:cubicBezTo>
                <a:cubicBezTo>
                  <a:pt x="248069" y="1959016"/>
                  <a:pt x="249285" y="1954152"/>
                  <a:pt x="251717" y="1951720"/>
                </a:cubicBezTo>
                <a:lnTo>
                  <a:pt x="255365" y="1937127"/>
                </a:lnTo>
                <a:cubicBezTo>
                  <a:pt x="257797" y="1937127"/>
                  <a:pt x="259621" y="1936519"/>
                  <a:pt x="260837" y="1935303"/>
                </a:cubicBezTo>
                <a:cubicBezTo>
                  <a:pt x="262053" y="1934087"/>
                  <a:pt x="262661" y="1933479"/>
                  <a:pt x="262661" y="1933479"/>
                </a:cubicBezTo>
                <a:cubicBezTo>
                  <a:pt x="265093" y="1931047"/>
                  <a:pt x="266309" y="1926183"/>
                  <a:pt x="266309" y="1918887"/>
                </a:cubicBezTo>
                <a:cubicBezTo>
                  <a:pt x="271173" y="1909159"/>
                  <a:pt x="273605" y="1901863"/>
                  <a:pt x="273605" y="1896998"/>
                </a:cubicBezTo>
                <a:cubicBezTo>
                  <a:pt x="280902" y="1887270"/>
                  <a:pt x="283334" y="1878758"/>
                  <a:pt x="280902" y="1871462"/>
                </a:cubicBezTo>
                <a:lnTo>
                  <a:pt x="280902" y="1864166"/>
                </a:lnTo>
                <a:cubicBezTo>
                  <a:pt x="283334" y="1859302"/>
                  <a:pt x="285158" y="1853829"/>
                  <a:pt x="286374" y="1847749"/>
                </a:cubicBezTo>
                <a:cubicBezTo>
                  <a:pt x="287590" y="1841669"/>
                  <a:pt x="289414" y="1836197"/>
                  <a:pt x="291846" y="1831333"/>
                </a:cubicBezTo>
                <a:lnTo>
                  <a:pt x="302790" y="1820389"/>
                </a:lnTo>
                <a:cubicBezTo>
                  <a:pt x="307654" y="1815525"/>
                  <a:pt x="313734" y="1808837"/>
                  <a:pt x="321030" y="1800325"/>
                </a:cubicBezTo>
                <a:cubicBezTo>
                  <a:pt x="328327" y="1791812"/>
                  <a:pt x="335623" y="1785124"/>
                  <a:pt x="342919" y="1780260"/>
                </a:cubicBezTo>
                <a:cubicBezTo>
                  <a:pt x="345351" y="1777828"/>
                  <a:pt x="346567" y="1774788"/>
                  <a:pt x="346567" y="1771140"/>
                </a:cubicBezTo>
                <a:cubicBezTo>
                  <a:pt x="346567" y="1767492"/>
                  <a:pt x="347783" y="1764452"/>
                  <a:pt x="350215" y="1762020"/>
                </a:cubicBezTo>
                <a:cubicBezTo>
                  <a:pt x="359943" y="1764452"/>
                  <a:pt x="368455" y="1762020"/>
                  <a:pt x="375752" y="1754724"/>
                </a:cubicBezTo>
                <a:lnTo>
                  <a:pt x="404936" y="1729187"/>
                </a:lnTo>
                <a:lnTo>
                  <a:pt x="408584" y="1729187"/>
                </a:lnTo>
                <a:cubicBezTo>
                  <a:pt x="418312" y="1719459"/>
                  <a:pt x="423177" y="1714595"/>
                  <a:pt x="423177" y="1714595"/>
                </a:cubicBezTo>
                <a:cubicBezTo>
                  <a:pt x="428041" y="1712163"/>
                  <a:pt x="432905" y="1704866"/>
                  <a:pt x="437769" y="1692706"/>
                </a:cubicBezTo>
                <a:cubicBezTo>
                  <a:pt x="437769" y="1692706"/>
                  <a:pt x="438377" y="1692706"/>
                  <a:pt x="439593" y="1692706"/>
                </a:cubicBezTo>
                <a:cubicBezTo>
                  <a:pt x="440809" y="1692706"/>
                  <a:pt x="441417" y="1692706"/>
                  <a:pt x="441417" y="1692706"/>
                </a:cubicBezTo>
                <a:cubicBezTo>
                  <a:pt x="451145" y="1687842"/>
                  <a:pt x="462089" y="1676898"/>
                  <a:pt x="474250" y="1659874"/>
                </a:cubicBezTo>
                <a:cubicBezTo>
                  <a:pt x="479114" y="1650145"/>
                  <a:pt x="485194" y="1642849"/>
                  <a:pt x="492490" y="1637985"/>
                </a:cubicBezTo>
                <a:cubicBezTo>
                  <a:pt x="502218" y="1635553"/>
                  <a:pt x="513162" y="1625825"/>
                  <a:pt x="525323" y="1608801"/>
                </a:cubicBezTo>
                <a:cubicBezTo>
                  <a:pt x="530187" y="1594208"/>
                  <a:pt x="539915" y="1575968"/>
                  <a:pt x="554507" y="1554079"/>
                </a:cubicBezTo>
                <a:cubicBezTo>
                  <a:pt x="554507" y="1546783"/>
                  <a:pt x="556939" y="1539487"/>
                  <a:pt x="561803" y="1532191"/>
                </a:cubicBezTo>
                <a:lnTo>
                  <a:pt x="496138" y="1495710"/>
                </a:lnTo>
                <a:cubicBezTo>
                  <a:pt x="496138" y="1498142"/>
                  <a:pt x="490058" y="1505438"/>
                  <a:pt x="477898" y="1517599"/>
                </a:cubicBezTo>
                <a:lnTo>
                  <a:pt x="477898" y="1510302"/>
                </a:lnTo>
                <a:cubicBezTo>
                  <a:pt x="487626" y="1505438"/>
                  <a:pt x="492490" y="1500574"/>
                  <a:pt x="492490" y="1495710"/>
                </a:cubicBezTo>
                <a:cubicBezTo>
                  <a:pt x="490058" y="1490846"/>
                  <a:pt x="487626" y="1488414"/>
                  <a:pt x="485194" y="1488414"/>
                </a:cubicBezTo>
                <a:cubicBezTo>
                  <a:pt x="477898" y="1485982"/>
                  <a:pt x="473034" y="1484766"/>
                  <a:pt x="470601" y="1484766"/>
                </a:cubicBezTo>
                <a:cubicBezTo>
                  <a:pt x="468169" y="1484766"/>
                  <a:pt x="465737" y="1488414"/>
                  <a:pt x="463305" y="1495710"/>
                </a:cubicBezTo>
                <a:cubicBezTo>
                  <a:pt x="456009" y="1498142"/>
                  <a:pt x="452361" y="1503006"/>
                  <a:pt x="452361" y="1510302"/>
                </a:cubicBezTo>
                <a:cubicBezTo>
                  <a:pt x="445065" y="1522463"/>
                  <a:pt x="436553" y="1528543"/>
                  <a:pt x="426825" y="1528543"/>
                </a:cubicBezTo>
                <a:cubicBezTo>
                  <a:pt x="414664" y="1528543"/>
                  <a:pt x="404936" y="1529759"/>
                  <a:pt x="397640" y="1532191"/>
                </a:cubicBezTo>
                <a:cubicBezTo>
                  <a:pt x="380616" y="1546783"/>
                  <a:pt x="368455" y="1554079"/>
                  <a:pt x="361159" y="1554079"/>
                </a:cubicBezTo>
                <a:cubicBezTo>
                  <a:pt x="348999" y="1554079"/>
                  <a:pt x="339271" y="1556512"/>
                  <a:pt x="331975" y="1561376"/>
                </a:cubicBezTo>
                <a:lnTo>
                  <a:pt x="324679" y="1579616"/>
                </a:lnTo>
                <a:lnTo>
                  <a:pt x="310086" y="1568672"/>
                </a:lnTo>
                <a:cubicBezTo>
                  <a:pt x="312518" y="1566240"/>
                  <a:pt x="313734" y="1562592"/>
                  <a:pt x="313734" y="1557727"/>
                </a:cubicBezTo>
                <a:lnTo>
                  <a:pt x="306438" y="1554079"/>
                </a:lnTo>
                <a:lnTo>
                  <a:pt x="302790" y="1543135"/>
                </a:lnTo>
                <a:cubicBezTo>
                  <a:pt x="293062" y="1545567"/>
                  <a:pt x="285766" y="1549823"/>
                  <a:pt x="280902" y="1555903"/>
                </a:cubicBezTo>
                <a:cubicBezTo>
                  <a:pt x="276037" y="1561984"/>
                  <a:pt x="272389" y="1566240"/>
                  <a:pt x="269957" y="1568672"/>
                </a:cubicBezTo>
                <a:lnTo>
                  <a:pt x="262661" y="1583264"/>
                </a:lnTo>
                <a:cubicBezTo>
                  <a:pt x="260229" y="1590560"/>
                  <a:pt x="254149" y="1594208"/>
                  <a:pt x="244421" y="1594208"/>
                </a:cubicBezTo>
                <a:cubicBezTo>
                  <a:pt x="237125" y="1586912"/>
                  <a:pt x="233477" y="1580832"/>
                  <a:pt x="233477" y="1575968"/>
                </a:cubicBezTo>
                <a:cubicBezTo>
                  <a:pt x="233477" y="1571104"/>
                  <a:pt x="235301" y="1565024"/>
                  <a:pt x="238949" y="1557727"/>
                </a:cubicBezTo>
                <a:cubicBezTo>
                  <a:pt x="242597" y="1550431"/>
                  <a:pt x="245637" y="1544351"/>
                  <a:pt x="248069" y="1539487"/>
                </a:cubicBezTo>
                <a:lnTo>
                  <a:pt x="251717" y="1528543"/>
                </a:lnTo>
                <a:cubicBezTo>
                  <a:pt x="251717" y="1526111"/>
                  <a:pt x="253541" y="1523071"/>
                  <a:pt x="257189" y="1519423"/>
                </a:cubicBezTo>
                <a:cubicBezTo>
                  <a:pt x="260837" y="1515775"/>
                  <a:pt x="262661" y="1512735"/>
                  <a:pt x="262661" y="1510302"/>
                </a:cubicBezTo>
                <a:cubicBezTo>
                  <a:pt x="267525" y="1505438"/>
                  <a:pt x="267525" y="1498142"/>
                  <a:pt x="262661" y="1488414"/>
                </a:cubicBezTo>
                <a:cubicBezTo>
                  <a:pt x="255365" y="1498142"/>
                  <a:pt x="248069" y="1498142"/>
                  <a:pt x="240773" y="1488414"/>
                </a:cubicBezTo>
                <a:cubicBezTo>
                  <a:pt x="240773" y="1490846"/>
                  <a:pt x="239557" y="1492670"/>
                  <a:pt x="237125" y="1493886"/>
                </a:cubicBezTo>
                <a:cubicBezTo>
                  <a:pt x="234693" y="1495102"/>
                  <a:pt x="233477" y="1496926"/>
                  <a:pt x="233477" y="1499358"/>
                </a:cubicBezTo>
                <a:cubicBezTo>
                  <a:pt x="228613" y="1504222"/>
                  <a:pt x="226788" y="1507871"/>
                  <a:pt x="228005" y="1510302"/>
                </a:cubicBezTo>
                <a:cubicBezTo>
                  <a:pt x="229221" y="1512735"/>
                  <a:pt x="233477" y="1516383"/>
                  <a:pt x="240773" y="1521247"/>
                </a:cubicBezTo>
                <a:cubicBezTo>
                  <a:pt x="231045" y="1523679"/>
                  <a:pt x="226180" y="1526111"/>
                  <a:pt x="226180" y="1528543"/>
                </a:cubicBezTo>
                <a:cubicBezTo>
                  <a:pt x="214020" y="1528543"/>
                  <a:pt x="203076" y="1534623"/>
                  <a:pt x="193348" y="1546783"/>
                </a:cubicBezTo>
                <a:cubicBezTo>
                  <a:pt x="190916" y="1554079"/>
                  <a:pt x="187268" y="1558336"/>
                  <a:pt x="182404" y="1559552"/>
                </a:cubicBezTo>
                <a:cubicBezTo>
                  <a:pt x="177539" y="1560768"/>
                  <a:pt x="173891" y="1560160"/>
                  <a:pt x="171459" y="1557727"/>
                </a:cubicBezTo>
                <a:cubicBezTo>
                  <a:pt x="171459" y="1555296"/>
                  <a:pt x="172675" y="1551647"/>
                  <a:pt x="175107" y="1546783"/>
                </a:cubicBezTo>
                <a:lnTo>
                  <a:pt x="200644" y="1503006"/>
                </a:lnTo>
                <a:cubicBezTo>
                  <a:pt x="200644" y="1500574"/>
                  <a:pt x="200644" y="1498750"/>
                  <a:pt x="200644" y="1497534"/>
                </a:cubicBezTo>
                <a:cubicBezTo>
                  <a:pt x="200644" y="1496318"/>
                  <a:pt x="200644" y="1494494"/>
                  <a:pt x="200644" y="1492062"/>
                </a:cubicBezTo>
                <a:lnTo>
                  <a:pt x="186052" y="1492062"/>
                </a:lnTo>
                <a:cubicBezTo>
                  <a:pt x="183620" y="1492062"/>
                  <a:pt x="179972" y="1494494"/>
                  <a:pt x="175107" y="1499358"/>
                </a:cubicBezTo>
                <a:lnTo>
                  <a:pt x="171459" y="1484766"/>
                </a:lnTo>
                <a:cubicBezTo>
                  <a:pt x="164163" y="1489630"/>
                  <a:pt x="156867" y="1501790"/>
                  <a:pt x="149571" y="1521247"/>
                </a:cubicBezTo>
                <a:lnTo>
                  <a:pt x="145923" y="1521247"/>
                </a:lnTo>
                <a:cubicBezTo>
                  <a:pt x="143491" y="1526111"/>
                  <a:pt x="137411" y="1529759"/>
                  <a:pt x="127682" y="1532191"/>
                </a:cubicBezTo>
                <a:lnTo>
                  <a:pt x="127682" y="1521247"/>
                </a:lnTo>
                <a:lnTo>
                  <a:pt x="120386" y="1528543"/>
                </a:lnTo>
                <a:cubicBezTo>
                  <a:pt x="108226" y="1528543"/>
                  <a:pt x="107010" y="1524895"/>
                  <a:pt x="116738" y="1517599"/>
                </a:cubicBezTo>
                <a:lnTo>
                  <a:pt x="127682" y="1492062"/>
                </a:lnTo>
                <a:cubicBezTo>
                  <a:pt x="130114" y="1489630"/>
                  <a:pt x="132547" y="1488414"/>
                  <a:pt x="134979" y="1488414"/>
                </a:cubicBezTo>
                <a:cubicBezTo>
                  <a:pt x="137411" y="1488414"/>
                  <a:pt x="138627" y="1487198"/>
                  <a:pt x="138627" y="1484766"/>
                </a:cubicBezTo>
                <a:cubicBezTo>
                  <a:pt x="128899" y="1482334"/>
                  <a:pt x="122210" y="1482942"/>
                  <a:pt x="118562" y="1486590"/>
                </a:cubicBezTo>
                <a:cubicBezTo>
                  <a:pt x="114914" y="1490238"/>
                  <a:pt x="110658" y="1493278"/>
                  <a:pt x="105794" y="1495710"/>
                </a:cubicBezTo>
                <a:lnTo>
                  <a:pt x="102146" y="1419100"/>
                </a:lnTo>
                <a:cubicBezTo>
                  <a:pt x="92418" y="1421533"/>
                  <a:pt x="87554" y="1426397"/>
                  <a:pt x="87554" y="1433693"/>
                </a:cubicBezTo>
                <a:cubicBezTo>
                  <a:pt x="77825" y="1450717"/>
                  <a:pt x="62017" y="1458013"/>
                  <a:pt x="40129" y="1455581"/>
                </a:cubicBezTo>
                <a:cubicBezTo>
                  <a:pt x="32833" y="1455581"/>
                  <a:pt x="31617" y="1454365"/>
                  <a:pt x="36481" y="1451933"/>
                </a:cubicBezTo>
                <a:cubicBezTo>
                  <a:pt x="36481" y="1444637"/>
                  <a:pt x="35265" y="1437949"/>
                  <a:pt x="32833" y="1431869"/>
                </a:cubicBezTo>
                <a:cubicBezTo>
                  <a:pt x="30400" y="1425789"/>
                  <a:pt x="27968" y="1420317"/>
                  <a:pt x="25536" y="1415452"/>
                </a:cubicBezTo>
                <a:cubicBezTo>
                  <a:pt x="25536" y="1408156"/>
                  <a:pt x="24928" y="1401468"/>
                  <a:pt x="23712" y="1395388"/>
                </a:cubicBezTo>
                <a:cubicBezTo>
                  <a:pt x="22496" y="1389308"/>
                  <a:pt x="23104" y="1381404"/>
                  <a:pt x="25536" y="1371676"/>
                </a:cubicBezTo>
                <a:cubicBezTo>
                  <a:pt x="35265" y="1361948"/>
                  <a:pt x="36481" y="1352219"/>
                  <a:pt x="29184" y="1342491"/>
                </a:cubicBezTo>
                <a:cubicBezTo>
                  <a:pt x="29184" y="1327899"/>
                  <a:pt x="27968" y="1319387"/>
                  <a:pt x="25536" y="1316954"/>
                </a:cubicBezTo>
                <a:lnTo>
                  <a:pt x="18240" y="1298714"/>
                </a:lnTo>
                <a:cubicBezTo>
                  <a:pt x="10944" y="1291418"/>
                  <a:pt x="4864" y="1278042"/>
                  <a:pt x="0" y="1258585"/>
                </a:cubicBezTo>
                <a:cubicBezTo>
                  <a:pt x="0" y="1243993"/>
                  <a:pt x="4864" y="1233049"/>
                  <a:pt x="14592" y="1225753"/>
                </a:cubicBezTo>
                <a:cubicBezTo>
                  <a:pt x="43777" y="1194136"/>
                  <a:pt x="60801" y="1172248"/>
                  <a:pt x="65665" y="1160087"/>
                </a:cubicBezTo>
                <a:cubicBezTo>
                  <a:pt x="65665" y="1157655"/>
                  <a:pt x="72353" y="1150359"/>
                  <a:pt x="85730" y="1138199"/>
                </a:cubicBezTo>
                <a:cubicBezTo>
                  <a:pt x="99106" y="1126039"/>
                  <a:pt x="115522" y="1117526"/>
                  <a:pt x="134979" y="1112662"/>
                </a:cubicBezTo>
                <a:cubicBezTo>
                  <a:pt x="142275" y="1112662"/>
                  <a:pt x="152003" y="1106582"/>
                  <a:pt x="164163" y="1094422"/>
                </a:cubicBezTo>
                <a:cubicBezTo>
                  <a:pt x="169027" y="1091990"/>
                  <a:pt x="173283" y="1089558"/>
                  <a:pt x="176931" y="1087126"/>
                </a:cubicBezTo>
                <a:cubicBezTo>
                  <a:pt x="180580" y="1084694"/>
                  <a:pt x="184836" y="1082262"/>
                  <a:pt x="189700" y="1079830"/>
                </a:cubicBezTo>
                <a:cubicBezTo>
                  <a:pt x="196996" y="1077398"/>
                  <a:pt x="205508" y="1071317"/>
                  <a:pt x="215236" y="1061589"/>
                </a:cubicBezTo>
                <a:cubicBezTo>
                  <a:pt x="222532" y="1051861"/>
                  <a:pt x="234693" y="1038485"/>
                  <a:pt x="251717" y="1021461"/>
                </a:cubicBezTo>
                <a:lnTo>
                  <a:pt x="335623" y="922963"/>
                </a:lnTo>
                <a:cubicBezTo>
                  <a:pt x="386696" y="864593"/>
                  <a:pt x="420745" y="823249"/>
                  <a:pt x="437769" y="798928"/>
                </a:cubicBezTo>
                <a:lnTo>
                  <a:pt x="518026" y="682190"/>
                </a:lnTo>
                <a:cubicBezTo>
                  <a:pt x="552075" y="640845"/>
                  <a:pt x="576396" y="608012"/>
                  <a:pt x="590988" y="583692"/>
                </a:cubicBezTo>
                <a:cubicBezTo>
                  <a:pt x="649357" y="510730"/>
                  <a:pt x="706510" y="429256"/>
                  <a:pt x="762447" y="339271"/>
                </a:cubicBezTo>
                <a:cubicBezTo>
                  <a:pt x="772176" y="331974"/>
                  <a:pt x="782512" y="319206"/>
                  <a:pt x="793456" y="300966"/>
                </a:cubicBezTo>
                <a:cubicBezTo>
                  <a:pt x="804400" y="282725"/>
                  <a:pt x="812305" y="271173"/>
                  <a:pt x="817169" y="266309"/>
                </a:cubicBezTo>
                <a:cubicBezTo>
                  <a:pt x="824465" y="259013"/>
                  <a:pt x="828113" y="249285"/>
                  <a:pt x="828113" y="237125"/>
                </a:cubicBezTo>
                <a:cubicBezTo>
                  <a:pt x="828113" y="232260"/>
                  <a:pt x="830545" y="217668"/>
                  <a:pt x="835409" y="193348"/>
                </a:cubicBezTo>
                <a:cubicBezTo>
                  <a:pt x="835409" y="188484"/>
                  <a:pt x="836625" y="184227"/>
                  <a:pt x="839057" y="180579"/>
                </a:cubicBezTo>
                <a:cubicBezTo>
                  <a:pt x="841489" y="176931"/>
                  <a:pt x="842705" y="172675"/>
                  <a:pt x="842705" y="167811"/>
                </a:cubicBezTo>
                <a:lnTo>
                  <a:pt x="846353" y="167811"/>
                </a:lnTo>
                <a:cubicBezTo>
                  <a:pt x="853649" y="162947"/>
                  <a:pt x="858513" y="158691"/>
                  <a:pt x="860946" y="155043"/>
                </a:cubicBezTo>
                <a:cubicBezTo>
                  <a:pt x="863378" y="151395"/>
                  <a:pt x="862162" y="147139"/>
                  <a:pt x="857297" y="142275"/>
                </a:cubicBezTo>
                <a:cubicBezTo>
                  <a:pt x="862162" y="134978"/>
                  <a:pt x="862162" y="126466"/>
                  <a:pt x="857297" y="116738"/>
                </a:cubicBezTo>
                <a:cubicBezTo>
                  <a:pt x="850001" y="116738"/>
                  <a:pt x="846353" y="114306"/>
                  <a:pt x="846353" y="109442"/>
                </a:cubicBezTo>
                <a:lnTo>
                  <a:pt x="860946" y="98498"/>
                </a:lnTo>
                <a:cubicBezTo>
                  <a:pt x="870674" y="91202"/>
                  <a:pt x="884050" y="85121"/>
                  <a:pt x="901074" y="80257"/>
                </a:cubicBezTo>
                <a:lnTo>
                  <a:pt x="908370" y="76609"/>
                </a:lnTo>
                <a:cubicBezTo>
                  <a:pt x="913234" y="66881"/>
                  <a:pt x="927827" y="59585"/>
                  <a:pt x="952147" y="54721"/>
                </a:cubicBezTo>
                <a:lnTo>
                  <a:pt x="984980" y="40128"/>
                </a:lnTo>
                <a:cubicBezTo>
                  <a:pt x="994708" y="35264"/>
                  <a:pt x="1008084" y="32832"/>
                  <a:pt x="1025109" y="32832"/>
                </a:cubicBezTo>
                <a:cubicBezTo>
                  <a:pt x="1039701" y="32832"/>
                  <a:pt x="1051861" y="31616"/>
                  <a:pt x="1061589" y="29184"/>
                </a:cubicBezTo>
                <a:cubicBezTo>
                  <a:pt x="1068886" y="26752"/>
                  <a:pt x="1078614" y="22496"/>
                  <a:pt x="1090774" y="16416"/>
                </a:cubicBezTo>
                <a:cubicBezTo>
                  <a:pt x="1102934" y="10336"/>
                  <a:pt x="1113879" y="7296"/>
                  <a:pt x="1123607" y="7296"/>
                </a:cubicBezTo>
                <a:lnTo>
                  <a:pt x="1127255" y="7296"/>
                </a:lnTo>
                <a:cubicBezTo>
                  <a:pt x="1139415" y="2432"/>
                  <a:pt x="1147927" y="0"/>
                  <a:pt x="1152791" y="0"/>
                </a:cubicBezTo>
                <a:close/>
                <a:moveTo>
                  <a:pt x="638413" y="1014164"/>
                </a:moveTo>
                <a:cubicBezTo>
                  <a:pt x="638413" y="1016596"/>
                  <a:pt x="637805" y="1018420"/>
                  <a:pt x="636589" y="1019636"/>
                </a:cubicBezTo>
                <a:cubicBezTo>
                  <a:pt x="635373" y="1020853"/>
                  <a:pt x="635981" y="1025109"/>
                  <a:pt x="638413" y="1032405"/>
                </a:cubicBezTo>
                <a:lnTo>
                  <a:pt x="631117" y="1032405"/>
                </a:lnTo>
                <a:lnTo>
                  <a:pt x="601932" y="1061589"/>
                </a:lnTo>
                <a:lnTo>
                  <a:pt x="612876" y="1054293"/>
                </a:lnTo>
                <a:cubicBezTo>
                  <a:pt x="627469" y="1044565"/>
                  <a:pt x="635981" y="1037269"/>
                  <a:pt x="638413" y="1032405"/>
                </a:cubicBezTo>
                <a:cubicBezTo>
                  <a:pt x="638413" y="1025109"/>
                  <a:pt x="639629" y="1020244"/>
                  <a:pt x="642061" y="1017812"/>
                </a:cubicBezTo>
                <a:cubicBezTo>
                  <a:pt x="642061" y="1015380"/>
                  <a:pt x="640845" y="1014164"/>
                  <a:pt x="638413" y="1014164"/>
                </a:cubicBezTo>
                <a:close/>
                <a:moveTo>
                  <a:pt x="576396" y="1109014"/>
                </a:moveTo>
                <a:cubicBezTo>
                  <a:pt x="576396" y="1111446"/>
                  <a:pt x="575788" y="1112662"/>
                  <a:pt x="574572" y="1112662"/>
                </a:cubicBezTo>
                <a:cubicBezTo>
                  <a:pt x="573356" y="1112662"/>
                  <a:pt x="571532" y="1113878"/>
                  <a:pt x="569100" y="1116310"/>
                </a:cubicBezTo>
                <a:lnTo>
                  <a:pt x="569100" y="1119959"/>
                </a:lnTo>
                <a:lnTo>
                  <a:pt x="580044" y="1112662"/>
                </a:lnTo>
                <a:cubicBezTo>
                  <a:pt x="580044" y="1112662"/>
                  <a:pt x="579436" y="1112054"/>
                  <a:pt x="578220" y="1110838"/>
                </a:cubicBezTo>
                <a:cubicBezTo>
                  <a:pt x="577004" y="1109622"/>
                  <a:pt x="576396" y="1109014"/>
                  <a:pt x="576396" y="1109014"/>
                </a:cubicBezTo>
                <a:close/>
                <a:moveTo>
                  <a:pt x="594636" y="1112662"/>
                </a:moveTo>
                <a:cubicBezTo>
                  <a:pt x="594636" y="1112662"/>
                  <a:pt x="592204" y="1113878"/>
                  <a:pt x="587340" y="1116310"/>
                </a:cubicBezTo>
                <a:cubicBezTo>
                  <a:pt x="582476" y="1118743"/>
                  <a:pt x="582476" y="1122391"/>
                  <a:pt x="587340" y="1127255"/>
                </a:cubicBezTo>
                <a:cubicBezTo>
                  <a:pt x="592204" y="1124823"/>
                  <a:pt x="594636" y="1119959"/>
                  <a:pt x="594636" y="1112662"/>
                </a:cubicBezTo>
                <a:close/>
                <a:moveTo>
                  <a:pt x="599163" y="1145803"/>
                </a:moveTo>
                <a:lnTo>
                  <a:pt x="595776" y="1146179"/>
                </a:lnTo>
                <a:cubicBezTo>
                  <a:pt x="590760" y="1147547"/>
                  <a:pt x="589164" y="1150967"/>
                  <a:pt x="590988" y="1156439"/>
                </a:cubicBezTo>
                <a:cubicBezTo>
                  <a:pt x="592204" y="1155223"/>
                  <a:pt x="593724" y="1153399"/>
                  <a:pt x="595548" y="1150967"/>
                </a:cubicBezTo>
                <a:lnTo>
                  <a:pt x="599163" y="1145803"/>
                </a:lnTo>
                <a:close/>
                <a:moveTo>
                  <a:pt x="572748" y="1149143"/>
                </a:moveTo>
                <a:cubicBezTo>
                  <a:pt x="572748" y="1149143"/>
                  <a:pt x="569708" y="1150359"/>
                  <a:pt x="563627" y="1152791"/>
                </a:cubicBezTo>
                <a:cubicBezTo>
                  <a:pt x="557547" y="1155223"/>
                  <a:pt x="555723" y="1160087"/>
                  <a:pt x="558155" y="1167383"/>
                </a:cubicBezTo>
                <a:cubicBezTo>
                  <a:pt x="563019" y="1164951"/>
                  <a:pt x="567884" y="1158871"/>
                  <a:pt x="572748" y="1149143"/>
                </a:cubicBezTo>
                <a:close/>
                <a:moveTo>
                  <a:pt x="1169116" y="1307267"/>
                </a:moveTo>
                <a:lnTo>
                  <a:pt x="1163736" y="1309658"/>
                </a:lnTo>
                <a:cubicBezTo>
                  <a:pt x="1152791" y="1315738"/>
                  <a:pt x="1141847" y="1324251"/>
                  <a:pt x="1130903" y="1335195"/>
                </a:cubicBezTo>
                <a:cubicBezTo>
                  <a:pt x="1118743" y="1344923"/>
                  <a:pt x="1111446" y="1353435"/>
                  <a:pt x="1109014" y="1360731"/>
                </a:cubicBezTo>
                <a:cubicBezTo>
                  <a:pt x="1099286" y="1368027"/>
                  <a:pt x="1095638" y="1376540"/>
                  <a:pt x="1098070" y="1386268"/>
                </a:cubicBezTo>
                <a:cubicBezTo>
                  <a:pt x="1105366" y="1391132"/>
                  <a:pt x="1104150" y="1394780"/>
                  <a:pt x="1094422" y="1397212"/>
                </a:cubicBezTo>
                <a:lnTo>
                  <a:pt x="1094422" y="1408156"/>
                </a:lnTo>
                <a:lnTo>
                  <a:pt x="1090774" y="1415452"/>
                </a:lnTo>
                <a:cubicBezTo>
                  <a:pt x="1085910" y="1417885"/>
                  <a:pt x="1083478" y="1423965"/>
                  <a:pt x="1083478" y="1433693"/>
                </a:cubicBezTo>
                <a:lnTo>
                  <a:pt x="1083478" y="1451933"/>
                </a:lnTo>
                <a:cubicBezTo>
                  <a:pt x="1083478" y="1456797"/>
                  <a:pt x="1087126" y="1461662"/>
                  <a:pt x="1094422" y="1466525"/>
                </a:cubicBezTo>
                <a:cubicBezTo>
                  <a:pt x="1106583" y="1471390"/>
                  <a:pt x="1112663" y="1482334"/>
                  <a:pt x="1112663" y="1499358"/>
                </a:cubicBezTo>
                <a:lnTo>
                  <a:pt x="1116311" y="1521247"/>
                </a:lnTo>
                <a:lnTo>
                  <a:pt x="1127255" y="1528543"/>
                </a:lnTo>
                <a:cubicBezTo>
                  <a:pt x="1122391" y="1528543"/>
                  <a:pt x="1118743" y="1530975"/>
                  <a:pt x="1116311" y="1535839"/>
                </a:cubicBezTo>
                <a:cubicBezTo>
                  <a:pt x="1113879" y="1540703"/>
                  <a:pt x="1111446" y="1544351"/>
                  <a:pt x="1109014" y="1546783"/>
                </a:cubicBezTo>
                <a:cubicBezTo>
                  <a:pt x="1109014" y="1549215"/>
                  <a:pt x="1112663" y="1551647"/>
                  <a:pt x="1119959" y="1554079"/>
                </a:cubicBezTo>
                <a:cubicBezTo>
                  <a:pt x="1127255" y="1556512"/>
                  <a:pt x="1132119" y="1557727"/>
                  <a:pt x="1134551" y="1557727"/>
                </a:cubicBezTo>
                <a:lnTo>
                  <a:pt x="1156439" y="1557727"/>
                </a:lnTo>
                <a:lnTo>
                  <a:pt x="1174680" y="1568672"/>
                </a:lnTo>
                <a:cubicBezTo>
                  <a:pt x="1181976" y="1571104"/>
                  <a:pt x="1185624" y="1574144"/>
                  <a:pt x="1185624" y="1577792"/>
                </a:cubicBezTo>
                <a:cubicBezTo>
                  <a:pt x="1185624" y="1581440"/>
                  <a:pt x="1185624" y="1583264"/>
                  <a:pt x="1185624" y="1583264"/>
                </a:cubicBezTo>
                <a:cubicBezTo>
                  <a:pt x="1188056" y="1590560"/>
                  <a:pt x="1190488" y="1594208"/>
                  <a:pt x="1192920" y="1594208"/>
                </a:cubicBezTo>
                <a:cubicBezTo>
                  <a:pt x="1183192" y="1599072"/>
                  <a:pt x="1177112" y="1599072"/>
                  <a:pt x="1174680" y="1594208"/>
                </a:cubicBezTo>
                <a:lnTo>
                  <a:pt x="1163735" y="1601504"/>
                </a:lnTo>
                <a:lnTo>
                  <a:pt x="1203865" y="1608801"/>
                </a:lnTo>
                <a:cubicBezTo>
                  <a:pt x="1206296" y="1611233"/>
                  <a:pt x="1205081" y="1613665"/>
                  <a:pt x="1200216" y="1616097"/>
                </a:cubicBezTo>
                <a:cubicBezTo>
                  <a:pt x="1195352" y="1618529"/>
                  <a:pt x="1192920" y="1620961"/>
                  <a:pt x="1192920" y="1623393"/>
                </a:cubicBezTo>
                <a:lnTo>
                  <a:pt x="1189272" y="1619745"/>
                </a:lnTo>
                <a:lnTo>
                  <a:pt x="1185624" y="1612449"/>
                </a:lnTo>
                <a:lnTo>
                  <a:pt x="1156439" y="1612449"/>
                </a:lnTo>
                <a:lnTo>
                  <a:pt x="1178328" y="1619745"/>
                </a:lnTo>
                <a:cubicBezTo>
                  <a:pt x="1173464" y="1631905"/>
                  <a:pt x="1168600" y="1635553"/>
                  <a:pt x="1163735" y="1630689"/>
                </a:cubicBezTo>
                <a:cubicBezTo>
                  <a:pt x="1163735" y="1635553"/>
                  <a:pt x="1164951" y="1637985"/>
                  <a:pt x="1167384" y="1637985"/>
                </a:cubicBezTo>
                <a:cubicBezTo>
                  <a:pt x="1172248" y="1637985"/>
                  <a:pt x="1178328" y="1637985"/>
                  <a:pt x="1185624" y="1637985"/>
                </a:cubicBezTo>
                <a:cubicBezTo>
                  <a:pt x="1188056" y="1635553"/>
                  <a:pt x="1190488" y="1634337"/>
                  <a:pt x="1192920" y="1634337"/>
                </a:cubicBezTo>
                <a:cubicBezTo>
                  <a:pt x="1195352" y="1634337"/>
                  <a:pt x="1199000" y="1634337"/>
                  <a:pt x="1203865" y="1634337"/>
                </a:cubicBezTo>
                <a:cubicBezTo>
                  <a:pt x="1208729" y="1634337"/>
                  <a:pt x="1212377" y="1633121"/>
                  <a:pt x="1214809" y="1630689"/>
                </a:cubicBezTo>
                <a:cubicBezTo>
                  <a:pt x="1214809" y="1625825"/>
                  <a:pt x="1216633" y="1625217"/>
                  <a:pt x="1220281" y="1628865"/>
                </a:cubicBezTo>
                <a:cubicBezTo>
                  <a:pt x="1223929" y="1632513"/>
                  <a:pt x="1223321" y="1635553"/>
                  <a:pt x="1218457" y="1637985"/>
                </a:cubicBezTo>
                <a:cubicBezTo>
                  <a:pt x="1218457" y="1640417"/>
                  <a:pt x="1217241" y="1641633"/>
                  <a:pt x="1214809" y="1641633"/>
                </a:cubicBezTo>
                <a:cubicBezTo>
                  <a:pt x="1209945" y="1644065"/>
                  <a:pt x="1205081" y="1646497"/>
                  <a:pt x="1200216" y="1648929"/>
                </a:cubicBezTo>
                <a:cubicBezTo>
                  <a:pt x="1195352" y="1651361"/>
                  <a:pt x="1191704" y="1653793"/>
                  <a:pt x="1189272" y="1656226"/>
                </a:cubicBezTo>
                <a:cubicBezTo>
                  <a:pt x="1189272" y="1658658"/>
                  <a:pt x="1187448" y="1659265"/>
                  <a:pt x="1183800" y="1658050"/>
                </a:cubicBezTo>
                <a:cubicBezTo>
                  <a:pt x="1180152" y="1656833"/>
                  <a:pt x="1177112" y="1656226"/>
                  <a:pt x="1174680" y="1656226"/>
                </a:cubicBezTo>
                <a:lnTo>
                  <a:pt x="1163735" y="1652578"/>
                </a:lnTo>
                <a:cubicBezTo>
                  <a:pt x="1163735" y="1659874"/>
                  <a:pt x="1160695" y="1663522"/>
                  <a:pt x="1154615" y="1663522"/>
                </a:cubicBezTo>
                <a:cubicBezTo>
                  <a:pt x="1148535" y="1663522"/>
                  <a:pt x="1141847" y="1662306"/>
                  <a:pt x="1134551" y="1659874"/>
                </a:cubicBezTo>
                <a:cubicBezTo>
                  <a:pt x="1132119" y="1657441"/>
                  <a:pt x="1128471" y="1657441"/>
                  <a:pt x="1123607" y="1659874"/>
                </a:cubicBezTo>
                <a:cubicBezTo>
                  <a:pt x="1118743" y="1662306"/>
                  <a:pt x="1115095" y="1664738"/>
                  <a:pt x="1112663" y="1667170"/>
                </a:cubicBezTo>
                <a:lnTo>
                  <a:pt x="1112663" y="1663522"/>
                </a:lnTo>
                <a:lnTo>
                  <a:pt x="1116311" y="1659874"/>
                </a:lnTo>
                <a:lnTo>
                  <a:pt x="1112663" y="1659874"/>
                </a:lnTo>
                <a:cubicBezTo>
                  <a:pt x="1110231" y="1659874"/>
                  <a:pt x="1107190" y="1660482"/>
                  <a:pt x="1103542" y="1661698"/>
                </a:cubicBezTo>
                <a:cubicBezTo>
                  <a:pt x="1099894" y="1662914"/>
                  <a:pt x="1095638" y="1663522"/>
                  <a:pt x="1090774" y="1663522"/>
                </a:cubicBezTo>
                <a:lnTo>
                  <a:pt x="1083478" y="1663522"/>
                </a:lnTo>
                <a:cubicBezTo>
                  <a:pt x="1083478" y="1663522"/>
                  <a:pt x="1082870" y="1663522"/>
                  <a:pt x="1081654" y="1663522"/>
                </a:cubicBezTo>
                <a:cubicBezTo>
                  <a:pt x="1080438" y="1663522"/>
                  <a:pt x="1078614" y="1663522"/>
                  <a:pt x="1076182" y="1663522"/>
                </a:cubicBezTo>
                <a:lnTo>
                  <a:pt x="1083478" y="1667170"/>
                </a:lnTo>
                <a:cubicBezTo>
                  <a:pt x="1085910" y="1669602"/>
                  <a:pt x="1089558" y="1670818"/>
                  <a:pt x="1094422" y="1670818"/>
                </a:cubicBezTo>
                <a:cubicBezTo>
                  <a:pt x="1104150" y="1668386"/>
                  <a:pt x="1113271" y="1667778"/>
                  <a:pt x="1121783" y="1668994"/>
                </a:cubicBezTo>
                <a:cubicBezTo>
                  <a:pt x="1130295" y="1670210"/>
                  <a:pt x="1138199" y="1669602"/>
                  <a:pt x="1145495" y="1667170"/>
                </a:cubicBezTo>
                <a:cubicBezTo>
                  <a:pt x="1155223" y="1664738"/>
                  <a:pt x="1168600" y="1663522"/>
                  <a:pt x="1185624" y="1663522"/>
                </a:cubicBezTo>
                <a:lnTo>
                  <a:pt x="1218457" y="1663522"/>
                </a:lnTo>
                <a:cubicBezTo>
                  <a:pt x="1225753" y="1663522"/>
                  <a:pt x="1231833" y="1662914"/>
                  <a:pt x="1236697" y="1661698"/>
                </a:cubicBezTo>
                <a:cubicBezTo>
                  <a:pt x="1241561" y="1660482"/>
                  <a:pt x="1245209" y="1656226"/>
                  <a:pt x="1247641" y="1648929"/>
                </a:cubicBezTo>
                <a:cubicBezTo>
                  <a:pt x="1252505" y="1653793"/>
                  <a:pt x="1257977" y="1655617"/>
                  <a:pt x="1264058" y="1654402"/>
                </a:cubicBezTo>
                <a:cubicBezTo>
                  <a:pt x="1270138" y="1653185"/>
                  <a:pt x="1275610" y="1652578"/>
                  <a:pt x="1280474" y="1652578"/>
                </a:cubicBezTo>
                <a:cubicBezTo>
                  <a:pt x="1282906" y="1652578"/>
                  <a:pt x="1285338" y="1651361"/>
                  <a:pt x="1287770" y="1648929"/>
                </a:cubicBezTo>
                <a:cubicBezTo>
                  <a:pt x="1290202" y="1646497"/>
                  <a:pt x="1292634" y="1646497"/>
                  <a:pt x="1295066" y="1648929"/>
                </a:cubicBezTo>
                <a:lnTo>
                  <a:pt x="1295066" y="1652578"/>
                </a:lnTo>
                <a:cubicBezTo>
                  <a:pt x="1297498" y="1647713"/>
                  <a:pt x="1302362" y="1646497"/>
                  <a:pt x="1309659" y="1648929"/>
                </a:cubicBezTo>
                <a:cubicBezTo>
                  <a:pt x="1316955" y="1651361"/>
                  <a:pt x="1321819" y="1652578"/>
                  <a:pt x="1324251" y="1652578"/>
                </a:cubicBezTo>
                <a:lnTo>
                  <a:pt x="1320603" y="1663522"/>
                </a:lnTo>
                <a:lnTo>
                  <a:pt x="1309659" y="1656226"/>
                </a:lnTo>
                <a:cubicBezTo>
                  <a:pt x="1302362" y="1661090"/>
                  <a:pt x="1297498" y="1668386"/>
                  <a:pt x="1295066" y="1678114"/>
                </a:cubicBezTo>
                <a:lnTo>
                  <a:pt x="1295066" y="1685410"/>
                </a:lnTo>
                <a:cubicBezTo>
                  <a:pt x="1295066" y="1697570"/>
                  <a:pt x="1297498" y="1703651"/>
                  <a:pt x="1302362" y="1703651"/>
                </a:cubicBezTo>
                <a:lnTo>
                  <a:pt x="1316955" y="1707299"/>
                </a:lnTo>
                <a:cubicBezTo>
                  <a:pt x="1302362" y="1707299"/>
                  <a:pt x="1292634" y="1713379"/>
                  <a:pt x="1287770" y="1725539"/>
                </a:cubicBezTo>
                <a:cubicBezTo>
                  <a:pt x="1287770" y="1727971"/>
                  <a:pt x="1288986" y="1729795"/>
                  <a:pt x="1291418" y="1731011"/>
                </a:cubicBezTo>
                <a:cubicBezTo>
                  <a:pt x="1293850" y="1732227"/>
                  <a:pt x="1295066" y="1734051"/>
                  <a:pt x="1295066" y="1736483"/>
                </a:cubicBezTo>
                <a:cubicBezTo>
                  <a:pt x="1290202" y="1736483"/>
                  <a:pt x="1287162" y="1734659"/>
                  <a:pt x="1285946" y="1731011"/>
                </a:cubicBezTo>
                <a:cubicBezTo>
                  <a:pt x="1284730" y="1727363"/>
                  <a:pt x="1284122" y="1724323"/>
                  <a:pt x="1284122" y="1721891"/>
                </a:cubicBezTo>
                <a:lnTo>
                  <a:pt x="1276826" y="1725539"/>
                </a:lnTo>
                <a:cubicBezTo>
                  <a:pt x="1279258" y="1730403"/>
                  <a:pt x="1278042" y="1734051"/>
                  <a:pt x="1273178" y="1736483"/>
                </a:cubicBezTo>
                <a:cubicBezTo>
                  <a:pt x="1268314" y="1738915"/>
                  <a:pt x="1264665" y="1741347"/>
                  <a:pt x="1262233" y="1743779"/>
                </a:cubicBezTo>
                <a:lnTo>
                  <a:pt x="1276826" y="1747428"/>
                </a:lnTo>
                <a:cubicBezTo>
                  <a:pt x="1271962" y="1749859"/>
                  <a:pt x="1265274" y="1752900"/>
                  <a:pt x="1256762" y="1756548"/>
                </a:cubicBezTo>
                <a:cubicBezTo>
                  <a:pt x="1248249" y="1760196"/>
                  <a:pt x="1241561" y="1764452"/>
                  <a:pt x="1236697" y="1769316"/>
                </a:cubicBezTo>
                <a:cubicBezTo>
                  <a:pt x="1241561" y="1769316"/>
                  <a:pt x="1250073" y="1767492"/>
                  <a:pt x="1262233" y="1763844"/>
                </a:cubicBezTo>
                <a:cubicBezTo>
                  <a:pt x="1274394" y="1760196"/>
                  <a:pt x="1285338" y="1759588"/>
                  <a:pt x="1295066" y="1762020"/>
                </a:cubicBezTo>
                <a:cubicBezTo>
                  <a:pt x="1295066" y="1764452"/>
                  <a:pt x="1293850" y="1769316"/>
                  <a:pt x="1291418" y="1776612"/>
                </a:cubicBezTo>
                <a:cubicBezTo>
                  <a:pt x="1288986" y="1783908"/>
                  <a:pt x="1282906" y="1786340"/>
                  <a:pt x="1273178" y="1783908"/>
                </a:cubicBezTo>
                <a:lnTo>
                  <a:pt x="1262233" y="1783908"/>
                </a:lnTo>
                <a:cubicBezTo>
                  <a:pt x="1257369" y="1791204"/>
                  <a:pt x="1253113" y="1795460"/>
                  <a:pt x="1249465" y="1796676"/>
                </a:cubicBezTo>
                <a:cubicBezTo>
                  <a:pt x="1245817" y="1797892"/>
                  <a:pt x="1239129" y="1798501"/>
                  <a:pt x="1229401" y="1798501"/>
                </a:cubicBezTo>
                <a:lnTo>
                  <a:pt x="1211161" y="1798501"/>
                </a:lnTo>
                <a:lnTo>
                  <a:pt x="1171032" y="1809445"/>
                </a:lnTo>
                <a:lnTo>
                  <a:pt x="1174680" y="1827685"/>
                </a:lnTo>
                <a:lnTo>
                  <a:pt x="1167384" y="1827685"/>
                </a:lnTo>
                <a:cubicBezTo>
                  <a:pt x="1164951" y="1827685"/>
                  <a:pt x="1160695" y="1830117"/>
                  <a:pt x="1154615" y="1834981"/>
                </a:cubicBezTo>
                <a:cubicBezTo>
                  <a:pt x="1148535" y="1839845"/>
                  <a:pt x="1144279" y="1843493"/>
                  <a:pt x="1141847" y="1845925"/>
                </a:cubicBezTo>
                <a:cubicBezTo>
                  <a:pt x="1139415" y="1845925"/>
                  <a:pt x="1136375" y="1847142"/>
                  <a:pt x="1132727" y="1849574"/>
                </a:cubicBezTo>
                <a:cubicBezTo>
                  <a:pt x="1129079" y="1852005"/>
                  <a:pt x="1126039" y="1852005"/>
                  <a:pt x="1123607" y="1849574"/>
                </a:cubicBezTo>
                <a:lnTo>
                  <a:pt x="1109014" y="1849574"/>
                </a:lnTo>
                <a:cubicBezTo>
                  <a:pt x="1099286" y="1849574"/>
                  <a:pt x="1090774" y="1852005"/>
                  <a:pt x="1083478" y="1856870"/>
                </a:cubicBezTo>
                <a:cubicBezTo>
                  <a:pt x="1049429" y="1878758"/>
                  <a:pt x="995924" y="1909159"/>
                  <a:pt x="922963" y="1948071"/>
                </a:cubicBezTo>
                <a:lnTo>
                  <a:pt x="802576" y="2035625"/>
                </a:lnTo>
                <a:cubicBezTo>
                  <a:pt x="802576" y="2035625"/>
                  <a:pt x="777040" y="2057514"/>
                  <a:pt x="725967" y="2101291"/>
                </a:cubicBezTo>
                <a:cubicBezTo>
                  <a:pt x="716239" y="2108587"/>
                  <a:pt x="707118" y="2117099"/>
                  <a:pt x="698606" y="2126827"/>
                </a:cubicBezTo>
                <a:cubicBezTo>
                  <a:pt x="690094" y="2136556"/>
                  <a:pt x="679758" y="2145068"/>
                  <a:pt x="667598" y="2152364"/>
                </a:cubicBezTo>
                <a:cubicBezTo>
                  <a:pt x="657869" y="2159660"/>
                  <a:pt x="648141" y="2168172"/>
                  <a:pt x="638413" y="2177900"/>
                </a:cubicBezTo>
                <a:cubicBezTo>
                  <a:pt x="621389" y="2209517"/>
                  <a:pt x="606796" y="2231405"/>
                  <a:pt x="594636" y="2243566"/>
                </a:cubicBezTo>
                <a:cubicBezTo>
                  <a:pt x="580044" y="2250862"/>
                  <a:pt x="566668" y="2254510"/>
                  <a:pt x="554507" y="2254510"/>
                </a:cubicBezTo>
                <a:cubicBezTo>
                  <a:pt x="525323" y="2288558"/>
                  <a:pt x="507082" y="2311663"/>
                  <a:pt x="499786" y="2323823"/>
                </a:cubicBezTo>
                <a:cubicBezTo>
                  <a:pt x="494922" y="2335983"/>
                  <a:pt x="488234" y="2350576"/>
                  <a:pt x="479722" y="2367600"/>
                </a:cubicBezTo>
                <a:cubicBezTo>
                  <a:pt x="471210" y="2384624"/>
                  <a:pt x="464521" y="2398001"/>
                  <a:pt x="459657" y="2407729"/>
                </a:cubicBezTo>
                <a:cubicBezTo>
                  <a:pt x="445065" y="2441778"/>
                  <a:pt x="434121" y="2473394"/>
                  <a:pt x="426825" y="2502579"/>
                </a:cubicBezTo>
                <a:cubicBezTo>
                  <a:pt x="436553" y="2497715"/>
                  <a:pt x="443241" y="2492851"/>
                  <a:pt x="446889" y="2487987"/>
                </a:cubicBezTo>
                <a:cubicBezTo>
                  <a:pt x="450537" y="2483122"/>
                  <a:pt x="454793" y="2479474"/>
                  <a:pt x="459657" y="2477042"/>
                </a:cubicBezTo>
                <a:lnTo>
                  <a:pt x="456009" y="2484339"/>
                </a:lnTo>
                <a:lnTo>
                  <a:pt x="459657" y="2484339"/>
                </a:lnTo>
                <a:cubicBezTo>
                  <a:pt x="471818" y="2472178"/>
                  <a:pt x="484586" y="2461234"/>
                  <a:pt x="497962" y="2451506"/>
                </a:cubicBezTo>
                <a:cubicBezTo>
                  <a:pt x="511338" y="2441778"/>
                  <a:pt x="524107" y="2432049"/>
                  <a:pt x="536267" y="2422321"/>
                </a:cubicBezTo>
                <a:lnTo>
                  <a:pt x="539915" y="2415025"/>
                </a:lnTo>
                <a:lnTo>
                  <a:pt x="543563" y="2415025"/>
                </a:lnTo>
                <a:lnTo>
                  <a:pt x="536267" y="2433266"/>
                </a:lnTo>
                <a:lnTo>
                  <a:pt x="539915" y="2440562"/>
                </a:lnTo>
                <a:lnTo>
                  <a:pt x="539915" y="2444210"/>
                </a:lnTo>
                <a:cubicBezTo>
                  <a:pt x="537483" y="2446642"/>
                  <a:pt x="533835" y="2450898"/>
                  <a:pt x="528971" y="2456978"/>
                </a:cubicBezTo>
                <a:cubicBezTo>
                  <a:pt x="524107" y="2463058"/>
                  <a:pt x="519242" y="2464882"/>
                  <a:pt x="514378" y="2462450"/>
                </a:cubicBezTo>
                <a:lnTo>
                  <a:pt x="514378" y="2466098"/>
                </a:lnTo>
                <a:cubicBezTo>
                  <a:pt x="507082" y="2468530"/>
                  <a:pt x="501610" y="2474002"/>
                  <a:pt x="497962" y="2482515"/>
                </a:cubicBezTo>
                <a:cubicBezTo>
                  <a:pt x="494314" y="2491027"/>
                  <a:pt x="492490" y="2496499"/>
                  <a:pt x="492490" y="2498931"/>
                </a:cubicBezTo>
                <a:cubicBezTo>
                  <a:pt x="492490" y="2498931"/>
                  <a:pt x="494314" y="2497715"/>
                  <a:pt x="497962" y="2495283"/>
                </a:cubicBezTo>
                <a:cubicBezTo>
                  <a:pt x="501610" y="2492851"/>
                  <a:pt x="507082" y="2491635"/>
                  <a:pt x="514378" y="2491635"/>
                </a:cubicBezTo>
                <a:cubicBezTo>
                  <a:pt x="553291" y="2457586"/>
                  <a:pt x="593420" y="2429617"/>
                  <a:pt x="634765" y="2407729"/>
                </a:cubicBezTo>
                <a:lnTo>
                  <a:pt x="653005" y="2393137"/>
                </a:lnTo>
                <a:cubicBezTo>
                  <a:pt x="657869" y="2388272"/>
                  <a:pt x="663950" y="2384624"/>
                  <a:pt x="671246" y="2382193"/>
                </a:cubicBezTo>
                <a:lnTo>
                  <a:pt x="725967" y="2342064"/>
                </a:lnTo>
                <a:cubicBezTo>
                  <a:pt x="730831" y="2337199"/>
                  <a:pt x="734479" y="2334768"/>
                  <a:pt x="736911" y="2334768"/>
                </a:cubicBezTo>
                <a:lnTo>
                  <a:pt x="842705" y="2272750"/>
                </a:lnTo>
                <a:cubicBezTo>
                  <a:pt x="864594" y="2258158"/>
                  <a:pt x="877970" y="2249646"/>
                  <a:pt x="882834" y="2247214"/>
                </a:cubicBezTo>
                <a:cubicBezTo>
                  <a:pt x="882834" y="2247214"/>
                  <a:pt x="883442" y="2247214"/>
                  <a:pt x="884658" y="2247214"/>
                </a:cubicBezTo>
                <a:cubicBezTo>
                  <a:pt x="885874" y="2247214"/>
                  <a:pt x="886482" y="2247214"/>
                  <a:pt x="886482" y="2247214"/>
                </a:cubicBezTo>
                <a:cubicBezTo>
                  <a:pt x="884050" y="2252078"/>
                  <a:pt x="876754" y="2259374"/>
                  <a:pt x="864594" y="2269102"/>
                </a:cubicBezTo>
                <a:lnTo>
                  <a:pt x="868242" y="2272750"/>
                </a:lnTo>
                <a:cubicBezTo>
                  <a:pt x="873106" y="2270318"/>
                  <a:pt x="878578" y="2266062"/>
                  <a:pt x="884658" y="2259982"/>
                </a:cubicBezTo>
                <a:cubicBezTo>
                  <a:pt x="890738" y="2253902"/>
                  <a:pt x="897426" y="2248430"/>
                  <a:pt x="904722" y="2243566"/>
                </a:cubicBezTo>
                <a:cubicBezTo>
                  <a:pt x="909587" y="2241133"/>
                  <a:pt x="920531" y="2231405"/>
                  <a:pt x="937555" y="2214381"/>
                </a:cubicBezTo>
                <a:lnTo>
                  <a:pt x="941203" y="2214381"/>
                </a:lnTo>
                <a:cubicBezTo>
                  <a:pt x="938771" y="2219245"/>
                  <a:pt x="937555" y="2225325"/>
                  <a:pt x="937555" y="2232621"/>
                </a:cubicBezTo>
                <a:cubicBezTo>
                  <a:pt x="930259" y="2235054"/>
                  <a:pt x="924179" y="2239309"/>
                  <a:pt x="919315" y="2245390"/>
                </a:cubicBezTo>
                <a:cubicBezTo>
                  <a:pt x="914450" y="2251470"/>
                  <a:pt x="908370" y="2255726"/>
                  <a:pt x="901074" y="2258158"/>
                </a:cubicBezTo>
                <a:cubicBezTo>
                  <a:pt x="903506" y="2263022"/>
                  <a:pt x="908370" y="2265454"/>
                  <a:pt x="915667" y="2265454"/>
                </a:cubicBezTo>
                <a:cubicBezTo>
                  <a:pt x="927827" y="2248430"/>
                  <a:pt x="935123" y="2237485"/>
                  <a:pt x="937555" y="2232621"/>
                </a:cubicBezTo>
                <a:lnTo>
                  <a:pt x="944851" y="2228973"/>
                </a:lnTo>
                <a:cubicBezTo>
                  <a:pt x="944851" y="2221677"/>
                  <a:pt x="947283" y="2216813"/>
                  <a:pt x="952147" y="2214381"/>
                </a:cubicBezTo>
                <a:cubicBezTo>
                  <a:pt x="961875" y="2209517"/>
                  <a:pt x="967956" y="2203437"/>
                  <a:pt x="970387" y="2196141"/>
                </a:cubicBezTo>
                <a:cubicBezTo>
                  <a:pt x="977684" y="2183981"/>
                  <a:pt x="987412" y="2176684"/>
                  <a:pt x="999572" y="2174252"/>
                </a:cubicBezTo>
                <a:lnTo>
                  <a:pt x="1010516" y="2170604"/>
                </a:lnTo>
                <a:cubicBezTo>
                  <a:pt x="1005652" y="2182764"/>
                  <a:pt x="995316" y="2194925"/>
                  <a:pt x="979508" y="2207085"/>
                </a:cubicBezTo>
                <a:cubicBezTo>
                  <a:pt x="963699" y="2219245"/>
                  <a:pt x="953363" y="2228973"/>
                  <a:pt x="948499" y="2236270"/>
                </a:cubicBezTo>
                <a:cubicBezTo>
                  <a:pt x="948499" y="2236270"/>
                  <a:pt x="948499" y="2236878"/>
                  <a:pt x="948499" y="2238094"/>
                </a:cubicBezTo>
                <a:cubicBezTo>
                  <a:pt x="948499" y="2239309"/>
                  <a:pt x="948499" y="2239918"/>
                  <a:pt x="948499" y="2239918"/>
                </a:cubicBezTo>
                <a:lnTo>
                  <a:pt x="963091" y="2232621"/>
                </a:lnTo>
                <a:cubicBezTo>
                  <a:pt x="977684" y="2220461"/>
                  <a:pt x="992276" y="2209517"/>
                  <a:pt x="1006868" y="2199789"/>
                </a:cubicBezTo>
                <a:cubicBezTo>
                  <a:pt x="1021461" y="2190060"/>
                  <a:pt x="1033621" y="2181548"/>
                  <a:pt x="1043349" y="2174252"/>
                </a:cubicBezTo>
                <a:cubicBezTo>
                  <a:pt x="1050645" y="2164524"/>
                  <a:pt x="1054293" y="2157228"/>
                  <a:pt x="1054293" y="2152364"/>
                </a:cubicBezTo>
                <a:cubicBezTo>
                  <a:pt x="1054293" y="2147500"/>
                  <a:pt x="1056725" y="2145068"/>
                  <a:pt x="1061589" y="2145068"/>
                </a:cubicBezTo>
                <a:cubicBezTo>
                  <a:pt x="1066454" y="2137771"/>
                  <a:pt x="1073750" y="2131083"/>
                  <a:pt x="1083478" y="2125003"/>
                </a:cubicBezTo>
                <a:cubicBezTo>
                  <a:pt x="1093206" y="2118923"/>
                  <a:pt x="1101718" y="2112235"/>
                  <a:pt x="1109014" y="2104939"/>
                </a:cubicBezTo>
                <a:cubicBezTo>
                  <a:pt x="1109014" y="2104939"/>
                  <a:pt x="1110231" y="2103723"/>
                  <a:pt x="1112663" y="2101291"/>
                </a:cubicBezTo>
                <a:cubicBezTo>
                  <a:pt x="1115095" y="2098859"/>
                  <a:pt x="1116311" y="2096427"/>
                  <a:pt x="1116311" y="2093994"/>
                </a:cubicBezTo>
                <a:cubicBezTo>
                  <a:pt x="1116311" y="2093994"/>
                  <a:pt x="1116919" y="2093994"/>
                  <a:pt x="1118135" y="2093994"/>
                </a:cubicBezTo>
                <a:cubicBezTo>
                  <a:pt x="1119351" y="2093994"/>
                  <a:pt x="1119959" y="2093994"/>
                  <a:pt x="1119959" y="2093994"/>
                </a:cubicBezTo>
                <a:cubicBezTo>
                  <a:pt x="1124823" y="2093994"/>
                  <a:pt x="1128471" y="2090346"/>
                  <a:pt x="1130903" y="2083050"/>
                </a:cubicBezTo>
                <a:cubicBezTo>
                  <a:pt x="1130903" y="2080618"/>
                  <a:pt x="1134551" y="2079402"/>
                  <a:pt x="1141847" y="2079402"/>
                </a:cubicBezTo>
                <a:cubicBezTo>
                  <a:pt x="1136983" y="2086698"/>
                  <a:pt x="1127255" y="2096427"/>
                  <a:pt x="1112663" y="2108587"/>
                </a:cubicBezTo>
                <a:cubicBezTo>
                  <a:pt x="1098070" y="2120747"/>
                  <a:pt x="1088342" y="2131691"/>
                  <a:pt x="1083478" y="2141419"/>
                </a:cubicBezTo>
                <a:lnTo>
                  <a:pt x="1083478" y="2134123"/>
                </a:lnTo>
                <a:cubicBezTo>
                  <a:pt x="1083478" y="2134123"/>
                  <a:pt x="1081046" y="2136556"/>
                  <a:pt x="1076182" y="2141419"/>
                </a:cubicBezTo>
                <a:lnTo>
                  <a:pt x="1083478" y="2141419"/>
                </a:lnTo>
                <a:lnTo>
                  <a:pt x="1061589" y="2166956"/>
                </a:lnTo>
                <a:cubicBezTo>
                  <a:pt x="1066454" y="2166956"/>
                  <a:pt x="1068886" y="2165740"/>
                  <a:pt x="1068886" y="2163308"/>
                </a:cubicBezTo>
                <a:cubicBezTo>
                  <a:pt x="1068886" y="2170604"/>
                  <a:pt x="1067669" y="2174252"/>
                  <a:pt x="1065238" y="2174252"/>
                </a:cubicBezTo>
                <a:cubicBezTo>
                  <a:pt x="1057941" y="2174252"/>
                  <a:pt x="1054293" y="2175468"/>
                  <a:pt x="1054293" y="2177900"/>
                </a:cubicBezTo>
                <a:lnTo>
                  <a:pt x="1028757" y="2214381"/>
                </a:lnTo>
                <a:lnTo>
                  <a:pt x="1028757" y="2218029"/>
                </a:lnTo>
                <a:cubicBezTo>
                  <a:pt x="1031189" y="2218029"/>
                  <a:pt x="1034837" y="2215597"/>
                  <a:pt x="1039701" y="2210733"/>
                </a:cubicBezTo>
                <a:cubicBezTo>
                  <a:pt x="1039701" y="2210733"/>
                  <a:pt x="1040309" y="2210125"/>
                  <a:pt x="1041525" y="2208909"/>
                </a:cubicBezTo>
                <a:cubicBezTo>
                  <a:pt x="1042741" y="2207693"/>
                  <a:pt x="1043349" y="2207085"/>
                  <a:pt x="1043349" y="2207085"/>
                </a:cubicBezTo>
                <a:cubicBezTo>
                  <a:pt x="1053077" y="2202221"/>
                  <a:pt x="1059158" y="2196141"/>
                  <a:pt x="1061589" y="2188844"/>
                </a:cubicBezTo>
                <a:cubicBezTo>
                  <a:pt x="1064022" y="2181548"/>
                  <a:pt x="1065238" y="2176684"/>
                  <a:pt x="1065238" y="2174252"/>
                </a:cubicBezTo>
                <a:lnTo>
                  <a:pt x="1068886" y="2177900"/>
                </a:lnTo>
                <a:cubicBezTo>
                  <a:pt x="1078614" y="2175468"/>
                  <a:pt x="1083478" y="2169388"/>
                  <a:pt x="1083478" y="2159660"/>
                </a:cubicBezTo>
                <a:lnTo>
                  <a:pt x="1079830" y="2163308"/>
                </a:lnTo>
                <a:lnTo>
                  <a:pt x="1068886" y="2166956"/>
                </a:lnTo>
                <a:cubicBezTo>
                  <a:pt x="1076182" y="2162092"/>
                  <a:pt x="1079830" y="2158444"/>
                  <a:pt x="1079830" y="2156012"/>
                </a:cubicBezTo>
                <a:cubicBezTo>
                  <a:pt x="1082262" y="2148716"/>
                  <a:pt x="1087126" y="2143852"/>
                  <a:pt x="1094422" y="2141419"/>
                </a:cubicBezTo>
                <a:cubicBezTo>
                  <a:pt x="1104150" y="2129259"/>
                  <a:pt x="1112663" y="2121963"/>
                  <a:pt x="1119959" y="2119531"/>
                </a:cubicBezTo>
                <a:lnTo>
                  <a:pt x="1119959" y="2126827"/>
                </a:lnTo>
                <a:cubicBezTo>
                  <a:pt x="1129687" y="2121963"/>
                  <a:pt x="1134551" y="2114667"/>
                  <a:pt x="1134551" y="2104939"/>
                </a:cubicBezTo>
                <a:cubicBezTo>
                  <a:pt x="1132119" y="2114667"/>
                  <a:pt x="1127255" y="2119531"/>
                  <a:pt x="1119959" y="2119531"/>
                </a:cubicBezTo>
                <a:cubicBezTo>
                  <a:pt x="1124823" y="2109803"/>
                  <a:pt x="1130903" y="2101291"/>
                  <a:pt x="1138199" y="2093994"/>
                </a:cubicBezTo>
                <a:cubicBezTo>
                  <a:pt x="1145495" y="2086698"/>
                  <a:pt x="1151575" y="2081834"/>
                  <a:pt x="1156439" y="2079402"/>
                </a:cubicBezTo>
                <a:cubicBezTo>
                  <a:pt x="1156439" y="2079402"/>
                  <a:pt x="1158871" y="2075754"/>
                  <a:pt x="1163735" y="2068458"/>
                </a:cubicBezTo>
                <a:cubicBezTo>
                  <a:pt x="1171032" y="2063594"/>
                  <a:pt x="1179544" y="2062378"/>
                  <a:pt x="1189272" y="2064810"/>
                </a:cubicBezTo>
                <a:cubicBezTo>
                  <a:pt x="1181976" y="2072106"/>
                  <a:pt x="1178328" y="2076970"/>
                  <a:pt x="1178328" y="2079402"/>
                </a:cubicBezTo>
                <a:cubicBezTo>
                  <a:pt x="1183192" y="2084266"/>
                  <a:pt x="1179544" y="2089131"/>
                  <a:pt x="1167384" y="2093994"/>
                </a:cubicBezTo>
                <a:cubicBezTo>
                  <a:pt x="1162519" y="2096427"/>
                  <a:pt x="1150359" y="2111019"/>
                  <a:pt x="1130903" y="2137771"/>
                </a:cubicBezTo>
                <a:lnTo>
                  <a:pt x="1134551" y="2134123"/>
                </a:lnTo>
                <a:lnTo>
                  <a:pt x="1189272" y="2086698"/>
                </a:lnTo>
                <a:cubicBezTo>
                  <a:pt x="1213593" y="2059946"/>
                  <a:pt x="1225753" y="2046569"/>
                  <a:pt x="1225753" y="2046569"/>
                </a:cubicBezTo>
                <a:lnTo>
                  <a:pt x="1229401" y="2039273"/>
                </a:lnTo>
                <a:lnTo>
                  <a:pt x="1225753" y="2031977"/>
                </a:lnTo>
                <a:lnTo>
                  <a:pt x="1189272" y="2068458"/>
                </a:lnTo>
                <a:lnTo>
                  <a:pt x="1189272" y="2064810"/>
                </a:lnTo>
                <a:cubicBezTo>
                  <a:pt x="1186840" y="2064810"/>
                  <a:pt x="1185624" y="2062378"/>
                  <a:pt x="1185624" y="2057514"/>
                </a:cubicBezTo>
                <a:lnTo>
                  <a:pt x="1189272" y="2057514"/>
                </a:lnTo>
                <a:cubicBezTo>
                  <a:pt x="1194136" y="2057514"/>
                  <a:pt x="1198392" y="2054474"/>
                  <a:pt x="1202040" y="2048393"/>
                </a:cubicBezTo>
                <a:cubicBezTo>
                  <a:pt x="1205689" y="2042313"/>
                  <a:pt x="1208729" y="2038057"/>
                  <a:pt x="1211161" y="2035625"/>
                </a:cubicBezTo>
                <a:lnTo>
                  <a:pt x="1203865" y="2024681"/>
                </a:lnTo>
                <a:cubicBezTo>
                  <a:pt x="1235481" y="1997929"/>
                  <a:pt x="1257369" y="1971176"/>
                  <a:pt x="1269530" y="1944423"/>
                </a:cubicBezTo>
                <a:lnTo>
                  <a:pt x="1269530" y="1933479"/>
                </a:lnTo>
                <a:cubicBezTo>
                  <a:pt x="1269530" y="1914023"/>
                  <a:pt x="1274394" y="1904295"/>
                  <a:pt x="1284122" y="1904295"/>
                </a:cubicBezTo>
                <a:lnTo>
                  <a:pt x="1295066" y="1878758"/>
                </a:lnTo>
                <a:cubicBezTo>
                  <a:pt x="1295066" y="1878758"/>
                  <a:pt x="1295066" y="1876934"/>
                  <a:pt x="1295066" y="1873286"/>
                </a:cubicBezTo>
                <a:cubicBezTo>
                  <a:pt x="1295066" y="1869638"/>
                  <a:pt x="1295066" y="1867814"/>
                  <a:pt x="1295066" y="1867814"/>
                </a:cubicBezTo>
                <a:lnTo>
                  <a:pt x="1291418" y="1867814"/>
                </a:lnTo>
                <a:lnTo>
                  <a:pt x="1269530" y="1882406"/>
                </a:lnTo>
                <a:cubicBezTo>
                  <a:pt x="1262233" y="1882406"/>
                  <a:pt x="1257369" y="1884838"/>
                  <a:pt x="1254937" y="1889702"/>
                </a:cubicBezTo>
                <a:lnTo>
                  <a:pt x="1247641" y="1904295"/>
                </a:lnTo>
                <a:lnTo>
                  <a:pt x="1233049" y="1904295"/>
                </a:lnTo>
                <a:cubicBezTo>
                  <a:pt x="1233049" y="1904295"/>
                  <a:pt x="1240345" y="1895782"/>
                  <a:pt x="1254937" y="1878758"/>
                </a:cubicBezTo>
                <a:cubicBezTo>
                  <a:pt x="1267098" y="1871462"/>
                  <a:pt x="1280474" y="1856870"/>
                  <a:pt x="1295066" y="1834981"/>
                </a:cubicBezTo>
                <a:cubicBezTo>
                  <a:pt x="1295066" y="1832549"/>
                  <a:pt x="1296282" y="1827685"/>
                  <a:pt x="1298714" y="1820389"/>
                </a:cubicBezTo>
                <a:cubicBezTo>
                  <a:pt x="1301146" y="1813093"/>
                  <a:pt x="1309659" y="1809445"/>
                  <a:pt x="1324251" y="1809445"/>
                </a:cubicBezTo>
                <a:lnTo>
                  <a:pt x="1324251" y="1805797"/>
                </a:lnTo>
                <a:cubicBezTo>
                  <a:pt x="1324251" y="1803365"/>
                  <a:pt x="1325467" y="1797892"/>
                  <a:pt x="1327899" y="1789380"/>
                </a:cubicBezTo>
                <a:cubicBezTo>
                  <a:pt x="1330331" y="1780868"/>
                  <a:pt x="1329115" y="1772964"/>
                  <a:pt x="1324251" y="1765668"/>
                </a:cubicBezTo>
                <a:lnTo>
                  <a:pt x="1324251" y="1758372"/>
                </a:lnTo>
                <a:cubicBezTo>
                  <a:pt x="1326683" y="1755940"/>
                  <a:pt x="1329115" y="1756548"/>
                  <a:pt x="1331547" y="1760196"/>
                </a:cubicBezTo>
                <a:cubicBezTo>
                  <a:pt x="1333979" y="1763844"/>
                  <a:pt x="1335195" y="1765668"/>
                  <a:pt x="1335195" y="1765668"/>
                </a:cubicBezTo>
                <a:cubicBezTo>
                  <a:pt x="1344923" y="1736483"/>
                  <a:pt x="1349787" y="1718243"/>
                  <a:pt x="1349787" y="1710947"/>
                </a:cubicBezTo>
                <a:cubicBezTo>
                  <a:pt x="1352219" y="1706082"/>
                  <a:pt x="1354651" y="1701827"/>
                  <a:pt x="1357084" y="1698179"/>
                </a:cubicBezTo>
                <a:cubicBezTo>
                  <a:pt x="1359515" y="1694530"/>
                  <a:pt x="1361948" y="1691490"/>
                  <a:pt x="1364380" y="1689058"/>
                </a:cubicBezTo>
                <a:cubicBezTo>
                  <a:pt x="1366812" y="1686626"/>
                  <a:pt x="1368028" y="1681762"/>
                  <a:pt x="1368028" y="1674466"/>
                </a:cubicBezTo>
                <a:lnTo>
                  <a:pt x="1375230" y="1663662"/>
                </a:lnTo>
                <a:lnTo>
                  <a:pt x="1375081" y="1663522"/>
                </a:lnTo>
                <a:lnTo>
                  <a:pt x="1364380" y="1663522"/>
                </a:lnTo>
                <a:lnTo>
                  <a:pt x="1366783" y="1653908"/>
                </a:lnTo>
                <a:lnTo>
                  <a:pt x="1364380" y="1650753"/>
                </a:lnTo>
                <a:cubicBezTo>
                  <a:pt x="1359515" y="1643457"/>
                  <a:pt x="1354651" y="1634337"/>
                  <a:pt x="1349787" y="1623393"/>
                </a:cubicBezTo>
                <a:cubicBezTo>
                  <a:pt x="1349787" y="1616097"/>
                  <a:pt x="1347355" y="1612449"/>
                  <a:pt x="1342491" y="1612449"/>
                </a:cubicBezTo>
                <a:lnTo>
                  <a:pt x="1295066" y="1557727"/>
                </a:lnTo>
                <a:cubicBezTo>
                  <a:pt x="1295066" y="1557727"/>
                  <a:pt x="1292634" y="1556512"/>
                  <a:pt x="1287770" y="1554079"/>
                </a:cubicBezTo>
                <a:cubicBezTo>
                  <a:pt x="1285338" y="1551647"/>
                  <a:pt x="1282298" y="1549215"/>
                  <a:pt x="1278650" y="1546783"/>
                </a:cubicBezTo>
                <a:cubicBezTo>
                  <a:pt x="1275002" y="1544351"/>
                  <a:pt x="1275610" y="1540703"/>
                  <a:pt x="1280474" y="1535839"/>
                </a:cubicBezTo>
                <a:cubicBezTo>
                  <a:pt x="1282906" y="1533407"/>
                  <a:pt x="1281690" y="1530975"/>
                  <a:pt x="1276826" y="1528543"/>
                </a:cubicBezTo>
                <a:cubicBezTo>
                  <a:pt x="1271962" y="1526111"/>
                  <a:pt x="1268314" y="1524895"/>
                  <a:pt x="1265882" y="1524895"/>
                </a:cubicBezTo>
                <a:cubicBezTo>
                  <a:pt x="1261018" y="1522463"/>
                  <a:pt x="1254937" y="1521247"/>
                  <a:pt x="1247641" y="1521247"/>
                </a:cubicBezTo>
                <a:cubicBezTo>
                  <a:pt x="1240345" y="1513951"/>
                  <a:pt x="1236089" y="1509087"/>
                  <a:pt x="1234873" y="1506654"/>
                </a:cubicBezTo>
                <a:cubicBezTo>
                  <a:pt x="1233657" y="1504222"/>
                  <a:pt x="1235481" y="1498142"/>
                  <a:pt x="1240345" y="1488414"/>
                </a:cubicBezTo>
                <a:cubicBezTo>
                  <a:pt x="1242777" y="1481118"/>
                  <a:pt x="1239129" y="1477470"/>
                  <a:pt x="1229401" y="1477470"/>
                </a:cubicBezTo>
                <a:cubicBezTo>
                  <a:pt x="1236697" y="1470174"/>
                  <a:pt x="1240345" y="1461662"/>
                  <a:pt x="1240345" y="1451933"/>
                </a:cubicBezTo>
                <a:cubicBezTo>
                  <a:pt x="1240345" y="1442205"/>
                  <a:pt x="1236697" y="1432477"/>
                  <a:pt x="1229401" y="1422749"/>
                </a:cubicBezTo>
                <a:cubicBezTo>
                  <a:pt x="1224537" y="1405724"/>
                  <a:pt x="1222105" y="1394780"/>
                  <a:pt x="1222105" y="1389916"/>
                </a:cubicBezTo>
                <a:cubicBezTo>
                  <a:pt x="1222105" y="1380188"/>
                  <a:pt x="1220889" y="1374108"/>
                  <a:pt x="1218457" y="1371676"/>
                </a:cubicBezTo>
                <a:cubicBezTo>
                  <a:pt x="1213593" y="1366812"/>
                  <a:pt x="1209337" y="1360731"/>
                  <a:pt x="1205689" y="1353435"/>
                </a:cubicBezTo>
                <a:cubicBezTo>
                  <a:pt x="1202040" y="1346139"/>
                  <a:pt x="1200216" y="1342491"/>
                  <a:pt x="1200216" y="1342491"/>
                </a:cubicBezTo>
                <a:cubicBezTo>
                  <a:pt x="1197784" y="1335195"/>
                  <a:pt x="1194136" y="1331547"/>
                  <a:pt x="1189272" y="1331547"/>
                </a:cubicBezTo>
                <a:cubicBezTo>
                  <a:pt x="1183192" y="1326683"/>
                  <a:pt x="1177872" y="1321135"/>
                  <a:pt x="1173312" y="1314902"/>
                </a:cubicBezTo>
                <a:lnTo>
                  <a:pt x="1169116" y="1307267"/>
                </a:lnTo>
                <a:close/>
                <a:moveTo>
                  <a:pt x="2422321" y="1313306"/>
                </a:moveTo>
                <a:cubicBezTo>
                  <a:pt x="2419889" y="1318171"/>
                  <a:pt x="2418673" y="1327899"/>
                  <a:pt x="2418673" y="1342491"/>
                </a:cubicBezTo>
                <a:cubicBezTo>
                  <a:pt x="2418673" y="1357083"/>
                  <a:pt x="2417457" y="1368027"/>
                  <a:pt x="2415025" y="1375324"/>
                </a:cubicBezTo>
                <a:cubicBezTo>
                  <a:pt x="2415025" y="1389916"/>
                  <a:pt x="2413809" y="1402684"/>
                  <a:pt x="2411377" y="1413628"/>
                </a:cubicBezTo>
                <a:cubicBezTo>
                  <a:pt x="2408945" y="1424573"/>
                  <a:pt x="2407729" y="1434909"/>
                  <a:pt x="2407729" y="1444637"/>
                </a:cubicBezTo>
                <a:cubicBezTo>
                  <a:pt x="2407729" y="1449501"/>
                  <a:pt x="2407121" y="1458621"/>
                  <a:pt x="2405905" y="1471998"/>
                </a:cubicBezTo>
                <a:cubicBezTo>
                  <a:pt x="2404689" y="1485374"/>
                  <a:pt x="2405297" y="1496926"/>
                  <a:pt x="2407729" y="1506654"/>
                </a:cubicBezTo>
                <a:cubicBezTo>
                  <a:pt x="2415025" y="1484766"/>
                  <a:pt x="2419281" y="1457405"/>
                  <a:pt x="2420497" y="1424573"/>
                </a:cubicBezTo>
                <a:cubicBezTo>
                  <a:pt x="2421713" y="1391740"/>
                  <a:pt x="2423537" y="1366812"/>
                  <a:pt x="2425970" y="1349787"/>
                </a:cubicBezTo>
                <a:lnTo>
                  <a:pt x="2425970" y="1313306"/>
                </a:lnTo>
                <a:lnTo>
                  <a:pt x="2422321" y="1313306"/>
                </a:lnTo>
                <a:close/>
                <a:moveTo>
                  <a:pt x="2363952" y="1371676"/>
                </a:moveTo>
                <a:lnTo>
                  <a:pt x="2360304" y="1386268"/>
                </a:lnTo>
                <a:cubicBezTo>
                  <a:pt x="2357872" y="1393564"/>
                  <a:pt x="2355440" y="1400252"/>
                  <a:pt x="2353008" y="1406332"/>
                </a:cubicBezTo>
                <a:cubicBezTo>
                  <a:pt x="2350576" y="1412413"/>
                  <a:pt x="2349360" y="1419100"/>
                  <a:pt x="2349360" y="1426397"/>
                </a:cubicBezTo>
                <a:cubicBezTo>
                  <a:pt x="2346928" y="1436125"/>
                  <a:pt x="2345712" y="1445853"/>
                  <a:pt x="2345712" y="1455581"/>
                </a:cubicBezTo>
                <a:cubicBezTo>
                  <a:pt x="2345712" y="1462877"/>
                  <a:pt x="2345104" y="1470782"/>
                  <a:pt x="2343888" y="1479294"/>
                </a:cubicBezTo>
                <a:cubicBezTo>
                  <a:pt x="2342672" y="1487806"/>
                  <a:pt x="2343280" y="1496926"/>
                  <a:pt x="2345712" y="1506654"/>
                </a:cubicBezTo>
                <a:cubicBezTo>
                  <a:pt x="2345712" y="1509087"/>
                  <a:pt x="2345104" y="1512735"/>
                  <a:pt x="2343888" y="1517599"/>
                </a:cubicBezTo>
                <a:cubicBezTo>
                  <a:pt x="2342672" y="1522463"/>
                  <a:pt x="2343280" y="1526111"/>
                  <a:pt x="2345712" y="1528543"/>
                </a:cubicBezTo>
                <a:cubicBezTo>
                  <a:pt x="2348144" y="1533407"/>
                  <a:pt x="2355440" y="1535839"/>
                  <a:pt x="2367600" y="1535839"/>
                </a:cubicBezTo>
                <a:lnTo>
                  <a:pt x="2367600" y="1528543"/>
                </a:lnTo>
                <a:lnTo>
                  <a:pt x="2360304" y="1528543"/>
                </a:lnTo>
                <a:lnTo>
                  <a:pt x="2356656" y="1524895"/>
                </a:lnTo>
                <a:cubicBezTo>
                  <a:pt x="2356656" y="1522463"/>
                  <a:pt x="2356048" y="1518815"/>
                  <a:pt x="2354832" y="1513951"/>
                </a:cubicBezTo>
                <a:cubicBezTo>
                  <a:pt x="2353616" y="1509087"/>
                  <a:pt x="2356656" y="1506654"/>
                  <a:pt x="2363952" y="1506654"/>
                </a:cubicBezTo>
                <a:cubicBezTo>
                  <a:pt x="2363952" y="1509087"/>
                  <a:pt x="2364560" y="1509695"/>
                  <a:pt x="2365776" y="1508478"/>
                </a:cubicBezTo>
                <a:cubicBezTo>
                  <a:pt x="2366992" y="1507263"/>
                  <a:pt x="2366384" y="1506047"/>
                  <a:pt x="2363952" y="1504830"/>
                </a:cubicBezTo>
                <a:cubicBezTo>
                  <a:pt x="2361520" y="1503615"/>
                  <a:pt x="2359088" y="1501790"/>
                  <a:pt x="2356656" y="1499358"/>
                </a:cubicBezTo>
                <a:cubicBezTo>
                  <a:pt x="2359088" y="1494494"/>
                  <a:pt x="2361520" y="1488414"/>
                  <a:pt x="2363952" y="1481118"/>
                </a:cubicBezTo>
                <a:cubicBezTo>
                  <a:pt x="2366384" y="1473822"/>
                  <a:pt x="2370032" y="1468958"/>
                  <a:pt x="2374897" y="1466525"/>
                </a:cubicBezTo>
                <a:lnTo>
                  <a:pt x="2363952" y="1440989"/>
                </a:lnTo>
                <a:cubicBezTo>
                  <a:pt x="2368816" y="1436125"/>
                  <a:pt x="2372465" y="1431869"/>
                  <a:pt x="2374897" y="1428221"/>
                </a:cubicBezTo>
                <a:cubicBezTo>
                  <a:pt x="2377329" y="1424573"/>
                  <a:pt x="2377329" y="1419100"/>
                  <a:pt x="2374897" y="1411804"/>
                </a:cubicBezTo>
                <a:cubicBezTo>
                  <a:pt x="2374897" y="1409372"/>
                  <a:pt x="2373681" y="1405116"/>
                  <a:pt x="2371248" y="1399036"/>
                </a:cubicBezTo>
                <a:cubicBezTo>
                  <a:pt x="2368816" y="1392956"/>
                  <a:pt x="2368816" y="1387484"/>
                  <a:pt x="2371248" y="1382620"/>
                </a:cubicBezTo>
                <a:lnTo>
                  <a:pt x="2363952" y="1371676"/>
                </a:lnTo>
                <a:close/>
                <a:moveTo>
                  <a:pt x="2093995" y="1495710"/>
                </a:moveTo>
                <a:lnTo>
                  <a:pt x="2097643" y="1521247"/>
                </a:lnTo>
                <a:cubicBezTo>
                  <a:pt x="2100075" y="1521247"/>
                  <a:pt x="2102507" y="1518815"/>
                  <a:pt x="2104939" y="1513951"/>
                </a:cubicBezTo>
                <a:cubicBezTo>
                  <a:pt x="2104939" y="1504222"/>
                  <a:pt x="2102507" y="1498142"/>
                  <a:pt x="2097643" y="1495710"/>
                </a:cubicBezTo>
                <a:lnTo>
                  <a:pt x="2093995" y="1495710"/>
                </a:lnTo>
                <a:close/>
                <a:moveTo>
                  <a:pt x="1378972" y="1667170"/>
                </a:moveTo>
                <a:lnTo>
                  <a:pt x="1371676" y="1710947"/>
                </a:lnTo>
                <a:cubicBezTo>
                  <a:pt x="1376540" y="1710947"/>
                  <a:pt x="1378972" y="1710947"/>
                  <a:pt x="1378972" y="1710947"/>
                </a:cubicBezTo>
                <a:cubicBezTo>
                  <a:pt x="1386268" y="1703651"/>
                  <a:pt x="1389916" y="1697570"/>
                  <a:pt x="1389916" y="1692706"/>
                </a:cubicBezTo>
                <a:lnTo>
                  <a:pt x="1398005" y="1679224"/>
                </a:lnTo>
                <a:lnTo>
                  <a:pt x="1378972" y="1667170"/>
                </a:lnTo>
                <a:close/>
                <a:moveTo>
                  <a:pt x="1419138" y="1693914"/>
                </a:moveTo>
                <a:lnTo>
                  <a:pt x="1419101" y="1696354"/>
                </a:lnTo>
                <a:lnTo>
                  <a:pt x="1419699" y="1694326"/>
                </a:lnTo>
                <a:lnTo>
                  <a:pt x="1419138" y="1693914"/>
                </a:lnTo>
                <a:close/>
                <a:moveTo>
                  <a:pt x="1430842" y="1702520"/>
                </a:moveTo>
                <a:lnTo>
                  <a:pt x="1427309" y="1723715"/>
                </a:lnTo>
                <a:cubicBezTo>
                  <a:pt x="1424269" y="1744387"/>
                  <a:pt x="1421533" y="1768100"/>
                  <a:pt x="1419101" y="1794852"/>
                </a:cubicBezTo>
                <a:cubicBezTo>
                  <a:pt x="1425181" y="1776612"/>
                  <a:pt x="1430501" y="1757612"/>
                  <a:pt x="1435061" y="1737851"/>
                </a:cubicBezTo>
                <a:lnTo>
                  <a:pt x="1440348" y="1709303"/>
                </a:lnTo>
                <a:lnTo>
                  <a:pt x="1437341" y="1707299"/>
                </a:lnTo>
                <a:lnTo>
                  <a:pt x="1430842" y="1702520"/>
                </a:lnTo>
                <a:close/>
                <a:moveTo>
                  <a:pt x="1251289" y="1988200"/>
                </a:moveTo>
                <a:cubicBezTo>
                  <a:pt x="1246425" y="1993064"/>
                  <a:pt x="1241561" y="1998537"/>
                  <a:pt x="1236697" y="2004617"/>
                </a:cubicBezTo>
                <a:cubicBezTo>
                  <a:pt x="1231833" y="2010697"/>
                  <a:pt x="1228185" y="2014953"/>
                  <a:pt x="1225753" y="2017385"/>
                </a:cubicBezTo>
                <a:cubicBezTo>
                  <a:pt x="1240345" y="2007657"/>
                  <a:pt x="1248857" y="1997929"/>
                  <a:pt x="1251289" y="1988200"/>
                </a:cubicBezTo>
                <a:close/>
                <a:moveTo>
                  <a:pt x="1247641" y="2013737"/>
                </a:moveTo>
                <a:lnTo>
                  <a:pt x="1240345" y="2021033"/>
                </a:lnTo>
                <a:lnTo>
                  <a:pt x="1243993" y="2024681"/>
                </a:lnTo>
                <a:lnTo>
                  <a:pt x="1247641" y="2013737"/>
                </a:lnTo>
                <a:close/>
                <a:moveTo>
                  <a:pt x="1243993" y="2053866"/>
                </a:moveTo>
                <a:cubicBezTo>
                  <a:pt x="1243993" y="2058730"/>
                  <a:pt x="1242777" y="2062378"/>
                  <a:pt x="1240345" y="2064810"/>
                </a:cubicBezTo>
                <a:cubicBezTo>
                  <a:pt x="1240345" y="2064810"/>
                  <a:pt x="1236697" y="2067242"/>
                  <a:pt x="1229401" y="2072106"/>
                </a:cubicBezTo>
                <a:cubicBezTo>
                  <a:pt x="1239129" y="2072106"/>
                  <a:pt x="1244601" y="2070890"/>
                  <a:pt x="1245817" y="2068458"/>
                </a:cubicBezTo>
                <a:cubicBezTo>
                  <a:pt x="1247033" y="2066026"/>
                  <a:pt x="1248857" y="2063594"/>
                  <a:pt x="1251289" y="2061162"/>
                </a:cubicBezTo>
                <a:lnTo>
                  <a:pt x="1243993" y="2053866"/>
                </a:lnTo>
                <a:close/>
                <a:moveTo>
                  <a:pt x="1163735" y="2090346"/>
                </a:moveTo>
                <a:cubicBezTo>
                  <a:pt x="1154007" y="2092779"/>
                  <a:pt x="1147927" y="2097643"/>
                  <a:pt x="1145495" y="2104939"/>
                </a:cubicBezTo>
                <a:cubicBezTo>
                  <a:pt x="1145495" y="2104939"/>
                  <a:pt x="1151575" y="2100075"/>
                  <a:pt x="1163735" y="2090346"/>
                </a:cubicBezTo>
                <a:close/>
                <a:moveTo>
                  <a:pt x="1109014" y="2141419"/>
                </a:moveTo>
                <a:cubicBezTo>
                  <a:pt x="1109014" y="2143852"/>
                  <a:pt x="1105366" y="2146284"/>
                  <a:pt x="1098070" y="2148716"/>
                </a:cubicBezTo>
                <a:cubicBezTo>
                  <a:pt x="1090774" y="2151148"/>
                  <a:pt x="1088342" y="2156012"/>
                  <a:pt x="1090774" y="2163308"/>
                </a:cubicBezTo>
                <a:cubicBezTo>
                  <a:pt x="1100502" y="2163308"/>
                  <a:pt x="1107190" y="2160268"/>
                  <a:pt x="1110838" y="2154188"/>
                </a:cubicBezTo>
                <a:cubicBezTo>
                  <a:pt x="1114487" y="2148108"/>
                  <a:pt x="1117527" y="2143852"/>
                  <a:pt x="1119959" y="2141419"/>
                </a:cubicBezTo>
                <a:lnTo>
                  <a:pt x="1109014" y="2141419"/>
                </a:lnTo>
                <a:close/>
                <a:moveTo>
                  <a:pt x="1445549" y="2209821"/>
                </a:moveTo>
                <a:cubicBezTo>
                  <a:pt x="1443421" y="2212557"/>
                  <a:pt x="1441065" y="2215825"/>
                  <a:pt x="1438481" y="2219625"/>
                </a:cubicBezTo>
                <a:lnTo>
                  <a:pt x="1436583" y="2222549"/>
                </a:lnTo>
                <a:lnTo>
                  <a:pt x="1443725" y="2223501"/>
                </a:lnTo>
                <a:cubicBezTo>
                  <a:pt x="1447981" y="2224717"/>
                  <a:pt x="1451933" y="2226541"/>
                  <a:pt x="1455581" y="2228973"/>
                </a:cubicBezTo>
                <a:lnTo>
                  <a:pt x="1462878" y="2228973"/>
                </a:lnTo>
                <a:lnTo>
                  <a:pt x="1459230" y="2225325"/>
                </a:lnTo>
                <a:cubicBezTo>
                  <a:pt x="1454365" y="2220461"/>
                  <a:pt x="1450717" y="2216813"/>
                  <a:pt x="1448285" y="2214381"/>
                </a:cubicBezTo>
                <a:cubicBezTo>
                  <a:pt x="1447069" y="2213165"/>
                  <a:pt x="1446157" y="2211645"/>
                  <a:pt x="1445549" y="2209821"/>
                </a:cubicBezTo>
                <a:close/>
                <a:moveTo>
                  <a:pt x="1134551" y="2221677"/>
                </a:moveTo>
                <a:cubicBezTo>
                  <a:pt x="1122391" y="2236270"/>
                  <a:pt x="1113879" y="2247214"/>
                  <a:pt x="1109014" y="2254510"/>
                </a:cubicBezTo>
                <a:cubicBezTo>
                  <a:pt x="1113879" y="2254510"/>
                  <a:pt x="1119351" y="2251470"/>
                  <a:pt x="1125431" y="2245390"/>
                </a:cubicBezTo>
                <a:cubicBezTo>
                  <a:pt x="1131511" y="2239309"/>
                  <a:pt x="1136983" y="2232621"/>
                  <a:pt x="1141847" y="2225325"/>
                </a:cubicBezTo>
                <a:lnTo>
                  <a:pt x="1134551" y="2221677"/>
                </a:lnTo>
                <a:close/>
                <a:moveTo>
                  <a:pt x="1432249" y="2229226"/>
                </a:moveTo>
                <a:lnTo>
                  <a:pt x="1430045" y="2232621"/>
                </a:lnTo>
                <a:cubicBezTo>
                  <a:pt x="1430045" y="2235054"/>
                  <a:pt x="1428829" y="2238702"/>
                  <a:pt x="1426397" y="2243566"/>
                </a:cubicBezTo>
                <a:cubicBezTo>
                  <a:pt x="1423965" y="2248430"/>
                  <a:pt x="1421533" y="2252078"/>
                  <a:pt x="1419101" y="2254510"/>
                </a:cubicBezTo>
                <a:lnTo>
                  <a:pt x="1412894" y="2262350"/>
                </a:lnTo>
                <a:lnTo>
                  <a:pt x="1433693" y="2272750"/>
                </a:lnTo>
                <a:cubicBezTo>
                  <a:pt x="1436125" y="2272750"/>
                  <a:pt x="1438557" y="2273358"/>
                  <a:pt x="1440989" y="2274574"/>
                </a:cubicBezTo>
                <a:cubicBezTo>
                  <a:pt x="1443421" y="2275790"/>
                  <a:pt x="1445853" y="2275182"/>
                  <a:pt x="1448285" y="2272750"/>
                </a:cubicBezTo>
                <a:cubicBezTo>
                  <a:pt x="1450717" y="2267886"/>
                  <a:pt x="1450717" y="2264238"/>
                  <a:pt x="1448285" y="2261806"/>
                </a:cubicBezTo>
                <a:cubicBezTo>
                  <a:pt x="1440989" y="2254510"/>
                  <a:pt x="1440989" y="2247214"/>
                  <a:pt x="1448285" y="2239918"/>
                </a:cubicBezTo>
                <a:lnTo>
                  <a:pt x="1432249" y="2229226"/>
                </a:lnTo>
                <a:close/>
                <a:moveTo>
                  <a:pt x="981332" y="2228973"/>
                </a:moveTo>
                <a:cubicBezTo>
                  <a:pt x="978900" y="2231405"/>
                  <a:pt x="975252" y="2234445"/>
                  <a:pt x="970387" y="2238094"/>
                </a:cubicBezTo>
                <a:cubicBezTo>
                  <a:pt x="965523" y="2241742"/>
                  <a:pt x="963091" y="2245998"/>
                  <a:pt x="963091" y="2250862"/>
                </a:cubicBezTo>
                <a:cubicBezTo>
                  <a:pt x="972820" y="2245998"/>
                  <a:pt x="978900" y="2238702"/>
                  <a:pt x="981332" y="2228973"/>
                </a:cubicBezTo>
                <a:close/>
                <a:moveTo>
                  <a:pt x="955795" y="2254510"/>
                </a:moveTo>
                <a:cubicBezTo>
                  <a:pt x="950931" y="2254510"/>
                  <a:pt x="947283" y="2255726"/>
                  <a:pt x="944851" y="2258158"/>
                </a:cubicBezTo>
                <a:cubicBezTo>
                  <a:pt x="942419" y="2260590"/>
                  <a:pt x="941203" y="2264238"/>
                  <a:pt x="941203" y="2269102"/>
                </a:cubicBezTo>
                <a:lnTo>
                  <a:pt x="955795" y="2254510"/>
                </a:lnTo>
                <a:close/>
                <a:moveTo>
                  <a:pt x="919315" y="2276398"/>
                </a:moveTo>
                <a:cubicBezTo>
                  <a:pt x="909587" y="2281262"/>
                  <a:pt x="899858" y="2284910"/>
                  <a:pt x="890130" y="2287343"/>
                </a:cubicBezTo>
                <a:lnTo>
                  <a:pt x="890130" y="2294639"/>
                </a:lnTo>
                <a:cubicBezTo>
                  <a:pt x="899858" y="2289775"/>
                  <a:pt x="907154" y="2286126"/>
                  <a:pt x="912019" y="2283695"/>
                </a:cubicBezTo>
                <a:cubicBezTo>
                  <a:pt x="916883" y="2281262"/>
                  <a:pt x="919315" y="2278830"/>
                  <a:pt x="919315" y="2276398"/>
                </a:cubicBezTo>
                <a:close/>
                <a:moveTo>
                  <a:pt x="868242" y="2305583"/>
                </a:moveTo>
                <a:cubicBezTo>
                  <a:pt x="868242" y="2305583"/>
                  <a:pt x="868242" y="2306191"/>
                  <a:pt x="868242" y="2307407"/>
                </a:cubicBezTo>
                <a:cubicBezTo>
                  <a:pt x="868242" y="2308623"/>
                  <a:pt x="868242" y="2309231"/>
                  <a:pt x="868242" y="2309231"/>
                </a:cubicBezTo>
                <a:lnTo>
                  <a:pt x="879186" y="2305583"/>
                </a:lnTo>
                <a:lnTo>
                  <a:pt x="868242" y="2305583"/>
                </a:lnTo>
                <a:close/>
                <a:moveTo>
                  <a:pt x="152079" y="1458318"/>
                </a:moveTo>
                <a:cubicBezTo>
                  <a:pt x="147975" y="1458318"/>
                  <a:pt x="145923" y="1461053"/>
                  <a:pt x="145923" y="1466525"/>
                </a:cubicBezTo>
                <a:lnTo>
                  <a:pt x="156867" y="1459229"/>
                </a:lnTo>
                <a:cubicBezTo>
                  <a:pt x="155043" y="1458622"/>
                  <a:pt x="153447" y="1458318"/>
                  <a:pt x="152079" y="1458318"/>
                </a:cubicBezTo>
                <a:close/>
                <a:moveTo>
                  <a:pt x="171459" y="1462877"/>
                </a:moveTo>
                <a:cubicBezTo>
                  <a:pt x="154435" y="1472606"/>
                  <a:pt x="145923" y="1484766"/>
                  <a:pt x="145923" y="1499358"/>
                </a:cubicBezTo>
                <a:cubicBezTo>
                  <a:pt x="158083" y="1489630"/>
                  <a:pt x="166595" y="1477470"/>
                  <a:pt x="171459" y="1462877"/>
                </a:cubicBezTo>
                <a:close/>
                <a:moveTo>
                  <a:pt x="1152791" y="1791204"/>
                </a:moveTo>
                <a:cubicBezTo>
                  <a:pt x="1140631" y="1791204"/>
                  <a:pt x="1133943" y="1793028"/>
                  <a:pt x="1132727" y="1796676"/>
                </a:cubicBezTo>
                <a:cubicBezTo>
                  <a:pt x="1131511" y="1800325"/>
                  <a:pt x="1130903" y="1802149"/>
                  <a:pt x="1130903" y="1802149"/>
                </a:cubicBezTo>
                <a:cubicBezTo>
                  <a:pt x="1133335" y="1802149"/>
                  <a:pt x="1136375" y="1801541"/>
                  <a:pt x="1140023" y="1800325"/>
                </a:cubicBezTo>
                <a:cubicBezTo>
                  <a:pt x="1143671" y="1799108"/>
                  <a:pt x="1147927" y="1796068"/>
                  <a:pt x="1152791" y="1791204"/>
                </a:cubicBezTo>
                <a:close/>
                <a:moveTo>
                  <a:pt x="1006868" y="1853222"/>
                </a:moveTo>
                <a:cubicBezTo>
                  <a:pt x="1002004" y="1855654"/>
                  <a:pt x="982548" y="1865382"/>
                  <a:pt x="948499" y="1882406"/>
                </a:cubicBezTo>
                <a:lnTo>
                  <a:pt x="948499" y="1889702"/>
                </a:lnTo>
                <a:cubicBezTo>
                  <a:pt x="960659" y="1882406"/>
                  <a:pt x="972212" y="1876326"/>
                  <a:pt x="983156" y="1871462"/>
                </a:cubicBezTo>
                <a:cubicBezTo>
                  <a:pt x="994100" y="1866598"/>
                  <a:pt x="1003220" y="1861734"/>
                  <a:pt x="1010516" y="1856870"/>
                </a:cubicBezTo>
                <a:lnTo>
                  <a:pt x="1006868" y="1853222"/>
                </a:lnTo>
                <a:close/>
                <a:moveTo>
                  <a:pt x="948499" y="1856870"/>
                </a:moveTo>
                <a:cubicBezTo>
                  <a:pt x="946067" y="1859302"/>
                  <a:pt x="941811" y="1861126"/>
                  <a:pt x="935731" y="1862342"/>
                </a:cubicBezTo>
                <a:cubicBezTo>
                  <a:pt x="929651" y="1863558"/>
                  <a:pt x="925395" y="1866598"/>
                  <a:pt x="922963" y="1871462"/>
                </a:cubicBezTo>
                <a:lnTo>
                  <a:pt x="922963" y="1867814"/>
                </a:lnTo>
                <a:cubicBezTo>
                  <a:pt x="920531" y="1870246"/>
                  <a:pt x="916274" y="1872070"/>
                  <a:pt x="910194" y="1873286"/>
                </a:cubicBezTo>
                <a:cubicBezTo>
                  <a:pt x="904114" y="1874502"/>
                  <a:pt x="898642" y="1876326"/>
                  <a:pt x="893778" y="1878758"/>
                </a:cubicBezTo>
                <a:lnTo>
                  <a:pt x="922963" y="1871462"/>
                </a:lnTo>
                <a:cubicBezTo>
                  <a:pt x="925395" y="1871462"/>
                  <a:pt x="929651" y="1870246"/>
                  <a:pt x="935731" y="1867814"/>
                </a:cubicBezTo>
                <a:cubicBezTo>
                  <a:pt x="941811" y="1865382"/>
                  <a:pt x="946067" y="1861734"/>
                  <a:pt x="948499" y="1856870"/>
                </a:cubicBezTo>
                <a:close/>
                <a:moveTo>
                  <a:pt x="937555" y="1889702"/>
                </a:moveTo>
                <a:lnTo>
                  <a:pt x="922963" y="1896998"/>
                </a:lnTo>
                <a:cubicBezTo>
                  <a:pt x="925395" y="1896998"/>
                  <a:pt x="926611" y="1898215"/>
                  <a:pt x="926611" y="1900647"/>
                </a:cubicBezTo>
                <a:lnTo>
                  <a:pt x="941203" y="1893350"/>
                </a:lnTo>
                <a:lnTo>
                  <a:pt x="937555" y="1889702"/>
                </a:lnTo>
                <a:close/>
                <a:moveTo>
                  <a:pt x="904722" y="1904295"/>
                </a:moveTo>
                <a:cubicBezTo>
                  <a:pt x="907154" y="1904295"/>
                  <a:pt x="908978" y="1904903"/>
                  <a:pt x="910194" y="1906119"/>
                </a:cubicBezTo>
                <a:cubicBezTo>
                  <a:pt x="911411" y="1907335"/>
                  <a:pt x="912019" y="1907943"/>
                  <a:pt x="912019" y="1907943"/>
                </a:cubicBezTo>
                <a:lnTo>
                  <a:pt x="919315" y="1904295"/>
                </a:lnTo>
                <a:lnTo>
                  <a:pt x="915667" y="1904295"/>
                </a:lnTo>
                <a:lnTo>
                  <a:pt x="904722" y="1904295"/>
                </a:lnTo>
                <a:close/>
                <a:moveTo>
                  <a:pt x="601932" y="3082623"/>
                </a:moveTo>
                <a:cubicBezTo>
                  <a:pt x="597068" y="3082623"/>
                  <a:pt x="592204" y="3083839"/>
                  <a:pt x="587340" y="3086271"/>
                </a:cubicBezTo>
                <a:cubicBezTo>
                  <a:pt x="582476" y="3088703"/>
                  <a:pt x="578828" y="3089919"/>
                  <a:pt x="576396" y="3089919"/>
                </a:cubicBezTo>
                <a:lnTo>
                  <a:pt x="580044" y="3097215"/>
                </a:lnTo>
                <a:cubicBezTo>
                  <a:pt x="589772" y="3102079"/>
                  <a:pt x="597068" y="3097215"/>
                  <a:pt x="601932" y="3082623"/>
                </a:cubicBezTo>
                <a:close/>
                <a:moveTo>
                  <a:pt x="563627" y="3093567"/>
                </a:moveTo>
                <a:cubicBezTo>
                  <a:pt x="559979" y="3093567"/>
                  <a:pt x="556939" y="3095999"/>
                  <a:pt x="554507" y="3100863"/>
                </a:cubicBezTo>
                <a:cubicBezTo>
                  <a:pt x="556939" y="3098431"/>
                  <a:pt x="563019" y="3097215"/>
                  <a:pt x="572748" y="3097215"/>
                </a:cubicBezTo>
                <a:cubicBezTo>
                  <a:pt x="570316" y="3094783"/>
                  <a:pt x="567275" y="3093567"/>
                  <a:pt x="563627" y="3093567"/>
                </a:cubicBezTo>
                <a:close/>
                <a:moveTo>
                  <a:pt x="558155" y="3106335"/>
                </a:moveTo>
                <a:cubicBezTo>
                  <a:pt x="554507" y="3106335"/>
                  <a:pt x="550859" y="3106944"/>
                  <a:pt x="547211" y="3108159"/>
                </a:cubicBezTo>
                <a:cubicBezTo>
                  <a:pt x="556939" y="3108159"/>
                  <a:pt x="564235" y="3108159"/>
                  <a:pt x="569100" y="3108159"/>
                </a:cubicBezTo>
                <a:cubicBezTo>
                  <a:pt x="565451" y="3106944"/>
                  <a:pt x="561803" y="3106335"/>
                  <a:pt x="558155" y="3106335"/>
                </a:cubicBezTo>
                <a:close/>
                <a:moveTo>
                  <a:pt x="1918887" y="2316527"/>
                </a:moveTo>
                <a:cubicBezTo>
                  <a:pt x="1916455" y="2321391"/>
                  <a:pt x="1916455" y="2325647"/>
                  <a:pt x="1918887" y="2329296"/>
                </a:cubicBezTo>
                <a:cubicBezTo>
                  <a:pt x="1921319" y="2332944"/>
                  <a:pt x="1923751" y="2334768"/>
                  <a:pt x="1926183" y="2334768"/>
                </a:cubicBezTo>
                <a:lnTo>
                  <a:pt x="1929831" y="2334768"/>
                </a:lnTo>
                <a:lnTo>
                  <a:pt x="1918887" y="2316527"/>
                </a:lnTo>
                <a:close/>
                <a:moveTo>
                  <a:pt x="1907943" y="2320175"/>
                </a:moveTo>
                <a:cubicBezTo>
                  <a:pt x="1903079" y="2322607"/>
                  <a:pt x="1901255" y="2326863"/>
                  <a:pt x="1902471" y="2332944"/>
                </a:cubicBezTo>
                <a:cubicBezTo>
                  <a:pt x="1903687" y="2339024"/>
                  <a:pt x="1904295" y="2343280"/>
                  <a:pt x="1904295" y="2345712"/>
                </a:cubicBezTo>
                <a:cubicBezTo>
                  <a:pt x="1906727" y="2343280"/>
                  <a:pt x="1909159" y="2341456"/>
                  <a:pt x="1911591" y="2340240"/>
                </a:cubicBezTo>
                <a:cubicBezTo>
                  <a:pt x="1914023" y="2339024"/>
                  <a:pt x="1915239" y="2337199"/>
                  <a:pt x="1915239" y="2334768"/>
                </a:cubicBezTo>
                <a:cubicBezTo>
                  <a:pt x="1915239" y="2332335"/>
                  <a:pt x="1912807" y="2327471"/>
                  <a:pt x="1907943" y="2320175"/>
                </a:cubicBezTo>
                <a:close/>
                <a:moveTo>
                  <a:pt x="2078491" y="2758856"/>
                </a:moveTo>
                <a:cubicBezTo>
                  <a:pt x="2076667" y="2759464"/>
                  <a:pt x="2076970" y="2761592"/>
                  <a:pt x="2079403" y="2765240"/>
                </a:cubicBezTo>
                <a:lnTo>
                  <a:pt x="2090347" y="2761592"/>
                </a:lnTo>
                <a:cubicBezTo>
                  <a:pt x="2084267" y="2759160"/>
                  <a:pt x="2080315" y="2758248"/>
                  <a:pt x="2078491" y="2758856"/>
                </a:cubicBezTo>
                <a:close/>
                <a:moveTo>
                  <a:pt x="2641206" y="2790777"/>
                </a:moveTo>
                <a:lnTo>
                  <a:pt x="2641206" y="2794425"/>
                </a:lnTo>
                <a:cubicBezTo>
                  <a:pt x="2650934" y="2794425"/>
                  <a:pt x="2657014" y="2795641"/>
                  <a:pt x="2659447" y="2798073"/>
                </a:cubicBezTo>
                <a:lnTo>
                  <a:pt x="2659447" y="2794425"/>
                </a:lnTo>
                <a:cubicBezTo>
                  <a:pt x="2657014" y="2791993"/>
                  <a:pt x="2650934" y="2790777"/>
                  <a:pt x="2641206" y="2790777"/>
                </a:cubicBezTo>
                <a:close/>
                <a:moveTo>
                  <a:pt x="1696354" y="2918460"/>
                </a:moveTo>
                <a:cubicBezTo>
                  <a:pt x="1701219" y="2930620"/>
                  <a:pt x="1706083" y="2948860"/>
                  <a:pt x="1710947" y="2973181"/>
                </a:cubicBezTo>
                <a:cubicBezTo>
                  <a:pt x="1718243" y="2973181"/>
                  <a:pt x="1721891" y="2973181"/>
                  <a:pt x="1721891" y="2973181"/>
                </a:cubicBezTo>
                <a:cubicBezTo>
                  <a:pt x="1724323" y="2973181"/>
                  <a:pt x="1725539" y="2971964"/>
                  <a:pt x="1725539" y="2969533"/>
                </a:cubicBezTo>
                <a:cubicBezTo>
                  <a:pt x="1725539" y="2967100"/>
                  <a:pt x="1724323" y="2959804"/>
                  <a:pt x="1721891" y="2947644"/>
                </a:cubicBezTo>
                <a:cubicBezTo>
                  <a:pt x="1719459" y="2935484"/>
                  <a:pt x="1710947" y="2925756"/>
                  <a:pt x="1696354" y="2918460"/>
                </a:cubicBezTo>
                <a:close/>
                <a:moveTo>
                  <a:pt x="1751076" y="2951292"/>
                </a:moveTo>
                <a:cubicBezTo>
                  <a:pt x="1748643" y="2956156"/>
                  <a:pt x="1748036" y="2959804"/>
                  <a:pt x="1749252" y="2962236"/>
                </a:cubicBezTo>
                <a:cubicBezTo>
                  <a:pt x="1750467" y="2964668"/>
                  <a:pt x="1751076" y="2965885"/>
                  <a:pt x="1751076" y="2965885"/>
                </a:cubicBezTo>
                <a:cubicBezTo>
                  <a:pt x="1751076" y="2963452"/>
                  <a:pt x="1751076" y="2958588"/>
                  <a:pt x="1751076" y="2951292"/>
                </a:cubicBezTo>
                <a:close/>
                <a:moveTo>
                  <a:pt x="2006441" y="2987773"/>
                </a:moveTo>
                <a:cubicBezTo>
                  <a:pt x="2006441" y="2992637"/>
                  <a:pt x="2004617" y="2998717"/>
                  <a:pt x="2000969" y="3006013"/>
                </a:cubicBezTo>
                <a:cubicBezTo>
                  <a:pt x="1997321" y="3013309"/>
                  <a:pt x="1999145" y="3020606"/>
                  <a:pt x="2006441" y="3027902"/>
                </a:cubicBezTo>
                <a:cubicBezTo>
                  <a:pt x="2008873" y="3023038"/>
                  <a:pt x="2011305" y="3017565"/>
                  <a:pt x="2013737" y="3011485"/>
                </a:cubicBezTo>
                <a:cubicBezTo>
                  <a:pt x="2016169" y="3005405"/>
                  <a:pt x="2019817" y="3001149"/>
                  <a:pt x="2024681" y="2998717"/>
                </a:cubicBezTo>
                <a:lnTo>
                  <a:pt x="2006441" y="2987773"/>
                </a:lnTo>
                <a:close/>
                <a:moveTo>
                  <a:pt x="2987773" y="3024254"/>
                </a:moveTo>
                <a:cubicBezTo>
                  <a:pt x="2982909" y="3026686"/>
                  <a:pt x="2973181" y="3029118"/>
                  <a:pt x="2958589" y="3031550"/>
                </a:cubicBezTo>
                <a:cubicBezTo>
                  <a:pt x="2943996" y="3033982"/>
                  <a:pt x="2933052" y="3037630"/>
                  <a:pt x="2925756" y="3042494"/>
                </a:cubicBezTo>
                <a:lnTo>
                  <a:pt x="2914811" y="3049790"/>
                </a:lnTo>
                <a:cubicBezTo>
                  <a:pt x="2941564" y="3042494"/>
                  <a:pt x="2959805" y="3036414"/>
                  <a:pt x="2969533" y="3031550"/>
                </a:cubicBezTo>
                <a:lnTo>
                  <a:pt x="2980477" y="3027902"/>
                </a:lnTo>
                <a:lnTo>
                  <a:pt x="2987773" y="3027902"/>
                </a:lnTo>
                <a:lnTo>
                  <a:pt x="2987773" y="3024254"/>
                </a:lnTo>
                <a:close/>
                <a:moveTo>
                  <a:pt x="2535412" y="3027902"/>
                </a:moveTo>
                <a:cubicBezTo>
                  <a:pt x="2542708" y="3035198"/>
                  <a:pt x="2552436" y="3039454"/>
                  <a:pt x="2564596" y="3040670"/>
                </a:cubicBezTo>
                <a:cubicBezTo>
                  <a:pt x="2576757" y="3041886"/>
                  <a:pt x="2586485" y="3043710"/>
                  <a:pt x="2593781" y="3046142"/>
                </a:cubicBezTo>
                <a:cubicBezTo>
                  <a:pt x="2581621" y="3033982"/>
                  <a:pt x="2562164" y="3027902"/>
                  <a:pt x="2535412" y="3027902"/>
                </a:cubicBezTo>
                <a:close/>
                <a:moveTo>
                  <a:pt x="2692279" y="3068031"/>
                </a:moveTo>
                <a:cubicBezTo>
                  <a:pt x="2684983" y="3068031"/>
                  <a:pt x="2680119" y="3069247"/>
                  <a:pt x="2677687" y="3071679"/>
                </a:cubicBezTo>
                <a:lnTo>
                  <a:pt x="2677687" y="3078975"/>
                </a:lnTo>
                <a:cubicBezTo>
                  <a:pt x="2684983" y="3081407"/>
                  <a:pt x="2694711" y="3082623"/>
                  <a:pt x="2706871" y="3082623"/>
                </a:cubicBezTo>
                <a:cubicBezTo>
                  <a:pt x="2709303" y="3082623"/>
                  <a:pt x="2711735" y="3082623"/>
                  <a:pt x="2714167" y="3082623"/>
                </a:cubicBezTo>
                <a:cubicBezTo>
                  <a:pt x="2716599" y="3082623"/>
                  <a:pt x="2719031" y="3083839"/>
                  <a:pt x="2721463" y="3086271"/>
                </a:cubicBezTo>
                <a:lnTo>
                  <a:pt x="2728759" y="3086271"/>
                </a:lnTo>
                <a:cubicBezTo>
                  <a:pt x="2723896" y="3078975"/>
                  <a:pt x="2717207" y="3074111"/>
                  <a:pt x="2708695" y="3071679"/>
                </a:cubicBezTo>
                <a:cubicBezTo>
                  <a:pt x="2700183" y="3069247"/>
                  <a:pt x="2694711" y="3068031"/>
                  <a:pt x="2692279" y="3068031"/>
                </a:cubicBezTo>
                <a:close/>
                <a:moveTo>
                  <a:pt x="2772537" y="3097215"/>
                </a:moveTo>
                <a:lnTo>
                  <a:pt x="2725111" y="3100863"/>
                </a:lnTo>
                <a:lnTo>
                  <a:pt x="2725111" y="3104511"/>
                </a:lnTo>
                <a:cubicBezTo>
                  <a:pt x="2729976" y="3104511"/>
                  <a:pt x="2737880" y="3104511"/>
                  <a:pt x="2748824" y="3104511"/>
                </a:cubicBezTo>
                <a:cubicBezTo>
                  <a:pt x="2759769" y="3104511"/>
                  <a:pt x="2767673" y="3103295"/>
                  <a:pt x="2772537" y="3100863"/>
                </a:cubicBezTo>
                <a:lnTo>
                  <a:pt x="2772537" y="3097215"/>
                </a:lnTo>
                <a:close/>
                <a:moveTo>
                  <a:pt x="2790777" y="3122752"/>
                </a:moveTo>
                <a:lnTo>
                  <a:pt x="2790777" y="3133696"/>
                </a:lnTo>
                <a:cubicBezTo>
                  <a:pt x="2793209" y="3133696"/>
                  <a:pt x="2794425" y="3131264"/>
                  <a:pt x="2794425" y="3126400"/>
                </a:cubicBezTo>
                <a:lnTo>
                  <a:pt x="2790777" y="3122752"/>
                </a:lnTo>
                <a:close/>
                <a:moveTo>
                  <a:pt x="2601077" y="3126400"/>
                </a:moveTo>
                <a:cubicBezTo>
                  <a:pt x="2610805" y="3131264"/>
                  <a:pt x="2616885" y="3133696"/>
                  <a:pt x="2619317" y="3133696"/>
                </a:cubicBezTo>
                <a:cubicBezTo>
                  <a:pt x="2616885" y="3131264"/>
                  <a:pt x="2614453" y="3129440"/>
                  <a:pt x="2612021" y="3128224"/>
                </a:cubicBezTo>
                <a:cubicBezTo>
                  <a:pt x="2609589" y="3127008"/>
                  <a:pt x="2605941" y="3126400"/>
                  <a:pt x="2601077" y="3126400"/>
                </a:cubicBezTo>
                <a:close/>
                <a:moveTo>
                  <a:pt x="2998717" y="2039273"/>
                </a:moveTo>
                <a:cubicBezTo>
                  <a:pt x="3006013" y="2061162"/>
                  <a:pt x="3010877" y="2078186"/>
                  <a:pt x="3013310" y="2090346"/>
                </a:cubicBezTo>
                <a:lnTo>
                  <a:pt x="3013310" y="2072106"/>
                </a:lnTo>
                <a:cubicBezTo>
                  <a:pt x="3013310" y="2055082"/>
                  <a:pt x="3008445" y="2044137"/>
                  <a:pt x="2998717" y="2039273"/>
                </a:cubicBezTo>
                <a:close/>
                <a:moveTo>
                  <a:pt x="2958589" y="2064810"/>
                </a:moveTo>
                <a:lnTo>
                  <a:pt x="2969533" y="2072106"/>
                </a:lnTo>
                <a:lnTo>
                  <a:pt x="2962237" y="2064810"/>
                </a:lnTo>
                <a:lnTo>
                  <a:pt x="2958589" y="2064810"/>
                </a:lnTo>
                <a:close/>
                <a:moveTo>
                  <a:pt x="2969533" y="2079402"/>
                </a:moveTo>
                <a:cubicBezTo>
                  <a:pt x="2962237" y="2089131"/>
                  <a:pt x="2962237" y="2098859"/>
                  <a:pt x="2969533" y="2108587"/>
                </a:cubicBezTo>
                <a:cubicBezTo>
                  <a:pt x="2974397" y="2115883"/>
                  <a:pt x="2976829" y="2121963"/>
                  <a:pt x="2976829" y="2126827"/>
                </a:cubicBezTo>
                <a:cubicBezTo>
                  <a:pt x="2976829" y="2136556"/>
                  <a:pt x="2975613" y="2144460"/>
                  <a:pt x="2973181" y="2150540"/>
                </a:cubicBezTo>
                <a:cubicBezTo>
                  <a:pt x="2970749" y="2156620"/>
                  <a:pt x="2969533" y="2164524"/>
                  <a:pt x="2969533" y="2174252"/>
                </a:cubicBezTo>
                <a:cubicBezTo>
                  <a:pt x="2964669" y="2174252"/>
                  <a:pt x="2961021" y="2176684"/>
                  <a:pt x="2958589" y="2181548"/>
                </a:cubicBezTo>
                <a:cubicBezTo>
                  <a:pt x="2965885" y="2181548"/>
                  <a:pt x="2973181" y="2183981"/>
                  <a:pt x="2980477" y="2188844"/>
                </a:cubicBezTo>
                <a:cubicBezTo>
                  <a:pt x="2990205" y="2179116"/>
                  <a:pt x="2995069" y="2160876"/>
                  <a:pt x="2995069" y="2134123"/>
                </a:cubicBezTo>
                <a:cubicBezTo>
                  <a:pt x="2992637" y="2129259"/>
                  <a:pt x="2992637" y="2125611"/>
                  <a:pt x="2995069" y="2123179"/>
                </a:cubicBezTo>
                <a:cubicBezTo>
                  <a:pt x="2999933" y="2111019"/>
                  <a:pt x="2999933" y="2100075"/>
                  <a:pt x="2995069" y="2090346"/>
                </a:cubicBezTo>
                <a:cubicBezTo>
                  <a:pt x="2995069" y="2087914"/>
                  <a:pt x="2994461" y="2086090"/>
                  <a:pt x="2993245" y="2084874"/>
                </a:cubicBezTo>
                <a:cubicBezTo>
                  <a:pt x="2992029" y="2083658"/>
                  <a:pt x="2991421" y="2081834"/>
                  <a:pt x="2991421" y="2079402"/>
                </a:cubicBezTo>
                <a:lnTo>
                  <a:pt x="2976829" y="2093994"/>
                </a:lnTo>
                <a:lnTo>
                  <a:pt x="2969533" y="2079402"/>
                </a:lnTo>
                <a:close/>
                <a:moveTo>
                  <a:pt x="3031550" y="2185196"/>
                </a:moveTo>
                <a:cubicBezTo>
                  <a:pt x="3029118" y="2192493"/>
                  <a:pt x="3030334" y="2199789"/>
                  <a:pt x="3035198" y="2207085"/>
                </a:cubicBezTo>
                <a:cubicBezTo>
                  <a:pt x="3035198" y="2202221"/>
                  <a:pt x="3035198" y="2197965"/>
                  <a:pt x="3035198" y="2194317"/>
                </a:cubicBezTo>
                <a:cubicBezTo>
                  <a:pt x="3035198" y="2190669"/>
                  <a:pt x="3033982" y="2187629"/>
                  <a:pt x="3031550" y="2185196"/>
                </a:cubicBezTo>
                <a:close/>
                <a:moveTo>
                  <a:pt x="2192493" y="2214381"/>
                </a:moveTo>
                <a:cubicBezTo>
                  <a:pt x="2187629" y="2219245"/>
                  <a:pt x="2183981" y="2222285"/>
                  <a:pt x="2181549" y="2223501"/>
                </a:cubicBezTo>
                <a:cubicBezTo>
                  <a:pt x="2179117" y="2224717"/>
                  <a:pt x="2176684" y="2225325"/>
                  <a:pt x="2174252" y="2225325"/>
                </a:cubicBezTo>
                <a:cubicBezTo>
                  <a:pt x="2179117" y="2227757"/>
                  <a:pt x="2185197" y="2224109"/>
                  <a:pt x="2192493" y="2214381"/>
                </a:cubicBezTo>
                <a:close/>
                <a:moveTo>
                  <a:pt x="2252230" y="2223045"/>
                </a:moveTo>
                <a:cubicBezTo>
                  <a:pt x="2250710" y="2222741"/>
                  <a:pt x="2249646" y="2222893"/>
                  <a:pt x="2249038" y="2223501"/>
                </a:cubicBezTo>
                <a:cubicBezTo>
                  <a:pt x="2247822" y="2224717"/>
                  <a:pt x="2247214" y="2226541"/>
                  <a:pt x="2247214" y="2228973"/>
                </a:cubicBezTo>
                <a:lnTo>
                  <a:pt x="2258158" y="2225325"/>
                </a:lnTo>
                <a:cubicBezTo>
                  <a:pt x="2255726" y="2224109"/>
                  <a:pt x="2253750" y="2223349"/>
                  <a:pt x="2252230" y="2223045"/>
                </a:cubicBezTo>
                <a:close/>
                <a:moveTo>
                  <a:pt x="2469746" y="2280046"/>
                </a:moveTo>
                <a:cubicBezTo>
                  <a:pt x="2423537" y="2294639"/>
                  <a:pt x="2377329" y="2314095"/>
                  <a:pt x="2331119" y="2338416"/>
                </a:cubicBezTo>
                <a:cubicBezTo>
                  <a:pt x="2284911" y="2362736"/>
                  <a:pt x="2254510" y="2378544"/>
                  <a:pt x="2239917" y="2385841"/>
                </a:cubicBezTo>
                <a:lnTo>
                  <a:pt x="2239917" y="2393137"/>
                </a:lnTo>
                <a:lnTo>
                  <a:pt x="2272750" y="2382193"/>
                </a:lnTo>
                <a:cubicBezTo>
                  <a:pt x="2270318" y="2391921"/>
                  <a:pt x="2260590" y="2396785"/>
                  <a:pt x="2243566" y="2396785"/>
                </a:cubicBezTo>
                <a:cubicBezTo>
                  <a:pt x="2231406" y="2396785"/>
                  <a:pt x="2221677" y="2401649"/>
                  <a:pt x="2214381" y="2411377"/>
                </a:cubicBezTo>
                <a:cubicBezTo>
                  <a:pt x="2211949" y="2413809"/>
                  <a:pt x="2208301" y="2416241"/>
                  <a:pt x="2203437" y="2418673"/>
                </a:cubicBezTo>
                <a:cubicBezTo>
                  <a:pt x="2198573" y="2421105"/>
                  <a:pt x="2194925" y="2422321"/>
                  <a:pt x="2192493" y="2422321"/>
                </a:cubicBezTo>
                <a:cubicBezTo>
                  <a:pt x="2182765" y="2429617"/>
                  <a:pt x="2170604" y="2436914"/>
                  <a:pt x="2156012" y="2444210"/>
                </a:cubicBezTo>
                <a:cubicBezTo>
                  <a:pt x="2141419" y="2451506"/>
                  <a:pt x="2128043" y="2458802"/>
                  <a:pt x="2115883" y="2466098"/>
                </a:cubicBezTo>
                <a:lnTo>
                  <a:pt x="2101291" y="2473394"/>
                </a:lnTo>
                <a:lnTo>
                  <a:pt x="2083051" y="2495283"/>
                </a:lnTo>
                <a:cubicBezTo>
                  <a:pt x="2092779" y="2514739"/>
                  <a:pt x="2097643" y="2543924"/>
                  <a:pt x="2097643" y="2582836"/>
                </a:cubicBezTo>
                <a:cubicBezTo>
                  <a:pt x="2097643" y="2577972"/>
                  <a:pt x="2093995" y="2574324"/>
                  <a:pt x="2086699" y="2571892"/>
                </a:cubicBezTo>
                <a:cubicBezTo>
                  <a:pt x="2084266" y="2569460"/>
                  <a:pt x="2081835" y="2564596"/>
                  <a:pt x="2079403" y="2557300"/>
                </a:cubicBezTo>
                <a:cubicBezTo>
                  <a:pt x="2076970" y="2550004"/>
                  <a:pt x="2075754" y="2546356"/>
                  <a:pt x="2075754" y="2546356"/>
                </a:cubicBezTo>
                <a:cubicBezTo>
                  <a:pt x="2073322" y="2541492"/>
                  <a:pt x="2072106" y="2535412"/>
                  <a:pt x="2072106" y="2528115"/>
                </a:cubicBezTo>
                <a:cubicBezTo>
                  <a:pt x="2069674" y="2523251"/>
                  <a:pt x="2066634" y="2519603"/>
                  <a:pt x="2062986" y="2517171"/>
                </a:cubicBezTo>
                <a:cubicBezTo>
                  <a:pt x="2059338" y="2514739"/>
                  <a:pt x="2056298" y="2512307"/>
                  <a:pt x="2053866" y="2509875"/>
                </a:cubicBezTo>
                <a:lnTo>
                  <a:pt x="2050218" y="2513523"/>
                </a:lnTo>
                <a:lnTo>
                  <a:pt x="2053866" y="2539060"/>
                </a:lnTo>
                <a:cubicBezTo>
                  <a:pt x="2049002" y="2539060"/>
                  <a:pt x="2046570" y="2537844"/>
                  <a:pt x="2046570" y="2535412"/>
                </a:cubicBezTo>
                <a:lnTo>
                  <a:pt x="2042922" y="2539060"/>
                </a:lnTo>
                <a:cubicBezTo>
                  <a:pt x="2045354" y="2543924"/>
                  <a:pt x="2046570" y="2546964"/>
                  <a:pt x="2046570" y="2548180"/>
                </a:cubicBezTo>
                <a:cubicBezTo>
                  <a:pt x="2046570" y="2549396"/>
                  <a:pt x="2047785" y="2551220"/>
                  <a:pt x="2050218" y="2553652"/>
                </a:cubicBezTo>
                <a:cubicBezTo>
                  <a:pt x="2047785" y="2556084"/>
                  <a:pt x="2042922" y="2557300"/>
                  <a:pt x="2035625" y="2557300"/>
                </a:cubicBezTo>
                <a:lnTo>
                  <a:pt x="2042922" y="2597429"/>
                </a:lnTo>
                <a:cubicBezTo>
                  <a:pt x="2045354" y="2599861"/>
                  <a:pt x="2047785" y="2613237"/>
                  <a:pt x="2050218" y="2637558"/>
                </a:cubicBezTo>
                <a:lnTo>
                  <a:pt x="2057514" y="2674038"/>
                </a:lnTo>
                <a:cubicBezTo>
                  <a:pt x="2059946" y="2678903"/>
                  <a:pt x="2060554" y="2684983"/>
                  <a:pt x="2059338" y="2692279"/>
                </a:cubicBezTo>
                <a:cubicBezTo>
                  <a:pt x="2058122" y="2699575"/>
                  <a:pt x="2058730" y="2704439"/>
                  <a:pt x="2061162" y="2706871"/>
                </a:cubicBezTo>
                <a:cubicBezTo>
                  <a:pt x="2066026" y="2716599"/>
                  <a:pt x="2068458" y="2729976"/>
                  <a:pt x="2068458" y="2747000"/>
                </a:cubicBezTo>
                <a:lnTo>
                  <a:pt x="2126827" y="2732408"/>
                </a:lnTo>
                <a:lnTo>
                  <a:pt x="2126827" y="2747000"/>
                </a:lnTo>
                <a:lnTo>
                  <a:pt x="2123179" y="2743352"/>
                </a:lnTo>
                <a:lnTo>
                  <a:pt x="2097643" y="2757944"/>
                </a:lnTo>
                <a:lnTo>
                  <a:pt x="2108587" y="2772536"/>
                </a:lnTo>
                <a:cubicBezTo>
                  <a:pt x="2113451" y="2772536"/>
                  <a:pt x="2117099" y="2771321"/>
                  <a:pt x="2119531" y="2768888"/>
                </a:cubicBezTo>
                <a:cubicBezTo>
                  <a:pt x="2121963" y="2766456"/>
                  <a:pt x="2124395" y="2765240"/>
                  <a:pt x="2126827" y="2765240"/>
                </a:cubicBezTo>
                <a:lnTo>
                  <a:pt x="2123179" y="2757944"/>
                </a:lnTo>
                <a:cubicBezTo>
                  <a:pt x="2125611" y="2755512"/>
                  <a:pt x="2128651" y="2753688"/>
                  <a:pt x="2132299" y="2752472"/>
                </a:cubicBezTo>
                <a:cubicBezTo>
                  <a:pt x="2135947" y="2751256"/>
                  <a:pt x="2138987" y="2748216"/>
                  <a:pt x="2141419" y="2743352"/>
                </a:cubicBezTo>
                <a:lnTo>
                  <a:pt x="2163308" y="2721463"/>
                </a:lnTo>
                <a:cubicBezTo>
                  <a:pt x="2163308" y="2719031"/>
                  <a:pt x="2163916" y="2717815"/>
                  <a:pt x="2165132" y="2717815"/>
                </a:cubicBezTo>
                <a:cubicBezTo>
                  <a:pt x="2166348" y="2717815"/>
                  <a:pt x="2168172" y="2717815"/>
                  <a:pt x="2170604" y="2717815"/>
                </a:cubicBezTo>
                <a:cubicBezTo>
                  <a:pt x="2175468" y="2717815"/>
                  <a:pt x="2184589" y="2716599"/>
                  <a:pt x="2197965" y="2714167"/>
                </a:cubicBezTo>
                <a:cubicBezTo>
                  <a:pt x="2211341" y="2711735"/>
                  <a:pt x="2222893" y="2708087"/>
                  <a:pt x="2232621" y="2703223"/>
                </a:cubicBezTo>
                <a:lnTo>
                  <a:pt x="2247214" y="2703223"/>
                </a:lnTo>
                <a:cubicBezTo>
                  <a:pt x="2254510" y="2705655"/>
                  <a:pt x="2266670" y="2706871"/>
                  <a:pt x="2283695" y="2706871"/>
                </a:cubicBezTo>
                <a:cubicBezTo>
                  <a:pt x="2290991" y="2706871"/>
                  <a:pt x="2295855" y="2705655"/>
                  <a:pt x="2298287" y="2703223"/>
                </a:cubicBezTo>
                <a:lnTo>
                  <a:pt x="2287343" y="2684983"/>
                </a:lnTo>
                <a:cubicBezTo>
                  <a:pt x="2294639" y="2687415"/>
                  <a:pt x="2300111" y="2688631"/>
                  <a:pt x="2303759" y="2688631"/>
                </a:cubicBezTo>
                <a:cubicBezTo>
                  <a:pt x="2307407" y="2688631"/>
                  <a:pt x="2310447" y="2686199"/>
                  <a:pt x="2312879" y="2681334"/>
                </a:cubicBezTo>
                <a:cubicBezTo>
                  <a:pt x="2312879" y="2681334"/>
                  <a:pt x="2308015" y="2681334"/>
                  <a:pt x="2298287" y="2681334"/>
                </a:cubicBezTo>
                <a:cubicBezTo>
                  <a:pt x="2303151" y="2674038"/>
                  <a:pt x="2309231" y="2667958"/>
                  <a:pt x="2316527" y="2663094"/>
                </a:cubicBezTo>
                <a:lnTo>
                  <a:pt x="2323823" y="2652150"/>
                </a:lnTo>
                <a:lnTo>
                  <a:pt x="2331119" y="2652150"/>
                </a:lnTo>
                <a:cubicBezTo>
                  <a:pt x="2331119" y="2654582"/>
                  <a:pt x="2329904" y="2657014"/>
                  <a:pt x="2327471" y="2659446"/>
                </a:cubicBezTo>
                <a:cubicBezTo>
                  <a:pt x="2325039" y="2661878"/>
                  <a:pt x="2323823" y="2664310"/>
                  <a:pt x="2323823" y="2666742"/>
                </a:cubicBezTo>
                <a:lnTo>
                  <a:pt x="2338416" y="2666742"/>
                </a:lnTo>
                <a:lnTo>
                  <a:pt x="2338416" y="2670390"/>
                </a:lnTo>
                <a:cubicBezTo>
                  <a:pt x="2333552" y="2677686"/>
                  <a:pt x="2331119" y="2681334"/>
                  <a:pt x="2331119" y="2681334"/>
                </a:cubicBezTo>
                <a:lnTo>
                  <a:pt x="2334768" y="2684983"/>
                </a:lnTo>
                <a:cubicBezTo>
                  <a:pt x="2329904" y="2687415"/>
                  <a:pt x="2325039" y="2690455"/>
                  <a:pt x="2320175" y="2694103"/>
                </a:cubicBezTo>
                <a:cubicBezTo>
                  <a:pt x="2315311" y="2697751"/>
                  <a:pt x="2310447" y="2700791"/>
                  <a:pt x="2305583" y="2703223"/>
                </a:cubicBezTo>
                <a:cubicBezTo>
                  <a:pt x="2315311" y="2705655"/>
                  <a:pt x="2321391" y="2705655"/>
                  <a:pt x="2323823" y="2703223"/>
                </a:cubicBezTo>
                <a:cubicBezTo>
                  <a:pt x="2328687" y="2700791"/>
                  <a:pt x="2332944" y="2697751"/>
                  <a:pt x="2336592" y="2694103"/>
                </a:cubicBezTo>
                <a:cubicBezTo>
                  <a:pt x="2340240" y="2690455"/>
                  <a:pt x="2344496" y="2687415"/>
                  <a:pt x="2349360" y="2684983"/>
                </a:cubicBezTo>
                <a:cubicBezTo>
                  <a:pt x="2361520" y="2672823"/>
                  <a:pt x="2374897" y="2667958"/>
                  <a:pt x="2389489" y="2670390"/>
                </a:cubicBezTo>
                <a:cubicBezTo>
                  <a:pt x="2389489" y="2672823"/>
                  <a:pt x="2387057" y="2675255"/>
                  <a:pt x="2382193" y="2677686"/>
                </a:cubicBezTo>
                <a:cubicBezTo>
                  <a:pt x="2377329" y="2680119"/>
                  <a:pt x="2376113" y="2683767"/>
                  <a:pt x="2378545" y="2688631"/>
                </a:cubicBezTo>
                <a:cubicBezTo>
                  <a:pt x="2388273" y="2686199"/>
                  <a:pt x="2399217" y="2681334"/>
                  <a:pt x="2411377" y="2674038"/>
                </a:cubicBezTo>
                <a:cubicBezTo>
                  <a:pt x="2411377" y="2678903"/>
                  <a:pt x="2412593" y="2681334"/>
                  <a:pt x="2415025" y="2681334"/>
                </a:cubicBezTo>
                <a:cubicBezTo>
                  <a:pt x="2412593" y="2681334"/>
                  <a:pt x="2408337" y="2683767"/>
                  <a:pt x="2402257" y="2688631"/>
                </a:cubicBezTo>
                <a:cubicBezTo>
                  <a:pt x="2396177" y="2693495"/>
                  <a:pt x="2393137" y="2699575"/>
                  <a:pt x="2393137" y="2706871"/>
                </a:cubicBezTo>
                <a:cubicBezTo>
                  <a:pt x="2390705" y="2711735"/>
                  <a:pt x="2385233" y="2717207"/>
                  <a:pt x="2376721" y="2723287"/>
                </a:cubicBezTo>
                <a:cubicBezTo>
                  <a:pt x="2368208" y="2729368"/>
                  <a:pt x="2361520" y="2734840"/>
                  <a:pt x="2356656" y="2739704"/>
                </a:cubicBezTo>
                <a:lnTo>
                  <a:pt x="2342064" y="2732408"/>
                </a:lnTo>
                <a:cubicBezTo>
                  <a:pt x="2349360" y="2739704"/>
                  <a:pt x="2354832" y="2743352"/>
                  <a:pt x="2358480" y="2743352"/>
                </a:cubicBezTo>
                <a:cubicBezTo>
                  <a:pt x="2362128" y="2743352"/>
                  <a:pt x="2366384" y="2740920"/>
                  <a:pt x="2371248" y="2736056"/>
                </a:cubicBezTo>
                <a:cubicBezTo>
                  <a:pt x="2371248" y="2736056"/>
                  <a:pt x="2378545" y="2729976"/>
                  <a:pt x="2393137" y="2717815"/>
                </a:cubicBezTo>
                <a:lnTo>
                  <a:pt x="2400433" y="2732408"/>
                </a:lnTo>
                <a:cubicBezTo>
                  <a:pt x="2410161" y="2727544"/>
                  <a:pt x="2418673" y="2719639"/>
                  <a:pt x="2425970" y="2708695"/>
                </a:cubicBezTo>
                <a:cubicBezTo>
                  <a:pt x="2433266" y="2697751"/>
                  <a:pt x="2439346" y="2689847"/>
                  <a:pt x="2444210" y="2684983"/>
                </a:cubicBezTo>
                <a:cubicBezTo>
                  <a:pt x="2444210" y="2684983"/>
                  <a:pt x="2444818" y="2686199"/>
                  <a:pt x="2446034" y="2688631"/>
                </a:cubicBezTo>
                <a:cubicBezTo>
                  <a:pt x="2447250" y="2691063"/>
                  <a:pt x="2447858" y="2692279"/>
                  <a:pt x="2447858" y="2692279"/>
                </a:cubicBezTo>
                <a:lnTo>
                  <a:pt x="2458802" y="2681334"/>
                </a:lnTo>
                <a:lnTo>
                  <a:pt x="2462450" y="2666742"/>
                </a:lnTo>
                <a:cubicBezTo>
                  <a:pt x="2457586" y="2654582"/>
                  <a:pt x="2461234" y="2644854"/>
                  <a:pt x="2473394" y="2637558"/>
                </a:cubicBezTo>
                <a:cubicBezTo>
                  <a:pt x="2473394" y="2630261"/>
                  <a:pt x="2473394" y="2626613"/>
                  <a:pt x="2473394" y="2626613"/>
                </a:cubicBezTo>
                <a:cubicBezTo>
                  <a:pt x="2480691" y="2626613"/>
                  <a:pt x="2484339" y="2621749"/>
                  <a:pt x="2484339" y="2612021"/>
                </a:cubicBezTo>
                <a:lnTo>
                  <a:pt x="2473394" y="2593781"/>
                </a:lnTo>
                <a:cubicBezTo>
                  <a:pt x="2483123" y="2593781"/>
                  <a:pt x="2487987" y="2587701"/>
                  <a:pt x="2487987" y="2575540"/>
                </a:cubicBezTo>
                <a:cubicBezTo>
                  <a:pt x="2478259" y="2573108"/>
                  <a:pt x="2472179" y="2575540"/>
                  <a:pt x="2469746" y="2582836"/>
                </a:cubicBezTo>
                <a:cubicBezTo>
                  <a:pt x="2467314" y="2590133"/>
                  <a:pt x="2466098" y="2593781"/>
                  <a:pt x="2466098" y="2593781"/>
                </a:cubicBezTo>
                <a:cubicBezTo>
                  <a:pt x="2468531" y="2596213"/>
                  <a:pt x="2470355" y="2598037"/>
                  <a:pt x="2471570" y="2599253"/>
                </a:cubicBezTo>
                <a:cubicBezTo>
                  <a:pt x="2472786" y="2600469"/>
                  <a:pt x="2473394" y="2603509"/>
                  <a:pt x="2473394" y="2608373"/>
                </a:cubicBezTo>
                <a:lnTo>
                  <a:pt x="2458802" y="2608373"/>
                </a:lnTo>
                <a:cubicBezTo>
                  <a:pt x="2453938" y="2608373"/>
                  <a:pt x="2451506" y="2609589"/>
                  <a:pt x="2451506" y="2612021"/>
                </a:cubicBezTo>
                <a:cubicBezTo>
                  <a:pt x="2449074" y="2616885"/>
                  <a:pt x="2450290" y="2619317"/>
                  <a:pt x="2455154" y="2619317"/>
                </a:cubicBezTo>
                <a:lnTo>
                  <a:pt x="2451506" y="2626613"/>
                </a:lnTo>
                <a:cubicBezTo>
                  <a:pt x="2446642" y="2626613"/>
                  <a:pt x="2441170" y="2630870"/>
                  <a:pt x="2435090" y="2639382"/>
                </a:cubicBezTo>
                <a:cubicBezTo>
                  <a:pt x="2429009" y="2647894"/>
                  <a:pt x="2423537" y="2654582"/>
                  <a:pt x="2418673" y="2659446"/>
                </a:cubicBezTo>
                <a:cubicBezTo>
                  <a:pt x="2416241" y="2654582"/>
                  <a:pt x="2415025" y="2649718"/>
                  <a:pt x="2415025" y="2644854"/>
                </a:cubicBezTo>
                <a:lnTo>
                  <a:pt x="2389489" y="2659446"/>
                </a:lnTo>
                <a:cubicBezTo>
                  <a:pt x="2391921" y="2649718"/>
                  <a:pt x="2399217" y="2642422"/>
                  <a:pt x="2411377" y="2637558"/>
                </a:cubicBezTo>
                <a:cubicBezTo>
                  <a:pt x="2421105" y="2632694"/>
                  <a:pt x="2425970" y="2622965"/>
                  <a:pt x="2425970" y="2608373"/>
                </a:cubicBezTo>
                <a:cubicBezTo>
                  <a:pt x="2421105" y="2608373"/>
                  <a:pt x="2416849" y="2609589"/>
                  <a:pt x="2413201" y="2612021"/>
                </a:cubicBezTo>
                <a:cubicBezTo>
                  <a:pt x="2409553" y="2614453"/>
                  <a:pt x="2406513" y="2613237"/>
                  <a:pt x="2404081" y="2608373"/>
                </a:cubicBezTo>
                <a:cubicBezTo>
                  <a:pt x="2408945" y="2603509"/>
                  <a:pt x="2413201" y="2598037"/>
                  <a:pt x="2416849" y="2591957"/>
                </a:cubicBezTo>
                <a:cubicBezTo>
                  <a:pt x="2420497" y="2585877"/>
                  <a:pt x="2424753" y="2580405"/>
                  <a:pt x="2429618" y="2575540"/>
                </a:cubicBezTo>
                <a:cubicBezTo>
                  <a:pt x="2422321" y="2575540"/>
                  <a:pt x="2417457" y="2577972"/>
                  <a:pt x="2415025" y="2582836"/>
                </a:cubicBezTo>
                <a:cubicBezTo>
                  <a:pt x="2415025" y="2575540"/>
                  <a:pt x="2413201" y="2571284"/>
                  <a:pt x="2409553" y="2570068"/>
                </a:cubicBezTo>
                <a:cubicBezTo>
                  <a:pt x="2405905" y="2568852"/>
                  <a:pt x="2401649" y="2569460"/>
                  <a:pt x="2396785" y="2571892"/>
                </a:cubicBezTo>
                <a:cubicBezTo>
                  <a:pt x="2401649" y="2567028"/>
                  <a:pt x="2404689" y="2562772"/>
                  <a:pt x="2405905" y="2559124"/>
                </a:cubicBezTo>
                <a:cubicBezTo>
                  <a:pt x="2407121" y="2555476"/>
                  <a:pt x="2408945" y="2552436"/>
                  <a:pt x="2411377" y="2550004"/>
                </a:cubicBezTo>
                <a:lnTo>
                  <a:pt x="2415025" y="2539060"/>
                </a:lnTo>
                <a:cubicBezTo>
                  <a:pt x="2424753" y="2539060"/>
                  <a:pt x="2430833" y="2536628"/>
                  <a:pt x="2433266" y="2531763"/>
                </a:cubicBezTo>
                <a:cubicBezTo>
                  <a:pt x="2435698" y="2526899"/>
                  <a:pt x="2436914" y="2524467"/>
                  <a:pt x="2436914" y="2524467"/>
                </a:cubicBezTo>
                <a:lnTo>
                  <a:pt x="2425970" y="2524467"/>
                </a:lnTo>
                <a:cubicBezTo>
                  <a:pt x="2418673" y="2524467"/>
                  <a:pt x="2412593" y="2528115"/>
                  <a:pt x="2407729" y="2535412"/>
                </a:cubicBezTo>
                <a:cubicBezTo>
                  <a:pt x="2402865" y="2542708"/>
                  <a:pt x="2399217" y="2546356"/>
                  <a:pt x="2396785" y="2546356"/>
                </a:cubicBezTo>
                <a:cubicBezTo>
                  <a:pt x="2394353" y="2548788"/>
                  <a:pt x="2392529" y="2552436"/>
                  <a:pt x="2391313" y="2557300"/>
                </a:cubicBezTo>
                <a:cubicBezTo>
                  <a:pt x="2390097" y="2562164"/>
                  <a:pt x="2387057" y="2565812"/>
                  <a:pt x="2382193" y="2568244"/>
                </a:cubicBezTo>
                <a:cubicBezTo>
                  <a:pt x="2384625" y="2565812"/>
                  <a:pt x="2385841" y="2562772"/>
                  <a:pt x="2385841" y="2559124"/>
                </a:cubicBezTo>
                <a:cubicBezTo>
                  <a:pt x="2385841" y="2555476"/>
                  <a:pt x="2387057" y="2552436"/>
                  <a:pt x="2389489" y="2550004"/>
                </a:cubicBezTo>
                <a:lnTo>
                  <a:pt x="2385841" y="2550004"/>
                </a:lnTo>
                <a:cubicBezTo>
                  <a:pt x="2385841" y="2550004"/>
                  <a:pt x="2384017" y="2551220"/>
                  <a:pt x="2380369" y="2553652"/>
                </a:cubicBezTo>
                <a:cubicBezTo>
                  <a:pt x="2376721" y="2556084"/>
                  <a:pt x="2373681" y="2559732"/>
                  <a:pt x="2371248" y="2564596"/>
                </a:cubicBezTo>
                <a:lnTo>
                  <a:pt x="2382193" y="2568244"/>
                </a:lnTo>
                <a:cubicBezTo>
                  <a:pt x="2382193" y="2568244"/>
                  <a:pt x="2378545" y="2570676"/>
                  <a:pt x="2371248" y="2575540"/>
                </a:cubicBezTo>
                <a:lnTo>
                  <a:pt x="2367600" y="2575540"/>
                </a:lnTo>
                <a:cubicBezTo>
                  <a:pt x="2360304" y="2585269"/>
                  <a:pt x="2354224" y="2593781"/>
                  <a:pt x="2349360" y="2601077"/>
                </a:cubicBezTo>
                <a:cubicBezTo>
                  <a:pt x="2337200" y="2615669"/>
                  <a:pt x="2327471" y="2624181"/>
                  <a:pt x="2320175" y="2626613"/>
                </a:cubicBezTo>
                <a:cubicBezTo>
                  <a:pt x="2327471" y="2633910"/>
                  <a:pt x="2326256" y="2642422"/>
                  <a:pt x="2316527" y="2652150"/>
                </a:cubicBezTo>
                <a:cubicBezTo>
                  <a:pt x="2314095" y="2654582"/>
                  <a:pt x="2303151" y="2661878"/>
                  <a:pt x="2283695" y="2674038"/>
                </a:cubicBezTo>
                <a:lnTo>
                  <a:pt x="2283695" y="2648502"/>
                </a:lnTo>
                <a:cubicBezTo>
                  <a:pt x="2303151" y="2646070"/>
                  <a:pt x="2312879" y="2631478"/>
                  <a:pt x="2312879" y="2604725"/>
                </a:cubicBezTo>
                <a:lnTo>
                  <a:pt x="2320175" y="2590133"/>
                </a:lnTo>
                <a:cubicBezTo>
                  <a:pt x="2337200" y="2563380"/>
                  <a:pt x="2349360" y="2543924"/>
                  <a:pt x="2356656" y="2531763"/>
                </a:cubicBezTo>
                <a:cubicBezTo>
                  <a:pt x="2363952" y="2522035"/>
                  <a:pt x="2371248" y="2509875"/>
                  <a:pt x="2378545" y="2495283"/>
                </a:cubicBezTo>
                <a:cubicBezTo>
                  <a:pt x="2385841" y="2480690"/>
                  <a:pt x="2394353" y="2466098"/>
                  <a:pt x="2404081" y="2451506"/>
                </a:cubicBezTo>
                <a:lnTo>
                  <a:pt x="2407729" y="2433266"/>
                </a:lnTo>
                <a:cubicBezTo>
                  <a:pt x="2417457" y="2423537"/>
                  <a:pt x="2425970" y="2411377"/>
                  <a:pt x="2433266" y="2396785"/>
                </a:cubicBezTo>
                <a:cubicBezTo>
                  <a:pt x="2440562" y="2382193"/>
                  <a:pt x="2445426" y="2371248"/>
                  <a:pt x="2447858" y="2363952"/>
                </a:cubicBezTo>
                <a:lnTo>
                  <a:pt x="2447858" y="2360304"/>
                </a:lnTo>
                <a:lnTo>
                  <a:pt x="2455154" y="2327471"/>
                </a:lnTo>
                <a:cubicBezTo>
                  <a:pt x="2455154" y="2322607"/>
                  <a:pt x="2455154" y="2320175"/>
                  <a:pt x="2455154" y="2320175"/>
                </a:cubicBezTo>
                <a:cubicBezTo>
                  <a:pt x="2452722" y="2312879"/>
                  <a:pt x="2453938" y="2305583"/>
                  <a:pt x="2458802" y="2298287"/>
                </a:cubicBezTo>
                <a:lnTo>
                  <a:pt x="2469746" y="2280046"/>
                </a:lnTo>
                <a:close/>
                <a:moveTo>
                  <a:pt x="2466098" y="2466098"/>
                </a:moveTo>
                <a:cubicBezTo>
                  <a:pt x="2463666" y="2466098"/>
                  <a:pt x="2460018" y="2468530"/>
                  <a:pt x="2455154" y="2473394"/>
                </a:cubicBezTo>
                <a:cubicBezTo>
                  <a:pt x="2455154" y="2473394"/>
                  <a:pt x="2452722" y="2475826"/>
                  <a:pt x="2447858" y="2480690"/>
                </a:cubicBezTo>
                <a:cubicBezTo>
                  <a:pt x="2447858" y="2487987"/>
                  <a:pt x="2445426" y="2492851"/>
                  <a:pt x="2440562" y="2495283"/>
                </a:cubicBezTo>
                <a:cubicBezTo>
                  <a:pt x="2435698" y="2497715"/>
                  <a:pt x="2432050" y="2501363"/>
                  <a:pt x="2429618" y="2506227"/>
                </a:cubicBezTo>
                <a:lnTo>
                  <a:pt x="2447858" y="2513523"/>
                </a:lnTo>
                <a:cubicBezTo>
                  <a:pt x="2447858" y="2508659"/>
                  <a:pt x="2450898" y="2501363"/>
                  <a:pt x="2456978" y="2491635"/>
                </a:cubicBezTo>
                <a:cubicBezTo>
                  <a:pt x="2463058" y="2481907"/>
                  <a:pt x="2466098" y="2473394"/>
                  <a:pt x="2466098" y="2466098"/>
                </a:cubicBezTo>
                <a:close/>
                <a:moveTo>
                  <a:pt x="2938980" y="2549548"/>
                </a:moveTo>
                <a:cubicBezTo>
                  <a:pt x="2937460" y="2549244"/>
                  <a:pt x="2935484" y="2549396"/>
                  <a:pt x="2933052" y="2550004"/>
                </a:cubicBezTo>
                <a:cubicBezTo>
                  <a:pt x="2937916" y="2554868"/>
                  <a:pt x="2940348" y="2559732"/>
                  <a:pt x="2940348" y="2564596"/>
                </a:cubicBezTo>
                <a:cubicBezTo>
                  <a:pt x="2943996" y="2555476"/>
                  <a:pt x="2943540" y="2550460"/>
                  <a:pt x="2938980" y="2549548"/>
                </a:cubicBezTo>
                <a:close/>
                <a:moveTo>
                  <a:pt x="2436914" y="2706871"/>
                </a:moveTo>
                <a:cubicBezTo>
                  <a:pt x="2429618" y="2706871"/>
                  <a:pt x="2426577" y="2708695"/>
                  <a:pt x="2427794" y="2712343"/>
                </a:cubicBezTo>
                <a:cubicBezTo>
                  <a:pt x="2429009" y="2715991"/>
                  <a:pt x="2429618" y="2719031"/>
                  <a:pt x="2429618" y="2721463"/>
                </a:cubicBezTo>
                <a:lnTo>
                  <a:pt x="2436914" y="2706871"/>
                </a:lnTo>
                <a:close/>
                <a:moveTo>
                  <a:pt x="1459230" y="2115883"/>
                </a:moveTo>
                <a:cubicBezTo>
                  <a:pt x="1456797" y="2118315"/>
                  <a:pt x="1455581" y="2121355"/>
                  <a:pt x="1455581" y="2125003"/>
                </a:cubicBezTo>
                <a:cubicBezTo>
                  <a:pt x="1455581" y="2128651"/>
                  <a:pt x="1455581" y="2130475"/>
                  <a:pt x="1455581" y="2130475"/>
                </a:cubicBezTo>
                <a:lnTo>
                  <a:pt x="1459230" y="2115883"/>
                </a:lnTo>
                <a:close/>
                <a:moveTo>
                  <a:pt x="2137771" y="1539487"/>
                </a:moveTo>
                <a:lnTo>
                  <a:pt x="2137771" y="1590560"/>
                </a:lnTo>
                <a:cubicBezTo>
                  <a:pt x="2145067" y="1575968"/>
                  <a:pt x="2148716" y="1566848"/>
                  <a:pt x="2148716" y="1563200"/>
                </a:cubicBezTo>
                <a:cubicBezTo>
                  <a:pt x="2148716" y="1559552"/>
                  <a:pt x="2145067" y="1551647"/>
                  <a:pt x="2137771" y="1539487"/>
                </a:cubicBezTo>
                <a:close/>
                <a:moveTo>
                  <a:pt x="2269102" y="1543135"/>
                </a:moveTo>
                <a:lnTo>
                  <a:pt x="2261806" y="1546783"/>
                </a:lnTo>
                <a:cubicBezTo>
                  <a:pt x="2264238" y="1549215"/>
                  <a:pt x="2264238" y="1553472"/>
                  <a:pt x="2261806" y="1559552"/>
                </a:cubicBezTo>
                <a:cubicBezTo>
                  <a:pt x="2259374" y="1565632"/>
                  <a:pt x="2263022" y="1571104"/>
                  <a:pt x="2272750" y="1575968"/>
                </a:cubicBezTo>
                <a:cubicBezTo>
                  <a:pt x="2270318" y="1566240"/>
                  <a:pt x="2269102" y="1555296"/>
                  <a:pt x="2269102" y="1543135"/>
                </a:cubicBezTo>
                <a:close/>
                <a:moveTo>
                  <a:pt x="2064810" y="1557727"/>
                </a:moveTo>
                <a:lnTo>
                  <a:pt x="2057514" y="1561376"/>
                </a:lnTo>
                <a:cubicBezTo>
                  <a:pt x="2062378" y="1563808"/>
                  <a:pt x="2064810" y="1567456"/>
                  <a:pt x="2064810" y="1572320"/>
                </a:cubicBezTo>
                <a:cubicBezTo>
                  <a:pt x="2067242" y="1572320"/>
                  <a:pt x="2068458" y="1571712"/>
                  <a:pt x="2068458" y="1570496"/>
                </a:cubicBezTo>
                <a:cubicBezTo>
                  <a:pt x="2068458" y="1569280"/>
                  <a:pt x="2068458" y="1567456"/>
                  <a:pt x="2068458" y="1565024"/>
                </a:cubicBezTo>
                <a:lnTo>
                  <a:pt x="2064810" y="1557727"/>
                </a:lnTo>
                <a:close/>
                <a:moveTo>
                  <a:pt x="2090347" y="1594208"/>
                </a:moveTo>
                <a:cubicBezTo>
                  <a:pt x="2083051" y="1601504"/>
                  <a:pt x="2082442" y="1606977"/>
                  <a:pt x="2088523" y="1610625"/>
                </a:cubicBezTo>
                <a:cubicBezTo>
                  <a:pt x="2094603" y="1614273"/>
                  <a:pt x="2097643" y="1616097"/>
                  <a:pt x="2097643" y="1616097"/>
                </a:cubicBezTo>
                <a:cubicBezTo>
                  <a:pt x="2097643" y="1611233"/>
                  <a:pt x="2096427" y="1606977"/>
                  <a:pt x="2093995" y="1603328"/>
                </a:cubicBezTo>
                <a:cubicBezTo>
                  <a:pt x="2091563" y="1599680"/>
                  <a:pt x="2090347" y="1596640"/>
                  <a:pt x="2090347" y="1594208"/>
                </a:cubicBezTo>
                <a:close/>
                <a:moveTo>
                  <a:pt x="2885627" y="1639809"/>
                </a:moveTo>
                <a:cubicBezTo>
                  <a:pt x="2880763" y="1638593"/>
                  <a:pt x="2874683" y="1641633"/>
                  <a:pt x="2867387" y="1648929"/>
                </a:cubicBezTo>
                <a:lnTo>
                  <a:pt x="2892923" y="1648929"/>
                </a:lnTo>
                <a:lnTo>
                  <a:pt x="2892923" y="1641633"/>
                </a:lnTo>
                <a:cubicBezTo>
                  <a:pt x="2892923" y="1641633"/>
                  <a:pt x="2890491" y="1641025"/>
                  <a:pt x="2885627" y="1639809"/>
                </a:cubicBezTo>
                <a:close/>
                <a:moveTo>
                  <a:pt x="2006441" y="1648929"/>
                </a:moveTo>
                <a:lnTo>
                  <a:pt x="2006441" y="1667170"/>
                </a:lnTo>
                <a:lnTo>
                  <a:pt x="2013737" y="1656226"/>
                </a:lnTo>
                <a:lnTo>
                  <a:pt x="2006441" y="1648929"/>
                </a:lnTo>
                <a:close/>
                <a:moveTo>
                  <a:pt x="1966312" y="1740131"/>
                </a:moveTo>
                <a:cubicBezTo>
                  <a:pt x="1961448" y="1740131"/>
                  <a:pt x="1957800" y="1740739"/>
                  <a:pt x="1955368" y="1741955"/>
                </a:cubicBezTo>
                <a:cubicBezTo>
                  <a:pt x="1952936" y="1743171"/>
                  <a:pt x="1950504" y="1743779"/>
                  <a:pt x="1948072" y="1743779"/>
                </a:cubicBezTo>
                <a:cubicBezTo>
                  <a:pt x="1950504" y="1746211"/>
                  <a:pt x="1953544" y="1746819"/>
                  <a:pt x="1957192" y="1745603"/>
                </a:cubicBezTo>
                <a:cubicBezTo>
                  <a:pt x="1960840" y="1744387"/>
                  <a:pt x="1963880" y="1742563"/>
                  <a:pt x="1966312" y="1740131"/>
                </a:cubicBezTo>
                <a:close/>
                <a:moveTo>
                  <a:pt x="2568245" y="1824037"/>
                </a:moveTo>
                <a:lnTo>
                  <a:pt x="2542708" y="1831333"/>
                </a:lnTo>
                <a:cubicBezTo>
                  <a:pt x="2552436" y="1838629"/>
                  <a:pt x="2558516" y="1841669"/>
                  <a:pt x="2560948" y="1840453"/>
                </a:cubicBezTo>
                <a:cubicBezTo>
                  <a:pt x="2563381" y="1839237"/>
                  <a:pt x="2565812" y="1833765"/>
                  <a:pt x="2568245" y="1824037"/>
                </a:cubicBezTo>
                <a:close/>
                <a:moveTo>
                  <a:pt x="2528116" y="1827685"/>
                </a:moveTo>
                <a:cubicBezTo>
                  <a:pt x="2518387" y="1837413"/>
                  <a:pt x="2507443" y="1844709"/>
                  <a:pt x="2495283" y="1849574"/>
                </a:cubicBezTo>
                <a:lnTo>
                  <a:pt x="2487987" y="1849574"/>
                </a:lnTo>
                <a:cubicBezTo>
                  <a:pt x="2480691" y="1844709"/>
                  <a:pt x="2475827" y="1844709"/>
                  <a:pt x="2473394" y="1849574"/>
                </a:cubicBezTo>
                <a:cubicBezTo>
                  <a:pt x="2470962" y="1854438"/>
                  <a:pt x="2467314" y="1858086"/>
                  <a:pt x="2462450" y="1860518"/>
                </a:cubicBezTo>
                <a:cubicBezTo>
                  <a:pt x="2477043" y="1855654"/>
                  <a:pt x="2497715" y="1852005"/>
                  <a:pt x="2524467" y="1849574"/>
                </a:cubicBezTo>
                <a:cubicBezTo>
                  <a:pt x="2531764" y="1839845"/>
                  <a:pt x="2532980" y="1832549"/>
                  <a:pt x="2528116" y="1827685"/>
                </a:cubicBezTo>
                <a:close/>
                <a:moveTo>
                  <a:pt x="2530851" y="1850942"/>
                </a:moveTo>
                <a:cubicBezTo>
                  <a:pt x="2523555" y="1850029"/>
                  <a:pt x="2518995" y="1853222"/>
                  <a:pt x="2517171" y="1860518"/>
                </a:cubicBezTo>
                <a:cubicBezTo>
                  <a:pt x="2522035" y="1855654"/>
                  <a:pt x="2529332" y="1853222"/>
                  <a:pt x="2539060" y="1853222"/>
                </a:cubicBezTo>
                <a:cubicBezTo>
                  <a:pt x="2536019" y="1852005"/>
                  <a:pt x="2533284" y="1851246"/>
                  <a:pt x="2530851" y="1850942"/>
                </a:cubicBezTo>
                <a:close/>
                <a:moveTo>
                  <a:pt x="2440562" y="1860518"/>
                </a:moveTo>
                <a:cubicBezTo>
                  <a:pt x="2445426" y="1870246"/>
                  <a:pt x="2447858" y="1876326"/>
                  <a:pt x="2447858" y="1878758"/>
                </a:cubicBezTo>
                <a:cubicBezTo>
                  <a:pt x="2435698" y="1866598"/>
                  <a:pt x="2428402" y="1866598"/>
                  <a:pt x="2425970" y="1878758"/>
                </a:cubicBezTo>
                <a:lnTo>
                  <a:pt x="2422321" y="1882406"/>
                </a:lnTo>
                <a:cubicBezTo>
                  <a:pt x="2410161" y="1879974"/>
                  <a:pt x="2404081" y="1886054"/>
                  <a:pt x="2404081" y="1900647"/>
                </a:cubicBezTo>
                <a:cubicBezTo>
                  <a:pt x="2421105" y="1893350"/>
                  <a:pt x="2437522" y="1886662"/>
                  <a:pt x="2453330" y="1880582"/>
                </a:cubicBezTo>
                <a:cubicBezTo>
                  <a:pt x="2469138" y="1874502"/>
                  <a:pt x="2484339" y="1869030"/>
                  <a:pt x="2498931" y="1864166"/>
                </a:cubicBezTo>
                <a:lnTo>
                  <a:pt x="2484339" y="1864166"/>
                </a:lnTo>
                <a:lnTo>
                  <a:pt x="2447858" y="1878758"/>
                </a:lnTo>
                <a:lnTo>
                  <a:pt x="2447858" y="1864166"/>
                </a:lnTo>
                <a:cubicBezTo>
                  <a:pt x="2445426" y="1864166"/>
                  <a:pt x="2442994" y="1862950"/>
                  <a:pt x="2440562" y="1860518"/>
                </a:cubicBezTo>
                <a:close/>
                <a:moveTo>
                  <a:pt x="2396785" y="1886054"/>
                </a:moveTo>
                <a:cubicBezTo>
                  <a:pt x="2391921" y="1888486"/>
                  <a:pt x="2385841" y="1893350"/>
                  <a:pt x="2378545" y="1900647"/>
                </a:cubicBezTo>
                <a:cubicBezTo>
                  <a:pt x="2383409" y="1900647"/>
                  <a:pt x="2387057" y="1899430"/>
                  <a:pt x="2389489" y="1896998"/>
                </a:cubicBezTo>
                <a:cubicBezTo>
                  <a:pt x="2391921" y="1894567"/>
                  <a:pt x="2394353" y="1890918"/>
                  <a:pt x="2396785" y="1886054"/>
                </a:cubicBezTo>
                <a:close/>
                <a:moveTo>
                  <a:pt x="2433266" y="1904295"/>
                </a:moveTo>
                <a:cubicBezTo>
                  <a:pt x="2428402" y="1906727"/>
                  <a:pt x="2422321" y="1907943"/>
                  <a:pt x="2415025" y="1907943"/>
                </a:cubicBezTo>
                <a:lnTo>
                  <a:pt x="2415025" y="1915239"/>
                </a:lnTo>
                <a:cubicBezTo>
                  <a:pt x="2424753" y="1915239"/>
                  <a:pt x="2430833" y="1912807"/>
                  <a:pt x="2433266" y="1907943"/>
                </a:cubicBezTo>
                <a:lnTo>
                  <a:pt x="2433266" y="1904295"/>
                </a:lnTo>
                <a:close/>
                <a:moveTo>
                  <a:pt x="2389945" y="1918431"/>
                </a:moveTo>
                <a:cubicBezTo>
                  <a:pt x="2386601" y="1918127"/>
                  <a:pt x="2383409" y="1918887"/>
                  <a:pt x="2380369" y="1920711"/>
                </a:cubicBezTo>
                <a:cubicBezTo>
                  <a:pt x="2374289" y="1924359"/>
                  <a:pt x="2370032" y="1926183"/>
                  <a:pt x="2367600" y="1926183"/>
                </a:cubicBezTo>
                <a:lnTo>
                  <a:pt x="2367600" y="1929831"/>
                </a:lnTo>
                <a:lnTo>
                  <a:pt x="2400433" y="1922535"/>
                </a:lnTo>
                <a:cubicBezTo>
                  <a:pt x="2396785" y="1920103"/>
                  <a:pt x="2393289" y="1918735"/>
                  <a:pt x="2389945" y="1918431"/>
                </a:cubicBezTo>
                <a:close/>
                <a:moveTo>
                  <a:pt x="2367600" y="1940775"/>
                </a:moveTo>
                <a:cubicBezTo>
                  <a:pt x="2345712" y="1950504"/>
                  <a:pt x="2328687" y="1956584"/>
                  <a:pt x="2316527" y="1959016"/>
                </a:cubicBezTo>
                <a:cubicBezTo>
                  <a:pt x="2314095" y="1959016"/>
                  <a:pt x="2300719" y="1965096"/>
                  <a:pt x="2276399" y="1977256"/>
                </a:cubicBezTo>
                <a:cubicBezTo>
                  <a:pt x="2273967" y="1977256"/>
                  <a:pt x="2266670" y="1979688"/>
                  <a:pt x="2254510" y="1984552"/>
                </a:cubicBezTo>
                <a:cubicBezTo>
                  <a:pt x="2259374" y="1984552"/>
                  <a:pt x="2263630" y="1984552"/>
                  <a:pt x="2267278" y="1984552"/>
                </a:cubicBezTo>
                <a:cubicBezTo>
                  <a:pt x="2270926" y="1984552"/>
                  <a:pt x="2273967" y="1982120"/>
                  <a:pt x="2276399" y="1977256"/>
                </a:cubicBezTo>
                <a:cubicBezTo>
                  <a:pt x="2283695" y="1984552"/>
                  <a:pt x="2288559" y="1990632"/>
                  <a:pt x="2290991" y="1995496"/>
                </a:cubicBezTo>
                <a:lnTo>
                  <a:pt x="2312879" y="1991848"/>
                </a:lnTo>
                <a:cubicBezTo>
                  <a:pt x="2310447" y="1989416"/>
                  <a:pt x="2303151" y="1988200"/>
                  <a:pt x="2290991" y="1988200"/>
                </a:cubicBezTo>
                <a:cubicBezTo>
                  <a:pt x="2300719" y="1985768"/>
                  <a:pt x="2314703" y="1981512"/>
                  <a:pt x="2332944" y="1975432"/>
                </a:cubicBezTo>
                <a:cubicBezTo>
                  <a:pt x="2351184" y="1969352"/>
                  <a:pt x="2366384" y="1960232"/>
                  <a:pt x="2378545" y="1948071"/>
                </a:cubicBezTo>
                <a:lnTo>
                  <a:pt x="2371248" y="1948071"/>
                </a:lnTo>
                <a:cubicBezTo>
                  <a:pt x="2368816" y="1943207"/>
                  <a:pt x="2367600" y="1940775"/>
                  <a:pt x="2367600" y="1940775"/>
                </a:cubicBezTo>
                <a:close/>
                <a:moveTo>
                  <a:pt x="1860518" y="2126827"/>
                </a:moveTo>
                <a:cubicBezTo>
                  <a:pt x="1850790" y="2136556"/>
                  <a:pt x="1841061" y="2146284"/>
                  <a:pt x="1831333" y="2156012"/>
                </a:cubicBezTo>
                <a:lnTo>
                  <a:pt x="1875110" y="2145068"/>
                </a:lnTo>
                <a:cubicBezTo>
                  <a:pt x="1875110" y="2140204"/>
                  <a:pt x="1870246" y="2134123"/>
                  <a:pt x="1860518" y="2126827"/>
                </a:cubicBezTo>
                <a:close/>
                <a:moveTo>
                  <a:pt x="1891071" y="2179724"/>
                </a:moveTo>
                <a:cubicBezTo>
                  <a:pt x="1888335" y="2179724"/>
                  <a:pt x="1886055" y="2180332"/>
                  <a:pt x="1884230" y="2181548"/>
                </a:cubicBezTo>
                <a:cubicBezTo>
                  <a:pt x="1880582" y="2183981"/>
                  <a:pt x="1877542" y="2188844"/>
                  <a:pt x="1875110" y="2196141"/>
                </a:cubicBezTo>
                <a:cubicBezTo>
                  <a:pt x="1879974" y="2196141"/>
                  <a:pt x="1888487" y="2191277"/>
                  <a:pt x="1900647" y="2181548"/>
                </a:cubicBezTo>
                <a:cubicBezTo>
                  <a:pt x="1896999" y="2180332"/>
                  <a:pt x="1893807" y="2179724"/>
                  <a:pt x="1891071" y="2179724"/>
                </a:cubicBezTo>
                <a:close/>
                <a:moveTo>
                  <a:pt x="2772537" y="1878758"/>
                </a:moveTo>
                <a:lnTo>
                  <a:pt x="2794425" y="1882406"/>
                </a:lnTo>
                <a:lnTo>
                  <a:pt x="2794425" y="1878758"/>
                </a:lnTo>
                <a:lnTo>
                  <a:pt x="2772537" y="1878758"/>
                </a:lnTo>
                <a:close/>
                <a:moveTo>
                  <a:pt x="2874683" y="1181976"/>
                </a:moveTo>
                <a:cubicBezTo>
                  <a:pt x="2862523" y="1181976"/>
                  <a:pt x="2855226" y="1188056"/>
                  <a:pt x="2852794" y="1200216"/>
                </a:cubicBezTo>
                <a:cubicBezTo>
                  <a:pt x="2860091" y="1202648"/>
                  <a:pt x="2865563" y="1202040"/>
                  <a:pt x="2869211" y="1198392"/>
                </a:cubicBezTo>
                <a:cubicBezTo>
                  <a:pt x="2872859" y="1194744"/>
                  <a:pt x="2874683" y="1189272"/>
                  <a:pt x="2874683" y="1181976"/>
                </a:cubicBezTo>
                <a:close/>
                <a:moveTo>
                  <a:pt x="2787129" y="1205688"/>
                </a:moveTo>
                <a:cubicBezTo>
                  <a:pt x="2782265" y="1204472"/>
                  <a:pt x="2779833" y="1208728"/>
                  <a:pt x="2779833" y="1218456"/>
                </a:cubicBezTo>
                <a:lnTo>
                  <a:pt x="2772537" y="1222105"/>
                </a:lnTo>
                <a:lnTo>
                  <a:pt x="2790777" y="1222105"/>
                </a:lnTo>
                <a:cubicBezTo>
                  <a:pt x="2793209" y="1222105"/>
                  <a:pt x="2796857" y="1221497"/>
                  <a:pt x="2801721" y="1220281"/>
                </a:cubicBezTo>
                <a:cubicBezTo>
                  <a:pt x="2806585" y="1219065"/>
                  <a:pt x="2810233" y="1219673"/>
                  <a:pt x="2812665" y="1222105"/>
                </a:cubicBezTo>
                <a:cubicBezTo>
                  <a:pt x="2815098" y="1224537"/>
                  <a:pt x="2817529" y="1225753"/>
                  <a:pt x="2819961" y="1225753"/>
                </a:cubicBezTo>
                <a:cubicBezTo>
                  <a:pt x="2822394" y="1225753"/>
                  <a:pt x="2824825" y="1224537"/>
                  <a:pt x="2827258" y="1222105"/>
                </a:cubicBezTo>
                <a:cubicBezTo>
                  <a:pt x="2829690" y="1219673"/>
                  <a:pt x="2833946" y="1218456"/>
                  <a:pt x="2840026" y="1218456"/>
                </a:cubicBezTo>
                <a:cubicBezTo>
                  <a:pt x="2846106" y="1218456"/>
                  <a:pt x="2849146" y="1217240"/>
                  <a:pt x="2849146" y="1214808"/>
                </a:cubicBezTo>
                <a:cubicBezTo>
                  <a:pt x="2851578" y="1214808"/>
                  <a:pt x="2854010" y="1214200"/>
                  <a:pt x="2856443" y="1212984"/>
                </a:cubicBezTo>
                <a:cubicBezTo>
                  <a:pt x="2858875" y="1211768"/>
                  <a:pt x="2861307" y="1209944"/>
                  <a:pt x="2863739" y="1207512"/>
                </a:cubicBezTo>
                <a:lnTo>
                  <a:pt x="2856443" y="1207512"/>
                </a:lnTo>
                <a:cubicBezTo>
                  <a:pt x="2851578" y="1209944"/>
                  <a:pt x="2843674" y="1211160"/>
                  <a:pt x="2832730" y="1211160"/>
                </a:cubicBezTo>
                <a:cubicBezTo>
                  <a:pt x="2821785" y="1211160"/>
                  <a:pt x="2809017" y="1212376"/>
                  <a:pt x="2794425" y="1214808"/>
                </a:cubicBezTo>
                <a:cubicBezTo>
                  <a:pt x="2794425" y="1212376"/>
                  <a:pt x="2795033" y="1211160"/>
                  <a:pt x="2796249" y="1211160"/>
                </a:cubicBezTo>
                <a:cubicBezTo>
                  <a:pt x="2797465" y="1211160"/>
                  <a:pt x="2798073" y="1209944"/>
                  <a:pt x="2798073" y="1207512"/>
                </a:cubicBezTo>
                <a:cubicBezTo>
                  <a:pt x="2795641" y="1207512"/>
                  <a:pt x="2791993" y="1206904"/>
                  <a:pt x="2787129" y="1205688"/>
                </a:cubicBezTo>
                <a:close/>
                <a:moveTo>
                  <a:pt x="2867387" y="1214808"/>
                </a:moveTo>
                <a:cubicBezTo>
                  <a:pt x="2857659" y="1217240"/>
                  <a:pt x="2851578" y="1219673"/>
                  <a:pt x="2849146" y="1222105"/>
                </a:cubicBezTo>
                <a:cubicBezTo>
                  <a:pt x="2858875" y="1222105"/>
                  <a:pt x="2864955" y="1220889"/>
                  <a:pt x="2867387" y="1218456"/>
                </a:cubicBezTo>
                <a:lnTo>
                  <a:pt x="2867387" y="1214808"/>
                </a:lnTo>
                <a:close/>
                <a:moveTo>
                  <a:pt x="2472483" y="151395"/>
                </a:moveTo>
                <a:cubicBezTo>
                  <a:pt x="2469442" y="151395"/>
                  <a:pt x="2466098" y="153219"/>
                  <a:pt x="2462450" y="156867"/>
                </a:cubicBezTo>
                <a:cubicBezTo>
                  <a:pt x="2467314" y="159299"/>
                  <a:pt x="2473394" y="159299"/>
                  <a:pt x="2480691" y="156867"/>
                </a:cubicBezTo>
                <a:cubicBezTo>
                  <a:pt x="2478259" y="153219"/>
                  <a:pt x="2475523" y="151395"/>
                  <a:pt x="2472483" y="151395"/>
                </a:cubicBezTo>
                <a:close/>
                <a:moveTo>
                  <a:pt x="2498931" y="167811"/>
                </a:moveTo>
                <a:cubicBezTo>
                  <a:pt x="2501363" y="172675"/>
                  <a:pt x="2502579" y="178755"/>
                  <a:pt x="2502579" y="186051"/>
                </a:cubicBezTo>
                <a:lnTo>
                  <a:pt x="2513523" y="189700"/>
                </a:lnTo>
                <a:cubicBezTo>
                  <a:pt x="2515955" y="187267"/>
                  <a:pt x="2518995" y="186659"/>
                  <a:pt x="2522643" y="187876"/>
                </a:cubicBezTo>
                <a:cubicBezTo>
                  <a:pt x="2526292" y="189091"/>
                  <a:pt x="2529332" y="189700"/>
                  <a:pt x="2531764" y="189700"/>
                </a:cubicBezTo>
                <a:lnTo>
                  <a:pt x="2553652" y="193348"/>
                </a:lnTo>
                <a:cubicBezTo>
                  <a:pt x="2548788" y="183619"/>
                  <a:pt x="2540276" y="176931"/>
                  <a:pt x="2528116" y="173283"/>
                </a:cubicBezTo>
                <a:cubicBezTo>
                  <a:pt x="2515955" y="169635"/>
                  <a:pt x="2506227" y="167811"/>
                  <a:pt x="2498931" y="167811"/>
                </a:cubicBezTo>
                <a:close/>
                <a:moveTo>
                  <a:pt x="2546356" y="645709"/>
                </a:moveTo>
                <a:cubicBezTo>
                  <a:pt x="2541492" y="648141"/>
                  <a:pt x="2539060" y="653005"/>
                  <a:pt x="2539060" y="660301"/>
                </a:cubicBezTo>
                <a:cubicBezTo>
                  <a:pt x="2585269" y="684622"/>
                  <a:pt x="2629045" y="700430"/>
                  <a:pt x="2670391" y="707726"/>
                </a:cubicBezTo>
                <a:lnTo>
                  <a:pt x="2666743" y="693134"/>
                </a:lnTo>
                <a:lnTo>
                  <a:pt x="2655798" y="693134"/>
                </a:lnTo>
                <a:cubicBezTo>
                  <a:pt x="2641206" y="693134"/>
                  <a:pt x="2632694" y="690702"/>
                  <a:pt x="2630262" y="685838"/>
                </a:cubicBezTo>
                <a:lnTo>
                  <a:pt x="2586485" y="660301"/>
                </a:lnTo>
                <a:cubicBezTo>
                  <a:pt x="2581621" y="657869"/>
                  <a:pt x="2576149" y="655437"/>
                  <a:pt x="2570069" y="653005"/>
                </a:cubicBezTo>
                <a:cubicBezTo>
                  <a:pt x="2563988" y="650573"/>
                  <a:pt x="2558516" y="648141"/>
                  <a:pt x="2553652" y="645709"/>
                </a:cubicBezTo>
                <a:lnTo>
                  <a:pt x="2546356" y="645709"/>
                </a:lnTo>
                <a:close/>
                <a:moveTo>
                  <a:pt x="2535412" y="674894"/>
                </a:moveTo>
                <a:cubicBezTo>
                  <a:pt x="2535412" y="682190"/>
                  <a:pt x="2534196" y="685838"/>
                  <a:pt x="2531764" y="685838"/>
                </a:cubicBezTo>
                <a:cubicBezTo>
                  <a:pt x="2546356" y="697998"/>
                  <a:pt x="2560948" y="706510"/>
                  <a:pt x="2575541" y="711374"/>
                </a:cubicBezTo>
                <a:cubicBezTo>
                  <a:pt x="2577973" y="711374"/>
                  <a:pt x="2579189" y="710766"/>
                  <a:pt x="2579189" y="709550"/>
                </a:cubicBezTo>
                <a:cubicBezTo>
                  <a:pt x="2579189" y="708334"/>
                  <a:pt x="2580405" y="707726"/>
                  <a:pt x="2582837" y="707726"/>
                </a:cubicBezTo>
                <a:cubicBezTo>
                  <a:pt x="2577973" y="702862"/>
                  <a:pt x="2562164" y="691918"/>
                  <a:pt x="2535412" y="674894"/>
                </a:cubicBezTo>
                <a:close/>
                <a:moveTo>
                  <a:pt x="2528116" y="700430"/>
                </a:moveTo>
                <a:cubicBezTo>
                  <a:pt x="2530548" y="712590"/>
                  <a:pt x="2535412" y="719886"/>
                  <a:pt x="2542708" y="722318"/>
                </a:cubicBezTo>
                <a:cubicBezTo>
                  <a:pt x="2550004" y="724750"/>
                  <a:pt x="2554868" y="727182"/>
                  <a:pt x="2557300" y="729615"/>
                </a:cubicBezTo>
                <a:cubicBezTo>
                  <a:pt x="2569460" y="739343"/>
                  <a:pt x="2580405" y="745423"/>
                  <a:pt x="2590133" y="747855"/>
                </a:cubicBezTo>
                <a:cubicBezTo>
                  <a:pt x="2597429" y="757583"/>
                  <a:pt x="2609589" y="762447"/>
                  <a:pt x="2626613" y="762447"/>
                </a:cubicBezTo>
                <a:lnTo>
                  <a:pt x="2528116" y="700430"/>
                </a:lnTo>
                <a:close/>
                <a:moveTo>
                  <a:pt x="3020606" y="714110"/>
                </a:moveTo>
                <a:cubicBezTo>
                  <a:pt x="3019390" y="714718"/>
                  <a:pt x="3018173" y="716238"/>
                  <a:pt x="3016958" y="718670"/>
                </a:cubicBezTo>
                <a:lnTo>
                  <a:pt x="3016958" y="722318"/>
                </a:lnTo>
                <a:cubicBezTo>
                  <a:pt x="3019390" y="727182"/>
                  <a:pt x="3023038" y="727182"/>
                  <a:pt x="3027902" y="722318"/>
                </a:cubicBezTo>
                <a:cubicBezTo>
                  <a:pt x="3027902" y="719886"/>
                  <a:pt x="3026686" y="717454"/>
                  <a:pt x="3024254" y="715022"/>
                </a:cubicBezTo>
                <a:cubicBezTo>
                  <a:pt x="3023038" y="713806"/>
                  <a:pt x="3021822" y="713502"/>
                  <a:pt x="3020606" y="714110"/>
                </a:cubicBezTo>
                <a:close/>
                <a:moveTo>
                  <a:pt x="2126827" y="725967"/>
                </a:moveTo>
                <a:lnTo>
                  <a:pt x="2126827" y="729615"/>
                </a:lnTo>
                <a:cubicBezTo>
                  <a:pt x="2119531" y="741775"/>
                  <a:pt x="2115883" y="758799"/>
                  <a:pt x="2115883" y="780688"/>
                </a:cubicBezTo>
                <a:cubicBezTo>
                  <a:pt x="2115883" y="780688"/>
                  <a:pt x="2114059" y="781296"/>
                  <a:pt x="2110411" y="782512"/>
                </a:cubicBezTo>
                <a:cubicBezTo>
                  <a:pt x="2106763" y="783728"/>
                  <a:pt x="2106155" y="785552"/>
                  <a:pt x="2108587" y="787984"/>
                </a:cubicBezTo>
                <a:cubicBezTo>
                  <a:pt x="2115883" y="792848"/>
                  <a:pt x="2117707" y="797104"/>
                  <a:pt x="2114059" y="800752"/>
                </a:cubicBezTo>
                <a:cubicBezTo>
                  <a:pt x="2110411" y="804400"/>
                  <a:pt x="2107371" y="807440"/>
                  <a:pt x="2104939" y="809872"/>
                </a:cubicBezTo>
                <a:cubicBezTo>
                  <a:pt x="2104939" y="814736"/>
                  <a:pt x="2106155" y="818384"/>
                  <a:pt x="2108587" y="820816"/>
                </a:cubicBezTo>
                <a:cubicBezTo>
                  <a:pt x="2111019" y="830545"/>
                  <a:pt x="2109803" y="840273"/>
                  <a:pt x="2104939" y="850001"/>
                </a:cubicBezTo>
                <a:cubicBezTo>
                  <a:pt x="2102507" y="845137"/>
                  <a:pt x="2101291" y="840273"/>
                  <a:pt x="2101291" y="835409"/>
                </a:cubicBezTo>
                <a:cubicBezTo>
                  <a:pt x="2089131" y="847569"/>
                  <a:pt x="2086699" y="859729"/>
                  <a:pt x="2093995" y="871889"/>
                </a:cubicBezTo>
                <a:cubicBezTo>
                  <a:pt x="2096427" y="867025"/>
                  <a:pt x="2099467" y="863985"/>
                  <a:pt x="2103115" y="862769"/>
                </a:cubicBezTo>
                <a:cubicBezTo>
                  <a:pt x="2106763" y="861553"/>
                  <a:pt x="2109803" y="859729"/>
                  <a:pt x="2112235" y="857297"/>
                </a:cubicBezTo>
                <a:cubicBezTo>
                  <a:pt x="2107371" y="869457"/>
                  <a:pt x="2100075" y="880402"/>
                  <a:pt x="2090347" y="890130"/>
                </a:cubicBezTo>
                <a:lnTo>
                  <a:pt x="2083052" y="926607"/>
                </a:lnTo>
                <a:lnTo>
                  <a:pt x="2083049" y="926616"/>
                </a:lnTo>
                <a:lnTo>
                  <a:pt x="2075754" y="943027"/>
                </a:lnTo>
                <a:cubicBezTo>
                  <a:pt x="2070890" y="949107"/>
                  <a:pt x="2069674" y="954579"/>
                  <a:pt x="2072106" y="959443"/>
                </a:cubicBezTo>
                <a:lnTo>
                  <a:pt x="2083049" y="926616"/>
                </a:lnTo>
                <a:lnTo>
                  <a:pt x="2083051" y="926611"/>
                </a:lnTo>
                <a:lnTo>
                  <a:pt x="2083052" y="926607"/>
                </a:lnTo>
                <a:lnTo>
                  <a:pt x="2086699" y="915666"/>
                </a:lnTo>
                <a:cubicBezTo>
                  <a:pt x="2096427" y="915666"/>
                  <a:pt x="2098859" y="920531"/>
                  <a:pt x="2093995" y="930259"/>
                </a:cubicBezTo>
                <a:lnTo>
                  <a:pt x="2083051" y="959443"/>
                </a:lnTo>
                <a:cubicBezTo>
                  <a:pt x="2090347" y="961875"/>
                  <a:pt x="2097035" y="961875"/>
                  <a:pt x="2103115" y="959443"/>
                </a:cubicBezTo>
                <a:cubicBezTo>
                  <a:pt x="2109195" y="957011"/>
                  <a:pt x="2114667" y="955795"/>
                  <a:pt x="2119531" y="955795"/>
                </a:cubicBezTo>
                <a:cubicBezTo>
                  <a:pt x="2119531" y="943635"/>
                  <a:pt x="2121963" y="920531"/>
                  <a:pt x="2126827" y="886482"/>
                </a:cubicBezTo>
                <a:cubicBezTo>
                  <a:pt x="2129259" y="842705"/>
                  <a:pt x="2130475" y="807440"/>
                  <a:pt x="2130475" y="780688"/>
                </a:cubicBezTo>
                <a:cubicBezTo>
                  <a:pt x="2130475" y="756367"/>
                  <a:pt x="2129259" y="738127"/>
                  <a:pt x="2126827" y="725967"/>
                </a:cubicBezTo>
                <a:close/>
                <a:moveTo>
                  <a:pt x="2528116" y="725967"/>
                </a:moveTo>
                <a:cubicBezTo>
                  <a:pt x="2520819" y="738127"/>
                  <a:pt x="2514739" y="756367"/>
                  <a:pt x="2509875" y="780688"/>
                </a:cubicBezTo>
                <a:lnTo>
                  <a:pt x="2575541" y="835409"/>
                </a:lnTo>
                <a:cubicBezTo>
                  <a:pt x="2585269" y="842705"/>
                  <a:pt x="2596213" y="842705"/>
                  <a:pt x="2608373" y="835409"/>
                </a:cubicBezTo>
                <a:cubicBezTo>
                  <a:pt x="2610805" y="832977"/>
                  <a:pt x="2616885" y="826897"/>
                  <a:pt x="2626613" y="817168"/>
                </a:cubicBezTo>
                <a:cubicBezTo>
                  <a:pt x="2631478" y="812304"/>
                  <a:pt x="2632694" y="806224"/>
                  <a:pt x="2630262" y="798928"/>
                </a:cubicBezTo>
                <a:lnTo>
                  <a:pt x="2612021" y="784336"/>
                </a:lnTo>
                <a:cubicBezTo>
                  <a:pt x="2602293" y="774607"/>
                  <a:pt x="2588309" y="763663"/>
                  <a:pt x="2570069" y="751503"/>
                </a:cubicBezTo>
                <a:cubicBezTo>
                  <a:pt x="2551828" y="739343"/>
                  <a:pt x="2537844" y="730830"/>
                  <a:pt x="2528116" y="725967"/>
                </a:cubicBezTo>
                <a:close/>
                <a:moveTo>
                  <a:pt x="2210733" y="747855"/>
                </a:moveTo>
                <a:lnTo>
                  <a:pt x="2199789" y="777040"/>
                </a:lnTo>
                <a:cubicBezTo>
                  <a:pt x="2194925" y="769743"/>
                  <a:pt x="2188845" y="764879"/>
                  <a:pt x="2181549" y="762447"/>
                </a:cubicBezTo>
                <a:lnTo>
                  <a:pt x="2177901" y="784336"/>
                </a:lnTo>
                <a:cubicBezTo>
                  <a:pt x="2177901" y="786768"/>
                  <a:pt x="2179725" y="791024"/>
                  <a:pt x="2183373" y="797104"/>
                </a:cubicBezTo>
                <a:cubicBezTo>
                  <a:pt x="2187021" y="803184"/>
                  <a:pt x="2185197" y="807440"/>
                  <a:pt x="2177901" y="809872"/>
                </a:cubicBezTo>
                <a:cubicBezTo>
                  <a:pt x="2175468" y="809872"/>
                  <a:pt x="2174252" y="810480"/>
                  <a:pt x="2174252" y="811696"/>
                </a:cubicBezTo>
                <a:cubicBezTo>
                  <a:pt x="2174252" y="812912"/>
                  <a:pt x="2174252" y="814736"/>
                  <a:pt x="2174252" y="817168"/>
                </a:cubicBezTo>
                <a:cubicBezTo>
                  <a:pt x="2174252" y="826897"/>
                  <a:pt x="2171820" y="832977"/>
                  <a:pt x="2166956" y="835409"/>
                </a:cubicBezTo>
                <a:cubicBezTo>
                  <a:pt x="2162092" y="842705"/>
                  <a:pt x="2157228" y="859729"/>
                  <a:pt x="2152364" y="886482"/>
                </a:cubicBezTo>
                <a:cubicBezTo>
                  <a:pt x="2152364" y="891346"/>
                  <a:pt x="2151148" y="898034"/>
                  <a:pt x="2148716" y="906546"/>
                </a:cubicBezTo>
                <a:cubicBezTo>
                  <a:pt x="2146283" y="915058"/>
                  <a:pt x="2142635" y="922963"/>
                  <a:pt x="2137771" y="930259"/>
                </a:cubicBezTo>
                <a:lnTo>
                  <a:pt x="2134123" y="915666"/>
                </a:lnTo>
                <a:cubicBezTo>
                  <a:pt x="2134123" y="908370"/>
                  <a:pt x="2135947" y="901074"/>
                  <a:pt x="2139595" y="893778"/>
                </a:cubicBezTo>
                <a:cubicBezTo>
                  <a:pt x="2143243" y="886482"/>
                  <a:pt x="2146283" y="879186"/>
                  <a:pt x="2148716" y="871889"/>
                </a:cubicBezTo>
                <a:cubicBezTo>
                  <a:pt x="2148716" y="859729"/>
                  <a:pt x="2149324" y="847569"/>
                  <a:pt x="2150540" y="835409"/>
                </a:cubicBezTo>
                <a:cubicBezTo>
                  <a:pt x="2151756" y="823249"/>
                  <a:pt x="2153580" y="812304"/>
                  <a:pt x="2156012" y="802576"/>
                </a:cubicBezTo>
                <a:cubicBezTo>
                  <a:pt x="2148716" y="807440"/>
                  <a:pt x="2144459" y="813520"/>
                  <a:pt x="2143243" y="820816"/>
                </a:cubicBezTo>
                <a:cubicBezTo>
                  <a:pt x="2142028" y="828113"/>
                  <a:pt x="2141419" y="832977"/>
                  <a:pt x="2141419" y="835409"/>
                </a:cubicBezTo>
                <a:cubicBezTo>
                  <a:pt x="2141419" y="857297"/>
                  <a:pt x="2137771" y="884050"/>
                  <a:pt x="2130475" y="915666"/>
                </a:cubicBezTo>
                <a:lnTo>
                  <a:pt x="2126827" y="952147"/>
                </a:lnTo>
                <a:cubicBezTo>
                  <a:pt x="2143852" y="949715"/>
                  <a:pt x="2159660" y="946067"/>
                  <a:pt x="2174252" y="941203"/>
                </a:cubicBezTo>
                <a:lnTo>
                  <a:pt x="2225325" y="930259"/>
                </a:lnTo>
                <a:cubicBezTo>
                  <a:pt x="2222893" y="915666"/>
                  <a:pt x="2220461" y="896818"/>
                  <a:pt x="2218029" y="873713"/>
                </a:cubicBezTo>
                <a:cubicBezTo>
                  <a:pt x="2215597" y="850609"/>
                  <a:pt x="2214381" y="826897"/>
                  <a:pt x="2214381" y="802576"/>
                </a:cubicBezTo>
                <a:lnTo>
                  <a:pt x="2199789" y="802576"/>
                </a:lnTo>
                <a:lnTo>
                  <a:pt x="2196141" y="784336"/>
                </a:lnTo>
                <a:lnTo>
                  <a:pt x="2210733" y="784336"/>
                </a:lnTo>
                <a:cubicBezTo>
                  <a:pt x="2218029" y="774607"/>
                  <a:pt x="2218029" y="762447"/>
                  <a:pt x="2210733" y="747855"/>
                </a:cubicBezTo>
                <a:close/>
                <a:moveTo>
                  <a:pt x="2513523" y="787984"/>
                </a:moveTo>
                <a:cubicBezTo>
                  <a:pt x="2513523" y="795280"/>
                  <a:pt x="2511091" y="801360"/>
                  <a:pt x="2506227" y="806224"/>
                </a:cubicBezTo>
                <a:cubicBezTo>
                  <a:pt x="2511091" y="808656"/>
                  <a:pt x="2519603" y="814736"/>
                  <a:pt x="2531764" y="824464"/>
                </a:cubicBezTo>
                <a:cubicBezTo>
                  <a:pt x="2543924" y="834193"/>
                  <a:pt x="2558516" y="839057"/>
                  <a:pt x="2575541" y="839057"/>
                </a:cubicBezTo>
                <a:cubicBezTo>
                  <a:pt x="2537236" y="807136"/>
                  <a:pt x="2516620" y="790112"/>
                  <a:pt x="2513694" y="787984"/>
                </a:cubicBezTo>
                <a:cubicBezTo>
                  <a:pt x="2513276" y="787680"/>
                  <a:pt x="2513219" y="787680"/>
                  <a:pt x="2513523" y="787984"/>
                </a:cubicBezTo>
                <a:close/>
                <a:moveTo>
                  <a:pt x="2509875" y="835409"/>
                </a:moveTo>
                <a:cubicBezTo>
                  <a:pt x="2509875" y="837841"/>
                  <a:pt x="2509267" y="840881"/>
                  <a:pt x="2508051" y="844529"/>
                </a:cubicBezTo>
                <a:cubicBezTo>
                  <a:pt x="2506835" y="848177"/>
                  <a:pt x="2503795" y="852433"/>
                  <a:pt x="2498931" y="857297"/>
                </a:cubicBezTo>
                <a:lnTo>
                  <a:pt x="2520819" y="857297"/>
                </a:lnTo>
                <a:lnTo>
                  <a:pt x="2509875" y="835409"/>
                </a:lnTo>
                <a:close/>
                <a:moveTo>
                  <a:pt x="2243566" y="875538"/>
                </a:moveTo>
                <a:cubicBezTo>
                  <a:pt x="2236269" y="882834"/>
                  <a:pt x="2232621" y="889522"/>
                  <a:pt x="2232621" y="895602"/>
                </a:cubicBezTo>
                <a:cubicBezTo>
                  <a:pt x="2232621" y="901682"/>
                  <a:pt x="2232621" y="909586"/>
                  <a:pt x="2232621" y="919314"/>
                </a:cubicBezTo>
                <a:lnTo>
                  <a:pt x="2243566" y="919314"/>
                </a:lnTo>
                <a:cubicBezTo>
                  <a:pt x="2241133" y="916883"/>
                  <a:pt x="2239917" y="912018"/>
                  <a:pt x="2239917" y="904722"/>
                </a:cubicBezTo>
                <a:cubicBezTo>
                  <a:pt x="2239917" y="892562"/>
                  <a:pt x="2241133" y="882834"/>
                  <a:pt x="2243566" y="875538"/>
                </a:cubicBezTo>
                <a:close/>
                <a:moveTo>
                  <a:pt x="2090347" y="882834"/>
                </a:moveTo>
                <a:cubicBezTo>
                  <a:pt x="2085483" y="882834"/>
                  <a:pt x="2082442" y="884050"/>
                  <a:pt x="2081227" y="886482"/>
                </a:cubicBezTo>
                <a:cubicBezTo>
                  <a:pt x="2080011" y="888914"/>
                  <a:pt x="2079403" y="891346"/>
                  <a:pt x="2079403" y="893778"/>
                </a:cubicBezTo>
                <a:lnTo>
                  <a:pt x="2090347" y="882834"/>
                </a:lnTo>
                <a:close/>
                <a:moveTo>
                  <a:pt x="2659447" y="1141847"/>
                </a:moveTo>
                <a:lnTo>
                  <a:pt x="2648502" y="1149143"/>
                </a:lnTo>
                <a:cubicBezTo>
                  <a:pt x="2643638" y="1149143"/>
                  <a:pt x="2644854" y="1151575"/>
                  <a:pt x="2652150" y="1156439"/>
                </a:cubicBezTo>
                <a:cubicBezTo>
                  <a:pt x="2654582" y="1156439"/>
                  <a:pt x="2655798" y="1154615"/>
                  <a:pt x="2655798" y="1150967"/>
                </a:cubicBezTo>
                <a:cubicBezTo>
                  <a:pt x="2655798" y="1147319"/>
                  <a:pt x="2657014" y="1144279"/>
                  <a:pt x="2659447" y="1141847"/>
                </a:cubicBezTo>
                <a:close/>
                <a:moveTo>
                  <a:pt x="2473394" y="1156439"/>
                </a:moveTo>
                <a:cubicBezTo>
                  <a:pt x="2475827" y="1158871"/>
                  <a:pt x="2475219" y="1163127"/>
                  <a:pt x="2471570" y="1169208"/>
                </a:cubicBezTo>
                <a:cubicBezTo>
                  <a:pt x="2467922" y="1175288"/>
                  <a:pt x="2466098" y="1179544"/>
                  <a:pt x="2466098" y="1181976"/>
                </a:cubicBezTo>
                <a:cubicBezTo>
                  <a:pt x="2478259" y="1181976"/>
                  <a:pt x="2489203" y="1181976"/>
                  <a:pt x="2498931" y="1181976"/>
                </a:cubicBezTo>
                <a:cubicBezTo>
                  <a:pt x="2496499" y="1181976"/>
                  <a:pt x="2491635" y="1186840"/>
                  <a:pt x="2484339" y="1196568"/>
                </a:cubicBezTo>
                <a:cubicBezTo>
                  <a:pt x="2491635" y="1191704"/>
                  <a:pt x="2503187" y="1188056"/>
                  <a:pt x="2518995" y="1185624"/>
                </a:cubicBezTo>
                <a:cubicBezTo>
                  <a:pt x="2534804" y="1183192"/>
                  <a:pt x="2546356" y="1180760"/>
                  <a:pt x="2553652" y="1178328"/>
                </a:cubicBezTo>
                <a:cubicBezTo>
                  <a:pt x="2536628" y="1180760"/>
                  <a:pt x="2524467" y="1181368"/>
                  <a:pt x="2517171" y="1180152"/>
                </a:cubicBezTo>
                <a:cubicBezTo>
                  <a:pt x="2509875" y="1178936"/>
                  <a:pt x="2503795" y="1177112"/>
                  <a:pt x="2498931" y="1174680"/>
                </a:cubicBezTo>
                <a:cubicBezTo>
                  <a:pt x="2503795" y="1174680"/>
                  <a:pt x="2508051" y="1173464"/>
                  <a:pt x="2511699" y="1171032"/>
                </a:cubicBezTo>
                <a:cubicBezTo>
                  <a:pt x="2515347" y="1168599"/>
                  <a:pt x="2518387" y="1167383"/>
                  <a:pt x="2520819" y="1167383"/>
                </a:cubicBezTo>
                <a:cubicBezTo>
                  <a:pt x="2508659" y="1160087"/>
                  <a:pt x="2501363" y="1158871"/>
                  <a:pt x="2498931" y="1163735"/>
                </a:cubicBezTo>
                <a:cubicBezTo>
                  <a:pt x="2496499" y="1168599"/>
                  <a:pt x="2493459" y="1172248"/>
                  <a:pt x="2489811" y="1174680"/>
                </a:cubicBezTo>
                <a:cubicBezTo>
                  <a:pt x="2486163" y="1177112"/>
                  <a:pt x="2481907" y="1177112"/>
                  <a:pt x="2477043" y="1174680"/>
                </a:cubicBezTo>
                <a:cubicBezTo>
                  <a:pt x="2477043" y="1174680"/>
                  <a:pt x="2483123" y="1168599"/>
                  <a:pt x="2495283" y="1156439"/>
                </a:cubicBezTo>
                <a:lnTo>
                  <a:pt x="2473394" y="1156439"/>
                </a:lnTo>
                <a:close/>
                <a:moveTo>
                  <a:pt x="2630262" y="1160087"/>
                </a:moveTo>
                <a:lnTo>
                  <a:pt x="2597429" y="1167383"/>
                </a:lnTo>
                <a:lnTo>
                  <a:pt x="2597429" y="1174680"/>
                </a:lnTo>
                <a:cubicBezTo>
                  <a:pt x="2609589" y="1167383"/>
                  <a:pt x="2620533" y="1163735"/>
                  <a:pt x="2630262" y="1163735"/>
                </a:cubicBezTo>
                <a:lnTo>
                  <a:pt x="2630262" y="1160087"/>
                </a:lnTo>
                <a:close/>
                <a:moveTo>
                  <a:pt x="2575541" y="1181976"/>
                </a:moveTo>
                <a:lnTo>
                  <a:pt x="2575541" y="1196568"/>
                </a:lnTo>
                <a:cubicBezTo>
                  <a:pt x="2577973" y="1196568"/>
                  <a:pt x="2579189" y="1197784"/>
                  <a:pt x="2579189" y="1200216"/>
                </a:cubicBezTo>
                <a:cubicBezTo>
                  <a:pt x="2586485" y="1195352"/>
                  <a:pt x="2591349" y="1190488"/>
                  <a:pt x="2593781" y="1185624"/>
                </a:cubicBezTo>
                <a:cubicBezTo>
                  <a:pt x="2593781" y="1195352"/>
                  <a:pt x="2594997" y="1201432"/>
                  <a:pt x="2597429" y="1203864"/>
                </a:cubicBezTo>
                <a:cubicBezTo>
                  <a:pt x="2597429" y="1203864"/>
                  <a:pt x="2599253" y="1202648"/>
                  <a:pt x="2602901" y="1200216"/>
                </a:cubicBezTo>
                <a:cubicBezTo>
                  <a:pt x="2606549" y="1197784"/>
                  <a:pt x="2609589" y="1192920"/>
                  <a:pt x="2612021" y="1185624"/>
                </a:cubicBezTo>
                <a:cubicBezTo>
                  <a:pt x="2604725" y="1183192"/>
                  <a:pt x="2592565" y="1181976"/>
                  <a:pt x="2575541" y="1181976"/>
                </a:cubicBezTo>
                <a:close/>
                <a:moveTo>
                  <a:pt x="2546356" y="1207512"/>
                </a:moveTo>
                <a:cubicBezTo>
                  <a:pt x="2541492" y="1207512"/>
                  <a:pt x="2532980" y="1209944"/>
                  <a:pt x="2520819" y="1214808"/>
                </a:cubicBezTo>
                <a:lnTo>
                  <a:pt x="2520819" y="1218456"/>
                </a:lnTo>
                <a:cubicBezTo>
                  <a:pt x="2540276" y="1213592"/>
                  <a:pt x="2551220" y="1211160"/>
                  <a:pt x="2553652" y="1211160"/>
                </a:cubicBezTo>
                <a:lnTo>
                  <a:pt x="2546356" y="1207512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4000">
                <a:schemeClr val="bg1">
                  <a:alpha val="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9CCE114-91BD-7FAA-ABE3-F68A1B43A176}"/>
              </a:ext>
            </a:extLst>
          </p:cNvPr>
          <p:cNvSpPr/>
          <p:nvPr/>
        </p:nvSpPr>
        <p:spPr>
          <a:xfrm>
            <a:off x="3172631" y="3681676"/>
            <a:ext cx="5846737" cy="511956"/>
          </a:xfrm>
          <a:custGeom>
            <a:avLst/>
            <a:gdLst>
              <a:gd name="connsiteX0" fmla="*/ 72081 w 5846737"/>
              <a:gd name="connsiteY0" fmla="*/ 0 h 511956"/>
              <a:gd name="connsiteX1" fmla="*/ 73479 w 5846737"/>
              <a:gd name="connsiteY1" fmla="*/ 0 h 511956"/>
              <a:gd name="connsiteX2" fmla="*/ 413434 w 5846737"/>
              <a:gd name="connsiteY2" fmla="*/ 0 h 511956"/>
              <a:gd name="connsiteX3" fmla="*/ 646637 w 5846737"/>
              <a:gd name="connsiteY3" fmla="*/ 0 h 511956"/>
              <a:gd name="connsiteX4" fmla="*/ 700772 w 5846737"/>
              <a:gd name="connsiteY4" fmla="*/ 0 h 511956"/>
              <a:gd name="connsiteX5" fmla="*/ 986592 w 5846737"/>
              <a:gd name="connsiteY5" fmla="*/ 0 h 511956"/>
              <a:gd name="connsiteX6" fmla="*/ 987990 w 5846737"/>
              <a:gd name="connsiteY6" fmla="*/ 0 h 511956"/>
              <a:gd name="connsiteX7" fmla="*/ 1004799 w 5846737"/>
              <a:gd name="connsiteY7" fmla="*/ 0 h 511956"/>
              <a:gd name="connsiteX8" fmla="*/ 1040727 w 5846737"/>
              <a:gd name="connsiteY8" fmla="*/ 0 h 511956"/>
              <a:gd name="connsiteX9" fmla="*/ 1042127 w 5846737"/>
              <a:gd name="connsiteY9" fmla="*/ 0 h 511956"/>
              <a:gd name="connsiteX10" fmla="*/ 1327945 w 5846737"/>
              <a:gd name="connsiteY10" fmla="*/ 0 h 511956"/>
              <a:gd name="connsiteX11" fmla="*/ 1344754 w 5846737"/>
              <a:gd name="connsiteY11" fmla="*/ 0 h 511956"/>
              <a:gd name="connsiteX12" fmla="*/ 1346152 w 5846737"/>
              <a:gd name="connsiteY12" fmla="*/ 0 h 511956"/>
              <a:gd name="connsiteX13" fmla="*/ 1382082 w 5846737"/>
              <a:gd name="connsiteY13" fmla="*/ 0 h 511956"/>
              <a:gd name="connsiteX14" fmla="*/ 1615284 w 5846737"/>
              <a:gd name="connsiteY14" fmla="*/ 0 h 511956"/>
              <a:gd name="connsiteX15" fmla="*/ 1686107 w 5846737"/>
              <a:gd name="connsiteY15" fmla="*/ 0 h 511956"/>
              <a:gd name="connsiteX16" fmla="*/ 1919310 w 5846737"/>
              <a:gd name="connsiteY16" fmla="*/ 0 h 511956"/>
              <a:gd name="connsiteX17" fmla="*/ 1955239 w 5846737"/>
              <a:gd name="connsiteY17" fmla="*/ 0 h 511956"/>
              <a:gd name="connsiteX18" fmla="*/ 1956637 w 5846737"/>
              <a:gd name="connsiteY18" fmla="*/ 0 h 511956"/>
              <a:gd name="connsiteX19" fmla="*/ 1973445 w 5846737"/>
              <a:gd name="connsiteY19" fmla="*/ 0 h 511956"/>
              <a:gd name="connsiteX20" fmla="*/ 2259265 w 5846737"/>
              <a:gd name="connsiteY20" fmla="*/ 0 h 511956"/>
              <a:gd name="connsiteX21" fmla="*/ 2260663 w 5846737"/>
              <a:gd name="connsiteY21" fmla="*/ 0 h 511956"/>
              <a:gd name="connsiteX22" fmla="*/ 2277472 w 5846737"/>
              <a:gd name="connsiteY22" fmla="*/ 0 h 511956"/>
              <a:gd name="connsiteX23" fmla="*/ 2296592 w 5846737"/>
              <a:gd name="connsiteY23" fmla="*/ 0 h 511956"/>
              <a:gd name="connsiteX24" fmla="*/ 2313400 w 5846737"/>
              <a:gd name="connsiteY24" fmla="*/ 0 h 511956"/>
              <a:gd name="connsiteX25" fmla="*/ 2314800 w 5846737"/>
              <a:gd name="connsiteY25" fmla="*/ 0 h 511956"/>
              <a:gd name="connsiteX26" fmla="*/ 2600618 w 5846737"/>
              <a:gd name="connsiteY26" fmla="*/ 0 h 511956"/>
              <a:gd name="connsiteX27" fmla="*/ 2617427 w 5846737"/>
              <a:gd name="connsiteY27" fmla="*/ 0 h 511956"/>
              <a:gd name="connsiteX28" fmla="*/ 2618825 w 5846737"/>
              <a:gd name="connsiteY28" fmla="*/ 0 h 511956"/>
              <a:gd name="connsiteX29" fmla="*/ 2654755 w 5846737"/>
              <a:gd name="connsiteY29" fmla="*/ 0 h 511956"/>
              <a:gd name="connsiteX30" fmla="*/ 2887957 w 5846737"/>
              <a:gd name="connsiteY30" fmla="*/ 0 h 511956"/>
              <a:gd name="connsiteX31" fmla="*/ 2958780 w 5846737"/>
              <a:gd name="connsiteY31" fmla="*/ 0 h 511956"/>
              <a:gd name="connsiteX32" fmla="*/ 3191983 w 5846737"/>
              <a:gd name="connsiteY32" fmla="*/ 0 h 511956"/>
              <a:gd name="connsiteX33" fmla="*/ 3227912 w 5846737"/>
              <a:gd name="connsiteY33" fmla="*/ 0 h 511956"/>
              <a:gd name="connsiteX34" fmla="*/ 3229310 w 5846737"/>
              <a:gd name="connsiteY34" fmla="*/ 0 h 511956"/>
              <a:gd name="connsiteX35" fmla="*/ 3246118 w 5846737"/>
              <a:gd name="connsiteY35" fmla="*/ 0 h 511956"/>
              <a:gd name="connsiteX36" fmla="*/ 3531938 w 5846737"/>
              <a:gd name="connsiteY36" fmla="*/ 0 h 511956"/>
              <a:gd name="connsiteX37" fmla="*/ 3533337 w 5846737"/>
              <a:gd name="connsiteY37" fmla="*/ 0 h 511956"/>
              <a:gd name="connsiteX38" fmla="*/ 3550145 w 5846737"/>
              <a:gd name="connsiteY38" fmla="*/ 0 h 511956"/>
              <a:gd name="connsiteX39" fmla="*/ 3569265 w 5846737"/>
              <a:gd name="connsiteY39" fmla="*/ 0 h 511956"/>
              <a:gd name="connsiteX40" fmla="*/ 3586073 w 5846737"/>
              <a:gd name="connsiteY40" fmla="*/ 0 h 511956"/>
              <a:gd name="connsiteX41" fmla="*/ 3587473 w 5846737"/>
              <a:gd name="connsiteY41" fmla="*/ 0 h 511956"/>
              <a:gd name="connsiteX42" fmla="*/ 3873292 w 5846737"/>
              <a:gd name="connsiteY42" fmla="*/ 0 h 511956"/>
              <a:gd name="connsiteX43" fmla="*/ 3890100 w 5846737"/>
              <a:gd name="connsiteY43" fmla="*/ 0 h 511956"/>
              <a:gd name="connsiteX44" fmla="*/ 3891498 w 5846737"/>
              <a:gd name="connsiteY44" fmla="*/ 0 h 511956"/>
              <a:gd name="connsiteX45" fmla="*/ 3927428 w 5846737"/>
              <a:gd name="connsiteY45" fmla="*/ 0 h 511956"/>
              <a:gd name="connsiteX46" fmla="*/ 4160630 w 5846737"/>
              <a:gd name="connsiteY46" fmla="*/ 0 h 511956"/>
              <a:gd name="connsiteX47" fmla="*/ 4231453 w 5846737"/>
              <a:gd name="connsiteY47" fmla="*/ 0 h 511956"/>
              <a:gd name="connsiteX48" fmla="*/ 4464656 w 5846737"/>
              <a:gd name="connsiteY48" fmla="*/ 0 h 511956"/>
              <a:gd name="connsiteX49" fmla="*/ 4500585 w 5846737"/>
              <a:gd name="connsiteY49" fmla="*/ 0 h 511956"/>
              <a:gd name="connsiteX50" fmla="*/ 4501983 w 5846737"/>
              <a:gd name="connsiteY50" fmla="*/ 0 h 511956"/>
              <a:gd name="connsiteX51" fmla="*/ 4518792 w 5846737"/>
              <a:gd name="connsiteY51" fmla="*/ 0 h 511956"/>
              <a:gd name="connsiteX52" fmla="*/ 4804611 w 5846737"/>
              <a:gd name="connsiteY52" fmla="*/ 0 h 511956"/>
              <a:gd name="connsiteX53" fmla="*/ 4806010 w 5846737"/>
              <a:gd name="connsiteY53" fmla="*/ 0 h 511956"/>
              <a:gd name="connsiteX54" fmla="*/ 4841938 w 5846737"/>
              <a:gd name="connsiteY54" fmla="*/ 0 h 511956"/>
              <a:gd name="connsiteX55" fmla="*/ 4858747 w 5846737"/>
              <a:gd name="connsiteY55" fmla="*/ 0 h 511956"/>
              <a:gd name="connsiteX56" fmla="*/ 4860146 w 5846737"/>
              <a:gd name="connsiteY56" fmla="*/ 0 h 511956"/>
              <a:gd name="connsiteX57" fmla="*/ 5145965 w 5846737"/>
              <a:gd name="connsiteY57" fmla="*/ 0 h 511956"/>
              <a:gd name="connsiteX58" fmla="*/ 5200101 w 5846737"/>
              <a:gd name="connsiteY58" fmla="*/ 0 h 511956"/>
              <a:gd name="connsiteX59" fmla="*/ 5433303 w 5846737"/>
              <a:gd name="connsiteY59" fmla="*/ 0 h 511956"/>
              <a:gd name="connsiteX60" fmla="*/ 5773258 w 5846737"/>
              <a:gd name="connsiteY60" fmla="*/ 0 h 511956"/>
              <a:gd name="connsiteX61" fmla="*/ 5774656 w 5846737"/>
              <a:gd name="connsiteY61" fmla="*/ 0 h 511956"/>
              <a:gd name="connsiteX62" fmla="*/ 5846737 w 5846737"/>
              <a:gd name="connsiteY62" fmla="*/ 72081 h 511956"/>
              <a:gd name="connsiteX63" fmla="*/ 5846737 w 5846737"/>
              <a:gd name="connsiteY63" fmla="*/ 169774 h 511956"/>
              <a:gd name="connsiteX64" fmla="*/ 5846737 w 5846737"/>
              <a:gd name="connsiteY64" fmla="*/ 347021 h 511956"/>
              <a:gd name="connsiteX65" fmla="*/ 5846737 w 5846737"/>
              <a:gd name="connsiteY65" fmla="*/ 444714 h 511956"/>
              <a:gd name="connsiteX66" fmla="*/ 5776121 w 5846737"/>
              <a:gd name="connsiteY66" fmla="*/ 502267 h 511956"/>
              <a:gd name="connsiteX67" fmla="*/ 5775144 w 5846737"/>
              <a:gd name="connsiteY67" fmla="*/ 511956 h 511956"/>
              <a:gd name="connsiteX68" fmla="*/ 5773745 w 5846737"/>
              <a:gd name="connsiteY68" fmla="*/ 511956 h 511956"/>
              <a:gd name="connsiteX69" fmla="*/ 5433790 w 5846737"/>
              <a:gd name="connsiteY69" fmla="*/ 511956 h 511956"/>
              <a:gd name="connsiteX70" fmla="*/ 5199613 w 5846737"/>
              <a:gd name="connsiteY70" fmla="*/ 511956 h 511956"/>
              <a:gd name="connsiteX71" fmla="*/ 5146453 w 5846737"/>
              <a:gd name="connsiteY71" fmla="*/ 511956 h 511956"/>
              <a:gd name="connsiteX72" fmla="*/ 4859658 w 5846737"/>
              <a:gd name="connsiteY72" fmla="*/ 511956 h 511956"/>
              <a:gd name="connsiteX73" fmla="*/ 4858259 w 5846737"/>
              <a:gd name="connsiteY73" fmla="*/ 511956 h 511956"/>
              <a:gd name="connsiteX74" fmla="*/ 4842426 w 5846737"/>
              <a:gd name="connsiteY74" fmla="*/ 511956 h 511956"/>
              <a:gd name="connsiteX75" fmla="*/ 4806498 w 5846737"/>
              <a:gd name="connsiteY75" fmla="*/ 511956 h 511956"/>
              <a:gd name="connsiteX76" fmla="*/ 4805099 w 5846737"/>
              <a:gd name="connsiteY76" fmla="*/ 511956 h 511956"/>
              <a:gd name="connsiteX77" fmla="*/ 4518304 w 5846737"/>
              <a:gd name="connsiteY77" fmla="*/ 511956 h 511956"/>
              <a:gd name="connsiteX78" fmla="*/ 4502471 w 5846737"/>
              <a:gd name="connsiteY78" fmla="*/ 511956 h 511956"/>
              <a:gd name="connsiteX79" fmla="*/ 4501072 w 5846737"/>
              <a:gd name="connsiteY79" fmla="*/ 511956 h 511956"/>
              <a:gd name="connsiteX80" fmla="*/ 4465144 w 5846737"/>
              <a:gd name="connsiteY80" fmla="*/ 511956 h 511956"/>
              <a:gd name="connsiteX81" fmla="*/ 4230966 w 5846737"/>
              <a:gd name="connsiteY81" fmla="*/ 511956 h 511956"/>
              <a:gd name="connsiteX82" fmla="*/ 4161117 w 5846737"/>
              <a:gd name="connsiteY82" fmla="*/ 511956 h 511956"/>
              <a:gd name="connsiteX83" fmla="*/ 3926940 w 5846737"/>
              <a:gd name="connsiteY83" fmla="*/ 511956 h 511956"/>
              <a:gd name="connsiteX84" fmla="*/ 3891011 w 5846737"/>
              <a:gd name="connsiteY84" fmla="*/ 511956 h 511956"/>
              <a:gd name="connsiteX85" fmla="*/ 3889612 w 5846737"/>
              <a:gd name="connsiteY85" fmla="*/ 511956 h 511956"/>
              <a:gd name="connsiteX86" fmla="*/ 3873780 w 5846737"/>
              <a:gd name="connsiteY86" fmla="*/ 511956 h 511956"/>
              <a:gd name="connsiteX87" fmla="*/ 3586985 w 5846737"/>
              <a:gd name="connsiteY87" fmla="*/ 511956 h 511956"/>
              <a:gd name="connsiteX88" fmla="*/ 3585586 w 5846737"/>
              <a:gd name="connsiteY88" fmla="*/ 511956 h 511956"/>
              <a:gd name="connsiteX89" fmla="*/ 3569753 w 5846737"/>
              <a:gd name="connsiteY89" fmla="*/ 511956 h 511956"/>
              <a:gd name="connsiteX90" fmla="*/ 3549657 w 5846737"/>
              <a:gd name="connsiteY90" fmla="*/ 511956 h 511956"/>
              <a:gd name="connsiteX91" fmla="*/ 3533825 w 5846737"/>
              <a:gd name="connsiteY91" fmla="*/ 511956 h 511956"/>
              <a:gd name="connsiteX92" fmla="*/ 3532425 w 5846737"/>
              <a:gd name="connsiteY92" fmla="*/ 511956 h 511956"/>
              <a:gd name="connsiteX93" fmla="*/ 3245631 w 5846737"/>
              <a:gd name="connsiteY93" fmla="*/ 511956 h 511956"/>
              <a:gd name="connsiteX94" fmla="*/ 3229798 w 5846737"/>
              <a:gd name="connsiteY94" fmla="*/ 511956 h 511956"/>
              <a:gd name="connsiteX95" fmla="*/ 3228399 w 5846737"/>
              <a:gd name="connsiteY95" fmla="*/ 511956 h 511956"/>
              <a:gd name="connsiteX96" fmla="*/ 3192470 w 5846737"/>
              <a:gd name="connsiteY96" fmla="*/ 511956 h 511956"/>
              <a:gd name="connsiteX97" fmla="*/ 2958293 w 5846737"/>
              <a:gd name="connsiteY97" fmla="*/ 511956 h 511956"/>
              <a:gd name="connsiteX98" fmla="*/ 2888444 w 5846737"/>
              <a:gd name="connsiteY98" fmla="*/ 511956 h 511956"/>
              <a:gd name="connsiteX99" fmla="*/ 2654267 w 5846737"/>
              <a:gd name="connsiteY99" fmla="*/ 511956 h 511956"/>
              <a:gd name="connsiteX100" fmla="*/ 2618338 w 5846737"/>
              <a:gd name="connsiteY100" fmla="*/ 511956 h 511956"/>
              <a:gd name="connsiteX101" fmla="*/ 2616938 w 5846737"/>
              <a:gd name="connsiteY101" fmla="*/ 511956 h 511956"/>
              <a:gd name="connsiteX102" fmla="*/ 2601107 w 5846737"/>
              <a:gd name="connsiteY102" fmla="*/ 511956 h 511956"/>
              <a:gd name="connsiteX103" fmla="*/ 2314312 w 5846737"/>
              <a:gd name="connsiteY103" fmla="*/ 511956 h 511956"/>
              <a:gd name="connsiteX104" fmla="*/ 2312913 w 5846737"/>
              <a:gd name="connsiteY104" fmla="*/ 511956 h 511956"/>
              <a:gd name="connsiteX105" fmla="*/ 2297080 w 5846737"/>
              <a:gd name="connsiteY105" fmla="*/ 511956 h 511956"/>
              <a:gd name="connsiteX106" fmla="*/ 2276983 w 5846737"/>
              <a:gd name="connsiteY106" fmla="*/ 511956 h 511956"/>
              <a:gd name="connsiteX107" fmla="*/ 2261152 w 5846737"/>
              <a:gd name="connsiteY107" fmla="*/ 511956 h 511956"/>
              <a:gd name="connsiteX108" fmla="*/ 2259752 w 5846737"/>
              <a:gd name="connsiteY108" fmla="*/ 511956 h 511956"/>
              <a:gd name="connsiteX109" fmla="*/ 1972958 w 5846737"/>
              <a:gd name="connsiteY109" fmla="*/ 511956 h 511956"/>
              <a:gd name="connsiteX110" fmla="*/ 1957125 w 5846737"/>
              <a:gd name="connsiteY110" fmla="*/ 511956 h 511956"/>
              <a:gd name="connsiteX111" fmla="*/ 1955726 w 5846737"/>
              <a:gd name="connsiteY111" fmla="*/ 511956 h 511956"/>
              <a:gd name="connsiteX112" fmla="*/ 1919797 w 5846737"/>
              <a:gd name="connsiteY112" fmla="*/ 511956 h 511956"/>
              <a:gd name="connsiteX113" fmla="*/ 1685620 w 5846737"/>
              <a:gd name="connsiteY113" fmla="*/ 511956 h 511956"/>
              <a:gd name="connsiteX114" fmla="*/ 1615771 w 5846737"/>
              <a:gd name="connsiteY114" fmla="*/ 511956 h 511956"/>
              <a:gd name="connsiteX115" fmla="*/ 1381594 w 5846737"/>
              <a:gd name="connsiteY115" fmla="*/ 511956 h 511956"/>
              <a:gd name="connsiteX116" fmla="*/ 1345665 w 5846737"/>
              <a:gd name="connsiteY116" fmla="*/ 511956 h 511956"/>
              <a:gd name="connsiteX117" fmla="*/ 1344265 w 5846737"/>
              <a:gd name="connsiteY117" fmla="*/ 511956 h 511956"/>
              <a:gd name="connsiteX118" fmla="*/ 1328434 w 5846737"/>
              <a:gd name="connsiteY118" fmla="*/ 511956 h 511956"/>
              <a:gd name="connsiteX119" fmla="*/ 1041639 w 5846737"/>
              <a:gd name="connsiteY119" fmla="*/ 511956 h 511956"/>
              <a:gd name="connsiteX120" fmla="*/ 1040240 w 5846737"/>
              <a:gd name="connsiteY120" fmla="*/ 511956 h 511956"/>
              <a:gd name="connsiteX121" fmla="*/ 1004310 w 5846737"/>
              <a:gd name="connsiteY121" fmla="*/ 511956 h 511956"/>
              <a:gd name="connsiteX122" fmla="*/ 988479 w 5846737"/>
              <a:gd name="connsiteY122" fmla="*/ 511956 h 511956"/>
              <a:gd name="connsiteX123" fmla="*/ 987079 w 5846737"/>
              <a:gd name="connsiteY123" fmla="*/ 511956 h 511956"/>
              <a:gd name="connsiteX124" fmla="*/ 700285 w 5846737"/>
              <a:gd name="connsiteY124" fmla="*/ 511956 h 511956"/>
              <a:gd name="connsiteX125" fmla="*/ 647124 w 5846737"/>
              <a:gd name="connsiteY125" fmla="*/ 511956 h 511956"/>
              <a:gd name="connsiteX126" fmla="*/ 412947 w 5846737"/>
              <a:gd name="connsiteY126" fmla="*/ 511956 h 511956"/>
              <a:gd name="connsiteX127" fmla="*/ 72992 w 5846737"/>
              <a:gd name="connsiteY127" fmla="*/ 511956 h 511956"/>
              <a:gd name="connsiteX128" fmla="*/ 71593 w 5846737"/>
              <a:gd name="connsiteY128" fmla="*/ 511956 h 511956"/>
              <a:gd name="connsiteX129" fmla="*/ 70616 w 5846737"/>
              <a:gd name="connsiteY129" fmla="*/ 502267 h 511956"/>
              <a:gd name="connsiteX130" fmla="*/ 0 w 5846737"/>
              <a:gd name="connsiteY130" fmla="*/ 444714 h 511956"/>
              <a:gd name="connsiteX131" fmla="*/ 0 w 5846737"/>
              <a:gd name="connsiteY131" fmla="*/ 347021 h 511956"/>
              <a:gd name="connsiteX132" fmla="*/ 0 w 5846737"/>
              <a:gd name="connsiteY132" fmla="*/ 169774 h 511956"/>
              <a:gd name="connsiteX133" fmla="*/ 0 w 5846737"/>
              <a:gd name="connsiteY133" fmla="*/ 72081 h 511956"/>
              <a:gd name="connsiteX134" fmla="*/ 72081 w 5846737"/>
              <a:gd name="connsiteY134" fmla="*/ 0 h 51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5846737" h="511956">
                <a:moveTo>
                  <a:pt x="72081" y="0"/>
                </a:moveTo>
                <a:lnTo>
                  <a:pt x="73479" y="0"/>
                </a:lnTo>
                <a:lnTo>
                  <a:pt x="413434" y="0"/>
                </a:lnTo>
                <a:lnTo>
                  <a:pt x="646637" y="0"/>
                </a:lnTo>
                <a:lnTo>
                  <a:pt x="700772" y="0"/>
                </a:lnTo>
                <a:lnTo>
                  <a:pt x="986592" y="0"/>
                </a:lnTo>
                <a:lnTo>
                  <a:pt x="987990" y="0"/>
                </a:lnTo>
                <a:lnTo>
                  <a:pt x="1004799" y="0"/>
                </a:lnTo>
                <a:lnTo>
                  <a:pt x="1040727" y="0"/>
                </a:lnTo>
                <a:lnTo>
                  <a:pt x="1042127" y="0"/>
                </a:lnTo>
                <a:lnTo>
                  <a:pt x="1327945" y="0"/>
                </a:lnTo>
                <a:lnTo>
                  <a:pt x="1344754" y="0"/>
                </a:lnTo>
                <a:lnTo>
                  <a:pt x="1346152" y="0"/>
                </a:lnTo>
                <a:lnTo>
                  <a:pt x="1382082" y="0"/>
                </a:lnTo>
                <a:lnTo>
                  <a:pt x="1615284" y="0"/>
                </a:lnTo>
                <a:lnTo>
                  <a:pt x="1686107" y="0"/>
                </a:lnTo>
                <a:lnTo>
                  <a:pt x="1919310" y="0"/>
                </a:lnTo>
                <a:lnTo>
                  <a:pt x="1955239" y="0"/>
                </a:lnTo>
                <a:lnTo>
                  <a:pt x="1956637" y="0"/>
                </a:lnTo>
                <a:lnTo>
                  <a:pt x="1973445" y="0"/>
                </a:lnTo>
                <a:lnTo>
                  <a:pt x="2259265" y="0"/>
                </a:lnTo>
                <a:lnTo>
                  <a:pt x="2260663" y="0"/>
                </a:lnTo>
                <a:lnTo>
                  <a:pt x="2277472" y="0"/>
                </a:lnTo>
                <a:lnTo>
                  <a:pt x="2296592" y="0"/>
                </a:lnTo>
                <a:lnTo>
                  <a:pt x="2313400" y="0"/>
                </a:lnTo>
                <a:lnTo>
                  <a:pt x="2314800" y="0"/>
                </a:lnTo>
                <a:lnTo>
                  <a:pt x="2600618" y="0"/>
                </a:lnTo>
                <a:lnTo>
                  <a:pt x="2617427" y="0"/>
                </a:lnTo>
                <a:lnTo>
                  <a:pt x="2618825" y="0"/>
                </a:lnTo>
                <a:lnTo>
                  <a:pt x="2654755" y="0"/>
                </a:lnTo>
                <a:lnTo>
                  <a:pt x="2887957" y="0"/>
                </a:lnTo>
                <a:lnTo>
                  <a:pt x="2958780" y="0"/>
                </a:lnTo>
                <a:lnTo>
                  <a:pt x="3191983" y="0"/>
                </a:lnTo>
                <a:lnTo>
                  <a:pt x="3227912" y="0"/>
                </a:lnTo>
                <a:lnTo>
                  <a:pt x="3229310" y="0"/>
                </a:lnTo>
                <a:lnTo>
                  <a:pt x="3246118" y="0"/>
                </a:lnTo>
                <a:lnTo>
                  <a:pt x="3531938" y="0"/>
                </a:lnTo>
                <a:lnTo>
                  <a:pt x="3533337" y="0"/>
                </a:lnTo>
                <a:lnTo>
                  <a:pt x="3550145" y="0"/>
                </a:lnTo>
                <a:lnTo>
                  <a:pt x="3569265" y="0"/>
                </a:lnTo>
                <a:lnTo>
                  <a:pt x="3586073" y="0"/>
                </a:lnTo>
                <a:lnTo>
                  <a:pt x="3587473" y="0"/>
                </a:lnTo>
                <a:lnTo>
                  <a:pt x="3873292" y="0"/>
                </a:lnTo>
                <a:lnTo>
                  <a:pt x="3890100" y="0"/>
                </a:lnTo>
                <a:lnTo>
                  <a:pt x="3891498" y="0"/>
                </a:lnTo>
                <a:lnTo>
                  <a:pt x="3927428" y="0"/>
                </a:lnTo>
                <a:lnTo>
                  <a:pt x="4160630" y="0"/>
                </a:lnTo>
                <a:lnTo>
                  <a:pt x="4231453" y="0"/>
                </a:lnTo>
                <a:lnTo>
                  <a:pt x="4464656" y="0"/>
                </a:lnTo>
                <a:lnTo>
                  <a:pt x="4500585" y="0"/>
                </a:lnTo>
                <a:lnTo>
                  <a:pt x="4501983" y="0"/>
                </a:lnTo>
                <a:lnTo>
                  <a:pt x="4518792" y="0"/>
                </a:lnTo>
                <a:lnTo>
                  <a:pt x="4804611" y="0"/>
                </a:lnTo>
                <a:lnTo>
                  <a:pt x="4806010" y="0"/>
                </a:lnTo>
                <a:lnTo>
                  <a:pt x="4841938" y="0"/>
                </a:lnTo>
                <a:lnTo>
                  <a:pt x="4858747" y="0"/>
                </a:lnTo>
                <a:lnTo>
                  <a:pt x="4860146" y="0"/>
                </a:lnTo>
                <a:lnTo>
                  <a:pt x="5145965" y="0"/>
                </a:lnTo>
                <a:lnTo>
                  <a:pt x="5200101" y="0"/>
                </a:lnTo>
                <a:lnTo>
                  <a:pt x="5433303" y="0"/>
                </a:lnTo>
                <a:lnTo>
                  <a:pt x="5773258" y="0"/>
                </a:lnTo>
                <a:lnTo>
                  <a:pt x="5774656" y="0"/>
                </a:lnTo>
                <a:cubicBezTo>
                  <a:pt x="5774656" y="39809"/>
                  <a:pt x="5806928" y="72081"/>
                  <a:pt x="5846737" y="72081"/>
                </a:cubicBezTo>
                <a:lnTo>
                  <a:pt x="5846737" y="169774"/>
                </a:lnTo>
                <a:lnTo>
                  <a:pt x="5846737" y="347021"/>
                </a:lnTo>
                <a:lnTo>
                  <a:pt x="5846737" y="444714"/>
                </a:lnTo>
                <a:cubicBezTo>
                  <a:pt x="5811905" y="444714"/>
                  <a:pt x="5782842" y="469422"/>
                  <a:pt x="5776121" y="502267"/>
                </a:cubicBezTo>
                <a:lnTo>
                  <a:pt x="5775144" y="511956"/>
                </a:lnTo>
                <a:lnTo>
                  <a:pt x="5773745" y="511956"/>
                </a:lnTo>
                <a:lnTo>
                  <a:pt x="5433790" y="511956"/>
                </a:lnTo>
                <a:lnTo>
                  <a:pt x="5199613" y="511956"/>
                </a:lnTo>
                <a:lnTo>
                  <a:pt x="5146453" y="511956"/>
                </a:lnTo>
                <a:lnTo>
                  <a:pt x="4859658" y="511956"/>
                </a:lnTo>
                <a:lnTo>
                  <a:pt x="4858259" y="511956"/>
                </a:lnTo>
                <a:lnTo>
                  <a:pt x="4842426" y="511956"/>
                </a:lnTo>
                <a:lnTo>
                  <a:pt x="4806498" y="511956"/>
                </a:lnTo>
                <a:lnTo>
                  <a:pt x="4805099" y="511956"/>
                </a:lnTo>
                <a:lnTo>
                  <a:pt x="4518304" y="511956"/>
                </a:lnTo>
                <a:lnTo>
                  <a:pt x="4502471" y="511956"/>
                </a:lnTo>
                <a:lnTo>
                  <a:pt x="4501072" y="511956"/>
                </a:lnTo>
                <a:lnTo>
                  <a:pt x="4465144" y="511956"/>
                </a:lnTo>
                <a:lnTo>
                  <a:pt x="4230966" y="511956"/>
                </a:lnTo>
                <a:lnTo>
                  <a:pt x="4161117" y="511956"/>
                </a:lnTo>
                <a:lnTo>
                  <a:pt x="3926940" y="511956"/>
                </a:lnTo>
                <a:lnTo>
                  <a:pt x="3891011" y="511956"/>
                </a:lnTo>
                <a:lnTo>
                  <a:pt x="3889612" y="511956"/>
                </a:lnTo>
                <a:lnTo>
                  <a:pt x="3873780" y="511956"/>
                </a:lnTo>
                <a:lnTo>
                  <a:pt x="3586985" y="511956"/>
                </a:lnTo>
                <a:lnTo>
                  <a:pt x="3585586" y="511956"/>
                </a:lnTo>
                <a:lnTo>
                  <a:pt x="3569753" y="511956"/>
                </a:lnTo>
                <a:lnTo>
                  <a:pt x="3549657" y="511956"/>
                </a:lnTo>
                <a:lnTo>
                  <a:pt x="3533825" y="511956"/>
                </a:lnTo>
                <a:lnTo>
                  <a:pt x="3532425" y="511956"/>
                </a:lnTo>
                <a:lnTo>
                  <a:pt x="3245631" y="511956"/>
                </a:lnTo>
                <a:lnTo>
                  <a:pt x="3229798" y="511956"/>
                </a:lnTo>
                <a:lnTo>
                  <a:pt x="3228399" y="511956"/>
                </a:lnTo>
                <a:lnTo>
                  <a:pt x="3192470" y="511956"/>
                </a:lnTo>
                <a:lnTo>
                  <a:pt x="2958293" y="511956"/>
                </a:lnTo>
                <a:lnTo>
                  <a:pt x="2888444" y="511956"/>
                </a:lnTo>
                <a:lnTo>
                  <a:pt x="2654267" y="511956"/>
                </a:lnTo>
                <a:lnTo>
                  <a:pt x="2618338" y="511956"/>
                </a:lnTo>
                <a:lnTo>
                  <a:pt x="2616938" y="511956"/>
                </a:lnTo>
                <a:lnTo>
                  <a:pt x="2601107" y="511956"/>
                </a:lnTo>
                <a:lnTo>
                  <a:pt x="2314312" y="511956"/>
                </a:lnTo>
                <a:lnTo>
                  <a:pt x="2312913" y="511956"/>
                </a:lnTo>
                <a:lnTo>
                  <a:pt x="2297080" y="511956"/>
                </a:lnTo>
                <a:lnTo>
                  <a:pt x="2276983" y="511956"/>
                </a:lnTo>
                <a:lnTo>
                  <a:pt x="2261152" y="511956"/>
                </a:lnTo>
                <a:lnTo>
                  <a:pt x="2259752" y="511956"/>
                </a:lnTo>
                <a:lnTo>
                  <a:pt x="1972958" y="511956"/>
                </a:lnTo>
                <a:lnTo>
                  <a:pt x="1957125" y="511956"/>
                </a:lnTo>
                <a:lnTo>
                  <a:pt x="1955726" y="511956"/>
                </a:lnTo>
                <a:lnTo>
                  <a:pt x="1919797" y="511956"/>
                </a:lnTo>
                <a:lnTo>
                  <a:pt x="1685620" y="511956"/>
                </a:lnTo>
                <a:lnTo>
                  <a:pt x="1615771" y="511956"/>
                </a:lnTo>
                <a:lnTo>
                  <a:pt x="1381594" y="511956"/>
                </a:lnTo>
                <a:lnTo>
                  <a:pt x="1345665" y="511956"/>
                </a:lnTo>
                <a:lnTo>
                  <a:pt x="1344265" y="511956"/>
                </a:lnTo>
                <a:lnTo>
                  <a:pt x="1328434" y="511956"/>
                </a:lnTo>
                <a:lnTo>
                  <a:pt x="1041639" y="511956"/>
                </a:lnTo>
                <a:lnTo>
                  <a:pt x="1040240" y="511956"/>
                </a:lnTo>
                <a:lnTo>
                  <a:pt x="1004310" y="511956"/>
                </a:lnTo>
                <a:lnTo>
                  <a:pt x="988479" y="511956"/>
                </a:lnTo>
                <a:lnTo>
                  <a:pt x="987079" y="511956"/>
                </a:lnTo>
                <a:lnTo>
                  <a:pt x="700285" y="511956"/>
                </a:lnTo>
                <a:lnTo>
                  <a:pt x="647124" y="511956"/>
                </a:lnTo>
                <a:lnTo>
                  <a:pt x="412947" y="511956"/>
                </a:lnTo>
                <a:lnTo>
                  <a:pt x="72992" y="511956"/>
                </a:lnTo>
                <a:lnTo>
                  <a:pt x="71593" y="511956"/>
                </a:lnTo>
                <a:lnTo>
                  <a:pt x="70616" y="502267"/>
                </a:lnTo>
                <a:cubicBezTo>
                  <a:pt x="63895" y="469422"/>
                  <a:pt x="34833" y="444714"/>
                  <a:pt x="0" y="444714"/>
                </a:cubicBezTo>
                <a:lnTo>
                  <a:pt x="0" y="347021"/>
                </a:lnTo>
                <a:lnTo>
                  <a:pt x="0" y="169774"/>
                </a:lnTo>
                <a:lnTo>
                  <a:pt x="0" y="72081"/>
                </a:lnTo>
                <a:cubicBezTo>
                  <a:pt x="39809" y="72081"/>
                  <a:pt x="72081" y="39809"/>
                  <a:pt x="72081" y="0"/>
                </a:cubicBezTo>
                <a:close/>
              </a:path>
            </a:pathLst>
          </a:cu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89" name="组合 388">
            <a:extLst>
              <a:ext uri="{FF2B5EF4-FFF2-40B4-BE49-F238E27FC236}">
                <a16:creationId xmlns:a16="http://schemas.microsoft.com/office/drawing/2014/main" id="{A1553889-06A2-8385-9F6C-E3AEF4675723}"/>
              </a:ext>
            </a:extLst>
          </p:cNvPr>
          <p:cNvGrpSpPr/>
          <p:nvPr/>
        </p:nvGrpSpPr>
        <p:grpSpPr>
          <a:xfrm>
            <a:off x="-553289" y="-725663"/>
            <a:ext cx="4737674" cy="5084679"/>
            <a:chOff x="1775691" y="975795"/>
            <a:chExt cx="3254083" cy="3492424"/>
          </a:xfrm>
          <a:gradFill>
            <a:gsLst>
              <a:gs pos="49000">
                <a:schemeClr val="bg1"/>
              </a:gs>
              <a:gs pos="20000">
                <a:schemeClr val="bg1">
                  <a:alpha val="0"/>
                </a:schemeClr>
              </a:gs>
            </a:gsLst>
            <a:lin ang="13500000" scaled="1"/>
          </a:gradFill>
        </p:grpSpPr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930D4975-A815-6AB6-9150-2795C2AEED7A}"/>
                </a:ext>
              </a:extLst>
            </p:cNvPr>
            <p:cNvSpPr txBox="1"/>
            <p:nvPr/>
          </p:nvSpPr>
          <p:spPr>
            <a:xfrm>
              <a:off x="2947765" y="975795"/>
              <a:ext cx="1199174" cy="1088168"/>
            </a:xfrm>
            <a:custGeom>
              <a:avLst/>
              <a:gdLst/>
              <a:ahLst/>
              <a:cxnLst/>
              <a:rect l="l" t="t" r="r" b="b"/>
              <a:pathLst>
                <a:path w="1199174" h="1088168">
                  <a:moveTo>
                    <a:pt x="699388" y="0"/>
                  </a:moveTo>
                  <a:lnTo>
                    <a:pt x="735869" y="7296"/>
                  </a:lnTo>
                  <a:lnTo>
                    <a:pt x="808831" y="10944"/>
                  </a:lnTo>
                  <a:cubicBezTo>
                    <a:pt x="820991" y="15808"/>
                    <a:pt x="831935" y="17024"/>
                    <a:pt x="841663" y="14592"/>
                  </a:cubicBezTo>
                  <a:cubicBezTo>
                    <a:pt x="875712" y="21888"/>
                    <a:pt x="903681" y="24321"/>
                    <a:pt x="925569" y="21888"/>
                  </a:cubicBezTo>
                  <a:lnTo>
                    <a:pt x="936513" y="21888"/>
                  </a:lnTo>
                  <a:cubicBezTo>
                    <a:pt x="946241" y="21888"/>
                    <a:pt x="955970" y="21888"/>
                    <a:pt x="965698" y="21888"/>
                  </a:cubicBezTo>
                  <a:lnTo>
                    <a:pt x="998530" y="54721"/>
                  </a:lnTo>
                  <a:cubicBezTo>
                    <a:pt x="998530" y="66881"/>
                    <a:pt x="1005827" y="79042"/>
                    <a:pt x="1020419" y="91202"/>
                  </a:cubicBezTo>
                  <a:cubicBezTo>
                    <a:pt x="1025283" y="93634"/>
                    <a:pt x="1031971" y="102146"/>
                    <a:pt x="1040483" y="116738"/>
                  </a:cubicBezTo>
                  <a:cubicBezTo>
                    <a:pt x="1048995" y="131331"/>
                    <a:pt x="1055684" y="144707"/>
                    <a:pt x="1060548" y="156867"/>
                  </a:cubicBezTo>
                  <a:lnTo>
                    <a:pt x="1075140" y="182404"/>
                  </a:lnTo>
                  <a:cubicBezTo>
                    <a:pt x="1077572" y="182404"/>
                    <a:pt x="1080004" y="186660"/>
                    <a:pt x="1082436" y="195172"/>
                  </a:cubicBezTo>
                  <a:cubicBezTo>
                    <a:pt x="1084868" y="203684"/>
                    <a:pt x="1087300" y="209156"/>
                    <a:pt x="1089732" y="211588"/>
                  </a:cubicBezTo>
                  <a:cubicBezTo>
                    <a:pt x="1092164" y="226181"/>
                    <a:pt x="1095204" y="235301"/>
                    <a:pt x="1098852" y="238949"/>
                  </a:cubicBezTo>
                  <a:cubicBezTo>
                    <a:pt x="1102500" y="242597"/>
                    <a:pt x="1109189" y="245637"/>
                    <a:pt x="1118917" y="248069"/>
                  </a:cubicBezTo>
                  <a:cubicBezTo>
                    <a:pt x="1123781" y="250501"/>
                    <a:pt x="1124997" y="254149"/>
                    <a:pt x="1122565" y="259013"/>
                  </a:cubicBezTo>
                  <a:lnTo>
                    <a:pt x="1126213" y="266309"/>
                  </a:lnTo>
                  <a:cubicBezTo>
                    <a:pt x="1145669" y="278470"/>
                    <a:pt x="1155398" y="288198"/>
                    <a:pt x="1155398" y="295494"/>
                  </a:cubicBezTo>
                  <a:lnTo>
                    <a:pt x="1162694" y="317382"/>
                  </a:lnTo>
                  <a:cubicBezTo>
                    <a:pt x="1167558" y="319815"/>
                    <a:pt x="1168774" y="323463"/>
                    <a:pt x="1166342" y="328327"/>
                  </a:cubicBezTo>
                  <a:lnTo>
                    <a:pt x="1177286" y="339271"/>
                  </a:lnTo>
                  <a:lnTo>
                    <a:pt x="1180934" y="361159"/>
                  </a:lnTo>
                  <a:cubicBezTo>
                    <a:pt x="1188230" y="387912"/>
                    <a:pt x="1190663" y="417096"/>
                    <a:pt x="1188230" y="448713"/>
                  </a:cubicBezTo>
                  <a:lnTo>
                    <a:pt x="1195526" y="466954"/>
                  </a:lnTo>
                  <a:lnTo>
                    <a:pt x="1199174" y="492490"/>
                  </a:lnTo>
                  <a:lnTo>
                    <a:pt x="1199174" y="503434"/>
                  </a:lnTo>
                  <a:cubicBezTo>
                    <a:pt x="1199174" y="510730"/>
                    <a:pt x="1193094" y="535051"/>
                    <a:pt x="1180934" y="576396"/>
                  </a:cubicBezTo>
                  <a:lnTo>
                    <a:pt x="1162694" y="645709"/>
                  </a:lnTo>
                  <a:lnTo>
                    <a:pt x="1155398" y="649357"/>
                  </a:lnTo>
                  <a:cubicBezTo>
                    <a:pt x="1152966" y="651789"/>
                    <a:pt x="1150534" y="654829"/>
                    <a:pt x="1148101" y="658477"/>
                  </a:cubicBezTo>
                  <a:cubicBezTo>
                    <a:pt x="1145669" y="662126"/>
                    <a:pt x="1143238" y="662734"/>
                    <a:pt x="1140805" y="660301"/>
                  </a:cubicBezTo>
                  <a:cubicBezTo>
                    <a:pt x="1128645" y="672462"/>
                    <a:pt x="1122565" y="678542"/>
                    <a:pt x="1122565" y="678542"/>
                  </a:cubicBezTo>
                  <a:cubicBezTo>
                    <a:pt x="1110405" y="685838"/>
                    <a:pt x="1098244" y="691918"/>
                    <a:pt x="1086084" y="696782"/>
                  </a:cubicBezTo>
                  <a:cubicBezTo>
                    <a:pt x="1073924" y="701646"/>
                    <a:pt x="1065412" y="701646"/>
                    <a:pt x="1060548" y="696782"/>
                  </a:cubicBezTo>
                  <a:cubicBezTo>
                    <a:pt x="1058116" y="691918"/>
                    <a:pt x="1053860" y="690094"/>
                    <a:pt x="1047779" y="691310"/>
                  </a:cubicBezTo>
                  <a:cubicBezTo>
                    <a:pt x="1041699" y="692526"/>
                    <a:pt x="1033795" y="693134"/>
                    <a:pt x="1024067" y="693134"/>
                  </a:cubicBezTo>
                  <a:lnTo>
                    <a:pt x="994882" y="700430"/>
                  </a:lnTo>
                  <a:cubicBezTo>
                    <a:pt x="990018" y="702863"/>
                    <a:pt x="983938" y="711374"/>
                    <a:pt x="976642" y="725967"/>
                  </a:cubicBezTo>
                  <a:cubicBezTo>
                    <a:pt x="971778" y="728399"/>
                    <a:pt x="965698" y="732655"/>
                    <a:pt x="958402" y="738735"/>
                  </a:cubicBezTo>
                  <a:cubicBezTo>
                    <a:pt x="951105" y="744815"/>
                    <a:pt x="946241" y="750287"/>
                    <a:pt x="943809" y="755151"/>
                  </a:cubicBezTo>
                  <a:cubicBezTo>
                    <a:pt x="938945" y="757584"/>
                    <a:pt x="934081" y="760015"/>
                    <a:pt x="929217" y="762448"/>
                  </a:cubicBezTo>
                  <a:cubicBezTo>
                    <a:pt x="924353" y="764880"/>
                    <a:pt x="920705" y="764880"/>
                    <a:pt x="918273" y="762448"/>
                  </a:cubicBezTo>
                  <a:cubicBezTo>
                    <a:pt x="915841" y="757584"/>
                    <a:pt x="917057" y="752719"/>
                    <a:pt x="921921" y="747855"/>
                  </a:cubicBezTo>
                  <a:cubicBezTo>
                    <a:pt x="934081" y="730831"/>
                    <a:pt x="934081" y="721103"/>
                    <a:pt x="921921" y="718671"/>
                  </a:cubicBezTo>
                  <a:cubicBezTo>
                    <a:pt x="919489" y="718671"/>
                    <a:pt x="917665" y="719887"/>
                    <a:pt x="916449" y="722319"/>
                  </a:cubicBezTo>
                  <a:cubicBezTo>
                    <a:pt x="915233" y="724751"/>
                    <a:pt x="913409" y="727183"/>
                    <a:pt x="910977" y="729615"/>
                  </a:cubicBezTo>
                  <a:lnTo>
                    <a:pt x="896384" y="733263"/>
                  </a:lnTo>
                  <a:lnTo>
                    <a:pt x="881792" y="744207"/>
                  </a:lnTo>
                  <a:lnTo>
                    <a:pt x="859904" y="755151"/>
                  </a:lnTo>
                  <a:lnTo>
                    <a:pt x="819775" y="780688"/>
                  </a:lnTo>
                  <a:lnTo>
                    <a:pt x="805182" y="791632"/>
                  </a:lnTo>
                  <a:lnTo>
                    <a:pt x="808831" y="777040"/>
                  </a:lnTo>
                  <a:cubicBezTo>
                    <a:pt x="818559" y="760015"/>
                    <a:pt x="813695" y="753936"/>
                    <a:pt x="794238" y="758799"/>
                  </a:cubicBezTo>
                  <a:lnTo>
                    <a:pt x="786942" y="762448"/>
                  </a:lnTo>
                  <a:lnTo>
                    <a:pt x="783294" y="755151"/>
                  </a:lnTo>
                  <a:lnTo>
                    <a:pt x="783294" y="747855"/>
                  </a:lnTo>
                  <a:cubicBezTo>
                    <a:pt x="783294" y="745423"/>
                    <a:pt x="782686" y="744207"/>
                    <a:pt x="781470" y="744207"/>
                  </a:cubicBezTo>
                  <a:cubicBezTo>
                    <a:pt x="780254" y="744207"/>
                    <a:pt x="777214" y="746639"/>
                    <a:pt x="772350" y="751503"/>
                  </a:cubicBezTo>
                  <a:cubicBezTo>
                    <a:pt x="767486" y="753936"/>
                    <a:pt x="762621" y="756367"/>
                    <a:pt x="757758" y="758799"/>
                  </a:cubicBezTo>
                  <a:cubicBezTo>
                    <a:pt x="752893" y="761232"/>
                    <a:pt x="749245" y="761232"/>
                    <a:pt x="746813" y="758799"/>
                  </a:cubicBezTo>
                  <a:lnTo>
                    <a:pt x="728573" y="762448"/>
                  </a:lnTo>
                  <a:lnTo>
                    <a:pt x="739517" y="751503"/>
                  </a:lnTo>
                  <a:cubicBezTo>
                    <a:pt x="763838" y="734479"/>
                    <a:pt x="777214" y="721103"/>
                    <a:pt x="779646" y="711374"/>
                  </a:cubicBezTo>
                  <a:lnTo>
                    <a:pt x="783294" y="693134"/>
                  </a:lnTo>
                  <a:cubicBezTo>
                    <a:pt x="783294" y="690702"/>
                    <a:pt x="782078" y="689486"/>
                    <a:pt x="779646" y="689486"/>
                  </a:cubicBezTo>
                  <a:cubicBezTo>
                    <a:pt x="779646" y="689486"/>
                    <a:pt x="776606" y="689486"/>
                    <a:pt x="770526" y="689486"/>
                  </a:cubicBezTo>
                  <a:cubicBezTo>
                    <a:pt x="764446" y="689486"/>
                    <a:pt x="763838" y="688270"/>
                    <a:pt x="768702" y="685838"/>
                  </a:cubicBezTo>
                  <a:cubicBezTo>
                    <a:pt x="768702" y="680974"/>
                    <a:pt x="765054" y="679758"/>
                    <a:pt x="757758" y="682190"/>
                  </a:cubicBezTo>
                  <a:lnTo>
                    <a:pt x="754109" y="682190"/>
                  </a:lnTo>
                  <a:cubicBezTo>
                    <a:pt x="751677" y="687054"/>
                    <a:pt x="748029" y="688270"/>
                    <a:pt x="743165" y="685838"/>
                  </a:cubicBezTo>
                  <a:cubicBezTo>
                    <a:pt x="743165" y="688270"/>
                    <a:pt x="738909" y="690702"/>
                    <a:pt x="730397" y="693134"/>
                  </a:cubicBezTo>
                  <a:cubicBezTo>
                    <a:pt x="721885" y="695566"/>
                    <a:pt x="713981" y="699214"/>
                    <a:pt x="706685" y="704078"/>
                  </a:cubicBezTo>
                  <a:lnTo>
                    <a:pt x="655611" y="736911"/>
                  </a:lnTo>
                  <a:lnTo>
                    <a:pt x="641019" y="744207"/>
                  </a:lnTo>
                  <a:cubicBezTo>
                    <a:pt x="638587" y="746639"/>
                    <a:pt x="635547" y="749679"/>
                    <a:pt x="631899" y="753327"/>
                  </a:cubicBezTo>
                  <a:cubicBezTo>
                    <a:pt x="628251" y="756975"/>
                    <a:pt x="623995" y="757584"/>
                    <a:pt x="619131" y="755151"/>
                  </a:cubicBezTo>
                  <a:cubicBezTo>
                    <a:pt x="619131" y="755151"/>
                    <a:pt x="617915" y="755151"/>
                    <a:pt x="615483" y="755151"/>
                  </a:cubicBezTo>
                  <a:cubicBezTo>
                    <a:pt x="613050" y="760015"/>
                    <a:pt x="610619" y="761232"/>
                    <a:pt x="608186" y="758799"/>
                  </a:cubicBezTo>
                  <a:lnTo>
                    <a:pt x="604538" y="766096"/>
                  </a:lnTo>
                  <a:cubicBezTo>
                    <a:pt x="604538" y="768528"/>
                    <a:pt x="602714" y="770960"/>
                    <a:pt x="599066" y="773392"/>
                  </a:cubicBezTo>
                  <a:cubicBezTo>
                    <a:pt x="595418" y="775824"/>
                    <a:pt x="591162" y="777040"/>
                    <a:pt x="586298" y="777040"/>
                  </a:cubicBezTo>
                  <a:lnTo>
                    <a:pt x="579002" y="780688"/>
                  </a:lnTo>
                  <a:cubicBezTo>
                    <a:pt x="576570" y="783120"/>
                    <a:pt x="574138" y="784944"/>
                    <a:pt x="571706" y="786160"/>
                  </a:cubicBezTo>
                  <a:cubicBezTo>
                    <a:pt x="569274" y="787376"/>
                    <a:pt x="568058" y="790416"/>
                    <a:pt x="568058" y="795280"/>
                  </a:cubicBezTo>
                  <a:lnTo>
                    <a:pt x="564409" y="791632"/>
                  </a:lnTo>
                  <a:cubicBezTo>
                    <a:pt x="561977" y="794064"/>
                    <a:pt x="558937" y="795888"/>
                    <a:pt x="555289" y="797104"/>
                  </a:cubicBezTo>
                  <a:cubicBezTo>
                    <a:pt x="551641" y="798320"/>
                    <a:pt x="549817" y="798928"/>
                    <a:pt x="549817" y="798928"/>
                  </a:cubicBezTo>
                  <a:cubicBezTo>
                    <a:pt x="544953" y="798928"/>
                    <a:pt x="542521" y="797712"/>
                    <a:pt x="542521" y="795280"/>
                  </a:cubicBezTo>
                  <a:lnTo>
                    <a:pt x="538873" y="798928"/>
                  </a:lnTo>
                  <a:cubicBezTo>
                    <a:pt x="541305" y="798928"/>
                    <a:pt x="541305" y="801360"/>
                    <a:pt x="538873" y="806225"/>
                  </a:cubicBezTo>
                  <a:cubicBezTo>
                    <a:pt x="526713" y="815953"/>
                    <a:pt x="519417" y="815953"/>
                    <a:pt x="516985" y="806225"/>
                  </a:cubicBezTo>
                  <a:cubicBezTo>
                    <a:pt x="509688" y="811088"/>
                    <a:pt x="504824" y="815953"/>
                    <a:pt x="502392" y="820817"/>
                  </a:cubicBezTo>
                  <a:cubicBezTo>
                    <a:pt x="499960" y="820817"/>
                    <a:pt x="498136" y="821425"/>
                    <a:pt x="496920" y="822641"/>
                  </a:cubicBezTo>
                  <a:cubicBezTo>
                    <a:pt x="495704" y="823857"/>
                    <a:pt x="495096" y="824465"/>
                    <a:pt x="495096" y="824465"/>
                  </a:cubicBezTo>
                  <a:lnTo>
                    <a:pt x="440375" y="853650"/>
                  </a:lnTo>
                  <a:cubicBezTo>
                    <a:pt x="437943" y="858513"/>
                    <a:pt x="435511" y="862161"/>
                    <a:pt x="433079" y="864594"/>
                  </a:cubicBezTo>
                  <a:lnTo>
                    <a:pt x="433079" y="871890"/>
                  </a:lnTo>
                  <a:lnTo>
                    <a:pt x="422135" y="871890"/>
                  </a:lnTo>
                  <a:cubicBezTo>
                    <a:pt x="409974" y="876754"/>
                    <a:pt x="407542" y="873106"/>
                    <a:pt x="414839" y="860946"/>
                  </a:cubicBezTo>
                  <a:cubicBezTo>
                    <a:pt x="422135" y="858513"/>
                    <a:pt x="436119" y="848785"/>
                    <a:pt x="456791" y="831761"/>
                  </a:cubicBezTo>
                  <a:cubicBezTo>
                    <a:pt x="477464" y="814737"/>
                    <a:pt x="492664" y="803792"/>
                    <a:pt x="502392" y="798928"/>
                  </a:cubicBezTo>
                  <a:lnTo>
                    <a:pt x="509688" y="791632"/>
                  </a:lnTo>
                  <a:lnTo>
                    <a:pt x="484152" y="798928"/>
                  </a:lnTo>
                  <a:lnTo>
                    <a:pt x="458615" y="817169"/>
                  </a:lnTo>
                  <a:cubicBezTo>
                    <a:pt x="458615" y="819601"/>
                    <a:pt x="454359" y="823249"/>
                    <a:pt x="445847" y="828113"/>
                  </a:cubicBezTo>
                  <a:cubicBezTo>
                    <a:pt x="437335" y="832977"/>
                    <a:pt x="429431" y="835409"/>
                    <a:pt x="422135" y="835409"/>
                  </a:cubicBezTo>
                  <a:cubicBezTo>
                    <a:pt x="429431" y="828113"/>
                    <a:pt x="426999" y="826897"/>
                    <a:pt x="414839" y="831761"/>
                  </a:cubicBezTo>
                  <a:cubicBezTo>
                    <a:pt x="409974" y="839057"/>
                    <a:pt x="405110" y="842705"/>
                    <a:pt x="400246" y="842705"/>
                  </a:cubicBezTo>
                  <a:cubicBezTo>
                    <a:pt x="400246" y="847569"/>
                    <a:pt x="398422" y="850001"/>
                    <a:pt x="394774" y="850001"/>
                  </a:cubicBezTo>
                  <a:cubicBezTo>
                    <a:pt x="391126" y="850001"/>
                    <a:pt x="388086" y="851217"/>
                    <a:pt x="385654" y="853650"/>
                  </a:cubicBezTo>
                  <a:lnTo>
                    <a:pt x="378358" y="860946"/>
                  </a:lnTo>
                  <a:cubicBezTo>
                    <a:pt x="375926" y="858513"/>
                    <a:pt x="372278" y="858513"/>
                    <a:pt x="367414" y="860946"/>
                  </a:cubicBezTo>
                  <a:lnTo>
                    <a:pt x="349173" y="871890"/>
                  </a:lnTo>
                  <a:cubicBezTo>
                    <a:pt x="344309" y="871890"/>
                    <a:pt x="339445" y="874322"/>
                    <a:pt x="334581" y="879186"/>
                  </a:cubicBezTo>
                  <a:cubicBezTo>
                    <a:pt x="329717" y="884050"/>
                    <a:pt x="322421" y="888914"/>
                    <a:pt x="312692" y="893778"/>
                  </a:cubicBezTo>
                  <a:cubicBezTo>
                    <a:pt x="312692" y="893778"/>
                    <a:pt x="307828" y="898642"/>
                    <a:pt x="298100" y="908371"/>
                  </a:cubicBezTo>
                  <a:cubicBezTo>
                    <a:pt x="295668" y="905938"/>
                    <a:pt x="292628" y="906547"/>
                    <a:pt x="288980" y="910195"/>
                  </a:cubicBezTo>
                  <a:cubicBezTo>
                    <a:pt x="285332" y="913843"/>
                    <a:pt x="283508" y="918099"/>
                    <a:pt x="283508" y="922963"/>
                  </a:cubicBezTo>
                  <a:lnTo>
                    <a:pt x="276212" y="922963"/>
                  </a:lnTo>
                  <a:lnTo>
                    <a:pt x="268916" y="926611"/>
                  </a:lnTo>
                  <a:cubicBezTo>
                    <a:pt x="268916" y="929043"/>
                    <a:pt x="266484" y="930259"/>
                    <a:pt x="261619" y="930259"/>
                  </a:cubicBezTo>
                  <a:lnTo>
                    <a:pt x="239731" y="948499"/>
                  </a:lnTo>
                  <a:cubicBezTo>
                    <a:pt x="222707" y="953363"/>
                    <a:pt x="206898" y="963092"/>
                    <a:pt x="192306" y="977684"/>
                  </a:cubicBezTo>
                  <a:cubicBezTo>
                    <a:pt x="192306" y="982548"/>
                    <a:pt x="191090" y="984980"/>
                    <a:pt x="188658" y="984980"/>
                  </a:cubicBezTo>
                  <a:cubicBezTo>
                    <a:pt x="186226" y="984980"/>
                    <a:pt x="182578" y="984980"/>
                    <a:pt x="177714" y="984980"/>
                  </a:cubicBezTo>
                  <a:lnTo>
                    <a:pt x="177714" y="988628"/>
                  </a:lnTo>
                  <a:lnTo>
                    <a:pt x="170417" y="984980"/>
                  </a:lnTo>
                  <a:lnTo>
                    <a:pt x="163121" y="992276"/>
                  </a:lnTo>
                  <a:cubicBezTo>
                    <a:pt x="158257" y="994708"/>
                    <a:pt x="159473" y="992276"/>
                    <a:pt x="166769" y="984980"/>
                  </a:cubicBezTo>
                  <a:lnTo>
                    <a:pt x="181362" y="974036"/>
                  </a:lnTo>
                  <a:cubicBezTo>
                    <a:pt x="181362" y="969172"/>
                    <a:pt x="185010" y="965524"/>
                    <a:pt x="192306" y="963092"/>
                  </a:cubicBezTo>
                  <a:lnTo>
                    <a:pt x="203250" y="952147"/>
                  </a:lnTo>
                  <a:cubicBezTo>
                    <a:pt x="198386" y="952147"/>
                    <a:pt x="195346" y="953363"/>
                    <a:pt x="194130" y="955796"/>
                  </a:cubicBezTo>
                  <a:cubicBezTo>
                    <a:pt x="192914" y="958228"/>
                    <a:pt x="191090" y="959444"/>
                    <a:pt x="188658" y="959444"/>
                  </a:cubicBezTo>
                  <a:cubicBezTo>
                    <a:pt x="186226" y="961876"/>
                    <a:pt x="182578" y="966740"/>
                    <a:pt x="177714" y="974036"/>
                  </a:cubicBezTo>
                  <a:cubicBezTo>
                    <a:pt x="172850" y="981332"/>
                    <a:pt x="169201" y="982548"/>
                    <a:pt x="166769" y="977684"/>
                  </a:cubicBezTo>
                  <a:cubicBezTo>
                    <a:pt x="161905" y="982548"/>
                    <a:pt x="156433" y="987412"/>
                    <a:pt x="150353" y="992276"/>
                  </a:cubicBezTo>
                  <a:lnTo>
                    <a:pt x="145611" y="995924"/>
                  </a:lnTo>
                  <a:lnTo>
                    <a:pt x="155825" y="995924"/>
                  </a:lnTo>
                  <a:cubicBezTo>
                    <a:pt x="150961" y="1000788"/>
                    <a:pt x="146097" y="1003220"/>
                    <a:pt x="141233" y="1003220"/>
                  </a:cubicBezTo>
                  <a:lnTo>
                    <a:pt x="137585" y="999572"/>
                  </a:lnTo>
                  <a:cubicBezTo>
                    <a:pt x="140017" y="1002005"/>
                    <a:pt x="141233" y="1005653"/>
                    <a:pt x="141233" y="1010517"/>
                  </a:cubicBezTo>
                  <a:cubicBezTo>
                    <a:pt x="138801" y="1010517"/>
                    <a:pt x="136369" y="1010517"/>
                    <a:pt x="133937" y="1010517"/>
                  </a:cubicBezTo>
                  <a:cubicBezTo>
                    <a:pt x="131505" y="1010517"/>
                    <a:pt x="132721" y="1009301"/>
                    <a:pt x="137585" y="1006869"/>
                  </a:cubicBezTo>
                  <a:cubicBezTo>
                    <a:pt x="137585" y="1004437"/>
                    <a:pt x="135761" y="1004437"/>
                    <a:pt x="132113" y="1006869"/>
                  </a:cubicBezTo>
                  <a:cubicBezTo>
                    <a:pt x="128465" y="1009301"/>
                    <a:pt x="125425" y="1010517"/>
                    <a:pt x="122993" y="1010517"/>
                  </a:cubicBezTo>
                  <a:cubicBezTo>
                    <a:pt x="120560" y="1012949"/>
                    <a:pt x="113264" y="1019029"/>
                    <a:pt x="101104" y="1028757"/>
                  </a:cubicBezTo>
                  <a:cubicBezTo>
                    <a:pt x="91376" y="1036053"/>
                    <a:pt x="81648" y="1043958"/>
                    <a:pt x="71920" y="1052470"/>
                  </a:cubicBezTo>
                  <a:cubicBezTo>
                    <a:pt x="62191" y="1060982"/>
                    <a:pt x="52463" y="1068886"/>
                    <a:pt x="42735" y="1076182"/>
                  </a:cubicBezTo>
                  <a:cubicBezTo>
                    <a:pt x="40303" y="1083478"/>
                    <a:pt x="36655" y="1084694"/>
                    <a:pt x="31791" y="1079830"/>
                  </a:cubicBezTo>
                  <a:cubicBezTo>
                    <a:pt x="39087" y="1077398"/>
                    <a:pt x="43951" y="1072534"/>
                    <a:pt x="46383" y="1065238"/>
                  </a:cubicBezTo>
                  <a:cubicBezTo>
                    <a:pt x="51247" y="1062806"/>
                    <a:pt x="54895" y="1060374"/>
                    <a:pt x="57327" y="1057942"/>
                  </a:cubicBezTo>
                  <a:cubicBezTo>
                    <a:pt x="59759" y="1055510"/>
                    <a:pt x="59759" y="1054294"/>
                    <a:pt x="57327" y="1054294"/>
                  </a:cubicBezTo>
                  <a:cubicBezTo>
                    <a:pt x="57327" y="1046997"/>
                    <a:pt x="59759" y="1046997"/>
                    <a:pt x="64623" y="1054294"/>
                  </a:cubicBezTo>
                  <a:lnTo>
                    <a:pt x="64623" y="1043349"/>
                  </a:lnTo>
                  <a:lnTo>
                    <a:pt x="68271" y="1036053"/>
                  </a:lnTo>
                  <a:cubicBezTo>
                    <a:pt x="70703" y="1033621"/>
                    <a:pt x="74352" y="1030581"/>
                    <a:pt x="79216" y="1026933"/>
                  </a:cubicBezTo>
                  <a:cubicBezTo>
                    <a:pt x="84080" y="1023285"/>
                    <a:pt x="87728" y="1020245"/>
                    <a:pt x="90160" y="1017813"/>
                  </a:cubicBezTo>
                  <a:cubicBezTo>
                    <a:pt x="90160" y="1012949"/>
                    <a:pt x="93808" y="1008085"/>
                    <a:pt x="101104" y="1003220"/>
                  </a:cubicBezTo>
                  <a:lnTo>
                    <a:pt x="101104" y="999572"/>
                  </a:lnTo>
                  <a:cubicBezTo>
                    <a:pt x="96240" y="1002005"/>
                    <a:pt x="86512" y="1011733"/>
                    <a:pt x="71920" y="1028757"/>
                  </a:cubicBezTo>
                  <a:cubicBezTo>
                    <a:pt x="67055" y="1028757"/>
                    <a:pt x="63407" y="1029365"/>
                    <a:pt x="60975" y="1030581"/>
                  </a:cubicBezTo>
                  <a:cubicBezTo>
                    <a:pt x="58543" y="1031797"/>
                    <a:pt x="57327" y="1033621"/>
                    <a:pt x="57327" y="1036053"/>
                  </a:cubicBezTo>
                  <a:lnTo>
                    <a:pt x="42735" y="1050645"/>
                  </a:lnTo>
                  <a:cubicBezTo>
                    <a:pt x="37871" y="1045782"/>
                    <a:pt x="33007" y="1049430"/>
                    <a:pt x="28143" y="1061590"/>
                  </a:cubicBezTo>
                  <a:cubicBezTo>
                    <a:pt x="28143" y="1064022"/>
                    <a:pt x="25711" y="1065238"/>
                    <a:pt x="20846" y="1065238"/>
                  </a:cubicBezTo>
                  <a:cubicBezTo>
                    <a:pt x="15982" y="1072534"/>
                    <a:pt x="11118" y="1077398"/>
                    <a:pt x="6254" y="1079830"/>
                  </a:cubicBezTo>
                  <a:lnTo>
                    <a:pt x="0" y="1088168"/>
                  </a:lnTo>
                  <a:lnTo>
                    <a:pt x="6254" y="1072534"/>
                  </a:lnTo>
                  <a:cubicBezTo>
                    <a:pt x="15982" y="1067670"/>
                    <a:pt x="24495" y="1057942"/>
                    <a:pt x="31791" y="1043349"/>
                  </a:cubicBezTo>
                  <a:cubicBezTo>
                    <a:pt x="34223" y="1040917"/>
                    <a:pt x="38479" y="1036053"/>
                    <a:pt x="44559" y="1028757"/>
                  </a:cubicBezTo>
                  <a:cubicBezTo>
                    <a:pt x="50639" y="1021461"/>
                    <a:pt x="54895" y="1015381"/>
                    <a:pt x="57327" y="1010517"/>
                  </a:cubicBezTo>
                  <a:cubicBezTo>
                    <a:pt x="147313" y="915667"/>
                    <a:pt x="192306" y="865810"/>
                    <a:pt x="192306" y="860946"/>
                  </a:cubicBezTo>
                  <a:cubicBezTo>
                    <a:pt x="194738" y="860946"/>
                    <a:pt x="197170" y="858513"/>
                    <a:pt x="199602" y="853650"/>
                  </a:cubicBezTo>
                  <a:lnTo>
                    <a:pt x="199602" y="850001"/>
                  </a:lnTo>
                  <a:cubicBezTo>
                    <a:pt x="202034" y="842705"/>
                    <a:pt x="205682" y="837841"/>
                    <a:pt x="210546" y="835409"/>
                  </a:cubicBezTo>
                  <a:cubicBezTo>
                    <a:pt x="217842" y="832977"/>
                    <a:pt x="221490" y="829329"/>
                    <a:pt x="221490" y="824465"/>
                  </a:cubicBezTo>
                  <a:lnTo>
                    <a:pt x="232435" y="813521"/>
                  </a:lnTo>
                  <a:lnTo>
                    <a:pt x="247027" y="798928"/>
                  </a:lnTo>
                  <a:cubicBezTo>
                    <a:pt x="247027" y="796496"/>
                    <a:pt x="266484" y="773392"/>
                    <a:pt x="305396" y="729615"/>
                  </a:cubicBezTo>
                  <a:lnTo>
                    <a:pt x="378358" y="645709"/>
                  </a:lnTo>
                  <a:cubicBezTo>
                    <a:pt x="392950" y="626253"/>
                    <a:pt x="402678" y="616525"/>
                    <a:pt x="407542" y="616525"/>
                  </a:cubicBezTo>
                  <a:lnTo>
                    <a:pt x="549817" y="448713"/>
                  </a:lnTo>
                  <a:cubicBezTo>
                    <a:pt x="549817" y="448713"/>
                    <a:pt x="552857" y="444457"/>
                    <a:pt x="558937" y="435945"/>
                  </a:cubicBezTo>
                  <a:cubicBezTo>
                    <a:pt x="565018" y="427433"/>
                    <a:pt x="569274" y="421961"/>
                    <a:pt x="571706" y="419528"/>
                  </a:cubicBezTo>
                  <a:cubicBezTo>
                    <a:pt x="583866" y="397640"/>
                    <a:pt x="596026" y="378184"/>
                    <a:pt x="608186" y="361159"/>
                  </a:cubicBezTo>
                  <a:cubicBezTo>
                    <a:pt x="620347" y="344135"/>
                    <a:pt x="630075" y="329543"/>
                    <a:pt x="637371" y="317382"/>
                  </a:cubicBezTo>
                  <a:cubicBezTo>
                    <a:pt x="637371" y="314950"/>
                    <a:pt x="639195" y="309478"/>
                    <a:pt x="642843" y="300966"/>
                  </a:cubicBezTo>
                  <a:cubicBezTo>
                    <a:pt x="646491" y="292454"/>
                    <a:pt x="649531" y="285766"/>
                    <a:pt x="651963" y="280902"/>
                  </a:cubicBezTo>
                  <a:cubicBezTo>
                    <a:pt x="656827" y="266309"/>
                    <a:pt x="658044" y="251717"/>
                    <a:pt x="655611" y="237125"/>
                  </a:cubicBezTo>
                  <a:lnTo>
                    <a:pt x="648315" y="207940"/>
                  </a:lnTo>
                  <a:cubicBezTo>
                    <a:pt x="650747" y="203076"/>
                    <a:pt x="650747" y="196996"/>
                    <a:pt x="648315" y="189700"/>
                  </a:cubicBezTo>
                  <a:cubicBezTo>
                    <a:pt x="648315" y="184836"/>
                    <a:pt x="648315" y="177540"/>
                    <a:pt x="648315" y="167811"/>
                  </a:cubicBezTo>
                  <a:lnTo>
                    <a:pt x="648315" y="160515"/>
                  </a:lnTo>
                  <a:cubicBezTo>
                    <a:pt x="648315" y="153219"/>
                    <a:pt x="647099" y="141059"/>
                    <a:pt x="644667" y="124035"/>
                  </a:cubicBezTo>
                  <a:cubicBezTo>
                    <a:pt x="642235" y="107010"/>
                    <a:pt x="642235" y="96066"/>
                    <a:pt x="644667" y="91202"/>
                  </a:cubicBezTo>
                  <a:cubicBezTo>
                    <a:pt x="642235" y="86338"/>
                    <a:pt x="641627" y="82082"/>
                    <a:pt x="642843" y="78434"/>
                  </a:cubicBezTo>
                  <a:cubicBezTo>
                    <a:pt x="644059" y="74786"/>
                    <a:pt x="643451" y="70529"/>
                    <a:pt x="641019" y="65665"/>
                  </a:cubicBezTo>
                  <a:cubicBezTo>
                    <a:pt x="641019" y="58369"/>
                    <a:pt x="643451" y="54721"/>
                    <a:pt x="648315" y="54721"/>
                  </a:cubicBezTo>
                  <a:lnTo>
                    <a:pt x="651963" y="58369"/>
                  </a:lnTo>
                  <a:cubicBezTo>
                    <a:pt x="661692" y="53505"/>
                    <a:pt x="662908" y="51073"/>
                    <a:pt x="655611" y="51073"/>
                  </a:cubicBezTo>
                  <a:lnTo>
                    <a:pt x="655611" y="47425"/>
                  </a:lnTo>
                  <a:cubicBezTo>
                    <a:pt x="655611" y="44993"/>
                    <a:pt x="657435" y="43169"/>
                    <a:pt x="661084" y="41953"/>
                  </a:cubicBezTo>
                  <a:cubicBezTo>
                    <a:pt x="664732" y="40737"/>
                    <a:pt x="668988" y="41345"/>
                    <a:pt x="673852" y="43777"/>
                  </a:cubicBezTo>
                  <a:lnTo>
                    <a:pt x="677500" y="47425"/>
                  </a:lnTo>
                  <a:lnTo>
                    <a:pt x="681148" y="40129"/>
                  </a:lnTo>
                  <a:cubicBezTo>
                    <a:pt x="681148" y="37697"/>
                    <a:pt x="681756" y="34048"/>
                    <a:pt x="682972" y="29185"/>
                  </a:cubicBezTo>
                  <a:cubicBezTo>
                    <a:pt x="684188" y="24321"/>
                    <a:pt x="683580" y="19456"/>
                    <a:pt x="681148" y="14592"/>
                  </a:cubicBezTo>
                  <a:cubicBezTo>
                    <a:pt x="681148" y="9728"/>
                    <a:pt x="683580" y="8512"/>
                    <a:pt x="688444" y="10944"/>
                  </a:cubicBezTo>
                  <a:lnTo>
                    <a:pt x="695740" y="7296"/>
                  </a:lnTo>
                  <a:lnTo>
                    <a:pt x="69938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40EDC331-E82D-1E05-0583-C6A95E5DCCB4}"/>
                </a:ext>
              </a:extLst>
            </p:cNvPr>
            <p:cNvSpPr txBox="1"/>
            <p:nvPr/>
          </p:nvSpPr>
          <p:spPr>
            <a:xfrm>
              <a:off x="1775691" y="1121718"/>
              <a:ext cx="2360304" cy="3057087"/>
            </a:xfrm>
            <a:custGeom>
              <a:avLst/>
              <a:gdLst/>
              <a:ahLst/>
              <a:cxnLst/>
              <a:rect l="l" t="t" r="r" b="b"/>
              <a:pathLst>
                <a:path w="2360304" h="3057087">
                  <a:moveTo>
                    <a:pt x="1054294" y="0"/>
                  </a:moveTo>
                  <a:lnTo>
                    <a:pt x="1065238" y="0"/>
                  </a:lnTo>
                  <a:cubicBezTo>
                    <a:pt x="1084694" y="0"/>
                    <a:pt x="1107799" y="9728"/>
                    <a:pt x="1134551" y="29185"/>
                  </a:cubicBezTo>
                  <a:cubicBezTo>
                    <a:pt x="1144279" y="34049"/>
                    <a:pt x="1155832" y="49857"/>
                    <a:pt x="1169208" y="76609"/>
                  </a:cubicBezTo>
                  <a:cubicBezTo>
                    <a:pt x="1182584" y="103362"/>
                    <a:pt x="1190488" y="125250"/>
                    <a:pt x="1192920" y="142275"/>
                  </a:cubicBezTo>
                  <a:cubicBezTo>
                    <a:pt x="1197785" y="142275"/>
                    <a:pt x="1201433" y="148355"/>
                    <a:pt x="1203865" y="160515"/>
                  </a:cubicBezTo>
                  <a:cubicBezTo>
                    <a:pt x="1206297" y="165379"/>
                    <a:pt x="1206297" y="169027"/>
                    <a:pt x="1203865" y="171459"/>
                  </a:cubicBezTo>
                  <a:cubicBezTo>
                    <a:pt x="1206297" y="173892"/>
                    <a:pt x="1209337" y="178755"/>
                    <a:pt x="1212985" y="186052"/>
                  </a:cubicBezTo>
                  <a:cubicBezTo>
                    <a:pt x="1216633" y="193348"/>
                    <a:pt x="1218457" y="196996"/>
                    <a:pt x="1218457" y="196996"/>
                  </a:cubicBezTo>
                  <a:cubicBezTo>
                    <a:pt x="1228185" y="223748"/>
                    <a:pt x="1233049" y="238341"/>
                    <a:pt x="1233049" y="240773"/>
                  </a:cubicBezTo>
                  <a:cubicBezTo>
                    <a:pt x="1233049" y="252933"/>
                    <a:pt x="1236697" y="259013"/>
                    <a:pt x="1243994" y="259013"/>
                  </a:cubicBezTo>
                  <a:cubicBezTo>
                    <a:pt x="1253722" y="259013"/>
                    <a:pt x="1265882" y="256581"/>
                    <a:pt x="1280474" y="251717"/>
                  </a:cubicBezTo>
                  <a:lnTo>
                    <a:pt x="1309659" y="240773"/>
                  </a:lnTo>
                  <a:cubicBezTo>
                    <a:pt x="1321819" y="235909"/>
                    <a:pt x="1333979" y="229829"/>
                    <a:pt x="1346140" y="222532"/>
                  </a:cubicBezTo>
                  <a:cubicBezTo>
                    <a:pt x="1358300" y="215236"/>
                    <a:pt x="1377756" y="206724"/>
                    <a:pt x="1404509" y="196996"/>
                  </a:cubicBezTo>
                  <a:cubicBezTo>
                    <a:pt x="1431261" y="192132"/>
                    <a:pt x="1447070" y="186052"/>
                    <a:pt x="1451934" y="178755"/>
                  </a:cubicBezTo>
                  <a:lnTo>
                    <a:pt x="1605153" y="94850"/>
                  </a:lnTo>
                  <a:cubicBezTo>
                    <a:pt x="1605153" y="92418"/>
                    <a:pt x="1607585" y="88770"/>
                    <a:pt x="1612449" y="83906"/>
                  </a:cubicBezTo>
                  <a:lnTo>
                    <a:pt x="1627041" y="72961"/>
                  </a:lnTo>
                  <a:lnTo>
                    <a:pt x="1648930" y="58369"/>
                  </a:lnTo>
                  <a:lnTo>
                    <a:pt x="1674466" y="40129"/>
                  </a:lnTo>
                  <a:cubicBezTo>
                    <a:pt x="1676898" y="37697"/>
                    <a:pt x="1680546" y="36481"/>
                    <a:pt x="1685410" y="36481"/>
                  </a:cubicBezTo>
                  <a:cubicBezTo>
                    <a:pt x="1685410" y="36481"/>
                    <a:pt x="1686626" y="35873"/>
                    <a:pt x="1689059" y="34657"/>
                  </a:cubicBezTo>
                  <a:cubicBezTo>
                    <a:pt x="1690275" y="34049"/>
                    <a:pt x="1692099" y="33289"/>
                    <a:pt x="1694531" y="32377"/>
                  </a:cubicBezTo>
                  <a:lnTo>
                    <a:pt x="1703651" y="29185"/>
                  </a:lnTo>
                  <a:lnTo>
                    <a:pt x="1696355" y="36481"/>
                  </a:lnTo>
                  <a:cubicBezTo>
                    <a:pt x="1696355" y="38913"/>
                    <a:pt x="1694531" y="42561"/>
                    <a:pt x="1690883" y="47425"/>
                  </a:cubicBezTo>
                  <a:cubicBezTo>
                    <a:pt x="1687235" y="52289"/>
                    <a:pt x="1682978" y="55937"/>
                    <a:pt x="1678114" y="58369"/>
                  </a:cubicBezTo>
                  <a:cubicBezTo>
                    <a:pt x="1670818" y="65665"/>
                    <a:pt x="1661090" y="72961"/>
                    <a:pt x="1648930" y="80258"/>
                  </a:cubicBezTo>
                  <a:cubicBezTo>
                    <a:pt x="1641634" y="87554"/>
                    <a:pt x="1631905" y="96066"/>
                    <a:pt x="1619745" y="105794"/>
                  </a:cubicBezTo>
                  <a:cubicBezTo>
                    <a:pt x="1607585" y="115522"/>
                    <a:pt x="1592993" y="128899"/>
                    <a:pt x="1575968" y="145923"/>
                  </a:cubicBezTo>
                  <a:lnTo>
                    <a:pt x="1539488" y="167811"/>
                  </a:lnTo>
                  <a:cubicBezTo>
                    <a:pt x="1534623" y="170243"/>
                    <a:pt x="1529759" y="173892"/>
                    <a:pt x="1524895" y="178755"/>
                  </a:cubicBezTo>
                  <a:cubicBezTo>
                    <a:pt x="1520031" y="183620"/>
                    <a:pt x="1515167" y="187268"/>
                    <a:pt x="1510303" y="189700"/>
                  </a:cubicBezTo>
                  <a:cubicBezTo>
                    <a:pt x="1488415" y="199428"/>
                    <a:pt x="1473822" y="209156"/>
                    <a:pt x="1466526" y="218884"/>
                  </a:cubicBezTo>
                  <a:cubicBezTo>
                    <a:pt x="1456798" y="226180"/>
                    <a:pt x="1439773" y="238341"/>
                    <a:pt x="1415453" y="255365"/>
                  </a:cubicBezTo>
                  <a:cubicBezTo>
                    <a:pt x="1391133" y="272390"/>
                    <a:pt x="1374108" y="284550"/>
                    <a:pt x="1364380" y="291846"/>
                  </a:cubicBezTo>
                  <a:cubicBezTo>
                    <a:pt x="1364380" y="296710"/>
                    <a:pt x="1360732" y="300358"/>
                    <a:pt x="1353436" y="302790"/>
                  </a:cubicBezTo>
                  <a:lnTo>
                    <a:pt x="1335195" y="328327"/>
                  </a:lnTo>
                  <a:cubicBezTo>
                    <a:pt x="1323035" y="330759"/>
                    <a:pt x="1313915" y="335623"/>
                    <a:pt x="1307835" y="342919"/>
                  </a:cubicBezTo>
                  <a:cubicBezTo>
                    <a:pt x="1301755" y="350215"/>
                    <a:pt x="1293851" y="359944"/>
                    <a:pt x="1284122" y="372104"/>
                  </a:cubicBezTo>
                  <a:lnTo>
                    <a:pt x="1265882" y="393992"/>
                  </a:lnTo>
                  <a:lnTo>
                    <a:pt x="1254938" y="430473"/>
                  </a:lnTo>
                  <a:lnTo>
                    <a:pt x="1251290" y="441417"/>
                  </a:lnTo>
                  <a:lnTo>
                    <a:pt x="1243994" y="463305"/>
                  </a:lnTo>
                  <a:cubicBezTo>
                    <a:pt x="1248858" y="463305"/>
                    <a:pt x="1250682" y="465129"/>
                    <a:pt x="1249466" y="468778"/>
                  </a:cubicBezTo>
                  <a:cubicBezTo>
                    <a:pt x="1248250" y="472426"/>
                    <a:pt x="1245210" y="475466"/>
                    <a:pt x="1240345" y="477898"/>
                  </a:cubicBezTo>
                  <a:lnTo>
                    <a:pt x="1233049" y="503434"/>
                  </a:lnTo>
                  <a:cubicBezTo>
                    <a:pt x="1242777" y="501002"/>
                    <a:pt x="1251290" y="491274"/>
                    <a:pt x="1258586" y="474250"/>
                  </a:cubicBezTo>
                  <a:lnTo>
                    <a:pt x="1258586" y="476074"/>
                  </a:lnTo>
                  <a:cubicBezTo>
                    <a:pt x="1258586" y="479722"/>
                    <a:pt x="1259802" y="481546"/>
                    <a:pt x="1262234" y="481546"/>
                  </a:cubicBezTo>
                  <a:cubicBezTo>
                    <a:pt x="1267098" y="486410"/>
                    <a:pt x="1269530" y="490058"/>
                    <a:pt x="1269530" y="492490"/>
                  </a:cubicBezTo>
                  <a:cubicBezTo>
                    <a:pt x="1269530" y="499786"/>
                    <a:pt x="1267706" y="506474"/>
                    <a:pt x="1264058" y="512554"/>
                  </a:cubicBezTo>
                  <a:cubicBezTo>
                    <a:pt x="1260410" y="518635"/>
                    <a:pt x="1257370" y="522891"/>
                    <a:pt x="1254938" y="525323"/>
                  </a:cubicBezTo>
                  <a:cubicBezTo>
                    <a:pt x="1252506" y="527755"/>
                    <a:pt x="1252506" y="525323"/>
                    <a:pt x="1254938" y="518027"/>
                  </a:cubicBezTo>
                  <a:lnTo>
                    <a:pt x="1254938" y="510730"/>
                  </a:lnTo>
                  <a:cubicBezTo>
                    <a:pt x="1252506" y="503434"/>
                    <a:pt x="1247642" y="514378"/>
                    <a:pt x="1240345" y="543563"/>
                  </a:cubicBezTo>
                  <a:lnTo>
                    <a:pt x="1233049" y="565451"/>
                  </a:lnTo>
                  <a:cubicBezTo>
                    <a:pt x="1228185" y="567884"/>
                    <a:pt x="1225753" y="572748"/>
                    <a:pt x="1225753" y="580044"/>
                  </a:cubicBezTo>
                  <a:lnTo>
                    <a:pt x="1196569" y="634765"/>
                  </a:lnTo>
                  <a:cubicBezTo>
                    <a:pt x="1189272" y="642061"/>
                    <a:pt x="1181976" y="653613"/>
                    <a:pt x="1174680" y="669422"/>
                  </a:cubicBezTo>
                  <a:cubicBezTo>
                    <a:pt x="1167384" y="685230"/>
                    <a:pt x="1162520" y="696782"/>
                    <a:pt x="1160088" y="704078"/>
                  </a:cubicBezTo>
                  <a:lnTo>
                    <a:pt x="1156440" y="711375"/>
                  </a:lnTo>
                  <a:cubicBezTo>
                    <a:pt x="1151575" y="713807"/>
                    <a:pt x="1147927" y="718671"/>
                    <a:pt x="1145495" y="725967"/>
                  </a:cubicBezTo>
                  <a:cubicBezTo>
                    <a:pt x="1143063" y="733263"/>
                    <a:pt x="1144279" y="736911"/>
                    <a:pt x="1149144" y="736911"/>
                  </a:cubicBezTo>
                  <a:lnTo>
                    <a:pt x="1149144" y="744207"/>
                  </a:lnTo>
                  <a:cubicBezTo>
                    <a:pt x="1154008" y="746639"/>
                    <a:pt x="1156440" y="745423"/>
                    <a:pt x="1156440" y="740559"/>
                  </a:cubicBezTo>
                  <a:cubicBezTo>
                    <a:pt x="1158872" y="738127"/>
                    <a:pt x="1161304" y="736303"/>
                    <a:pt x="1163736" y="735087"/>
                  </a:cubicBezTo>
                  <a:cubicBezTo>
                    <a:pt x="1166168" y="733871"/>
                    <a:pt x="1167384" y="732047"/>
                    <a:pt x="1167384" y="729615"/>
                  </a:cubicBezTo>
                  <a:lnTo>
                    <a:pt x="1167384" y="736911"/>
                  </a:lnTo>
                  <a:lnTo>
                    <a:pt x="1163736" y="747855"/>
                  </a:lnTo>
                  <a:lnTo>
                    <a:pt x="1171032" y="751503"/>
                  </a:lnTo>
                  <a:lnTo>
                    <a:pt x="1167384" y="758800"/>
                  </a:lnTo>
                  <a:cubicBezTo>
                    <a:pt x="1174680" y="753935"/>
                    <a:pt x="1177112" y="753935"/>
                    <a:pt x="1174680" y="758800"/>
                  </a:cubicBezTo>
                  <a:cubicBezTo>
                    <a:pt x="1177112" y="758800"/>
                    <a:pt x="1186840" y="749679"/>
                    <a:pt x="1203865" y="731439"/>
                  </a:cubicBezTo>
                  <a:cubicBezTo>
                    <a:pt x="1220889" y="713199"/>
                    <a:pt x="1231833" y="697998"/>
                    <a:pt x="1236697" y="685838"/>
                  </a:cubicBezTo>
                  <a:cubicBezTo>
                    <a:pt x="1239129" y="680974"/>
                    <a:pt x="1241561" y="678542"/>
                    <a:pt x="1243994" y="678542"/>
                  </a:cubicBezTo>
                  <a:cubicBezTo>
                    <a:pt x="1246426" y="678542"/>
                    <a:pt x="1246426" y="679758"/>
                    <a:pt x="1243994" y="682190"/>
                  </a:cubicBezTo>
                  <a:lnTo>
                    <a:pt x="1243994" y="689486"/>
                  </a:lnTo>
                  <a:cubicBezTo>
                    <a:pt x="1236697" y="684622"/>
                    <a:pt x="1233049" y="689486"/>
                    <a:pt x="1233049" y="704078"/>
                  </a:cubicBezTo>
                  <a:cubicBezTo>
                    <a:pt x="1230617" y="706510"/>
                    <a:pt x="1228185" y="708942"/>
                    <a:pt x="1225753" y="711375"/>
                  </a:cubicBezTo>
                  <a:lnTo>
                    <a:pt x="1203865" y="736911"/>
                  </a:lnTo>
                  <a:cubicBezTo>
                    <a:pt x="1186840" y="761232"/>
                    <a:pt x="1178328" y="774608"/>
                    <a:pt x="1178328" y="777040"/>
                  </a:cubicBezTo>
                  <a:cubicBezTo>
                    <a:pt x="1163736" y="786768"/>
                    <a:pt x="1157656" y="797712"/>
                    <a:pt x="1160088" y="809873"/>
                  </a:cubicBezTo>
                  <a:cubicBezTo>
                    <a:pt x="1160088" y="812305"/>
                    <a:pt x="1158872" y="814129"/>
                    <a:pt x="1156440" y="815345"/>
                  </a:cubicBezTo>
                  <a:cubicBezTo>
                    <a:pt x="1154008" y="816561"/>
                    <a:pt x="1151575" y="815953"/>
                    <a:pt x="1149144" y="813521"/>
                  </a:cubicBezTo>
                  <a:cubicBezTo>
                    <a:pt x="1149144" y="813521"/>
                    <a:pt x="1148536" y="815345"/>
                    <a:pt x="1147319" y="818993"/>
                  </a:cubicBezTo>
                  <a:cubicBezTo>
                    <a:pt x="1146103" y="822641"/>
                    <a:pt x="1146712" y="824465"/>
                    <a:pt x="1149144" y="824465"/>
                  </a:cubicBezTo>
                  <a:lnTo>
                    <a:pt x="1145495" y="831761"/>
                  </a:lnTo>
                  <a:cubicBezTo>
                    <a:pt x="1145495" y="836625"/>
                    <a:pt x="1143063" y="840881"/>
                    <a:pt x="1138199" y="844529"/>
                  </a:cubicBezTo>
                  <a:cubicBezTo>
                    <a:pt x="1133335" y="848177"/>
                    <a:pt x="1128471" y="852434"/>
                    <a:pt x="1123607" y="857297"/>
                  </a:cubicBezTo>
                  <a:lnTo>
                    <a:pt x="1127255" y="850001"/>
                  </a:lnTo>
                  <a:lnTo>
                    <a:pt x="1123607" y="846353"/>
                  </a:lnTo>
                  <a:lnTo>
                    <a:pt x="1109015" y="890130"/>
                  </a:lnTo>
                  <a:cubicBezTo>
                    <a:pt x="1104151" y="892562"/>
                    <a:pt x="1102935" y="893778"/>
                    <a:pt x="1105367" y="893778"/>
                  </a:cubicBezTo>
                  <a:lnTo>
                    <a:pt x="1105367" y="904722"/>
                  </a:lnTo>
                  <a:cubicBezTo>
                    <a:pt x="1102935" y="909587"/>
                    <a:pt x="1100502" y="913235"/>
                    <a:pt x="1098070" y="915667"/>
                  </a:cubicBezTo>
                  <a:lnTo>
                    <a:pt x="1079830" y="919315"/>
                  </a:lnTo>
                  <a:cubicBezTo>
                    <a:pt x="1077398" y="924179"/>
                    <a:pt x="1072534" y="926611"/>
                    <a:pt x="1065238" y="926611"/>
                  </a:cubicBezTo>
                  <a:cubicBezTo>
                    <a:pt x="1055510" y="929043"/>
                    <a:pt x="1046997" y="932691"/>
                    <a:pt x="1039701" y="937555"/>
                  </a:cubicBezTo>
                  <a:cubicBezTo>
                    <a:pt x="1032405" y="942419"/>
                    <a:pt x="1027541" y="947284"/>
                    <a:pt x="1025109" y="952148"/>
                  </a:cubicBezTo>
                  <a:cubicBezTo>
                    <a:pt x="1025109" y="954580"/>
                    <a:pt x="1022677" y="958228"/>
                    <a:pt x="1017813" y="963092"/>
                  </a:cubicBezTo>
                  <a:cubicBezTo>
                    <a:pt x="1012949" y="967956"/>
                    <a:pt x="1009301" y="971604"/>
                    <a:pt x="1006869" y="974036"/>
                  </a:cubicBezTo>
                  <a:lnTo>
                    <a:pt x="988628" y="981332"/>
                  </a:lnTo>
                  <a:cubicBezTo>
                    <a:pt x="988628" y="983764"/>
                    <a:pt x="981940" y="987413"/>
                    <a:pt x="968564" y="992276"/>
                  </a:cubicBezTo>
                  <a:cubicBezTo>
                    <a:pt x="955188" y="997141"/>
                    <a:pt x="944851" y="999573"/>
                    <a:pt x="937555" y="999573"/>
                  </a:cubicBezTo>
                  <a:lnTo>
                    <a:pt x="933907" y="995924"/>
                  </a:lnTo>
                  <a:lnTo>
                    <a:pt x="919315" y="999573"/>
                  </a:lnTo>
                  <a:cubicBezTo>
                    <a:pt x="916883" y="999573"/>
                    <a:pt x="914451" y="999573"/>
                    <a:pt x="912019" y="999573"/>
                  </a:cubicBezTo>
                  <a:cubicBezTo>
                    <a:pt x="909587" y="999573"/>
                    <a:pt x="908371" y="999573"/>
                    <a:pt x="908371" y="999573"/>
                  </a:cubicBezTo>
                  <a:lnTo>
                    <a:pt x="901074" y="1010517"/>
                  </a:lnTo>
                  <a:lnTo>
                    <a:pt x="893778" y="1006869"/>
                  </a:lnTo>
                  <a:cubicBezTo>
                    <a:pt x="898642" y="997141"/>
                    <a:pt x="877970" y="989844"/>
                    <a:pt x="831761" y="984980"/>
                  </a:cubicBezTo>
                  <a:lnTo>
                    <a:pt x="802576" y="974036"/>
                  </a:lnTo>
                  <a:cubicBezTo>
                    <a:pt x="797712" y="969172"/>
                    <a:pt x="792848" y="965524"/>
                    <a:pt x="787984" y="963092"/>
                  </a:cubicBezTo>
                  <a:cubicBezTo>
                    <a:pt x="787984" y="967956"/>
                    <a:pt x="800752" y="988628"/>
                    <a:pt x="826289" y="1025109"/>
                  </a:cubicBezTo>
                  <a:cubicBezTo>
                    <a:pt x="851825" y="1061590"/>
                    <a:pt x="868242" y="1081046"/>
                    <a:pt x="875538" y="1083478"/>
                  </a:cubicBezTo>
                  <a:cubicBezTo>
                    <a:pt x="877970" y="1088343"/>
                    <a:pt x="881618" y="1091991"/>
                    <a:pt x="886482" y="1094423"/>
                  </a:cubicBezTo>
                  <a:cubicBezTo>
                    <a:pt x="888914" y="1099287"/>
                    <a:pt x="892562" y="1102935"/>
                    <a:pt x="897426" y="1105367"/>
                  </a:cubicBezTo>
                  <a:cubicBezTo>
                    <a:pt x="902291" y="1110231"/>
                    <a:pt x="905939" y="1112663"/>
                    <a:pt x="908371" y="1112663"/>
                  </a:cubicBezTo>
                  <a:lnTo>
                    <a:pt x="912019" y="1123607"/>
                  </a:lnTo>
                  <a:lnTo>
                    <a:pt x="922963" y="1123607"/>
                  </a:lnTo>
                  <a:cubicBezTo>
                    <a:pt x="918099" y="1126039"/>
                    <a:pt x="915059" y="1128471"/>
                    <a:pt x="913843" y="1130903"/>
                  </a:cubicBezTo>
                  <a:cubicBezTo>
                    <a:pt x="912627" y="1133335"/>
                    <a:pt x="914451" y="1134551"/>
                    <a:pt x="919315" y="1134551"/>
                  </a:cubicBezTo>
                  <a:lnTo>
                    <a:pt x="933907" y="1141847"/>
                  </a:lnTo>
                  <a:cubicBezTo>
                    <a:pt x="936339" y="1144279"/>
                    <a:pt x="938771" y="1147927"/>
                    <a:pt x="941203" y="1152792"/>
                  </a:cubicBezTo>
                  <a:cubicBezTo>
                    <a:pt x="941203" y="1155224"/>
                    <a:pt x="942419" y="1157048"/>
                    <a:pt x="944851" y="1158264"/>
                  </a:cubicBezTo>
                  <a:cubicBezTo>
                    <a:pt x="947283" y="1159480"/>
                    <a:pt x="952148" y="1158872"/>
                    <a:pt x="959444" y="1156440"/>
                  </a:cubicBezTo>
                  <a:cubicBezTo>
                    <a:pt x="961876" y="1156440"/>
                    <a:pt x="964308" y="1157048"/>
                    <a:pt x="966740" y="1158264"/>
                  </a:cubicBezTo>
                  <a:cubicBezTo>
                    <a:pt x="969172" y="1159480"/>
                    <a:pt x="969172" y="1161304"/>
                    <a:pt x="966740" y="1163736"/>
                  </a:cubicBezTo>
                  <a:cubicBezTo>
                    <a:pt x="969172" y="1171032"/>
                    <a:pt x="971604" y="1173464"/>
                    <a:pt x="974036" y="1171032"/>
                  </a:cubicBezTo>
                  <a:cubicBezTo>
                    <a:pt x="976468" y="1168600"/>
                    <a:pt x="978900" y="1167384"/>
                    <a:pt x="981332" y="1167384"/>
                  </a:cubicBezTo>
                  <a:cubicBezTo>
                    <a:pt x="981332" y="1174680"/>
                    <a:pt x="983764" y="1179544"/>
                    <a:pt x="988628" y="1181976"/>
                  </a:cubicBezTo>
                  <a:cubicBezTo>
                    <a:pt x="988628" y="1174680"/>
                    <a:pt x="991060" y="1174680"/>
                    <a:pt x="995924" y="1181976"/>
                  </a:cubicBezTo>
                  <a:lnTo>
                    <a:pt x="999572" y="1189272"/>
                  </a:lnTo>
                  <a:lnTo>
                    <a:pt x="1006869" y="1189272"/>
                  </a:lnTo>
                  <a:cubicBezTo>
                    <a:pt x="1011733" y="1191704"/>
                    <a:pt x="1011733" y="1193528"/>
                    <a:pt x="1006869" y="1194745"/>
                  </a:cubicBezTo>
                  <a:cubicBezTo>
                    <a:pt x="1002005" y="1195961"/>
                    <a:pt x="997140" y="1195352"/>
                    <a:pt x="992276" y="1192921"/>
                  </a:cubicBezTo>
                  <a:cubicBezTo>
                    <a:pt x="989844" y="1192921"/>
                    <a:pt x="986196" y="1195352"/>
                    <a:pt x="981332" y="1200217"/>
                  </a:cubicBezTo>
                  <a:cubicBezTo>
                    <a:pt x="981332" y="1205081"/>
                    <a:pt x="978900" y="1203865"/>
                    <a:pt x="974036" y="1196569"/>
                  </a:cubicBezTo>
                  <a:lnTo>
                    <a:pt x="974036" y="1203865"/>
                  </a:lnTo>
                  <a:lnTo>
                    <a:pt x="966740" y="1200217"/>
                  </a:lnTo>
                  <a:cubicBezTo>
                    <a:pt x="961876" y="1205081"/>
                    <a:pt x="960660" y="1207513"/>
                    <a:pt x="963092" y="1207513"/>
                  </a:cubicBezTo>
                  <a:lnTo>
                    <a:pt x="970388" y="1214809"/>
                  </a:lnTo>
                  <a:cubicBezTo>
                    <a:pt x="970388" y="1214809"/>
                    <a:pt x="972820" y="1214809"/>
                    <a:pt x="977684" y="1214809"/>
                  </a:cubicBezTo>
                  <a:cubicBezTo>
                    <a:pt x="982548" y="1214809"/>
                    <a:pt x="987412" y="1214809"/>
                    <a:pt x="992276" y="1214809"/>
                  </a:cubicBezTo>
                  <a:cubicBezTo>
                    <a:pt x="1002005" y="1209945"/>
                    <a:pt x="1009301" y="1202649"/>
                    <a:pt x="1014165" y="1192921"/>
                  </a:cubicBezTo>
                  <a:cubicBezTo>
                    <a:pt x="1016597" y="1192921"/>
                    <a:pt x="1026933" y="1187448"/>
                    <a:pt x="1045173" y="1176504"/>
                  </a:cubicBezTo>
                  <a:cubicBezTo>
                    <a:pt x="1063414" y="1165560"/>
                    <a:pt x="1074966" y="1157656"/>
                    <a:pt x="1079830" y="1152792"/>
                  </a:cubicBezTo>
                  <a:lnTo>
                    <a:pt x="1090774" y="1156440"/>
                  </a:lnTo>
                  <a:cubicBezTo>
                    <a:pt x="1107799" y="1146712"/>
                    <a:pt x="1126039" y="1134551"/>
                    <a:pt x="1145495" y="1119959"/>
                  </a:cubicBezTo>
                  <a:cubicBezTo>
                    <a:pt x="1184408" y="1100503"/>
                    <a:pt x="1218457" y="1079830"/>
                    <a:pt x="1247642" y="1057942"/>
                  </a:cubicBezTo>
                  <a:cubicBezTo>
                    <a:pt x="1262234" y="1053078"/>
                    <a:pt x="1278650" y="1045781"/>
                    <a:pt x="1296891" y="1036053"/>
                  </a:cubicBezTo>
                  <a:cubicBezTo>
                    <a:pt x="1315131" y="1026325"/>
                    <a:pt x="1327899" y="1019029"/>
                    <a:pt x="1335195" y="1014165"/>
                  </a:cubicBezTo>
                  <a:cubicBezTo>
                    <a:pt x="1352220" y="1002005"/>
                    <a:pt x="1375324" y="987413"/>
                    <a:pt x="1404509" y="970388"/>
                  </a:cubicBezTo>
                  <a:cubicBezTo>
                    <a:pt x="1433693" y="953363"/>
                    <a:pt x="1450718" y="943636"/>
                    <a:pt x="1455582" y="941203"/>
                  </a:cubicBezTo>
                  <a:cubicBezTo>
                    <a:pt x="1460446" y="936339"/>
                    <a:pt x="1468958" y="931475"/>
                    <a:pt x="1481118" y="926611"/>
                  </a:cubicBezTo>
                  <a:cubicBezTo>
                    <a:pt x="1493279" y="921747"/>
                    <a:pt x="1501791" y="918099"/>
                    <a:pt x="1506655" y="915667"/>
                  </a:cubicBezTo>
                  <a:cubicBezTo>
                    <a:pt x="1518815" y="908371"/>
                    <a:pt x="1530975" y="901683"/>
                    <a:pt x="1543136" y="895602"/>
                  </a:cubicBezTo>
                  <a:cubicBezTo>
                    <a:pt x="1555296" y="889522"/>
                    <a:pt x="1563808" y="884050"/>
                    <a:pt x="1568672" y="879186"/>
                  </a:cubicBezTo>
                  <a:cubicBezTo>
                    <a:pt x="1585697" y="867026"/>
                    <a:pt x="1594209" y="859730"/>
                    <a:pt x="1594209" y="857297"/>
                  </a:cubicBezTo>
                  <a:cubicBezTo>
                    <a:pt x="1594209" y="857297"/>
                    <a:pt x="1611233" y="840273"/>
                    <a:pt x="1645282" y="806224"/>
                  </a:cubicBezTo>
                  <a:cubicBezTo>
                    <a:pt x="1652578" y="803792"/>
                    <a:pt x="1656226" y="798928"/>
                    <a:pt x="1656226" y="791632"/>
                  </a:cubicBezTo>
                  <a:cubicBezTo>
                    <a:pt x="1678114" y="779472"/>
                    <a:pt x="1695139" y="772176"/>
                    <a:pt x="1707299" y="769744"/>
                  </a:cubicBezTo>
                  <a:cubicBezTo>
                    <a:pt x="1717027" y="764880"/>
                    <a:pt x="1736483" y="762448"/>
                    <a:pt x="1765668" y="762448"/>
                  </a:cubicBezTo>
                  <a:cubicBezTo>
                    <a:pt x="1765668" y="762448"/>
                    <a:pt x="1768708" y="763056"/>
                    <a:pt x="1774788" y="764272"/>
                  </a:cubicBezTo>
                  <a:cubicBezTo>
                    <a:pt x="1780869" y="765488"/>
                    <a:pt x="1786341" y="763664"/>
                    <a:pt x="1791205" y="758800"/>
                  </a:cubicBezTo>
                  <a:lnTo>
                    <a:pt x="1805797" y="762448"/>
                  </a:lnTo>
                  <a:cubicBezTo>
                    <a:pt x="1825253" y="777040"/>
                    <a:pt x="1839846" y="783120"/>
                    <a:pt x="1849574" y="780688"/>
                  </a:cubicBezTo>
                  <a:lnTo>
                    <a:pt x="1864166" y="777040"/>
                  </a:lnTo>
                  <a:lnTo>
                    <a:pt x="1893351" y="784336"/>
                  </a:lnTo>
                  <a:cubicBezTo>
                    <a:pt x="1915239" y="796496"/>
                    <a:pt x="1926183" y="802576"/>
                    <a:pt x="1926183" y="802576"/>
                  </a:cubicBezTo>
                  <a:cubicBezTo>
                    <a:pt x="1928615" y="807440"/>
                    <a:pt x="1935304" y="810481"/>
                    <a:pt x="1946248" y="811697"/>
                  </a:cubicBezTo>
                  <a:cubicBezTo>
                    <a:pt x="1957192" y="812913"/>
                    <a:pt x="1967528" y="813521"/>
                    <a:pt x="1977256" y="813521"/>
                  </a:cubicBezTo>
                  <a:lnTo>
                    <a:pt x="1980905" y="813521"/>
                  </a:lnTo>
                  <a:cubicBezTo>
                    <a:pt x="1995497" y="813521"/>
                    <a:pt x="2007657" y="813521"/>
                    <a:pt x="2017385" y="813521"/>
                  </a:cubicBezTo>
                  <a:cubicBezTo>
                    <a:pt x="2029546" y="815953"/>
                    <a:pt x="2044138" y="820817"/>
                    <a:pt x="2061162" y="828113"/>
                  </a:cubicBezTo>
                  <a:cubicBezTo>
                    <a:pt x="2058730" y="832977"/>
                    <a:pt x="2058122" y="836017"/>
                    <a:pt x="2059338" y="837233"/>
                  </a:cubicBezTo>
                  <a:cubicBezTo>
                    <a:pt x="2060554" y="838449"/>
                    <a:pt x="2063594" y="839057"/>
                    <a:pt x="2068458" y="839057"/>
                  </a:cubicBezTo>
                  <a:cubicBezTo>
                    <a:pt x="2075755" y="839057"/>
                    <a:pt x="2081835" y="839057"/>
                    <a:pt x="2086699" y="839057"/>
                  </a:cubicBezTo>
                  <a:cubicBezTo>
                    <a:pt x="2091563" y="839057"/>
                    <a:pt x="2096427" y="843921"/>
                    <a:pt x="2101291" y="853649"/>
                  </a:cubicBezTo>
                  <a:cubicBezTo>
                    <a:pt x="2106155" y="860946"/>
                    <a:pt x="2115883" y="881618"/>
                    <a:pt x="2130476" y="915667"/>
                  </a:cubicBezTo>
                  <a:cubicBezTo>
                    <a:pt x="2130476" y="918099"/>
                    <a:pt x="2130476" y="920531"/>
                    <a:pt x="2130476" y="922963"/>
                  </a:cubicBezTo>
                  <a:cubicBezTo>
                    <a:pt x="2130476" y="925395"/>
                    <a:pt x="2131692" y="926611"/>
                    <a:pt x="2134124" y="926611"/>
                  </a:cubicBezTo>
                  <a:cubicBezTo>
                    <a:pt x="2136556" y="938771"/>
                    <a:pt x="2138988" y="947284"/>
                    <a:pt x="2141420" y="952148"/>
                  </a:cubicBezTo>
                  <a:cubicBezTo>
                    <a:pt x="2143852" y="957011"/>
                    <a:pt x="2145068" y="963092"/>
                    <a:pt x="2145068" y="970388"/>
                  </a:cubicBezTo>
                  <a:cubicBezTo>
                    <a:pt x="2145068" y="977684"/>
                    <a:pt x="2146284" y="982548"/>
                    <a:pt x="2148716" y="984980"/>
                  </a:cubicBezTo>
                  <a:cubicBezTo>
                    <a:pt x="2151148" y="980116"/>
                    <a:pt x="2151756" y="974036"/>
                    <a:pt x="2150540" y="966740"/>
                  </a:cubicBezTo>
                  <a:cubicBezTo>
                    <a:pt x="2149324" y="959444"/>
                    <a:pt x="2149932" y="952148"/>
                    <a:pt x="2152364" y="944851"/>
                  </a:cubicBezTo>
                  <a:cubicBezTo>
                    <a:pt x="2142636" y="886482"/>
                    <a:pt x="2136556" y="864594"/>
                    <a:pt x="2134124" y="879186"/>
                  </a:cubicBezTo>
                  <a:lnTo>
                    <a:pt x="2134124" y="871890"/>
                  </a:lnTo>
                  <a:lnTo>
                    <a:pt x="2126828" y="864594"/>
                  </a:lnTo>
                  <a:lnTo>
                    <a:pt x="2119531" y="864594"/>
                  </a:lnTo>
                  <a:cubicBezTo>
                    <a:pt x="2114667" y="864594"/>
                    <a:pt x="2113451" y="863378"/>
                    <a:pt x="2115883" y="860946"/>
                  </a:cubicBezTo>
                  <a:cubicBezTo>
                    <a:pt x="2118315" y="858514"/>
                    <a:pt x="2123179" y="858514"/>
                    <a:pt x="2130476" y="860946"/>
                  </a:cubicBezTo>
                  <a:lnTo>
                    <a:pt x="2137772" y="860946"/>
                  </a:lnTo>
                  <a:cubicBezTo>
                    <a:pt x="2147500" y="860946"/>
                    <a:pt x="2152364" y="868242"/>
                    <a:pt x="2152364" y="882834"/>
                  </a:cubicBezTo>
                  <a:lnTo>
                    <a:pt x="2156012" y="904722"/>
                  </a:lnTo>
                  <a:lnTo>
                    <a:pt x="2163308" y="963092"/>
                  </a:lnTo>
                  <a:cubicBezTo>
                    <a:pt x="2160876" y="982548"/>
                    <a:pt x="2162092" y="994709"/>
                    <a:pt x="2166956" y="999573"/>
                  </a:cubicBezTo>
                  <a:lnTo>
                    <a:pt x="2166956" y="1017813"/>
                  </a:lnTo>
                  <a:cubicBezTo>
                    <a:pt x="2174253" y="1015381"/>
                    <a:pt x="2175469" y="1011733"/>
                    <a:pt x="2170604" y="1006869"/>
                  </a:cubicBezTo>
                  <a:lnTo>
                    <a:pt x="2170604" y="999573"/>
                  </a:lnTo>
                  <a:lnTo>
                    <a:pt x="2181549" y="1006869"/>
                  </a:lnTo>
                  <a:cubicBezTo>
                    <a:pt x="2179117" y="1011733"/>
                    <a:pt x="2179117" y="1015989"/>
                    <a:pt x="2181549" y="1019637"/>
                  </a:cubicBezTo>
                  <a:cubicBezTo>
                    <a:pt x="2183981" y="1023285"/>
                    <a:pt x="2183981" y="1025109"/>
                    <a:pt x="2181549" y="1025109"/>
                  </a:cubicBezTo>
                  <a:lnTo>
                    <a:pt x="2188845" y="1028757"/>
                  </a:lnTo>
                  <a:lnTo>
                    <a:pt x="2188845" y="1025109"/>
                  </a:lnTo>
                  <a:cubicBezTo>
                    <a:pt x="2191277" y="1025109"/>
                    <a:pt x="2192493" y="1025109"/>
                    <a:pt x="2192493" y="1025109"/>
                  </a:cubicBezTo>
                  <a:cubicBezTo>
                    <a:pt x="2192493" y="1025109"/>
                    <a:pt x="2192493" y="1026325"/>
                    <a:pt x="2192493" y="1028757"/>
                  </a:cubicBezTo>
                  <a:lnTo>
                    <a:pt x="2192493" y="1036053"/>
                  </a:lnTo>
                  <a:cubicBezTo>
                    <a:pt x="2194925" y="1040917"/>
                    <a:pt x="2198573" y="1043349"/>
                    <a:pt x="2203437" y="1043349"/>
                  </a:cubicBezTo>
                  <a:cubicBezTo>
                    <a:pt x="2213165" y="1057942"/>
                    <a:pt x="2221677" y="1067670"/>
                    <a:pt x="2228974" y="1072534"/>
                  </a:cubicBezTo>
                  <a:cubicBezTo>
                    <a:pt x="2236270" y="1077398"/>
                    <a:pt x="2243566" y="1076182"/>
                    <a:pt x="2250862" y="1068886"/>
                  </a:cubicBezTo>
                  <a:lnTo>
                    <a:pt x="2265454" y="1076182"/>
                  </a:lnTo>
                  <a:cubicBezTo>
                    <a:pt x="2267886" y="1078614"/>
                    <a:pt x="2267886" y="1082262"/>
                    <a:pt x="2265454" y="1087126"/>
                  </a:cubicBezTo>
                  <a:cubicBezTo>
                    <a:pt x="2275183" y="1094423"/>
                    <a:pt x="2282479" y="1096854"/>
                    <a:pt x="2287343" y="1094423"/>
                  </a:cubicBezTo>
                  <a:cubicBezTo>
                    <a:pt x="2292207" y="1094423"/>
                    <a:pt x="2297071" y="1098071"/>
                    <a:pt x="2301935" y="1105367"/>
                  </a:cubicBezTo>
                  <a:lnTo>
                    <a:pt x="2305583" y="1123607"/>
                  </a:lnTo>
                  <a:cubicBezTo>
                    <a:pt x="2312879" y="1128471"/>
                    <a:pt x="2312879" y="1138199"/>
                    <a:pt x="2305583" y="1152792"/>
                  </a:cubicBezTo>
                  <a:lnTo>
                    <a:pt x="2301935" y="1149144"/>
                  </a:lnTo>
                  <a:cubicBezTo>
                    <a:pt x="2309231" y="1146712"/>
                    <a:pt x="2309231" y="1141847"/>
                    <a:pt x="2301935" y="1134551"/>
                  </a:cubicBezTo>
                  <a:lnTo>
                    <a:pt x="2301935" y="1145496"/>
                  </a:lnTo>
                  <a:lnTo>
                    <a:pt x="2301935" y="1149144"/>
                  </a:lnTo>
                  <a:lnTo>
                    <a:pt x="2301935" y="1151880"/>
                  </a:lnTo>
                  <a:cubicBezTo>
                    <a:pt x="2301935" y="1154920"/>
                    <a:pt x="2301935" y="1158872"/>
                    <a:pt x="2301935" y="1163736"/>
                  </a:cubicBezTo>
                  <a:cubicBezTo>
                    <a:pt x="2331120" y="1207513"/>
                    <a:pt x="2343280" y="1237913"/>
                    <a:pt x="2338416" y="1254938"/>
                  </a:cubicBezTo>
                  <a:cubicBezTo>
                    <a:pt x="2338416" y="1271962"/>
                    <a:pt x="2343280" y="1285338"/>
                    <a:pt x="2353008" y="1295067"/>
                  </a:cubicBezTo>
                  <a:cubicBezTo>
                    <a:pt x="2362737" y="1302363"/>
                    <a:pt x="2362737" y="1310875"/>
                    <a:pt x="2353008" y="1320603"/>
                  </a:cubicBezTo>
                  <a:cubicBezTo>
                    <a:pt x="2350576" y="1320603"/>
                    <a:pt x="2346928" y="1322427"/>
                    <a:pt x="2342064" y="1326075"/>
                  </a:cubicBezTo>
                  <a:cubicBezTo>
                    <a:pt x="2337200" y="1329723"/>
                    <a:pt x="2333552" y="1332763"/>
                    <a:pt x="2331120" y="1335195"/>
                  </a:cubicBezTo>
                  <a:cubicBezTo>
                    <a:pt x="2326256" y="1342492"/>
                    <a:pt x="2323823" y="1348572"/>
                    <a:pt x="2323823" y="1353436"/>
                  </a:cubicBezTo>
                  <a:cubicBezTo>
                    <a:pt x="2321391" y="1351004"/>
                    <a:pt x="2319567" y="1351004"/>
                    <a:pt x="2318351" y="1353436"/>
                  </a:cubicBezTo>
                  <a:cubicBezTo>
                    <a:pt x="2317136" y="1355868"/>
                    <a:pt x="2317743" y="1358300"/>
                    <a:pt x="2320175" y="1360732"/>
                  </a:cubicBezTo>
                  <a:cubicBezTo>
                    <a:pt x="2322608" y="1363164"/>
                    <a:pt x="2325040" y="1369852"/>
                    <a:pt x="2327472" y="1380796"/>
                  </a:cubicBezTo>
                  <a:cubicBezTo>
                    <a:pt x="2329904" y="1391741"/>
                    <a:pt x="2332336" y="1398429"/>
                    <a:pt x="2334768" y="1400861"/>
                  </a:cubicBezTo>
                  <a:lnTo>
                    <a:pt x="2334768" y="1404509"/>
                  </a:lnTo>
                  <a:cubicBezTo>
                    <a:pt x="2334768" y="1416669"/>
                    <a:pt x="2332336" y="1425789"/>
                    <a:pt x="2327472" y="1431870"/>
                  </a:cubicBezTo>
                  <a:cubicBezTo>
                    <a:pt x="2322608" y="1437949"/>
                    <a:pt x="2314095" y="1439774"/>
                    <a:pt x="2301935" y="1437341"/>
                  </a:cubicBezTo>
                  <a:cubicBezTo>
                    <a:pt x="2299503" y="1439774"/>
                    <a:pt x="2294639" y="1445854"/>
                    <a:pt x="2287343" y="1455582"/>
                  </a:cubicBezTo>
                  <a:cubicBezTo>
                    <a:pt x="2277615" y="1462878"/>
                    <a:pt x="2272750" y="1468958"/>
                    <a:pt x="2272750" y="1473822"/>
                  </a:cubicBezTo>
                  <a:cubicBezTo>
                    <a:pt x="2272750" y="1476254"/>
                    <a:pt x="2264238" y="1477470"/>
                    <a:pt x="2247214" y="1477470"/>
                  </a:cubicBezTo>
                  <a:cubicBezTo>
                    <a:pt x="2225326" y="1479902"/>
                    <a:pt x="2208909" y="1483550"/>
                    <a:pt x="2197965" y="1488414"/>
                  </a:cubicBezTo>
                  <a:cubicBezTo>
                    <a:pt x="2187021" y="1493279"/>
                    <a:pt x="2180333" y="1499359"/>
                    <a:pt x="2177901" y="1506655"/>
                  </a:cubicBezTo>
                  <a:cubicBezTo>
                    <a:pt x="2177901" y="1509087"/>
                    <a:pt x="2174253" y="1509087"/>
                    <a:pt x="2166956" y="1506655"/>
                  </a:cubicBezTo>
                  <a:lnTo>
                    <a:pt x="2156012" y="1506655"/>
                  </a:lnTo>
                  <a:cubicBezTo>
                    <a:pt x="2146284" y="1506655"/>
                    <a:pt x="2138988" y="1505439"/>
                    <a:pt x="2134124" y="1503007"/>
                  </a:cubicBezTo>
                  <a:cubicBezTo>
                    <a:pt x="2131692" y="1503007"/>
                    <a:pt x="2127436" y="1501183"/>
                    <a:pt x="2121355" y="1497535"/>
                  </a:cubicBezTo>
                  <a:cubicBezTo>
                    <a:pt x="2115275" y="1493887"/>
                    <a:pt x="2112235" y="1490847"/>
                    <a:pt x="2112235" y="1488414"/>
                  </a:cubicBezTo>
                  <a:lnTo>
                    <a:pt x="2083051" y="1481118"/>
                  </a:lnTo>
                  <a:cubicBezTo>
                    <a:pt x="2080619" y="1473822"/>
                    <a:pt x="2067242" y="1467742"/>
                    <a:pt x="2042922" y="1462878"/>
                  </a:cubicBezTo>
                  <a:cubicBezTo>
                    <a:pt x="2013737" y="1445854"/>
                    <a:pt x="1999145" y="1436125"/>
                    <a:pt x="1999145" y="1433693"/>
                  </a:cubicBezTo>
                  <a:cubicBezTo>
                    <a:pt x="1996713" y="1426397"/>
                    <a:pt x="1989417" y="1422749"/>
                    <a:pt x="1977256" y="1422749"/>
                  </a:cubicBezTo>
                  <a:cubicBezTo>
                    <a:pt x="1969960" y="1422749"/>
                    <a:pt x="1959624" y="1423357"/>
                    <a:pt x="1946248" y="1424573"/>
                  </a:cubicBezTo>
                  <a:cubicBezTo>
                    <a:pt x="1932871" y="1425789"/>
                    <a:pt x="1924967" y="1422749"/>
                    <a:pt x="1922535" y="1415453"/>
                  </a:cubicBezTo>
                  <a:lnTo>
                    <a:pt x="1926087" y="1401245"/>
                  </a:lnTo>
                  <a:lnTo>
                    <a:pt x="1923447" y="1402685"/>
                  </a:lnTo>
                  <a:cubicBezTo>
                    <a:pt x="1919191" y="1405117"/>
                    <a:pt x="1914023" y="1408157"/>
                    <a:pt x="1907943" y="1411805"/>
                  </a:cubicBezTo>
                  <a:cubicBezTo>
                    <a:pt x="1895783" y="1419101"/>
                    <a:pt x="1887271" y="1425181"/>
                    <a:pt x="1882407" y="1430045"/>
                  </a:cubicBezTo>
                  <a:lnTo>
                    <a:pt x="1871462" y="1437341"/>
                  </a:lnTo>
                  <a:cubicBezTo>
                    <a:pt x="1873894" y="1432477"/>
                    <a:pt x="1872678" y="1428829"/>
                    <a:pt x="1867814" y="1426397"/>
                  </a:cubicBezTo>
                  <a:lnTo>
                    <a:pt x="1860518" y="1451934"/>
                  </a:lnTo>
                  <a:lnTo>
                    <a:pt x="1853222" y="1451934"/>
                  </a:lnTo>
                  <a:cubicBezTo>
                    <a:pt x="1853222" y="1454366"/>
                    <a:pt x="1850790" y="1455582"/>
                    <a:pt x="1845926" y="1455582"/>
                  </a:cubicBezTo>
                  <a:cubicBezTo>
                    <a:pt x="1833766" y="1460446"/>
                    <a:pt x="1826469" y="1465310"/>
                    <a:pt x="1824037" y="1470174"/>
                  </a:cubicBezTo>
                  <a:lnTo>
                    <a:pt x="1824037" y="1477470"/>
                  </a:lnTo>
                  <a:lnTo>
                    <a:pt x="1820389" y="1484766"/>
                  </a:lnTo>
                  <a:lnTo>
                    <a:pt x="1816741" y="1488414"/>
                  </a:lnTo>
                  <a:lnTo>
                    <a:pt x="1813093" y="1503007"/>
                  </a:lnTo>
                  <a:cubicBezTo>
                    <a:pt x="1805797" y="1503007"/>
                    <a:pt x="1802149" y="1505439"/>
                    <a:pt x="1802149" y="1510303"/>
                  </a:cubicBezTo>
                  <a:cubicBezTo>
                    <a:pt x="1789989" y="1527327"/>
                    <a:pt x="1782693" y="1535839"/>
                    <a:pt x="1780260" y="1535839"/>
                  </a:cubicBezTo>
                  <a:cubicBezTo>
                    <a:pt x="1775396" y="1538272"/>
                    <a:pt x="1771748" y="1541920"/>
                    <a:pt x="1769316" y="1546784"/>
                  </a:cubicBezTo>
                  <a:cubicBezTo>
                    <a:pt x="1764452" y="1546784"/>
                    <a:pt x="1762020" y="1550432"/>
                    <a:pt x="1762020" y="1557728"/>
                  </a:cubicBezTo>
                  <a:lnTo>
                    <a:pt x="1754724" y="1554080"/>
                  </a:lnTo>
                  <a:lnTo>
                    <a:pt x="1751076" y="1565024"/>
                  </a:lnTo>
                  <a:cubicBezTo>
                    <a:pt x="1748644" y="1565024"/>
                    <a:pt x="1746820" y="1566848"/>
                    <a:pt x="1745604" y="1570496"/>
                  </a:cubicBezTo>
                  <a:cubicBezTo>
                    <a:pt x="1744388" y="1574144"/>
                    <a:pt x="1744996" y="1577185"/>
                    <a:pt x="1747428" y="1579616"/>
                  </a:cubicBezTo>
                  <a:cubicBezTo>
                    <a:pt x="1744996" y="1584481"/>
                    <a:pt x="1742564" y="1586912"/>
                    <a:pt x="1740132" y="1586912"/>
                  </a:cubicBezTo>
                  <a:lnTo>
                    <a:pt x="1740132" y="1590560"/>
                  </a:lnTo>
                  <a:cubicBezTo>
                    <a:pt x="1732835" y="1590560"/>
                    <a:pt x="1727971" y="1592993"/>
                    <a:pt x="1725539" y="1597857"/>
                  </a:cubicBezTo>
                  <a:cubicBezTo>
                    <a:pt x="1720675" y="1600289"/>
                    <a:pt x="1717027" y="1603937"/>
                    <a:pt x="1714595" y="1608801"/>
                  </a:cubicBezTo>
                  <a:cubicBezTo>
                    <a:pt x="1714595" y="1613665"/>
                    <a:pt x="1713379" y="1616097"/>
                    <a:pt x="1710947" y="1616097"/>
                  </a:cubicBezTo>
                  <a:cubicBezTo>
                    <a:pt x="1706083" y="1613665"/>
                    <a:pt x="1701219" y="1614881"/>
                    <a:pt x="1696355" y="1619745"/>
                  </a:cubicBezTo>
                  <a:lnTo>
                    <a:pt x="1689059" y="1623393"/>
                  </a:lnTo>
                  <a:cubicBezTo>
                    <a:pt x="1686626" y="1625825"/>
                    <a:pt x="1684802" y="1627041"/>
                    <a:pt x="1683586" y="1627041"/>
                  </a:cubicBezTo>
                  <a:cubicBezTo>
                    <a:pt x="1682370" y="1627041"/>
                    <a:pt x="1682978" y="1625825"/>
                    <a:pt x="1685410" y="1623393"/>
                  </a:cubicBezTo>
                  <a:lnTo>
                    <a:pt x="1689059" y="1616097"/>
                  </a:lnTo>
                  <a:lnTo>
                    <a:pt x="1688190" y="1615228"/>
                  </a:lnTo>
                  <a:lnTo>
                    <a:pt x="1680850" y="1619745"/>
                  </a:lnTo>
                  <a:cubicBezTo>
                    <a:pt x="1677810" y="1623393"/>
                    <a:pt x="1675682" y="1628257"/>
                    <a:pt x="1674466" y="1634337"/>
                  </a:cubicBezTo>
                  <a:cubicBezTo>
                    <a:pt x="1675682" y="1636770"/>
                    <a:pt x="1675986" y="1639354"/>
                    <a:pt x="1675378" y="1642090"/>
                  </a:cubicBezTo>
                  <a:lnTo>
                    <a:pt x="1671778" y="1648930"/>
                  </a:lnTo>
                  <a:lnTo>
                    <a:pt x="1678114" y="1648930"/>
                  </a:lnTo>
                  <a:cubicBezTo>
                    <a:pt x="1680546" y="1648930"/>
                    <a:pt x="1681154" y="1649538"/>
                    <a:pt x="1679938" y="1650754"/>
                  </a:cubicBezTo>
                  <a:cubicBezTo>
                    <a:pt x="1678722" y="1651970"/>
                    <a:pt x="1676898" y="1655010"/>
                    <a:pt x="1674466" y="1659874"/>
                  </a:cubicBezTo>
                  <a:cubicBezTo>
                    <a:pt x="1667170" y="1664738"/>
                    <a:pt x="1664130" y="1665954"/>
                    <a:pt x="1665346" y="1663522"/>
                  </a:cubicBezTo>
                  <a:cubicBezTo>
                    <a:pt x="1666562" y="1661090"/>
                    <a:pt x="1667170" y="1658658"/>
                    <a:pt x="1667170" y="1656226"/>
                  </a:cubicBezTo>
                  <a:lnTo>
                    <a:pt x="1670242" y="1651310"/>
                  </a:lnTo>
                  <a:lnTo>
                    <a:pt x="1667398" y="1654060"/>
                  </a:lnTo>
                  <a:cubicBezTo>
                    <a:pt x="1664206" y="1656112"/>
                    <a:pt x="1661698" y="1654402"/>
                    <a:pt x="1659874" y="1648930"/>
                  </a:cubicBezTo>
                  <a:lnTo>
                    <a:pt x="1670818" y="1641634"/>
                  </a:lnTo>
                  <a:lnTo>
                    <a:pt x="1667170" y="1641634"/>
                  </a:lnTo>
                  <a:cubicBezTo>
                    <a:pt x="1662306" y="1644066"/>
                    <a:pt x="1658658" y="1644066"/>
                    <a:pt x="1656226" y="1641634"/>
                  </a:cubicBezTo>
                  <a:lnTo>
                    <a:pt x="1656226" y="1648930"/>
                  </a:lnTo>
                  <a:lnTo>
                    <a:pt x="1652578" y="1667170"/>
                  </a:lnTo>
                  <a:cubicBezTo>
                    <a:pt x="1647714" y="1664738"/>
                    <a:pt x="1645282" y="1661090"/>
                    <a:pt x="1645282" y="1656226"/>
                  </a:cubicBezTo>
                  <a:cubicBezTo>
                    <a:pt x="1645282" y="1661090"/>
                    <a:pt x="1642850" y="1663522"/>
                    <a:pt x="1637986" y="1663522"/>
                  </a:cubicBezTo>
                  <a:cubicBezTo>
                    <a:pt x="1635553" y="1665954"/>
                    <a:pt x="1631905" y="1668386"/>
                    <a:pt x="1627041" y="1670818"/>
                  </a:cubicBezTo>
                  <a:cubicBezTo>
                    <a:pt x="1631905" y="1673250"/>
                    <a:pt x="1633122" y="1676898"/>
                    <a:pt x="1630689" y="1681762"/>
                  </a:cubicBezTo>
                  <a:cubicBezTo>
                    <a:pt x="1625825" y="1686627"/>
                    <a:pt x="1628257" y="1686627"/>
                    <a:pt x="1637986" y="1681762"/>
                  </a:cubicBezTo>
                  <a:cubicBezTo>
                    <a:pt x="1640418" y="1684195"/>
                    <a:pt x="1644066" y="1685411"/>
                    <a:pt x="1648930" y="1685411"/>
                  </a:cubicBezTo>
                  <a:cubicBezTo>
                    <a:pt x="1653794" y="1685411"/>
                    <a:pt x="1659266" y="1684803"/>
                    <a:pt x="1665346" y="1683586"/>
                  </a:cubicBezTo>
                  <a:lnTo>
                    <a:pt x="1667170" y="1683089"/>
                  </a:lnTo>
                  <a:lnTo>
                    <a:pt x="1667170" y="1692707"/>
                  </a:lnTo>
                  <a:lnTo>
                    <a:pt x="1681762" y="1696355"/>
                  </a:lnTo>
                  <a:cubicBezTo>
                    <a:pt x="1703651" y="1693923"/>
                    <a:pt x="1713379" y="1693923"/>
                    <a:pt x="1710947" y="1696355"/>
                  </a:cubicBezTo>
                  <a:cubicBezTo>
                    <a:pt x="1701219" y="1696355"/>
                    <a:pt x="1695747" y="1697571"/>
                    <a:pt x="1694531" y="1700003"/>
                  </a:cubicBezTo>
                  <a:cubicBezTo>
                    <a:pt x="1693315" y="1702435"/>
                    <a:pt x="1697571" y="1702435"/>
                    <a:pt x="1707299" y="1700003"/>
                  </a:cubicBezTo>
                  <a:cubicBezTo>
                    <a:pt x="1712163" y="1702435"/>
                    <a:pt x="1721283" y="1703043"/>
                    <a:pt x="1734659" y="1701827"/>
                  </a:cubicBezTo>
                  <a:cubicBezTo>
                    <a:pt x="1748036" y="1700611"/>
                    <a:pt x="1755940" y="1700003"/>
                    <a:pt x="1758372" y="1700003"/>
                  </a:cubicBezTo>
                  <a:lnTo>
                    <a:pt x="1747428" y="1703651"/>
                  </a:lnTo>
                  <a:cubicBezTo>
                    <a:pt x="1740132" y="1706083"/>
                    <a:pt x="1737700" y="1708515"/>
                    <a:pt x="1740132" y="1710947"/>
                  </a:cubicBezTo>
                  <a:lnTo>
                    <a:pt x="1736483" y="1714595"/>
                  </a:lnTo>
                  <a:lnTo>
                    <a:pt x="1729187" y="1721891"/>
                  </a:lnTo>
                  <a:lnTo>
                    <a:pt x="1721891" y="1721891"/>
                  </a:lnTo>
                  <a:cubicBezTo>
                    <a:pt x="1721891" y="1726755"/>
                    <a:pt x="1731620" y="1726755"/>
                    <a:pt x="1751076" y="1721891"/>
                  </a:cubicBezTo>
                  <a:cubicBezTo>
                    <a:pt x="1758372" y="1717027"/>
                    <a:pt x="1764452" y="1715811"/>
                    <a:pt x="1769316" y="1718243"/>
                  </a:cubicBezTo>
                  <a:cubicBezTo>
                    <a:pt x="1762020" y="1725539"/>
                    <a:pt x="1752292" y="1730404"/>
                    <a:pt x="1740132" y="1732836"/>
                  </a:cubicBezTo>
                  <a:cubicBezTo>
                    <a:pt x="1735268" y="1735268"/>
                    <a:pt x="1731620" y="1737700"/>
                    <a:pt x="1729187" y="1740132"/>
                  </a:cubicBezTo>
                  <a:cubicBezTo>
                    <a:pt x="1726755" y="1742564"/>
                    <a:pt x="1729187" y="1742564"/>
                    <a:pt x="1736483" y="1740132"/>
                  </a:cubicBezTo>
                  <a:lnTo>
                    <a:pt x="1747428" y="1743780"/>
                  </a:lnTo>
                  <a:lnTo>
                    <a:pt x="1762020" y="1740132"/>
                  </a:lnTo>
                  <a:cubicBezTo>
                    <a:pt x="1764452" y="1740132"/>
                    <a:pt x="1767492" y="1741348"/>
                    <a:pt x="1771140" y="1743780"/>
                  </a:cubicBezTo>
                  <a:cubicBezTo>
                    <a:pt x="1774788" y="1746212"/>
                    <a:pt x="1774180" y="1747428"/>
                    <a:pt x="1769316" y="1747428"/>
                  </a:cubicBezTo>
                  <a:lnTo>
                    <a:pt x="1765668" y="1762020"/>
                  </a:lnTo>
                  <a:cubicBezTo>
                    <a:pt x="1768100" y="1764452"/>
                    <a:pt x="1772964" y="1763236"/>
                    <a:pt x="1780260" y="1758372"/>
                  </a:cubicBezTo>
                  <a:lnTo>
                    <a:pt x="1791205" y="1762020"/>
                  </a:lnTo>
                  <a:lnTo>
                    <a:pt x="1802149" y="1765668"/>
                  </a:lnTo>
                  <a:cubicBezTo>
                    <a:pt x="1807013" y="1765668"/>
                    <a:pt x="1804581" y="1768100"/>
                    <a:pt x="1794853" y="1772964"/>
                  </a:cubicBezTo>
                  <a:cubicBezTo>
                    <a:pt x="1787557" y="1768100"/>
                    <a:pt x="1783908" y="1769316"/>
                    <a:pt x="1783908" y="1776613"/>
                  </a:cubicBezTo>
                  <a:lnTo>
                    <a:pt x="1780260" y="1776613"/>
                  </a:lnTo>
                  <a:cubicBezTo>
                    <a:pt x="1777828" y="1779045"/>
                    <a:pt x="1777828" y="1781477"/>
                    <a:pt x="1780260" y="1783909"/>
                  </a:cubicBezTo>
                  <a:cubicBezTo>
                    <a:pt x="1782693" y="1786341"/>
                    <a:pt x="1785124" y="1788773"/>
                    <a:pt x="1787557" y="1791205"/>
                  </a:cubicBezTo>
                  <a:cubicBezTo>
                    <a:pt x="1787557" y="1786341"/>
                    <a:pt x="1788165" y="1784517"/>
                    <a:pt x="1789381" y="1785733"/>
                  </a:cubicBezTo>
                  <a:cubicBezTo>
                    <a:pt x="1790597" y="1786949"/>
                    <a:pt x="1791205" y="1788773"/>
                    <a:pt x="1791205" y="1791205"/>
                  </a:cubicBezTo>
                  <a:lnTo>
                    <a:pt x="1783908" y="1802149"/>
                  </a:lnTo>
                  <a:cubicBezTo>
                    <a:pt x="1779045" y="1802149"/>
                    <a:pt x="1770532" y="1804581"/>
                    <a:pt x="1758372" y="1809445"/>
                  </a:cubicBezTo>
                  <a:cubicBezTo>
                    <a:pt x="1755940" y="1814309"/>
                    <a:pt x="1757156" y="1817957"/>
                    <a:pt x="1762020" y="1820389"/>
                  </a:cubicBezTo>
                  <a:lnTo>
                    <a:pt x="1751076" y="1867814"/>
                  </a:lnTo>
                  <a:lnTo>
                    <a:pt x="1729187" y="1882407"/>
                  </a:lnTo>
                  <a:cubicBezTo>
                    <a:pt x="1729187" y="1887271"/>
                    <a:pt x="1733444" y="1889703"/>
                    <a:pt x="1741956" y="1889703"/>
                  </a:cubicBezTo>
                  <a:cubicBezTo>
                    <a:pt x="1750468" y="1889703"/>
                    <a:pt x="1755940" y="1890919"/>
                    <a:pt x="1758372" y="1893351"/>
                  </a:cubicBezTo>
                  <a:lnTo>
                    <a:pt x="1757046" y="1898657"/>
                  </a:lnTo>
                  <a:lnTo>
                    <a:pt x="1754724" y="1900647"/>
                  </a:lnTo>
                  <a:lnTo>
                    <a:pt x="1754724" y="1907943"/>
                  </a:lnTo>
                  <a:cubicBezTo>
                    <a:pt x="1747428" y="1907943"/>
                    <a:pt x="1743780" y="1910375"/>
                    <a:pt x="1743780" y="1915239"/>
                  </a:cubicBezTo>
                  <a:cubicBezTo>
                    <a:pt x="1746212" y="1920103"/>
                    <a:pt x="1746820" y="1924360"/>
                    <a:pt x="1745604" y="1928008"/>
                  </a:cubicBezTo>
                  <a:cubicBezTo>
                    <a:pt x="1744388" y="1931656"/>
                    <a:pt x="1742564" y="1933480"/>
                    <a:pt x="1740132" y="1933480"/>
                  </a:cubicBezTo>
                  <a:cubicBezTo>
                    <a:pt x="1740132" y="1935912"/>
                    <a:pt x="1742564" y="1937736"/>
                    <a:pt x="1747428" y="1938952"/>
                  </a:cubicBezTo>
                  <a:cubicBezTo>
                    <a:pt x="1752292" y="1940168"/>
                    <a:pt x="1755940" y="1940776"/>
                    <a:pt x="1758372" y="1940776"/>
                  </a:cubicBezTo>
                  <a:cubicBezTo>
                    <a:pt x="1763236" y="1940776"/>
                    <a:pt x="1769924" y="1940776"/>
                    <a:pt x="1778436" y="1940776"/>
                  </a:cubicBezTo>
                  <a:cubicBezTo>
                    <a:pt x="1786949" y="1940776"/>
                    <a:pt x="1792421" y="1938344"/>
                    <a:pt x="1794853" y="1933480"/>
                  </a:cubicBezTo>
                  <a:cubicBezTo>
                    <a:pt x="1799717" y="1933480"/>
                    <a:pt x="1803365" y="1932264"/>
                    <a:pt x="1805797" y="1929832"/>
                  </a:cubicBezTo>
                  <a:cubicBezTo>
                    <a:pt x="1808229" y="1927400"/>
                    <a:pt x="1809445" y="1923751"/>
                    <a:pt x="1809445" y="1918888"/>
                  </a:cubicBezTo>
                  <a:cubicBezTo>
                    <a:pt x="1807013" y="1911591"/>
                    <a:pt x="1808229" y="1909159"/>
                    <a:pt x="1813093" y="1911591"/>
                  </a:cubicBezTo>
                  <a:cubicBezTo>
                    <a:pt x="1817957" y="1914023"/>
                    <a:pt x="1817957" y="1912807"/>
                    <a:pt x="1813093" y="1907943"/>
                  </a:cubicBezTo>
                  <a:lnTo>
                    <a:pt x="1820389" y="1907943"/>
                  </a:lnTo>
                  <a:lnTo>
                    <a:pt x="1838630" y="1907943"/>
                  </a:lnTo>
                  <a:cubicBezTo>
                    <a:pt x="1843494" y="1903079"/>
                    <a:pt x="1850790" y="1899431"/>
                    <a:pt x="1860518" y="1896999"/>
                  </a:cubicBezTo>
                  <a:cubicBezTo>
                    <a:pt x="1870246" y="1892135"/>
                    <a:pt x="1876326" y="1887271"/>
                    <a:pt x="1878759" y="1882407"/>
                  </a:cubicBezTo>
                  <a:lnTo>
                    <a:pt x="1896999" y="1871463"/>
                  </a:lnTo>
                  <a:cubicBezTo>
                    <a:pt x="1894567" y="1876326"/>
                    <a:pt x="1895783" y="1878759"/>
                    <a:pt x="1900647" y="1878759"/>
                  </a:cubicBezTo>
                  <a:lnTo>
                    <a:pt x="1896999" y="1893351"/>
                  </a:lnTo>
                  <a:lnTo>
                    <a:pt x="1896999" y="1900647"/>
                  </a:lnTo>
                  <a:cubicBezTo>
                    <a:pt x="1889703" y="1903079"/>
                    <a:pt x="1886055" y="1905511"/>
                    <a:pt x="1886055" y="1907943"/>
                  </a:cubicBezTo>
                  <a:lnTo>
                    <a:pt x="1882407" y="1915239"/>
                  </a:lnTo>
                  <a:lnTo>
                    <a:pt x="1878759" y="1907943"/>
                  </a:lnTo>
                  <a:cubicBezTo>
                    <a:pt x="1873894" y="1905511"/>
                    <a:pt x="1866598" y="1905511"/>
                    <a:pt x="1856870" y="1907943"/>
                  </a:cubicBezTo>
                  <a:lnTo>
                    <a:pt x="1853222" y="1915239"/>
                  </a:lnTo>
                  <a:cubicBezTo>
                    <a:pt x="1858086" y="1917671"/>
                    <a:pt x="1859302" y="1922536"/>
                    <a:pt x="1856870" y="1929832"/>
                  </a:cubicBezTo>
                  <a:cubicBezTo>
                    <a:pt x="1852006" y="1927400"/>
                    <a:pt x="1849574" y="1928615"/>
                    <a:pt x="1849574" y="1933480"/>
                  </a:cubicBezTo>
                  <a:lnTo>
                    <a:pt x="1845926" y="1937128"/>
                  </a:lnTo>
                  <a:lnTo>
                    <a:pt x="1842278" y="1940776"/>
                  </a:lnTo>
                  <a:cubicBezTo>
                    <a:pt x="1839846" y="1945640"/>
                    <a:pt x="1836197" y="1945640"/>
                    <a:pt x="1831333" y="1940776"/>
                  </a:cubicBezTo>
                  <a:lnTo>
                    <a:pt x="1831333" y="1948072"/>
                  </a:lnTo>
                  <a:cubicBezTo>
                    <a:pt x="1828901" y="1952936"/>
                    <a:pt x="1826469" y="1951720"/>
                    <a:pt x="1824037" y="1944424"/>
                  </a:cubicBezTo>
                  <a:lnTo>
                    <a:pt x="1820389" y="1944424"/>
                  </a:lnTo>
                  <a:cubicBezTo>
                    <a:pt x="1815525" y="1939560"/>
                    <a:pt x="1813093" y="1937128"/>
                    <a:pt x="1813093" y="1937128"/>
                  </a:cubicBezTo>
                  <a:cubicBezTo>
                    <a:pt x="1810661" y="1937128"/>
                    <a:pt x="1804581" y="1945640"/>
                    <a:pt x="1794853" y="1962664"/>
                  </a:cubicBezTo>
                  <a:lnTo>
                    <a:pt x="1787557" y="1980905"/>
                  </a:lnTo>
                  <a:lnTo>
                    <a:pt x="1769316" y="1966312"/>
                  </a:lnTo>
                  <a:cubicBezTo>
                    <a:pt x="1764452" y="1966312"/>
                    <a:pt x="1759588" y="1962664"/>
                    <a:pt x="1754724" y="1955368"/>
                  </a:cubicBezTo>
                  <a:cubicBezTo>
                    <a:pt x="1752292" y="1950504"/>
                    <a:pt x="1737700" y="1940776"/>
                    <a:pt x="1710947" y="1926184"/>
                  </a:cubicBezTo>
                  <a:lnTo>
                    <a:pt x="1710947" y="1937128"/>
                  </a:lnTo>
                  <a:lnTo>
                    <a:pt x="1703651" y="1940776"/>
                  </a:lnTo>
                  <a:cubicBezTo>
                    <a:pt x="1698787" y="1945640"/>
                    <a:pt x="1687843" y="1945640"/>
                    <a:pt x="1670818" y="1940776"/>
                  </a:cubicBezTo>
                  <a:cubicBezTo>
                    <a:pt x="1663522" y="1943208"/>
                    <a:pt x="1656834" y="1943816"/>
                    <a:pt x="1650754" y="1942600"/>
                  </a:cubicBezTo>
                  <a:cubicBezTo>
                    <a:pt x="1644674" y="1941384"/>
                    <a:pt x="1639201" y="1941992"/>
                    <a:pt x="1634337" y="1944424"/>
                  </a:cubicBezTo>
                  <a:cubicBezTo>
                    <a:pt x="1622177" y="1946856"/>
                    <a:pt x="1602721" y="1946856"/>
                    <a:pt x="1575968" y="1944424"/>
                  </a:cubicBezTo>
                  <a:cubicBezTo>
                    <a:pt x="1575968" y="1941992"/>
                    <a:pt x="1573536" y="1940776"/>
                    <a:pt x="1568672" y="1940776"/>
                  </a:cubicBezTo>
                  <a:cubicBezTo>
                    <a:pt x="1556512" y="1940776"/>
                    <a:pt x="1543136" y="1948072"/>
                    <a:pt x="1528543" y="1962664"/>
                  </a:cubicBezTo>
                  <a:lnTo>
                    <a:pt x="1503007" y="1969961"/>
                  </a:lnTo>
                  <a:lnTo>
                    <a:pt x="1503007" y="1962664"/>
                  </a:lnTo>
                  <a:cubicBezTo>
                    <a:pt x="1503007" y="1965096"/>
                    <a:pt x="1504223" y="1965704"/>
                    <a:pt x="1506655" y="1964488"/>
                  </a:cubicBezTo>
                  <a:cubicBezTo>
                    <a:pt x="1509087" y="1963272"/>
                    <a:pt x="1511519" y="1962664"/>
                    <a:pt x="1513951" y="1962664"/>
                  </a:cubicBezTo>
                  <a:lnTo>
                    <a:pt x="1532191" y="1948072"/>
                  </a:lnTo>
                  <a:cubicBezTo>
                    <a:pt x="1534623" y="1948072"/>
                    <a:pt x="1537055" y="1946856"/>
                    <a:pt x="1539488" y="1944424"/>
                  </a:cubicBezTo>
                  <a:cubicBezTo>
                    <a:pt x="1541920" y="1941992"/>
                    <a:pt x="1544352" y="1941992"/>
                    <a:pt x="1546784" y="1944424"/>
                  </a:cubicBezTo>
                  <a:cubicBezTo>
                    <a:pt x="1549216" y="1939560"/>
                    <a:pt x="1548000" y="1937128"/>
                    <a:pt x="1543136" y="1937128"/>
                  </a:cubicBezTo>
                  <a:cubicBezTo>
                    <a:pt x="1535840" y="1939560"/>
                    <a:pt x="1529759" y="1939560"/>
                    <a:pt x="1524895" y="1937128"/>
                  </a:cubicBezTo>
                  <a:cubicBezTo>
                    <a:pt x="1524895" y="1941992"/>
                    <a:pt x="1522463" y="1944424"/>
                    <a:pt x="1517599" y="1944424"/>
                  </a:cubicBezTo>
                  <a:lnTo>
                    <a:pt x="1517599" y="1937128"/>
                  </a:lnTo>
                  <a:cubicBezTo>
                    <a:pt x="1522463" y="1937128"/>
                    <a:pt x="1526111" y="1935912"/>
                    <a:pt x="1528543" y="1933480"/>
                  </a:cubicBezTo>
                  <a:lnTo>
                    <a:pt x="1521247" y="1933480"/>
                  </a:lnTo>
                  <a:lnTo>
                    <a:pt x="1506655" y="1929832"/>
                  </a:lnTo>
                  <a:cubicBezTo>
                    <a:pt x="1501791" y="1927400"/>
                    <a:pt x="1497535" y="1927400"/>
                    <a:pt x="1493887" y="1929832"/>
                  </a:cubicBezTo>
                  <a:cubicBezTo>
                    <a:pt x="1490239" y="1932264"/>
                    <a:pt x="1487198" y="1932264"/>
                    <a:pt x="1484766" y="1929832"/>
                  </a:cubicBezTo>
                  <a:cubicBezTo>
                    <a:pt x="1482334" y="1934696"/>
                    <a:pt x="1478686" y="1937128"/>
                    <a:pt x="1473822" y="1937128"/>
                  </a:cubicBezTo>
                  <a:cubicBezTo>
                    <a:pt x="1473822" y="1939560"/>
                    <a:pt x="1467742" y="1940776"/>
                    <a:pt x="1455582" y="1940776"/>
                  </a:cubicBezTo>
                  <a:cubicBezTo>
                    <a:pt x="1450718" y="1940776"/>
                    <a:pt x="1448286" y="1943208"/>
                    <a:pt x="1448286" y="1948072"/>
                  </a:cubicBezTo>
                  <a:cubicBezTo>
                    <a:pt x="1445854" y="1945640"/>
                    <a:pt x="1443421" y="1946856"/>
                    <a:pt x="1440990" y="1951720"/>
                  </a:cubicBezTo>
                  <a:cubicBezTo>
                    <a:pt x="1443421" y="1946856"/>
                    <a:pt x="1445854" y="1943208"/>
                    <a:pt x="1448286" y="1940776"/>
                  </a:cubicBezTo>
                  <a:cubicBezTo>
                    <a:pt x="1455582" y="1938344"/>
                    <a:pt x="1457406" y="1937128"/>
                    <a:pt x="1453758" y="1937128"/>
                  </a:cubicBezTo>
                  <a:cubicBezTo>
                    <a:pt x="1450110" y="1937128"/>
                    <a:pt x="1447070" y="1937128"/>
                    <a:pt x="1444638" y="1937128"/>
                  </a:cubicBezTo>
                  <a:cubicBezTo>
                    <a:pt x="1422749" y="1946856"/>
                    <a:pt x="1409373" y="1955368"/>
                    <a:pt x="1404509" y="1962664"/>
                  </a:cubicBezTo>
                  <a:lnTo>
                    <a:pt x="1400861" y="1962664"/>
                  </a:lnTo>
                  <a:cubicBezTo>
                    <a:pt x="1393564" y="1962664"/>
                    <a:pt x="1385052" y="1966312"/>
                    <a:pt x="1375324" y="1973609"/>
                  </a:cubicBezTo>
                  <a:cubicBezTo>
                    <a:pt x="1372892" y="1971176"/>
                    <a:pt x="1369852" y="1972392"/>
                    <a:pt x="1366204" y="1977257"/>
                  </a:cubicBezTo>
                  <a:cubicBezTo>
                    <a:pt x="1362556" y="1982121"/>
                    <a:pt x="1360732" y="1985769"/>
                    <a:pt x="1360732" y="1988201"/>
                  </a:cubicBezTo>
                  <a:lnTo>
                    <a:pt x="1353436" y="2002793"/>
                  </a:lnTo>
                  <a:cubicBezTo>
                    <a:pt x="1348572" y="2002793"/>
                    <a:pt x="1344924" y="2005225"/>
                    <a:pt x="1342491" y="2010089"/>
                  </a:cubicBezTo>
                  <a:cubicBezTo>
                    <a:pt x="1342491" y="2014953"/>
                    <a:pt x="1341275" y="2016169"/>
                    <a:pt x="1338843" y="2013737"/>
                  </a:cubicBezTo>
                  <a:lnTo>
                    <a:pt x="1335195" y="2017385"/>
                  </a:lnTo>
                  <a:lnTo>
                    <a:pt x="1335195" y="2028330"/>
                  </a:lnTo>
                  <a:cubicBezTo>
                    <a:pt x="1330331" y="2028330"/>
                    <a:pt x="1327899" y="2030762"/>
                    <a:pt x="1327899" y="2035626"/>
                  </a:cubicBezTo>
                  <a:cubicBezTo>
                    <a:pt x="1318171" y="2040490"/>
                    <a:pt x="1312091" y="2045354"/>
                    <a:pt x="1309659" y="2050218"/>
                  </a:cubicBezTo>
                  <a:cubicBezTo>
                    <a:pt x="1309659" y="2045354"/>
                    <a:pt x="1309051" y="2042922"/>
                    <a:pt x="1307835" y="2042922"/>
                  </a:cubicBezTo>
                  <a:cubicBezTo>
                    <a:pt x="1306619" y="2042922"/>
                    <a:pt x="1303579" y="2044138"/>
                    <a:pt x="1298715" y="2046570"/>
                  </a:cubicBezTo>
                  <a:cubicBezTo>
                    <a:pt x="1301147" y="2044138"/>
                    <a:pt x="1302363" y="2042922"/>
                    <a:pt x="1302363" y="2042922"/>
                  </a:cubicBezTo>
                  <a:lnTo>
                    <a:pt x="1309659" y="2031978"/>
                  </a:lnTo>
                  <a:cubicBezTo>
                    <a:pt x="1309659" y="2024682"/>
                    <a:pt x="1313307" y="2019817"/>
                    <a:pt x="1320603" y="2017385"/>
                  </a:cubicBezTo>
                  <a:cubicBezTo>
                    <a:pt x="1330331" y="2010089"/>
                    <a:pt x="1335803" y="2004009"/>
                    <a:pt x="1337019" y="1999145"/>
                  </a:cubicBezTo>
                  <a:cubicBezTo>
                    <a:pt x="1338235" y="1994281"/>
                    <a:pt x="1335195" y="1995497"/>
                    <a:pt x="1327899" y="2002793"/>
                  </a:cubicBezTo>
                  <a:lnTo>
                    <a:pt x="1309659" y="2013737"/>
                  </a:lnTo>
                  <a:lnTo>
                    <a:pt x="1291418" y="2021034"/>
                  </a:lnTo>
                  <a:cubicBezTo>
                    <a:pt x="1286554" y="2023465"/>
                    <a:pt x="1279866" y="2027722"/>
                    <a:pt x="1271354" y="2033802"/>
                  </a:cubicBezTo>
                  <a:cubicBezTo>
                    <a:pt x="1262842" y="2039882"/>
                    <a:pt x="1254938" y="2044138"/>
                    <a:pt x="1247642" y="2046570"/>
                  </a:cubicBezTo>
                  <a:cubicBezTo>
                    <a:pt x="1216025" y="2066027"/>
                    <a:pt x="1197785" y="2078187"/>
                    <a:pt x="1192920" y="2083051"/>
                  </a:cubicBezTo>
                  <a:cubicBezTo>
                    <a:pt x="1183192" y="2092779"/>
                    <a:pt x="1174680" y="2101291"/>
                    <a:pt x="1167384" y="2108587"/>
                  </a:cubicBezTo>
                  <a:cubicBezTo>
                    <a:pt x="1164952" y="2111019"/>
                    <a:pt x="1161912" y="2113451"/>
                    <a:pt x="1158264" y="2115883"/>
                  </a:cubicBezTo>
                  <a:cubicBezTo>
                    <a:pt x="1154616" y="2118315"/>
                    <a:pt x="1151575" y="2118315"/>
                    <a:pt x="1149144" y="2115883"/>
                  </a:cubicBezTo>
                  <a:cubicBezTo>
                    <a:pt x="1146712" y="2120748"/>
                    <a:pt x="1143063" y="2123180"/>
                    <a:pt x="1138199" y="2123180"/>
                  </a:cubicBezTo>
                  <a:lnTo>
                    <a:pt x="1138199" y="2130476"/>
                  </a:lnTo>
                  <a:cubicBezTo>
                    <a:pt x="1130903" y="2132908"/>
                    <a:pt x="1129687" y="2135340"/>
                    <a:pt x="1134551" y="2137772"/>
                  </a:cubicBezTo>
                  <a:cubicBezTo>
                    <a:pt x="1144279" y="2135340"/>
                    <a:pt x="1147927" y="2135948"/>
                    <a:pt x="1145495" y="2139596"/>
                  </a:cubicBezTo>
                  <a:cubicBezTo>
                    <a:pt x="1143063" y="2143244"/>
                    <a:pt x="1138199" y="2146284"/>
                    <a:pt x="1130903" y="2148716"/>
                  </a:cubicBezTo>
                  <a:cubicBezTo>
                    <a:pt x="1128471" y="2148716"/>
                    <a:pt x="1126039" y="2149932"/>
                    <a:pt x="1123607" y="2152364"/>
                  </a:cubicBezTo>
                  <a:cubicBezTo>
                    <a:pt x="1121175" y="2154796"/>
                    <a:pt x="1118743" y="2154796"/>
                    <a:pt x="1116311" y="2152364"/>
                  </a:cubicBezTo>
                  <a:lnTo>
                    <a:pt x="1123607" y="2148716"/>
                  </a:lnTo>
                  <a:cubicBezTo>
                    <a:pt x="1128471" y="2146284"/>
                    <a:pt x="1129687" y="2144460"/>
                    <a:pt x="1127255" y="2143244"/>
                  </a:cubicBezTo>
                  <a:cubicBezTo>
                    <a:pt x="1124823" y="2142028"/>
                    <a:pt x="1123607" y="2141420"/>
                    <a:pt x="1123607" y="2141420"/>
                  </a:cubicBezTo>
                  <a:lnTo>
                    <a:pt x="1068886" y="2152364"/>
                  </a:lnTo>
                  <a:lnTo>
                    <a:pt x="1036053" y="2177901"/>
                  </a:lnTo>
                  <a:cubicBezTo>
                    <a:pt x="1036053" y="2177901"/>
                    <a:pt x="1034229" y="2177901"/>
                    <a:pt x="1030581" y="2177901"/>
                  </a:cubicBezTo>
                  <a:cubicBezTo>
                    <a:pt x="1026933" y="2177901"/>
                    <a:pt x="1023893" y="2177901"/>
                    <a:pt x="1021461" y="2177901"/>
                  </a:cubicBezTo>
                  <a:cubicBezTo>
                    <a:pt x="1014165" y="2177901"/>
                    <a:pt x="1007477" y="2177901"/>
                    <a:pt x="1001396" y="2177901"/>
                  </a:cubicBezTo>
                  <a:cubicBezTo>
                    <a:pt x="995316" y="2177901"/>
                    <a:pt x="991060" y="2177901"/>
                    <a:pt x="988628" y="2177901"/>
                  </a:cubicBezTo>
                  <a:lnTo>
                    <a:pt x="970388" y="2174253"/>
                  </a:lnTo>
                  <a:cubicBezTo>
                    <a:pt x="970388" y="2169389"/>
                    <a:pt x="967956" y="2166956"/>
                    <a:pt x="963092" y="2166956"/>
                  </a:cubicBezTo>
                  <a:lnTo>
                    <a:pt x="955796" y="2152364"/>
                  </a:lnTo>
                  <a:lnTo>
                    <a:pt x="944851" y="2148716"/>
                  </a:lnTo>
                  <a:cubicBezTo>
                    <a:pt x="949715" y="2146284"/>
                    <a:pt x="948499" y="2145068"/>
                    <a:pt x="941203" y="2145068"/>
                  </a:cubicBezTo>
                  <a:cubicBezTo>
                    <a:pt x="938771" y="2140204"/>
                    <a:pt x="936339" y="2136556"/>
                    <a:pt x="933907" y="2134124"/>
                  </a:cubicBezTo>
                  <a:cubicBezTo>
                    <a:pt x="931475" y="2131692"/>
                    <a:pt x="929043" y="2130476"/>
                    <a:pt x="926611" y="2130476"/>
                  </a:cubicBezTo>
                  <a:cubicBezTo>
                    <a:pt x="916883" y="2135340"/>
                    <a:pt x="914451" y="2135340"/>
                    <a:pt x="919315" y="2130476"/>
                  </a:cubicBezTo>
                  <a:lnTo>
                    <a:pt x="904723" y="2123180"/>
                  </a:lnTo>
                  <a:cubicBezTo>
                    <a:pt x="902291" y="2120748"/>
                    <a:pt x="898034" y="2117707"/>
                    <a:pt x="891954" y="2114059"/>
                  </a:cubicBezTo>
                  <a:cubicBezTo>
                    <a:pt x="885874" y="2110411"/>
                    <a:pt x="881618" y="2107371"/>
                    <a:pt x="879186" y="2104939"/>
                  </a:cubicBezTo>
                  <a:cubicBezTo>
                    <a:pt x="874322" y="2100075"/>
                    <a:pt x="868850" y="2093995"/>
                    <a:pt x="862770" y="2086699"/>
                  </a:cubicBezTo>
                  <a:cubicBezTo>
                    <a:pt x="856690" y="2079403"/>
                    <a:pt x="850001" y="2073323"/>
                    <a:pt x="842705" y="2068458"/>
                  </a:cubicBezTo>
                  <a:lnTo>
                    <a:pt x="839057" y="2064810"/>
                  </a:lnTo>
                  <a:cubicBezTo>
                    <a:pt x="826897" y="2057514"/>
                    <a:pt x="822033" y="2050218"/>
                    <a:pt x="824465" y="2042922"/>
                  </a:cubicBezTo>
                  <a:cubicBezTo>
                    <a:pt x="824465" y="2042922"/>
                    <a:pt x="818385" y="2040490"/>
                    <a:pt x="806224" y="2035626"/>
                  </a:cubicBezTo>
                  <a:cubicBezTo>
                    <a:pt x="806224" y="2040490"/>
                    <a:pt x="809873" y="2042922"/>
                    <a:pt x="817169" y="2042922"/>
                  </a:cubicBezTo>
                  <a:lnTo>
                    <a:pt x="809873" y="2046570"/>
                  </a:lnTo>
                  <a:lnTo>
                    <a:pt x="802576" y="2046570"/>
                  </a:lnTo>
                  <a:lnTo>
                    <a:pt x="802576" y="2039274"/>
                  </a:lnTo>
                  <a:cubicBezTo>
                    <a:pt x="802576" y="2034410"/>
                    <a:pt x="801360" y="2030762"/>
                    <a:pt x="798928" y="2028330"/>
                  </a:cubicBezTo>
                  <a:cubicBezTo>
                    <a:pt x="796496" y="2025898"/>
                    <a:pt x="791632" y="2025898"/>
                    <a:pt x="784336" y="2028330"/>
                  </a:cubicBezTo>
                  <a:lnTo>
                    <a:pt x="766096" y="2031978"/>
                  </a:lnTo>
                  <a:cubicBezTo>
                    <a:pt x="763664" y="2022250"/>
                    <a:pt x="764880" y="2018602"/>
                    <a:pt x="769744" y="2021034"/>
                  </a:cubicBezTo>
                  <a:cubicBezTo>
                    <a:pt x="772176" y="2025898"/>
                    <a:pt x="776432" y="2027114"/>
                    <a:pt x="782512" y="2024682"/>
                  </a:cubicBezTo>
                  <a:cubicBezTo>
                    <a:pt x="788592" y="2022250"/>
                    <a:pt x="789200" y="2019817"/>
                    <a:pt x="784336" y="2017385"/>
                  </a:cubicBezTo>
                  <a:lnTo>
                    <a:pt x="777040" y="2017385"/>
                  </a:lnTo>
                  <a:cubicBezTo>
                    <a:pt x="779472" y="2014953"/>
                    <a:pt x="780688" y="2013737"/>
                    <a:pt x="780688" y="2013737"/>
                  </a:cubicBezTo>
                  <a:lnTo>
                    <a:pt x="784336" y="1999145"/>
                  </a:lnTo>
                  <a:cubicBezTo>
                    <a:pt x="784336" y="1994281"/>
                    <a:pt x="783120" y="1993065"/>
                    <a:pt x="780688" y="1995497"/>
                  </a:cubicBezTo>
                  <a:cubicBezTo>
                    <a:pt x="778256" y="1997929"/>
                    <a:pt x="772176" y="1999145"/>
                    <a:pt x="762448" y="1999145"/>
                  </a:cubicBezTo>
                  <a:cubicBezTo>
                    <a:pt x="752719" y="2004009"/>
                    <a:pt x="744207" y="2007657"/>
                    <a:pt x="736911" y="2010089"/>
                  </a:cubicBezTo>
                  <a:cubicBezTo>
                    <a:pt x="729615" y="2012521"/>
                    <a:pt x="724751" y="2014953"/>
                    <a:pt x="722319" y="2017385"/>
                  </a:cubicBezTo>
                  <a:lnTo>
                    <a:pt x="691173" y="2030210"/>
                  </a:lnTo>
                  <a:lnTo>
                    <a:pt x="699062" y="2021945"/>
                  </a:lnTo>
                  <a:cubicBezTo>
                    <a:pt x="703014" y="2018905"/>
                    <a:pt x="707726" y="2016169"/>
                    <a:pt x="713199" y="2013737"/>
                  </a:cubicBezTo>
                  <a:cubicBezTo>
                    <a:pt x="724143" y="2008873"/>
                    <a:pt x="735695" y="2005225"/>
                    <a:pt x="747855" y="2002793"/>
                  </a:cubicBezTo>
                  <a:lnTo>
                    <a:pt x="762448" y="1988201"/>
                  </a:lnTo>
                  <a:cubicBezTo>
                    <a:pt x="764880" y="1988201"/>
                    <a:pt x="764880" y="1987593"/>
                    <a:pt x="762448" y="1986377"/>
                  </a:cubicBezTo>
                  <a:cubicBezTo>
                    <a:pt x="760016" y="1985161"/>
                    <a:pt x="755151" y="1985769"/>
                    <a:pt x="747855" y="1988201"/>
                  </a:cubicBezTo>
                  <a:cubicBezTo>
                    <a:pt x="742991" y="1988201"/>
                    <a:pt x="734479" y="1990633"/>
                    <a:pt x="722319" y="1995497"/>
                  </a:cubicBezTo>
                  <a:cubicBezTo>
                    <a:pt x="722319" y="1997929"/>
                    <a:pt x="712591" y="2002793"/>
                    <a:pt x="693134" y="2010089"/>
                  </a:cubicBezTo>
                  <a:cubicBezTo>
                    <a:pt x="685838" y="2014953"/>
                    <a:pt x="677326" y="2019817"/>
                    <a:pt x="667598" y="2024682"/>
                  </a:cubicBezTo>
                  <a:cubicBezTo>
                    <a:pt x="657869" y="2029546"/>
                    <a:pt x="649357" y="2033194"/>
                    <a:pt x="642061" y="2035626"/>
                  </a:cubicBezTo>
                  <a:cubicBezTo>
                    <a:pt x="629901" y="2040490"/>
                    <a:pt x="620173" y="2042922"/>
                    <a:pt x="612877" y="2042922"/>
                  </a:cubicBezTo>
                  <a:cubicBezTo>
                    <a:pt x="605580" y="2042922"/>
                    <a:pt x="600716" y="2045354"/>
                    <a:pt x="598284" y="2050218"/>
                  </a:cubicBezTo>
                  <a:lnTo>
                    <a:pt x="590988" y="2046570"/>
                  </a:lnTo>
                  <a:lnTo>
                    <a:pt x="576396" y="2057514"/>
                  </a:lnTo>
                  <a:cubicBezTo>
                    <a:pt x="569100" y="2057514"/>
                    <a:pt x="564235" y="2059946"/>
                    <a:pt x="561803" y="2064810"/>
                  </a:cubicBezTo>
                  <a:cubicBezTo>
                    <a:pt x="550859" y="2068458"/>
                    <a:pt x="543335" y="2070054"/>
                    <a:pt x="539231" y="2069598"/>
                  </a:cubicBezTo>
                  <a:lnTo>
                    <a:pt x="538329" y="2069252"/>
                  </a:lnTo>
                  <a:lnTo>
                    <a:pt x="545387" y="2065722"/>
                  </a:lnTo>
                  <a:cubicBezTo>
                    <a:pt x="553899" y="2060250"/>
                    <a:pt x="559371" y="2053866"/>
                    <a:pt x="561803" y="2046570"/>
                  </a:cubicBezTo>
                  <a:cubicBezTo>
                    <a:pt x="564235" y="2044138"/>
                    <a:pt x="567884" y="2041706"/>
                    <a:pt x="572748" y="2039274"/>
                  </a:cubicBezTo>
                  <a:cubicBezTo>
                    <a:pt x="577612" y="2036842"/>
                    <a:pt x="581260" y="2034410"/>
                    <a:pt x="583692" y="2031978"/>
                  </a:cubicBezTo>
                  <a:cubicBezTo>
                    <a:pt x="586124" y="2031978"/>
                    <a:pt x="589164" y="2031370"/>
                    <a:pt x="592812" y="2030154"/>
                  </a:cubicBezTo>
                  <a:cubicBezTo>
                    <a:pt x="596460" y="2028938"/>
                    <a:pt x="598284" y="2025898"/>
                    <a:pt x="598284" y="2021034"/>
                  </a:cubicBezTo>
                  <a:cubicBezTo>
                    <a:pt x="617741" y="2011305"/>
                    <a:pt x="629901" y="2007657"/>
                    <a:pt x="634765" y="2010089"/>
                  </a:cubicBezTo>
                  <a:lnTo>
                    <a:pt x="634765" y="2002793"/>
                  </a:lnTo>
                  <a:lnTo>
                    <a:pt x="638413" y="1995497"/>
                  </a:lnTo>
                  <a:cubicBezTo>
                    <a:pt x="640845" y="1997929"/>
                    <a:pt x="642061" y="1997321"/>
                    <a:pt x="642061" y="1993673"/>
                  </a:cubicBezTo>
                  <a:cubicBezTo>
                    <a:pt x="642061" y="1990025"/>
                    <a:pt x="640845" y="1988201"/>
                    <a:pt x="638413" y="1988201"/>
                  </a:cubicBezTo>
                  <a:lnTo>
                    <a:pt x="631117" y="1995497"/>
                  </a:lnTo>
                  <a:lnTo>
                    <a:pt x="623821" y="1988201"/>
                  </a:lnTo>
                  <a:lnTo>
                    <a:pt x="616525" y="1995497"/>
                  </a:lnTo>
                  <a:cubicBezTo>
                    <a:pt x="609228" y="2000361"/>
                    <a:pt x="603148" y="2001577"/>
                    <a:pt x="598284" y="1999145"/>
                  </a:cubicBezTo>
                  <a:lnTo>
                    <a:pt x="594636" y="2006441"/>
                  </a:lnTo>
                  <a:cubicBezTo>
                    <a:pt x="609228" y="2004009"/>
                    <a:pt x="611660" y="2005225"/>
                    <a:pt x="601932" y="2010089"/>
                  </a:cubicBezTo>
                  <a:lnTo>
                    <a:pt x="587340" y="2013737"/>
                  </a:lnTo>
                  <a:lnTo>
                    <a:pt x="583692" y="2010089"/>
                  </a:lnTo>
                  <a:lnTo>
                    <a:pt x="565451" y="2013737"/>
                  </a:lnTo>
                  <a:lnTo>
                    <a:pt x="558155" y="2017385"/>
                  </a:lnTo>
                  <a:cubicBezTo>
                    <a:pt x="555723" y="2017385"/>
                    <a:pt x="553291" y="2017993"/>
                    <a:pt x="550859" y="2019209"/>
                  </a:cubicBezTo>
                  <a:cubicBezTo>
                    <a:pt x="548427" y="2020426"/>
                    <a:pt x="545995" y="2019817"/>
                    <a:pt x="543563" y="2017385"/>
                  </a:cubicBezTo>
                  <a:lnTo>
                    <a:pt x="536267" y="2017385"/>
                  </a:lnTo>
                  <a:cubicBezTo>
                    <a:pt x="533835" y="2024682"/>
                    <a:pt x="530187" y="2025898"/>
                    <a:pt x="525323" y="2021034"/>
                  </a:cubicBezTo>
                  <a:lnTo>
                    <a:pt x="521675" y="2021034"/>
                  </a:lnTo>
                  <a:lnTo>
                    <a:pt x="510730" y="2028330"/>
                  </a:lnTo>
                  <a:cubicBezTo>
                    <a:pt x="510730" y="2033194"/>
                    <a:pt x="508298" y="2035626"/>
                    <a:pt x="503434" y="2035626"/>
                  </a:cubicBezTo>
                  <a:lnTo>
                    <a:pt x="492490" y="2039274"/>
                  </a:lnTo>
                  <a:lnTo>
                    <a:pt x="466953" y="2042922"/>
                  </a:lnTo>
                  <a:cubicBezTo>
                    <a:pt x="462089" y="2047786"/>
                    <a:pt x="458441" y="2049002"/>
                    <a:pt x="456009" y="2046570"/>
                  </a:cubicBezTo>
                  <a:lnTo>
                    <a:pt x="445065" y="2064810"/>
                  </a:lnTo>
                  <a:lnTo>
                    <a:pt x="434121" y="2068458"/>
                  </a:lnTo>
                  <a:cubicBezTo>
                    <a:pt x="431689" y="2070890"/>
                    <a:pt x="429257" y="2073323"/>
                    <a:pt x="426825" y="2075755"/>
                  </a:cubicBezTo>
                  <a:lnTo>
                    <a:pt x="423177" y="2083051"/>
                  </a:lnTo>
                  <a:cubicBezTo>
                    <a:pt x="420744" y="2085483"/>
                    <a:pt x="419528" y="2089131"/>
                    <a:pt x="419528" y="2093995"/>
                  </a:cubicBezTo>
                  <a:cubicBezTo>
                    <a:pt x="419528" y="2096427"/>
                    <a:pt x="420744" y="2097643"/>
                    <a:pt x="423177" y="2097643"/>
                  </a:cubicBezTo>
                  <a:cubicBezTo>
                    <a:pt x="425609" y="2097643"/>
                    <a:pt x="432905" y="2092779"/>
                    <a:pt x="445065" y="2083051"/>
                  </a:cubicBezTo>
                  <a:lnTo>
                    <a:pt x="459657" y="2079403"/>
                  </a:lnTo>
                  <a:cubicBezTo>
                    <a:pt x="457225" y="2081835"/>
                    <a:pt x="454793" y="2083659"/>
                    <a:pt x="452361" y="2084875"/>
                  </a:cubicBezTo>
                  <a:cubicBezTo>
                    <a:pt x="449929" y="2086091"/>
                    <a:pt x="447497" y="2087915"/>
                    <a:pt x="445065" y="2090347"/>
                  </a:cubicBezTo>
                  <a:cubicBezTo>
                    <a:pt x="440201" y="2092779"/>
                    <a:pt x="433513" y="2095819"/>
                    <a:pt x="425001" y="2099467"/>
                  </a:cubicBezTo>
                  <a:cubicBezTo>
                    <a:pt x="416488" y="2103115"/>
                    <a:pt x="411016" y="2106155"/>
                    <a:pt x="408584" y="2108587"/>
                  </a:cubicBezTo>
                  <a:cubicBezTo>
                    <a:pt x="408584" y="2111019"/>
                    <a:pt x="409192" y="2112843"/>
                    <a:pt x="410408" y="2114059"/>
                  </a:cubicBezTo>
                  <a:cubicBezTo>
                    <a:pt x="411624" y="2115276"/>
                    <a:pt x="413448" y="2114667"/>
                    <a:pt x="415880" y="2112235"/>
                  </a:cubicBezTo>
                  <a:cubicBezTo>
                    <a:pt x="423177" y="2109803"/>
                    <a:pt x="432905" y="2106155"/>
                    <a:pt x="445065" y="2101291"/>
                  </a:cubicBezTo>
                  <a:cubicBezTo>
                    <a:pt x="457225" y="2096427"/>
                    <a:pt x="469386" y="2092779"/>
                    <a:pt x="481546" y="2090347"/>
                  </a:cubicBezTo>
                  <a:cubicBezTo>
                    <a:pt x="466953" y="2097643"/>
                    <a:pt x="456009" y="2102507"/>
                    <a:pt x="448713" y="2104939"/>
                  </a:cubicBezTo>
                  <a:cubicBezTo>
                    <a:pt x="412232" y="2117100"/>
                    <a:pt x="396424" y="2128044"/>
                    <a:pt x="401288" y="2137772"/>
                  </a:cubicBezTo>
                  <a:cubicBezTo>
                    <a:pt x="403720" y="2145068"/>
                    <a:pt x="404936" y="2149932"/>
                    <a:pt x="404936" y="2152364"/>
                  </a:cubicBezTo>
                  <a:cubicBezTo>
                    <a:pt x="419528" y="2183981"/>
                    <a:pt x="429257" y="2199789"/>
                    <a:pt x="434121" y="2199789"/>
                  </a:cubicBezTo>
                  <a:lnTo>
                    <a:pt x="452361" y="2203437"/>
                  </a:lnTo>
                  <a:cubicBezTo>
                    <a:pt x="449929" y="2205869"/>
                    <a:pt x="451145" y="2208301"/>
                    <a:pt x="456009" y="2210733"/>
                  </a:cubicBezTo>
                  <a:lnTo>
                    <a:pt x="463305" y="2228974"/>
                  </a:lnTo>
                  <a:lnTo>
                    <a:pt x="488842" y="2250862"/>
                  </a:lnTo>
                  <a:lnTo>
                    <a:pt x="499786" y="2269102"/>
                  </a:lnTo>
                  <a:lnTo>
                    <a:pt x="510730" y="2272751"/>
                  </a:lnTo>
                  <a:cubicBezTo>
                    <a:pt x="520459" y="2280047"/>
                    <a:pt x="527755" y="2283695"/>
                    <a:pt x="532619" y="2283695"/>
                  </a:cubicBezTo>
                  <a:cubicBezTo>
                    <a:pt x="535051" y="2286127"/>
                    <a:pt x="539915" y="2290991"/>
                    <a:pt x="547211" y="2298287"/>
                  </a:cubicBezTo>
                  <a:cubicBezTo>
                    <a:pt x="554507" y="2305583"/>
                    <a:pt x="559371" y="2309231"/>
                    <a:pt x="561803" y="2309231"/>
                  </a:cubicBezTo>
                  <a:lnTo>
                    <a:pt x="561803" y="2305583"/>
                  </a:lnTo>
                  <a:lnTo>
                    <a:pt x="565451" y="2309231"/>
                  </a:lnTo>
                  <a:cubicBezTo>
                    <a:pt x="567884" y="2309231"/>
                    <a:pt x="570316" y="2309840"/>
                    <a:pt x="572748" y="2311055"/>
                  </a:cubicBezTo>
                  <a:cubicBezTo>
                    <a:pt x="575180" y="2312271"/>
                    <a:pt x="576396" y="2312879"/>
                    <a:pt x="576396" y="2312879"/>
                  </a:cubicBezTo>
                  <a:cubicBezTo>
                    <a:pt x="581260" y="2310447"/>
                    <a:pt x="583692" y="2311664"/>
                    <a:pt x="583692" y="2316528"/>
                  </a:cubicBezTo>
                  <a:lnTo>
                    <a:pt x="598284" y="2323824"/>
                  </a:lnTo>
                  <a:cubicBezTo>
                    <a:pt x="605580" y="2323824"/>
                    <a:pt x="612877" y="2328688"/>
                    <a:pt x="620173" y="2338416"/>
                  </a:cubicBezTo>
                  <a:cubicBezTo>
                    <a:pt x="617741" y="2340848"/>
                    <a:pt x="618957" y="2342064"/>
                    <a:pt x="623821" y="2342064"/>
                  </a:cubicBezTo>
                  <a:cubicBezTo>
                    <a:pt x="626253" y="2339632"/>
                    <a:pt x="632941" y="2346320"/>
                    <a:pt x="643885" y="2362129"/>
                  </a:cubicBezTo>
                  <a:cubicBezTo>
                    <a:pt x="654829" y="2377937"/>
                    <a:pt x="659085" y="2387057"/>
                    <a:pt x="656653" y="2389489"/>
                  </a:cubicBezTo>
                  <a:cubicBezTo>
                    <a:pt x="663950" y="2401649"/>
                    <a:pt x="676110" y="2411378"/>
                    <a:pt x="693134" y="2418674"/>
                  </a:cubicBezTo>
                  <a:cubicBezTo>
                    <a:pt x="695566" y="2423538"/>
                    <a:pt x="697390" y="2429010"/>
                    <a:pt x="698606" y="2435090"/>
                  </a:cubicBezTo>
                  <a:cubicBezTo>
                    <a:pt x="699822" y="2441170"/>
                    <a:pt x="700430" y="2449074"/>
                    <a:pt x="700430" y="2458803"/>
                  </a:cubicBezTo>
                  <a:cubicBezTo>
                    <a:pt x="702862" y="2466099"/>
                    <a:pt x="703470" y="2474003"/>
                    <a:pt x="702254" y="2482515"/>
                  </a:cubicBezTo>
                  <a:cubicBezTo>
                    <a:pt x="701038" y="2491027"/>
                    <a:pt x="700430" y="2496499"/>
                    <a:pt x="700430" y="2498931"/>
                  </a:cubicBezTo>
                  <a:lnTo>
                    <a:pt x="696782" y="2517172"/>
                  </a:lnTo>
                  <a:cubicBezTo>
                    <a:pt x="696782" y="2522036"/>
                    <a:pt x="693134" y="2525684"/>
                    <a:pt x="685838" y="2528116"/>
                  </a:cubicBezTo>
                  <a:cubicBezTo>
                    <a:pt x="690702" y="2528116"/>
                    <a:pt x="696174" y="2532980"/>
                    <a:pt x="702254" y="2542708"/>
                  </a:cubicBezTo>
                  <a:cubicBezTo>
                    <a:pt x="708334" y="2552436"/>
                    <a:pt x="708943" y="2558517"/>
                    <a:pt x="704078" y="2560949"/>
                  </a:cubicBezTo>
                  <a:lnTo>
                    <a:pt x="700430" y="2568245"/>
                  </a:lnTo>
                  <a:cubicBezTo>
                    <a:pt x="697998" y="2563381"/>
                    <a:pt x="695566" y="2562165"/>
                    <a:pt x="693134" y="2564597"/>
                  </a:cubicBezTo>
                  <a:cubicBezTo>
                    <a:pt x="690702" y="2567029"/>
                    <a:pt x="689486" y="2570677"/>
                    <a:pt x="689486" y="2575541"/>
                  </a:cubicBezTo>
                  <a:lnTo>
                    <a:pt x="678542" y="2586485"/>
                  </a:lnTo>
                  <a:cubicBezTo>
                    <a:pt x="682190" y="2586485"/>
                    <a:pt x="683102" y="2585117"/>
                    <a:pt x="681278" y="2582381"/>
                  </a:cubicBezTo>
                  <a:lnTo>
                    <a:pt x="679954" y="2580836"/>
                  </a:lnTo>
                  <a:lnTo>
                    <a:pt x="678542" y="2586485"/>
                  </a:lnTo>
                  <a:lnTo>
                    <a:pt x="671246" y="2593781"/>
                  </a:lnTo>
                  <a:cubicBezTo>
                    <a:pt x="671246" y="2596213"/>
                    <a:pt x="670030" y="2600469"/>
                    <a:pt x="667598" y="2606550"/>
                  </a:cubicBezTo>
                  <a:cubicBezTo>
                    <a:pt x="665166" y="2612629"/>
                    <a:pt x="665166" y="2616886"/>
                    <a:pt x="667598" y="2619318"/>
                  </a:cubicBezTo>
                  <a:lnTo>
                    <a:pt x="663950" y="2630262"/>
                  </a:lnTo>
                  <a:lnTo>
                    <a:pt x="660301" y="2648502"/>
                  </a:lnTo>
                  <a:lnTo>
                    <a:pt x="660301" y="2655799"/>
                  </a:lnTo>
                  <a:lnTo>
                    <a:pt x="653005" y="2652150"/>
                  </a:lnTo>
                  <a:cubicBezTo>
                    <a:pt x="648141" y="2652150"/>
                    <a:pt x="644493" y="2654582"/>
                    <a:pt x="642061" y="2659447"/>
                  </a:cubicBezTo>
                  <a:cubicBezTo>
                    <a:pt x="642061" y="2661879"/>
                    <a:pt x="639629" y="2661879"/>
                    <a:pt x="634765" y="2659447"/>
                  </a:cubicBezTo>
                  <a:cubicBezTo>
                    <a:pt x="634765" y="2657015"/>
                    <a:pt x="632333" y="2657015"/>
                    <a:pt x="627469" y="2659447"/>
                  </a:cubicBezTo>
                  <a:cubicBezTo>
                    <a:pt x="625037" y="2659447"/>
                    <a:pt x="622605" y="2659447"/>
                    <a:pt x="620173" y="2659447"/>
                  </a:cubicBezTo>
                  <a:cubicBezTo>
                    <a:pt x="617741" y="2659447"/>
                    <a:pt x="616525" y="2657015"/>
                    <a:pt x="616525" y="2652150"/>
                  </a:cubicBezTo>
                  <a:cubicBezTo>
                    <a:pt x="616525" y="2647286"/>
                    <a:pt x="611660" y="2643638"/>
                    <a:pt x="601932" y="2641206"/>
                  </a:cubicBezTo>
                  <a:lnTo>
                    <a:pt x="587340" y="2644854"/>
                  </a:lnTo>
                  <a:lnTo>
                    <a:pt x="587340" y="2652150"/>
                  </a:lnTo>
                  <a:cubicBezTo>
                    <a:pt x="587340" y="2654582"/>
                    <a:pt x="586732" y="2656406"/>
                    <a:pt x="585516" y="2657623"/>
                  </a:cubicBezTo>
                  <a:cubicBezTo>
                    <a:pt x="584300" y="2658839"/>
                    <a:pt x="582476" y="2658230"/>
                    <a:pt x="580044" y="2655799"/>
                  </a:cubicBezTo>
                  <a:cubicBezTo>
                    <a:pt x="577612" y="2655799"/>
                    <a:pt x="573964" y="2655799"/>
                    <a:pt x="569100" y="2655799"/>
                  </a:cubicBezTo>
                  <a:cubicBezTo>
                    <a:pt x="564235" y="2655799"/>
                    <a:pt x="561803" y="2657015"/>
                    <a:pt x="561803" y="2659447"/>
                  </a:cubicBezTo>
                  <a:cubicBezTo>
                    <a:pt x="559371" y="2657015"/>
                    <a:pt x="556939" y="2657015"/>
                    <a:pt x="554507" y="2659447"/>
                  </a:cubicBezTo>
                  <a:cubicBezTo>
                    <a:pt x="556939" y="2659447"/>
                    <a:pt x="558763" y="2660055"/>
                    <a:pt x="559979" y="2661271"/>
                  </a:cubicBezTo>
                  <a:cubicBezTo>
                    <a:pt x="561195" y="2662487"/>
                    <a:pt x="563019" y="2663095"/>
                    <a:pt x="565451" y="2663095"/>
                  </a:cubicBezTo>
                  <a:cubicBezTo>
                    <a:pt x="567884" y="2672823"/>
                    <a:pt x="566668" y="2675255"/>
                    <a:pt x="561803" y="2670391"/>
                  </a:cubicBezTo>
                  <a:lnTo>
                    <a:pt x="554507" y="2666743"/>
                  </a:lnTo>
                  <a:cubicBezTo>
                    <a:pt x="554507" y="2661879"/>
                    <a:pt x="552075" y="2659447"/>
                    <a:pt x="547211" y="2659447"/>
                  </a:cubicBezTo>
                  <a:cubicBezTo>
                    <a:pt x="544779" y="2657015"/>
                    <a:pt x="542347" y="2656406"/>
                    <a:pt x="539915" y="2657623"/>
                  </a:cubicBezTo>
                  <a:cubicBezTo>
                    <a:pt x="537483" y="2658839"/>
                    <a:pt x="535051" y="2659447"/>
                    <a:pt x="532619" y="2659447"/>
                  </a:cubicBezTo>
                  <a:cubicBezTo>
                    <a:pt x="532619" y="2676471"/>
                    <a:pt x="533835" y="2686199"/>
                    <a:pt x="536267" y="2688631"/>
                  </a:cubicBezTo>
                  <a:lnTo>
                    <a:pt x="532619" y="2684983"/>
                  </a:lnTo>
                  <a:cubicBezTo>
                    <a:pt x="520459" y="2689847"/>
                    <a:pt x="514378" y="2693495"/>
                    <a:pt x="514378" y="2695927"/>
                  </a:cubicBezTo>
                  <a:cubicBezTo>
                    <a:pt x="514378" y="2700792"/>
                    <a:pt x="513162" y="2703831"/>
                    <a:pt x="510730" y="2705048"/>
                  </a:cubicBezTo>
                  <a:cubicBezTo>
                    <a:pt x="508298" y="2706264"/>
                    <a:pt x="507082" y="2704440"/>
                    <a:pt x="507082" y="2699575"/>
                  </a:cubicBezTo>
                  <a:cubicBezTo>
                    <a:pt x="507082" y="2694711"/>
                    <a:pt x="502218" y="2691063"/>
                    <a:pt x="492490" y="2688631"/>
                  </a:cubicBezTo>
                  <a:lnTo>
                    <a:pt x="492490" y="2695927"/>
                  </a:lnTo>
                  <a:cubicBezTo>
                    <a:pt x="494922" y="2703223"/>
                    <a:pt x="494922" y="2707480"/>
                    <a:pt x="492490" y="2708696"/>
                  </a:cubicBezTo>
                  <a:cubicBezTo>
                    <a:pt x="490058" y="2709912"/>
                    <a:pt x="488842" y="2708088"/>
                    <a:pt x="488842" y="2703223"/>
                  </a:cubicBezTo>
                  <a:cubicBezTo>
                    <a:pt x="491274" y="2698359"/>
                    <a:pt x="491274" y="2697751"/>
                    <a:pt x="488842" y="2701399"/>
                  </a:cubicBezTo>
                  <a:cubicBezTo>
                    <a:pt x="486410" y="2705048"/>
                    <a:pt x="483978" y="2708088"/>
                    <a:pt x="481546" y="2710520"/>
                  </a:cubicBezTo>
                  <a:cubicBezTo>
                    <a:pt x="481546" y="2712952"/>
                    <a:pt x="479114" y="2717816"/>
                    <a:pt x="474250" y="2725112"/>
                  </a:cubicBezTo>
                  <a:cubicBezTo>
                    <a:pt x="469386" y="2732408"/>
                    <a:pt x="464521" y="2743352"/>
                    <a:pt x="459657" y="2757945"/>
                  </a:cubicBezTo>
                  <a:lnTo>
                    <a:pt x="448713" y="2819962"/>
                  </a:lnTo>
                  <a:cubicBezTo>
                    <a:pt x="441417" y="2819962"/>
                    <a:pt x="435945" y="2824218"/>
                    <a:pt x="432297" y="2832730"/>
                  </a:cubicBezTo>
                  <a:cubicBezTo>
                    <a:pt x="428649" y="2841242"/>
                    <a:pt x="426825" y="2846714"/>
                    <a:pt x="426825" y="2849146"/>
                  </a:cubicBezTo>
                  <a:cubicBezTo>
                    <a:pt x="426825" y="2856443"/>
                    <a:pt x="425609" y="2861915"/>
                    <a:pt x="423177" y="2865563"/>
                  </a:cubicBezTo>
                  <a:cubicBezTo>
                    <a:pt x="420744" y="2869211"/>
                    <a:pt x="418312" y="2871035"/>
                    <a:pt x="415880" y="2871035"/>
                  </a:cubicBezTo>
                  <a:lnTo>
                    <a:pt x="412232" y="2896571"/>
                  </a:lnTo>
                  <a:lnTo>
                    <a:pt x="412232" y="2907516"/>
                  </a:lnTo>
                  <a:cubicBezTo>
                    <a:pt x="412232" y="2914812"/>
                    <a:pt x="408584" y="2922108"/>
                    <a:pt x="401288" y="2929404"/>
                  </a:cubicBezTo>
                  <a:cubicBezTo>
                    <a:pt x="396424" y="2931836"/>
                    <a:pt x="390344" y="2939132"/>
                    <a:pt x="383048" y="2951293"/>
                  </a:cubicBezTo>
                  <a:cubicBezTo>
                    <a:pt x="378184" y="2951293"/>
                    <a:pt x="375752" y="2953725"/>
                    <a:pt x="375752" y="2958589"/>
                  </a:cubicBezTo>
                  <a:cubicBezTo>
                    <a:pt x="370887" y="2963453"/>
                    <a:pt x="364199" y="2967101"/>
                    <a:pt x="355687" y="2969533"/>
                  </a:cubicBezTo>
                  <a:cubicBezTo>
                    <a:pt x="347175" y="2971965"/>
                    <a:pt x="339271" y="2971965"/>
                    <a:pt x="331975" y="2969533"/>
                  </a:cubicBezTo>
                  <a:cubicBezTo>
                    <a:pt x="327111" y="2971965"/>
                    <a:pt x="322246" y="2974397"/>
                    <a:pt x="317382" y="2976829"/>
                  </a:cubicBezTo>
                  <a:cubicBezTo>
                    <a:pt x="312518" y="2979261"/>
                    <a:pt x="308870" y="2981693"/>
                    <a:pt x="306438" y="2984125"/>
                  </a:cubicBezTo>
                  <a:lnTo>
                    <a:pt x="299142" y="2998718"/>
                  </a:lnTo>
                  <a:cubicBezTo>
                    <a:pt x="299142" y="3001150"/>
                    <a:pt x="298534" y="3002974"/>
                    <a:pt x="297318" y="3004190"/>
                  </a:cubicBezTo>
                  <a:cubicBezTo>
                    <a:pt x="296102" y="3005406"/>
                    <a:pt x="295494" y="3007230"/>
                    <a:pt x="295494" y="3009662"/>
                  </a:cubicBezTo>
                  <a:lnTo>
                    <a:pt x="291846" y="3009662"/>
                  </a:lnTo>
                  <a:lnTo>
                    <a:pt x="291846" y="3016958"/>
                  </a:lnTo>
                  <a:lnTo>
                    <a:pt x="280902" y="3024254"/>
                  </a:lnTo>
                  <a:cubicBezTo>
                    <a:pt x="268741" y="3029118"/>
                    <a:pt x="262661" y="3033982"/>
                    <a:pt x="262661" y="3038847"/>
                  </a:cubicBezTo>
                  <a:lnTo>
                    <a:pt x="251717" y="3042495"/>
                  </a:lnTo>
                  <a:lnTo>
                    <a:pt x="251717" y="3053439"/>
                  </a:lnTo>
                  <a:lnTo>
                    <a:pt x="237125" y="3057087"/>
                  </a:lnTo>
                  <a:cubicBezTo>
                    <a:pt x="232261" y="3052223"/>
                    <a:pt x="229829" y="3047967"/>
                    <a:pt x="229829" y="3044319"/>
                  </a:cubicBezTo>
                  <a:cubicBezTo>
                    <a:pt x="229829" y="3040671"/>
                    <a:pt x="232261" y="3038847"/>
                    <a:pt x="237125" y="3038847"/>
                  </a:cubicBezTo>
                  <a:cubicBezTo>
                    <a:pt x="239557" y="3033982"/>
                    <a:pt x="239557" y="3031550"/>
                    <a:pt x="237125" y="3031550"/>
                  </a:cubicBezTo>
                  <a:lnTo>
                    <a:pt x="218884" y="3031550"/>
                  </a:lnTo>
                  <a:lnTo>
                    <a:pt x="215236" y="3027902"/>
                  </a:lnTo>
                  <a:cubicBezTo>
                    <a:pt x="210372" y="3027902"/>
                    <a:pt x="209156" y="3025470"/>
                    <a:pt x="211588" y="3020606"/>
                  </a:cubicBezTo>
                  <a:cubicBezTo>
                    <a:pt x="206724" y="3018174"/>
                    <a:pt x="199428" y="3018174"/>
                    <a:pt x="189700" y="3020606"/>
                  </a:cubicBezTo>
                  <a:cubicBezTo>
                    <a:pt x="187268" y="3025470"/>
                    <a:pt x="186052" y="3026078"/>
                    <a:pt x="186052" y="3022430"/>
                  </a:cubicBezTo>
                  <a:cubicBezTo>
                    <a:pt x="186052" y="3018782"/>
                    <a:pt x="186052" y="3014526"/>
                    <a:pt x="186052" y="3009662"/>
                  </a:cubicBezTo>
                  <a:cubicBezTo>
                    <a:pt x="183620" y="3014526"/>
                    <a:pt x="179971" y="3016958"/>
                    <a:pt x="175107" y="3016958"/>
                  </a:cubicBezTo>
                  <a:lnTo>
                    <a:pt x="171459" y="3024254"/>
                  </a:lnTo>
                  <a:lnTo>
                    <a:pt x="178755" y="3024254"/>
                  </a:lnTo>
                  <a:cubicBezTo>
                    <a:pt x="178755" y="3029118"/>
                    <a:pt x="176323" y="3031550"/>
                    <a:pt x="171459" y="3031550"/>
                  </a:cubicBezTo>
                  <a:cubicBezTo>
                    <a:pt x="164163" y="3029118"/>
                    <a:pt x="155651" y="3030334"/>
                    <a:pt x="145923" y="3035198"/>
                  </a:cubicBezTo>
                  <a:cubicBezTo>
                    <a:pt x="138627" y="3040062"/>
                    <a:pt x="132547" y="3041279"/>
                    <a:pt x="127682" y="3038847"/>
                  </a:cubicBezTo>
                  <a:cubicBezTo>
                    <a:pt x="127682" y="3038847"/>
                    <a:pt x="131330" y="3037630"/>
                    <a:pt x="138627" y="3035198"/>
                  </a:cubicBezTo>
                  <a:cubicBezTo>
                    <a:pt x="145923" y="3032766"/>
                    <a:pt x="150787" y="3030334"/>
                    <a:pt x="153219" y="3027902"/>
                  </a:cubicBezTo>
                  <a:cubicBezTo>
                    <a:pt x="155651" y="3025470"/>
                    <a:pt x="154435" y="3024254"/>
                    <a:pt x="149571" y="3024254"/>
                  </a:cubicBezTo>
                  <a:cubicBezTo>
                    <a:pt x="137411" y="3024254"/>
                    <a:pt x="131330" y="3026686"/>
                    <a:pt x="131330" y="3031550"/>
                  </a:cubicBezTo>
                  <a:lnTo>
                    <a:pt x="124034" y="3031550"/>
                  </a:lnTo>
                  <a:cubicBezTo>
                    <a:pt x="116738" y="3031550"/>
                    <a:pt x="117954" y="3030334"/>
                    <a:pt x="127682" y="3027902"/>
                  </a:cubicBezTo>
                  <a:cubicBezTo>
                    <a:pt x="132547" y="3025470"/>
                    <a:pt x="136803" y="3023038"/>
                    <a:pt x="140451" y="3020606"/>
                  </a:cubicBezTo>
                  <a:cubicBezTo>
                    <a:pt x="144099" y="3018174"/>
                    <a:pt x="142275" y="3018174"/>
                    <a:pt x="134979" y="3020606"/>
                  </a:cubicBezTo>
                  <a:lnTo>
                    <a:pt x="127682" y="3020606"/>
                  </a:lnTo>
                  <a:lnTo>
                    <a:pt x="113090" y="3016958"/>
                  </a:lnTo>
                  <a:lnTo>
                    <a:pt x="105794" y="3009662"/>
                  </a:lnTo>
                  <a:lnTo>
                    <a:pt x="116738" y="3006014"/>
                  </a:lnTo>
                  <a:lnTo>
                    <a:pt x="127682" y="2995070"/>
                  </a:lnTo>
                  <a:lnTo>
                    <a:pt x="134979" y="2998718"/>
                  </a:lnTo>
                  <a:cubicBezTo>
                    <a:pt x="134979" y="2993854"/>
                    <a:pt x="137411" y="2991421"/>
                    <a:pt x="142275" y="2991421"/>
                  </a:cubicBezTo>
                  <a:cubicBezTo>
                    <a:pt x="139843" y="2991421"/>
                    <a:pt x="140451" y="2990205"/>
                    <a:pt x="144099" y="2987773"/>
                  </a:cubicBezTo>
                  <a:cubicBezTo>
                    <a:pt x="147747" y="2985341"/>
                    <a:pt x="150787" y="2982909"/>
                    <a:pt x="153219" y="2980477"/>
                  </a:cubicBezTo>
                  <a:cubicBezTo>
                    <a:pt x="182404" y="2961021"/>
                    <a:pt x="196996" y="2951293"/>
                    <a:pt x="196996" y="2951293"/>
                  </a:cubicBezTo>
                  <a:lnTo>
                    <a:pt x="189700" y="2951293"/>
                  </a:lnTo>
                  <a:cubicBezTo>
                    <a:pt x="187268" y="2948861"/>
                    <a:pt x="186052" y="2945820"/>
                    <a:pt x="186052" y="2942172"/>
                  </a:cubicBezTo>
                  <a:cubicBezTo>
                    <a:pt x="186052" y="2938524"/>
                    <a:pt x="187268" y="2937916"/>
                    <a:pt x="189700" y="2940348"/>
                  </a:cubicBezTo>
                  <a:cubicBezTo>
                    <a:pt x="192132" y="2940348"/>
                    <a:pt x="195780" y="2939132"/>
                    <a:pt x="200644" y="2936700"/>
                  </a:cubicBezTo>
                  <a:cubicBezTo>
                    <a:pt x="205508" y="2934268"/>
                    <a:pt x="209156" y="2934268"/>
                    <a:pt x="211588" y="2936700"/>
                  </a:cubicBezTo>
                  <a:cubicBezTo>
                    <a:pt x="211588" y="2931836"/>
                    <a:pt x="214020" y="2928188"/>
                    <a:pt x="218884" y="2925756"/>
                  </a:cubicBezTo>
                  <a:cubicBezTo>
                    <a:pt x="228613" y="2925756"/>
                    <a:pt x="235909" y="2924540"/>
                    <a:pt x="240773" y="2922108"/>
                  </a:cubicBezTo>
                  <a:cubicBezTo>
                    <a:pt x="245637" y="2919676"/>
                    <a:pt x="249285" y="2917244"/>
                    <a:pt x="251717" y="2914812"/>
                  </a:cubicBezTo>
                  <a:cubicBezTo>
                    <a:pt x="261445" y="2897788"/>
                    <a:pt x="260229" y="2891708"/>
                    <a:pt x="248069" y="2896571"/>
                  </a:cubicBezTo>
                  <a:lnTo>
                    <a:pt x="240773" y="2900219"/>
                  </a:lnTo>
                  <a:lnTo>
                    <a:pt x="226180" y="2892923"/>
                  </a:lnTo>
                  <a:lnTo>
                    <a:pt x="229829" y="2885627"/>
                  </a:lnTo>
                  <a:lnTo>
                    <a:pt x="222532" y="2881979"/>
                  </a:lnTo>
                  <a:cubicBezTo>
                    <a:pt x="222532" y="2877115"/>
                    <a:pt x="221316" y="2874683"/>
                    <a:pt x="218884" y="2874683"/>
                  </a:cubicBezTo>
                  <a:cubicBezTo>
                    <a:pt x="216452" y="2874683"/>
                    <a:pt x="215236" y="2877115"/>
                    <a:pt x="215236" y="2881979"/>
                  </a:cubicBezTo>
                  <a:lnTo>
                    <a:pt x="211588" y="2885627"/>
                  </a:lnTo>
                  <a:cubicBezTo>
                    <a:pt x="209156" y="2883195"/>
                    <a:pt x="206116" y="2882587"/>
                    <a:pt x="202468" y="2883803"/>
                  </a:cubicBezTo>
                  <a:cubicBezTo>
                    <a:pt x="198820" y="2885019"/>
                    <a:pt x="194564" y="2886843"/>
                    <a:pt x="189700" y="2889275"/>
                  </a:cubicBezTo>
                  <a:cubicBezTo>
                    <a:pt x="189700" y="2899004"/>
                    <a:pt x="187268" y="2902652"/>
                    <a:pt x="182404" y="2900219"/>
                  </a:cubicBezTo>
                  <a:lnTo>
                    <a:pt x="175107" y="2903868"/>
                  </a:lnTo>
                  <a:lnTo>
                    <a:pt x="171459" y="2922108"/>
                  </a:lnTo>
                  <a:cubicBezTo>
                    <a:pt x="164163" y="2919676"/>
                    <a:pt x="160515" y="2920892"/>
                    <a:pt x="160515" y="2925756"/>
                  </a:cubicBezTo>
                  <a:cubicBezTo>
                    <a:pt x="162947" y="2928188"/>
                    <a:pt x="162947" y="2930620"/>
                    <a:pt x="160515" y="2933052"/>
                  </a:cubicBezTo>
                  <a:cubicBezTo>
                    <a:pt x="158083" y="2935484"/>
                    <a:pt x="155651" y="2934268"/>
                    <a:pt x="153219" y="2929404"/>
                  </a:cubicBezTo>
                  <a:lnTo>
                    <a:pt x="153219" y="2925756"/>
                  </a:lnTo>
                  <a:lnTo>
                    <a:pt x="149571" y="2914812"/>
                  </a:lnTo>
                  <a:lnTo>
                    <a:pt x="142275" y="2914812"/>
                  </a:lnTo>
                  <a:lnTo>
                    <a:pt x="134979" y="2907516"/>
                  </a:lnTo>
                  <a:cubicBezTo>
                    <a:pt x="130114" y="2907516"/>
                    <a:pt x="124642" y="2909948"/>
                    <a:pt x="118562" y="2914812"/>
                  </a:cubicBezTo>
                  <a:cubicBezTo>
                    <a:pt x="112482" y="2919676"/>
                    <a:pt x="109442" y="2923324"/>
                    <a:pt x="109442" y="2925756"/>
                  </a:cubicBezTo>
                  <a:cubicBezTo>
                    <a:pt x="114306" y="2925756"/>
                    <a:pt x="119170" y="2925756"/>
                    <a:pt x="124034" y="2925756"/>
                  </a:cubicBezTo>
                  <a:cubicBezTo>
                    <a:pt x="119170" y="2925756"/>
                    <a:pt x="115522" y="2928188"/>
                    <a:pt x="113090" y="2933052"/>
                  </a:cubicBezTo>
                  <a:cubicBezTo>
                    <a:pt x="108226" y="2940348"/>
                    <a:pt x="104578" y="2941564"/>
                    <a:pt x="102146" y="2936700"/>
                  </a:cubicBezTo>
                  <a:lnTo>
                    <a:pt x="87554" y="2940348"/>
                  </a:lnTo>
                  <a:cubicBezTo>
                    <a:pt x="87554" y="2947645"/>
                    <a:pt x="85122" y="2952509"/>
                    <a:pt x="80257" y="2954941"/>
                  </a:cubicBezTo>
                  <a:cubicBezTo>
                    <a:pt x="75393" y="2952509"/>
                    <a:pt x="72961" y="2953725"/>
                    <a:pt x="72961" y="2958589"/>
                  </a:cubicBezTo>
                  <a:lnTo>
                    <a:pt x="54721" y="2954941"/>
                  </a:lnTo>
                  <a:cubicBezTo>
                    <a:pt x="62017" y="2952509"/>
                    <a:pt x="68097" y="2951293"/>
                    <a:pt x="72961" y="2951293"/>
                  </a:cubicBezTo>
                  <a:cubicBezTo>
                    <a:pt x="77825" y="2951293"/>
                    <a:pt x="79041" y="2948861"/>
                    <a:pt x="76609" y="2943996"/>
                  </a:cubicBezTo>
                  <a:lnTo>
                    <a:pt x="58369" y="2940348"/>
                  </a:lnTo>
                  <a:cubicBezTo>
                    <a:pt x="63233" y="2935484"/>
                    <a:pt x="62017" y="2933052"/>
                    <a:pt x="54721" y="2933052"/>
                  </a:cubicBezTo>
                  <a:lnTo>
                    <a:pt x="65665" y="2925756"/>
                  </a:lnTo>
                  <a:cubicBezTo>
                    <a:pt x="75393" y="2923324"/>
                    <a:pt x="80257" y="2919676"/>
                    <a:pt x="80257" y="2914812"/>
                  </a:cubicBezTo>
                  <a:cubicBezTo>
                    <a:pt x="80257" y="2909948"/>
                    <a:pt x="77825" y="2906300"/>
                    <a:pt x="72961" y="2903868"/>
                  </a:cubicBezTo>
                  <a:lnTo>
                    <a:pt x="76609" y="2896571"/>
                  </a:lnTo>
                  <a:cubicBezTo>
                    <a:pt x="79041" y="2896571"/>
                    <a:pt x="79041" y="2894139"/>
                    <a:pt x="76609" y="2889275"/>
                  </a:cubicBezTo>
                  <a:cubicBezTo>
                    <a:pt x="79041" y="2884411"/>
                    <a:pt x="77825" y="2880763"/>
                    <a:pt x="72961" y="2878331"/>
                  </a:cubicBezTo>
                  <a:cubicBezTo>
                    <a:pt x="70529" y="2878331"/>
                    <a:pt x="66881" y="2877723"/>
                    <a:pt x="62017" y="2876507"/>
                  </a:cubicBezTo>
                  <a:cubicBezTo>
                    <a:pt x="57153" y="2875291"/>
                    <a:pt x="54721" y="2877115"/>
                    <a:pt x="54721" y="2881979"/>
                  </a:cubicBezTo>
                  <a:lnTo>
                    <a:pt x="40129" y="2885627"/>
                  </a:lnTo>
                  <a:lnTo>
                    <a:pt x="36480" y="2838202"/>
                  </a:lnTo>
                  <a:lnTo>
                    <a:pt x="40129" y="2830906"/>
                  </a:lnTo>
                  <a:cubicBezTo>
                    <a:pt x="35264" y="2830906"/>
                    <a:pt x="30400" y="2829082"/>
                    <a:pt x="25536" y="2825434"/>
                  </a:cubicBezTo>
                  <a:cubicBezTo>
                    <a:pt x="20672" y="2821786"/>
                    <a:pt x="17024" y="2817530"/>
                    <a:pt x="14592" y="2812666"/>
                  </a:cubicBezTo>
                  <a:lnTo>
                    <a:pt x="18240" y="2805369"/>
                  </a:lnTo>
                  <a:lnTo>
                    <a:pt x="21888" y="2790777"/>
                  </a:lnTo>
                  <a:cubicBezTo>
                    <a:pt x="12160" y="2788345"/>
                    <a:pt x="4864" y="2774969"/>
                    <a:pt x="0" y="2750648"/>
                  </a:cubicBezTo>
                  <a:lnTo>
                    <a:pt x="3648" y="2736056"/>
                  </a:lnTo>
                  <a:lnTo>
                    <a:pt x="7296" y="2728760"/>
                  </a:lnTo>
                  <a:cubicBezTo>
                    <a:pt x="2432" y="2728760"/>
                    <a:pt x="3648" y="2726328"/>
                    <a:pt x="10944" y="2721464"/>
                  </a:cubicBezTo>
                  <a:cubicBezTo>
                    <a:pt x="13376" y="2706872"/>
                    <a:pt x="13376" y="2694711"/>
                    <a:pt x="10944" y="2684983"/>
                  </a:cubicBezTo>
                  <a:lnTo>
                    <a:pt x="14592" y="2670391"/>
                  </a:lnTo>
                  <a:lnTo>
                    <a:pt x="18240" y="2663095"/>
                  </a:lnTo>
                  <a:cubicBezTo>
                    <a:pt x="18240" y="2641206"/>
                    <a:pt x="19456" y="2627830"/>
                    <a:pt x="21888" y="2622966"/>
                  </a:cubicBezTo>
                  <a:cubicBezTo>
                    <a:pt x="24320" y="2605942"/>
                    <a:pt x="25536" y="2580405"/>
                    <a:pt x="25536" y="2546356"/>
                  </a:cubicBezTo>
                  <a:lnTo>
                    <a:pt x="25536" y="2539060"/>
                  </a:lnTo>
                  <a:cubicBezTo>
                    <a:pt x="25536" y="2531764"/>
                    <a:pt x="27360" y="2524468"/>
                    <a:pt x="31008" y="2517172"/>
                  </a:cubicBezTo>
                  <a:cubicBezTo>
                    <a:pt x="34656" y="2509876"/>
                    <a:pt x="37697" y="2503795"/>
                    <a:pt x="40129" y="2498931"/>
                  </a:cubicBezTo>
                  <a:cubicBezTo>
                    <a:pt x="42561" y="2501363"/>
                    <a:pt x="44993" y="2501363"/>
                    <a:pt x="47425" y="2498931"/>
                  </a:cubicBezTo>
                  <a:cubicBezTo>
                    <a:pt x="49857" y="2496499"/>
                    <a:pt x="51073" y="2494067"/>
                    <a:pt x="51073" y="2491635"/>
                  </a:cubicBezTo>
                  <a:lnTo>
                    <a:pt x="58369" y="2480691"/>
                  </a:lnTo>
                  <a:lnTo>
                    <a:pt x="54721" y="2477043"/>
                  </a:lnTo>
                  <a:cubicBezTo>
                    <a:pt x="49857" y="2474611"/>
                    <a:pt x="49857" y="2472179"/>
                    <a:pt x="54721" y="2469747"/>
                  </a:cubicBezTo>
                  <a:cubicBezTo>
                    <a:pt x="54721" y="2464883"/>
                    <a:pt x="53505" y="2462451"/>
                    <a:pt x="51073" y="2462451"/>
                  </a:cubicBezTo>
                  <a:cubicBezTo>
                    <a:pt x="51073" y="2450290"/>
                    <a:pt x="47425" y="2444210"/>
                    <a:pt x="40129" y="2444210"/>
                  </a:cubicBezTo>
                  <a:cubicBezTo>
                    <a:pt x="42561" y="2441778"/>
                    <a:pt x="41345" y="2438130"/>
                    <a:pt x="36480" y="2433266"/>
                  </a:cubicBezTo>
                  <a:lnTo>
                    <a:pt x="25536" y="2462451"/>
                  </a:lnTo>
                  <a:cubicBezTo>
                    <a:pt x="30400" y="2467315"/>
                    <a:pt x="32832" y="2472179"/>
                    <a:pt x="32832" y="2477043"/>
                  </a:cubicBezTo>
                  <a:lnTo>
                    <a:pt x="25536" y="2509876"/>
                  </a:lnTo>
                  <a:cubicBezTo>
                    <a:pt x="23104" y="2507443"/>
                    <a:pt x="23104" y="2503795"/>
                    <a:pt x="25536" y="2498931"/>
                  </a:cubicBezTo>
                  <a:lnTo>
                    <a:pt x="21888" y="2484339"/>
                  </a:lnTo>
                  <a:lnTo>
                    <a:pt x="18240" y="2466099"/>
                  </a:lnTo>
                  <a:cubicBezTo>
                    <a:pt x="23104" y="2456370"/>
                    <a:pt x="24320" y="2444210"/>
                    <a:pt x="21888" y="2429618"/>
                  </a:cubicBezTo>
                  <a:cubicBezTo>
                    <a:pt x="21888" y="2424754"/>
                    <a:pt x="22496" y="2421714"/>
                    <a:pt x="23712" y="2420498"/>
                  </a:cubicBezTo>
                  <a:cubicBezTo>
                    <a:pt x="24928" y="2419282"/>
                    <a:pt x="27968" y="2418674"/>
                    <a:pt x="32832" y="2418674"/>
                  </a:cubicBezTo>
                  <a:cubicBezTo>
                    <a:pt x="40129" y="2413810"/>
                    <a:pt x="41345" y="2410162"/>
                    <a:pt x="36480" y="2407730"/>
                  </a:cubicBezTo>
                  <a:lnTo>
                    <a:pt x="36480" y="2396785"/>
                  </a:lnTo>
                  <a:lnTo>
                    <a:pt x="43777" y="2404081"/>
                  </a:lnTo>
                  <a:cubicBezTo>
                    <a:pt x="43777" y="2408945"/>
                    <a:pt x="47425" y="2413810"/>
                    <a:pt x="54721" y="2418674"/>
                  </a:cubicBezTo>
                  <a:cubicBezTo>
                    <a:pt x="54721" y="2418674"/>
                    <a:pt x="57153" y="2418674"/>
                    <a:pt x="62017" y="2418674"/>
                  </a:cubicBezTo>
                  <a:cubicBezTo>
                    <a:pt x="66881" y="2418674"/>
                    <a:pt x="69313" y="2418674"/>
                    <a:pt x="69313" y="2418674"/>
                  </a:cubicBezTo>
                  <a:lnTo>
                    <a:pt x="80257" y="2411378"/>
                  </a:lnTo>
                  <a:lnTo>
                    <a:pt x="76609" y="2422322"/>
                  </a:lnTo>
                  <a:cubicBezTo>
                    <a:pt x="74177" y="2427186"/>
                    <a:pt x="75393" y="2430834"/>
                    <a:pt x="80257" y="2433266"/>
                  </a:cubicBezTo>
                  <a:cubicBezTo>
                    <a:pt x="82690" y="2433266"/>
                    <a:pt x="83905" y="2436914"/>
                    <a:pt x="83905" y="2444210"/>
                  </a:cubicBezTo>
                  <a:lnTo>
                    <a:pt x="91202" y="2440562"/>
                  </a:lnTo>
                  <a:cubicBezTo>
                    <a:pt x="103362" y="2425970"/>
                    <a:pt x="107010" y="2418674"/>
                    <a:pt x="102146" y="2418674"/>
                  </a:cubicBezTo>
                  <a:lnTo>
                    <a:pt x="91202" y="2407730"/>
                  </a:lnTo>
                  <a:lnTo>
                    <a:pt x="102146" y="2411378"/>
                  </a:lnTo>
                  <a:cubicBezTo>
                    <a:pt x="104578" y="2411378"/>
                    <a:pt x="106402" y="2410162"/>
                    <a:pt x="107618" y="2407730"/>
                  </a:cubicBezTo>
                  <a:cubicBezTo>
                    <a:pt x="108834" y="2405297"/>
                    <a:pt x="109442" y="2400433"/>
                    <a:pt x="109442" y="2393137"/>
                  </a:cubicBezTo>
                  <a:cubicBezTo>
                    <a:pt x="111874" y="2390705"/>
                    <a:pt x="112482" y="2386449"/>
                    <a:pt x="111266" y="2380369"/>
                  </a:cubicBezTo>
                  <a:cubicBezTo>
                    <a:pt x="110050" y="2374289"/>
                    <a:pt x="110658" y="2367601"/>
                    <a:pt x="113090" y="2360304"/>
                  </a:cubicBezTo>
                  <a:cubicBezTo>
                    <a:pt x="113090" y="2357872"/>
                    <a:pt x="114306" y="2353616"/>
                    <a:pt x="116738" y="2347536"/>
                  </a:cubicBezTo>
                  <a:cubicBezTo>
                    <a:pt x="119170" y="2341456"/>
                    <a:pt x="117954" y="2335984"/>
                    <a:pt x="113090" y="2331120"/>
                  </a:cubicBezTo>
                  <a:lnTo>
                    <a:pt x="116738" y="2323824"/>
                  </a:lnTo>
                  <a:cubicBezTo>
                    <a:pt x="116738" y="2318960"/>
                    <a:pt x="120386" y="2315312"/>
                    <a:pt x="127682" y="2312879"/>
                  </a:cubicBezTo>
                  <a:lnTo>
                    <a:pt x="131330" y="2301935"/>
                  </a:lnTo>
                  <a:lnTo>
                    <a:pt x="138627" y="2294639"/>
                  </a:lnTo>
                  <a:cubicBezTo>
                    <a:pt x="136195" y="2299503"/>
                    <a:pt x="138627" y="2297071"/>
                    <a:pt x="145923" y="2287343"/>
                  </a:cubicBezTo>
                  <a:cubicBezTo>
                    <a:pt x="143491" y="2294639"/>
                    <a:pt x="142883" y="2299503"/>
                    <a:pt x="144099" y="2301935"/>
                  </a:cubicBezTo>
                  <a:cubicBezTo>
                    <a:pt x="145315" y="2304367"/>
                    <a:pt x="148355" y="2304367"/>
                    <a:pt x="153219" y="2301935"/>
                  </a:cubicBezTo>
                  <a:lnTo>
                    <a:pt x="160515" y="2301935"/>
                  </a:lnTo>
                  <a:lnTo>
                    <a:pt x="153219" y="2320176"/>
                  </a:lnTo>
                  <a:cubicBezTo>
                    <a:pt x="158083" y="2320176"/>
                    <a:pt x="162947" y="2319568"/>
                    <a:pt x="167811" y="2318352"/>
                  </a:cubicBezTo>
                  <a:cubicBezTo>
                    <a:pt x="172675" y="2317136"/>
                    <a:pt x="176323" y="2315312"/>
                    <a:pt x="178755" y="2312879"/>
                  </a:cubicBezTo>
                  <a:cubicBezTo>
                    <a:pt x="181188" y="2310447"/>
                    <a:pt x="182404" y="2309840"/>
                    <a:pt x="182404" y="2311055"/>
                  </a:cubicBezTo>
                  <a:cubicBezTo>
                    <a:pt x="182404" y="2312271"/>
                    <a:pt x="179971" y="2316528"/>
                    <a:pt x="175107" y="2323824"/>
                  </a:cubicBezTo>
                  <a:lnTo>
                    <a:pt x="156867" y="2389489"/>
                  </a:lnTo>
                  <a:cubicBezTo>
                    <a:pt x="164163" y="2384625"/>
                    <a:pt x="170243" y="2373681"/>
                    <a:pt x="175107" y="2356656"/>
                  </a:cubicBezTo>
                  <a:cubicBezTo>
                    <a:pt x="177539" y="2346928"/>
                    <a:pt x="179971" y="2339632"/>
                    <a:pt x="182404" y="2334768"/>
                  </a:cubicBezTo>
                  <a:cubicBezTo>
                    <a:pt x="184836" y="2329904"/>
                    <a:pt x="186052" y="2326256"/>
                    <a:pt x="186052" y="2323824"/>
                  </a:cubicBezTo>
                  <a:cubicBezTo>
                    <a:pt x="195780" y="2311664"/>
                    <a:pt x="203076" y="2296463"/>
                    <a:pt x="207940" y="2278223"/>
                  </a:cubicBezTo>
                  <a:cubicBezTo>
                    <a:pt x="212804" y="2259982"/>
                    <a:pt x="216452" y="2248430"/>
                    <a:pt x="218884" y="2243566"/>
                  </a:cubicBezTo>
                  <a:lnTo>
                    <a:pt x="215236" y="2232622"/>
                  </a:lnTo>
                  <a:cubicBezTo>
                    <a:pt x="210372" y="2232622"/>
                    <a:pt x="209156" y="2230190"/>
                    <a:pt x="211588" y="2225326"/>
                  </a:cubicBezTo>
                  <a:lnTo>
                    <a:pt x="204292" y="2218029"/>
                  </a:lnTo>
                  <a:lnTo>
                    <a:pt x="189700" y="2228974"/>
                  </a:lnTo>
                  <a:cubicBezTo>
                    <a:pt x="182404" y="2231406"/>
                    <a:pt x="178147" y="2231406"/>
                    <a:pt x="176931" y="2228974"/>
                  </a:cubicBezTo>
                  <a:cubicBezTo>
                    <a:pt x="175715" y="2226542"/>
                    <a:pt x="176323" y="2219246"/>
                    <a:pt x="178755" y="2207085"/>
                  </a:cubicBezTo>
                  <a:cubicBezTo>
                    <a:pt x="181188" y="2197357"/>
                    <a:pt x="182404" y="2188237"/>
                    <a:pt x="182404" y="2179725"/>
                  </a:cubicBezTo>
                  <a:cubicBezTo>
                    <a:pt x="182404" y="2171213"/>
                    <a:pt x="179971" y="2166956"/>
                    <a:pt x="175107" y="2166956"/>
                  </a:cubicBezTo>
                  <a:cubicBezTo>
                    <a:pt x="162947" y="2162092"/>
                    <a:pt x="158083" y="2156012"/>
                    <a:pt x="160515" y="2148716"/>
                  </a:cubicBezTo>
                  <a:lnTo>
                    <a:pt x="171459" y="2148716"/>
                  </a:lnTo>
                  <a:cubicBezTo>
                    <a:pt x="171459" y="2143852"/>
                    <a:pt x="178755" y="2141420"/>
                    <a:pt x="193348" y="2141420"/>
                  </a:cubicBezTo>
                  <a:cubicBezTo>
                    <a:pt x="200644" y="2143852"/>
                    <a:pt x="201860" y="2146284"/>
                    <a:pt x="196996" y="2148716"/>
                  </a:cubicBezTo>
                  <a:cubicBezTo>
                    <a:pt x="201860" y="2151148"/>
                    <a:pt x="206116" y="2152972"/>
                    <a:pt x="209764" y="2154188"/>
                  </a:cubicBezTo>
                  <a:cubicBezTo>
                    <a:pt x="213412" y="2155404"/>
                    <a:pt x="215236" y="2154796"/>
                    <a:pt x="215236" y="2152364"/>
                  </a:cubicBezTo>
                  <a:lnTo>
                    <a:pt x="240773" y="2086699"/>
                  </a:lnTo>
                  <a:cubicBezTo>
                    <a:pt x="240773" y="2081835"/>
                    <a:pt x="243205" y="2079403"/>
                    <a:pt x="248069" y="2079403"/>
                  </a:cubicBezTo>
                  <a:cubicBezTo>
                    <a:pt x="250501" y="2084267"/>
                    <a:pt x="251717" y="2085483"/>
                    <a:pt x="251717" y="2083051"/>
                  </a:cubicBezTo>
                  <a:cubicBezTo>
                    <a:pt x="251717" y="2080619"/>
                    <a:pt x="250501" y="2076971"/>
                    <a:pt x="248069" y="2072107"/>
                  </a:cubicBezTo>
                  <a:cubicBezTo>
                    <a:pt x="250501" y="2069675"/>
                    <a:pt x="254149" y="2068458"/>
                    <a:pt x="259013" y="2068458"/>
                  </a:cubicBezTo>
                  <a:cubicBezTo>
                    <a:pt x="261445" y="2070890"/>
                    <a:pt x="263877" y="2070890"/>
                    <a:pt x="266309" y="2068458"/>
                  </a:cubicBezTo>
                  <a:lnTo>
                    <a:pt x="273605" y="2057514"/>
                  </a:lnTo>
                  <a:cubicBezTo>
                    <a:pt x="280902" y="2064810"/>
                    <a:pt x="288198" y="2064810"/>
                    <a:pt x="295494" y="2057514"/>
                  </a:cubicBezTo>
                  <a:lnTo>
                    <a:pt x="306438" y="2057514"/>
                  </a:lnTo>
                  <a:cubicBezTo>
                    <a:pt x="311302" y="2062378"/>
                    <a:pt x="316166" y="2061162"/>
                    <a:pt x="321030" y="2053866"/>
                  </a:cubicBezTo>
                  <a:cubicBezTo>
                    <a:pt x="321030" y="2051434"/>
                    <a:pt x="319814" y="2049002"/>
                    <a:pt x="317382" y="2046570"/>
                  </a:cubicBezTo>
                  <a:cubicBezTo>
                    <a:pt x="314950" y="2051434"/>
                    <a:pt x="311302" y="2052650"/>
                    <a:pt x="306438" y="2050218"/>
                  </a:cubicBezTo>
                  <a:cubicBezTo>
                    <a:pt x="311302" y="2045354"/>
                    <a:pt x="323462" y="2040490"/>
                    <a:pt x="342919" y="2035626"/>
                  </a:cubicBezTo>
                  <a:cubicBezTo>
                    <a:pt x="347783" y="2035626"/>
                    <a:pt x="355079" y="2030762"/>
                    <a:pt x="364807" y="2021034"/>
                  </a:cubicBezTo>
                  <a:cubicBezTo>
                    <a:pt x="364807" y="2018602"/>
                    <a:pt x="368455" y="2017385"/>
                    <a:pt x="375752" y="2017385"/>
                  </a:cubicBezTo>
                  <a:cubicBezTo>
                    <a:pt x="383048" y="2022250"/>
                    <a:pt x="387912" y="2022250"/>
                    <a:pt x="390344" y="2017385"/>
                  </a:cubicBezTo>
                  <a:cubicBezTo>
                    <a:pt x="397640" y="2014953"/>
                    <a:pt x="407368" y="2013737"/>
                    <a:pt x="419528" y="2013737"/>
                  </a:cubicBezTo>
                  <a:cubicBezTo>
                    <a:pt x="429257" y="2013737"/>
                    <a:pt x="438985" y="2014953"/>
                    <a:pt x="448713" y="2017385"/>
                  </a:cubicBezTo>
                  <a:cubicBezTo>
                    <a:pt x="460873" y="2017385"/>
                    <a:pt x="470602" y="2017385"/>
                    <a:pt x="477898" y="2017385"/>
                  </a:cubicBezTo>
                  <a:lnTo>
                    <a:pt x="477898" y="2021034"/>
                  </a:lnTo>
                  <a:cubicBezTo>
                    <a:pt x="480330" y="2025898"/>
                    <a:pt x="483978" y="2025898"/>
                    <a:pt x="488842" y="2021034"/>
                  </a:cubicBezTo>
                  <a:cubicBezTo>
                    <a:pt x="493706" y="2021034"/>
                    <a:pt x="499786" y="2019817"/>
                    <a:pt x="507082" y="2017385"/>
                  </a:cubicBezTo>
                  <a:cubicBezTo>
                    <a:pt x="514378" y="2014953"/>
                    <a:pt x="521675" y="2012521"/>
                    <a:pt x="528971" y="2010089"/>
                  </a:cubicBezTo>
                  <a:cubicBezTo>
                    <a:pt x="545995" y="2007657"/>
                    <a:pt x="555723" y="2002793"/>
                    <a:pt x="558155" y="1995497"/>
                  </a:cubicBezTo>
                  <a:lnTo>
                    <a:pt x="561062" y="1994129"/>
                  </a:lnTo>
                  <a:lnTo>
                    <a:pt x="561803" y="1988201"/>
                  </a:lnTo>
                  <a:cubicBezTo>
                    <a:pt x="565451" y="1988201"/>
                    <a:pt x="568644" y="1988201"/>
                    <a:pt x="571380" y="1988201"/>
                  </a:cubicBezTo>
                  <a:lnTo>
                    <a:pt x="573660" y="1988201"/>
                  </a:lnTo>
                  <a:lnTo>
                    <a:pt x="578220" y="1988201"/>
                  </a:lnTo>
                  <a:lnTo>
                    <a:pt x="583692" y="1988201"/>
                  </a:lnTo>
                  <a:lnTo>
                    <a:pt x="587340" y="1980905"/>
                  </a:lnTo>
                  <a:lnTo>
                    <a:pt x="598284" y="1977257"/>
                  </a:lnTo>
                  <a:lnTo>
                    <a:pt x="638413" y="1966312"/>
                  </a:lnTo>
                  <a:lnTo>
                    <a:pt x="645709" y="1962664"/>
                  </a:lnTo>
                  <a:lnTo>
                    <a:pt x="696782" y="1944424"/>
                  </a:lnTo>
                  <a:cubicBezTo>
                    <a:pt x="701646" y="1939560"/>
                    <a:pt x="713807" y="1937128"/>
                    <a:pt x="733263" y="1937128"/>
                  </a:cubicBezTo>
                  <a:lnTo>
                    <a:pt x="751503" y="1926184"/>
                  </a:lnTo>
                  <a:lnTo>
                    <a:pt x="751503" y="1922536"/>
                  </a:lnTo>
                  <a:cubicBezTo>
                    <a:pt x="751503" y="1917671"/>
                    <a:pt x="749679" y="1913415"/>
                    <a:pt x="746031" y="1909767"/>
                  </a:cubicBezTo>
                  <a:cubicBezTo>
                    <a:pt x="742383" y="1906119"/>
                    <a:pt x="739343" y="1901863"/>
                    <a:pt x="736911" y="1896999"/>
                  </a:cubicBezTo>
                  <a:cubicBezTo>
                    <a:pt x="729615" y="1894567"/>
                    <a:pt x="722927" y="1893959"/>
                    <a:pt x="716847" y="1895175"/>
                  </a:cubicBezTo>
                  <a:cubicBezTo>
                    <a:pt x="710767" y="1896391"/>
                    <a:pt x="710158" y="1898215"/>
                    <a:pt x="715023" y="1900647"/>
                  </a:cubicBezTo>
                  <a:cubicBezTo>
                    <a:pt x="685838" y="1886055"/>
                    <a:pt x="670030" y="1878759"/>
                    <a:pt x="667598" y="1878759"/>
                  </a:cubicBezTo>
                  <a:cubicBezTo>
                    <a:pt x="670030" y="1881191"/>
                    <a:pt x="673678" y="1879975"/>
                    <a:pt x="678542" y="1875111"/>
                  </a:cubicBezTo>
                  <a:cubicBezTo>
                    <a:pt x="680974" y="1870246"/>
                    <a:pt x="681582" y="1865990"/>
                    <a:pt x="680366" y="1862342"/>
                  </a:cubicBezTo>
                  <a:cubicBezTo>
                    <a:pt x="679150" y="1858694"/>
                    <a:pt x="676110" y="1856870"/>
                    <a:pt x="671246" y="1856870"/>
                  </a:cubicBezTo>
                  <a:cubicBezTo>
                    <a:pt x="668814" y="1856870"/>
                    <a:pt x="663950" y="1853222"/>
                    <a:pt x="656653" y="1845926"/>
                  </a:cubicBezTo>
                  <a:lnTo>
                    <a:pt x="642061" y="1834982"/>
                  </a:lnTo>
                  <a:lnTo>
                    <a:pt x="634765" y="1831334"/>
                  </a:lnTo>
                  <a:lnTo>
                    <a:pt x="631117" y="1831334"/>
                  </a:lnTo>
                  <a:lnTo>
                    <a:pt x="623821" y="1827686"/>
                  </a:lnTo>
                  <a:cubicBezTo>
                    <a:pt x="618957" y="1827686"/>
                    <a:pt x="612877" y="1823429"/>
                    <a:pt x="605580" y="1814917"/>
                  </a:cubicBezTo>
                  <a:cubicBezTo>
                    <a:pt x="598284" y="1806405"/>
                    <a:pt x="597068" y="1800933"/>
                    <a:pt x="601932" y="1798501"/>
                  </a:cubicBezTo>
                  <a:lnTo>
                    <a:pt x="601932" y="1791205"/>
                  </a:lnTo>
                  <a:cubicBezTo>
                    <a:pt x="609228" y="1791205"/>
                    <a:pt x="614093" y="1787557"/>
                    <a:pt x="616525" y="1780261"/>
                  </a:cubicBezTo>
                  <a:cubicBezTo>
                    <a:pt x="618957" y="1777828"/>
                    <a:pt x="622605" y="1779045"/>
                    <a:pt x="627469" y="1783909"/>
                  </a:cubicBezTo>
                  <a:cubicBezTo>
                    <a:pt x="625037" y="1791205"/>
                    <a:pt x="627469" y="1793637"/>
                    <a:pt x="634765" y="1791205"/>
                  </a:cubicBezTo>
                  <a:lnTo>
                    <a:pt x="642061" y="1780261"/>
                  </a:lnTo>
                  <a:lnTo>
                    <a:pt x="649357" y="1783909"/>
                  </a:lnTo>
                  <a:cubicBezTo>
                    <a:pt x="646925" y="1779045"/>
                    <a:pt x="646925" y="1770532"/>
                    <a:pt x="649357" y="1758372"/>
                  </a:cubicBezTo>
                  <a:cubicBezTo>
                    <a:pt x="651789" y="1751076"/>
                    <a:pt x="650573" y="1747428"/>
                    <a:pt x="645709" y="1747428"/>
                  </a:cubicBezTo>
                  <a:cubicBezTo>
                    <a:pt x="640845" y="1742564"/>
                    <a:pt x="637197" y="1738308"/>
                    <a:pt x="634765" y="1734660"/>
                  </a:cubicBezTo>
                  <a:cubicBezTo>
                    <a:pt x="632333" y="1731012"/>
                    <a:pt x="631117" y="1726755"/>
                    <a:pt x="631117" y="1721891"/>
                  </a:cubicBezTo>
                  <a:cubicBezTo>
                    <a:pt x="623821" y="1712163"/>
                    <a:pt x="625037" y="1704867"/>
                    <a:pt x="634765" y="1700003"/>
                  </a:cubicBezTo>
                  <a:lnTo>
                    <a:pt x="638413" y="1689059"/>
                  </a:lnTo>
                  <a:cubicBezTo>
                    <a:pt x="635981" y="1679331"/>
                    <a:pt x="635981" y="1672034"/>
                    <a:pt x="638413" y="1667170"/>
                  </a:cubicBezTo>
                  <a:lnTo>
                    <a:pt x="642061" y="1648930"/>
                  </a:lnTo>
                  <a:cubicBezTo>
                    <a:pt x="639629" y="1646498"/>
                    <a:pt x="638413" y="1644066"/>
                    <a:pt x="638413" y="1641634"/>
                  </a:cubicBezTo>
                  <a:lnTo>
                    <a:pt x="642061" y="1616097"/>
                  </a:lnTo>
                  <a:cubicBezTo>
                    <a:pt x="644493" y="1608801"/>
                    <a:pt x="645709" y="1601505"/>
                    <a:pt x="645709" y="1594209"/>
                  </a:cubicBezTo>
                  <a:cubicBezTo>
                    <a:pt x="645709" y="1586912"/>
                    <a:pt x="644493" y="1578400"/>
                    <a:pt x="642061" y="1568672"/>
                  </a:cubicBezTo>
                  <a:cubicBezTo>
                    <a:pt x="639629" y="1554080"/>
                    <a:pt x="635373" y="1531584"/>
                    <a:pt x="629293" y="1501183"/>
                  </a:cubicBezTo>
                  <a:cubicBezTo>
                    <a:pt x="623213" y="1470782"/>
                    <a:pt x="617741" y="1442206"/>
                    <a:pt x="612877" y="1415453"/>
                  </a:cubicBezTo>
                  <a:lnTo>
                    <a:pt x="612877" y="1411805"/>
                  </a:lnTo>
                  <a:cubicBezTo>
                    <a:pt x="612877" y="1404509"/>
                    <a:pt x="611052" y="1396605"/>
                    <a:pt x="607404" y="1388093"/>
                  </a:cubicBezTo>
                  <a:cubicBezTo>
                    <a:pt x="603756" y="1379580"/>
                    <a:pt x="603148" y="1374108"/>
                    <a:pt x="605580" y="1371676"/>
                  </a:cubicBezTo>
                  <a:cubicBezTo>
                    <a:pt x="603148" y="1361948"/>
                    <a:pt x="597068" y="1320603"/>
                    <a:pt x="587340" y="1247642"/>
                  </a:cubicBezTo>
                  <a:cubicBezTo>
                    <a:pt x="584908" y="1223321"/>
                    <a:pt x="580652" y="1203257"/>
                    <a:pt x="574572" y="1187448"/>
                  </a:cubicBezTo>
                  <a:cubicBezTo>
                    <a:pt x="568492" y="1171640"/>
                    <a:pt x="561803" y="1160088"/>
                    <a:pt x="554507" y="1152792"/>
                  </a:cubicBezTo>
                  <a:cubicBezTo>
                    <a:pt x="552075" y="1145496"/>
                    <a:pt x="551467" y="1141240"/>
                    <a:pt x="552683" y="1140023"/>
                  </a:cubicBezTo>
                  <a:cubicBezTo>
                    <a:pt x="553899" y="1138807"/>
                    <a:pt x="556939" y="1141847"/>
                    <a:pt x="561803" y="1149144"/>
                  </a:cubicBezTo>
                  <a:cubicBezTo>
                    <a:pt x="564235" y="1149144"/>
                    <a:pt x="565451" y="1147927"/>
                    <a:pt x="565451" y="1145496"/>
                  </a:cubicBezTo>
                  <a:cubicBezTo>
                    <a:pt x="565451" y="1143064"/>
                    <a:pt x="564844" y="1140631"/>
                    <a:pt x="563627" y="1138199"/>
                  </a:cubicBezTo>
                  <a:cubicBezTo>
                    <a:pt x="562411" y="1135767"/>
                    <a:pt x="560587" y="1128471"/>
                    <a:pt x="558155" y="1116311"/>
                  </a:cubicBezTo>
                  <a:cubicBezTo>
                    <a:pt x="545995" y="1104151"/>
                    <a:pt x="540523" y="1095639"/>
                    <a:pt x="541739" y="1090774"/>
                  </a:cubicBezTo>
                  <a:cubicBezTo>
                    <a:pt x="542955" y="1085910"/>
                    <a:pt x="543563" y="1082262"/>
                    <a:pt x="543563" y="1079830"/>
                  </a:cubicBezTo>
                  <a:cubicBezTo>
                    <a:pt x="538699" y="1077398"/>
                    <a:pt x="538699" y="1072534"/>
                    <a:pt x="543563" y="1065238"/>
                  </a:cubicBezTo>
                  <a:cubicBezTo>
                    <a:pt x="538699" y="1062806"/>
                    <a:pt x="536875" y="1060374"/>
                    <a:pt x="538091" y="1057942"/>
                  </a:cubicBezTo>
                  <a:cubicBezTo>
                    <a:pt x="539307" y="1055510"/>
                    <a:pt x="542347" y="1054294"/>
                    <a:pt x="547211" y="1054294"/>
                  </a:cubicBezTo>
                  <a:cubicBezTo>
                    <a:pt x="549643" y="1054294"/>
                    <a:pt x="551467" y="1053078"/>
                    <a:pt x="552683" y="1050646"/>
                  </a:cubicBezTo>
                  <a:cubicBezTo>
                    <a:pt x="553899" y="1048214"/>
                    <a:pt x="553291" y="1043349"/>
                    <a:pt x="550859" y="1036053"/>
                  </a:cubicBezTo>
                  <a:lnTo>
                    <a:pt x="554507" y="1025109"/>
                  </a:lnTo>
                  <a:lnTo>
                    <a:pt x="550859" y="999573"/>
                  </a:lnTo>
                  <a:lnTo>
                    <a:pt x="547211" y="988628"/>
                  </a:lnTo>
                  <a:lnTo>
                    <a:pt x="561803" y="992276"/>
                  </a:lnTo>
                  <a:cubicBezTo>
                    <a:pt x="561803" y="992276"/>
                    <a:pt x="564235" y="992885"/>
                    <a:pt x="569100" y="994100"/>
                  </a:cubicBezTo>
                  <a:cubicBezTo>
                    <a:pt x="573964" y="995317"/>
                    <a:pt x="577612" y="993492"/>
                    <a:pt x="580044" y="988628"/>
                  </a:cubicBezTo>
                  <a:lnTo>
                    <a:pt x="576396" y="974036"/>
                  </a:lnTo>
                  <a:cubicBezTo>
                    <a:pt x="573964" y="969172"/>
                    <a:pt x="572748" y="964916"/>
                    <a:pt x="572748" y="961268"/>
                  </a:cubicBezTo>
                  <a:cubicBezTo>
                    <a:pt x="572748" y="957620"/>
                    <a:pt x="575180" y="954580"/>
                    <a:pt x="580044" y="952148"/>
                  </a:cubicBezTo>
                  <a:cubicBezTo>
                    <a:pt x="587340" y="952148"/>
                    <a:pt x="587340" y="943636"/>
                    <a:pt x="580044" y="926611"/>
                  </a:cubicBezTo>
                  <a:cubicBezTo>
                    <a:pt x="577612" y="921747"/>
                    <a:pt x="575180" y="916883"/>
                    <a:pt x="572748" y="912019"/>
                  </a:cubicBezTo>
                  <a:cubicBezTo>
                    <a:pt x="570316" y="907155"/>
                    <a:pt x="569100" y="902290"/>
                    <a:pt x="569100" y="897426"/>
                  </a:cubicBezTo>
                  <a:cubicBezTo>
                    <a:pt x="573964" y="892562"/>
                    <a:pt x="578220" y="890130"/>
                    <a:pt x="581868" y="890130"/>
                  </a:cubicBezTo>
                  <a:cubicBezTo>
                    <a:pt x="585516" y="890130"/>
                    <a:pt x="590988" y="892562"/>
                    <a:pt x="598284" y="897426"/>
                  </a:cubicBezTo>
                  <a:cubicBezTo>
                    <a:pt x="600716" y="902290"/>
                    <a:pt x="603148" y="905331"/>
                    <a:pt x="605580" y="906547"/>
                  </a:cubicBezTo>
                  <a:cubicBezTo>
                    <a:pt x="608012" y="907763"/>
                    <a:pt x="611660" y="907155"/>
                    <a:pt x="616525" y="904722"/>
                  </a:cubicBezTo>
                  <a:cubicBezTo>
                    <a:pt x="618957" y="904722"/>
                    <a:pt x="621389" y="901074"/>
                    <a:pt x="623821" y="893778"/>
                  </a:cubicBezTo>
                  <a:lnTo>
                    <a:pt x="634765" y="897426"/>
                  </a:lnTo>
                  <a:cubicBezTo>
                    <a:pt x="644493" y="907155"/>
                    <a:pt x="650573" y="907155"/>
                    <a:pt x="653005" y="897426"/>
                  </a:cubicBezTo>
                  <a:lnTo>
                    <a:pt x="660301" y="893778"/>
                  </a:lnTo>
                  <a:lnTo>
                    <a:pt x="667598" y="893778"/>
                  </a:lnTo>
                  <a:cubicBezTo>
                    <a:pt x="670030" y="893778"/>
                    <a:pt x="673678" y="892562"/>
                    <a:pt x="678542" y="890130"/>
                  </a:cubicBezTo>
                  <a:cubicBezTo>
                    <a:pt x="683406" y="875538"/>
                    <a:pt x="690702" y="873106"/>
                    <a:pt x="700430" y="882834"/>
                  </a:cubicBezTo>
                  <a:lnTo>
                    <a:pt x="725967" y="893778"/>
                  </a:lnTo>
                  <a:lnTo>
                    <a:pt x="725967" y="890130"/>
                  </a:lnTo>
                  <a:cubicBezTo>
                    <a:pt x="728399" y="885266"/>
                    <a:pt x="728399" y="876754"/>
                    <a:pt x="725967" y="864594"/>
                  </a:cubicBezTo>
                  <a:cubicBezTo>
                    <a:pt x="723535" y="854865"/>
                    <a:pt x="723535" y="847569"/>
                    <a:pt x="725967" y="842705"/>
                  </a:cubicBezTo>
                  <a:cubicBezTo>
                    <a:pt x="725967" y="832977"/>
                    <a:pt x="723535" y="828113"/>
                    <a:pt x="718671" y="828113"/>
                  </a:cubicBezTo>
                  <a:cubicBezTo>
                    <a:pt x="713807" y="823249"/>
                    <a:pt x="711982" y="818993"/>
                    <a:pt x="713199" y="815345"/>
                  </a:cubicBezTo>
                  <a:cubicBezTo>
                    <a:pt x="714415" y="811697"/>
                    <a:pt x="715023" y="808657"/>
                    <a:pt x="715023" y="806224"/>
                  </a:cubicBezTo>
                  <a:cubicBezTo>
                    <a:pt x="710158" y="798928"/>
                    <a:pt x="707726" y="792848"/>
                    <a:pt x="707726" y="787984"/>
                  </a:cubicBezTo>
                  <a:lnTo>
                    <a:pt x="718671" y="769744"/>
                  </a:lnTo>
                  <a:lnTo>
                    <a:pt x="722319" y="755151"/>
                  </a:lnTo>
                  <a:cubicBezTo>
                    <a:pt x="722319" y="740559"/>
                    <a:pt x="717455" y="724751"/>
                    <a:pt x="707726" y="707727"/>
                  </a:cubicBezTo>
                  <a:cubicBezTo>
                    <a:pt x="707726" y="700430"/>
                    <a:pt x="707118" y="692526"/>
                    <a:pt x="705902" y="684014"/>
                  </a:cubicBezTo>
                  <a:cubicBezTo>
                    <a:pt x="704686" y="675502"/>
                    <a:pt x="705294" y="665165"/>
                    <a:pt x="707726" y="653005"/>
                  </a:cubicBezTo>
                  <a:cubicBezTo>
                    <a:pt x="712591" y="648141"/>
                    <a:pt x="715023" y="643277"/>
                    <a:pt x="715023" y="638413"/>
                  </a:cubicBezTo>
                  <a:cubicBezTo>
                    <a:pt x="715023" y="633549"/>
                    <a:pt x="712591" y="628685"/>
                    <a:pt x="707726" y="623821"/>
                  </a:cubicBezTo>
                  <a:cubicBezTo>
                    <a:pt x="712591" y="621389"/>
                    <a:pt x="711375" y="617741"/>
                    <a:pt x="704078" y="612876"/>
                  </a:cubicBezTo>
                  <a:lnTo>
                    <a:pt x="707726" y="605580"/>
                  </a:lnTo>
                  <a:cubicBezTo>
                    <a:pt x="707726" y="600716"/>
                    <a:pt x="704078" y="592204"/>
                    <a:pt x="696782" y="580044"/>
                  </a:cubicBezTo>
                  <a:lnTo>
                    <a:pt x="678542" y="532619"/>
                  </a:lnTo>
                  <a:lnTo>
                    <a:pt x="685838" y="510730"/>
                  </a:lnTo>
                  <a:cubicBezTo>
                    <a:pt x="680974" y="505866"/>
                    <a:pt x="679758" y="501002"/>
                    <a:pt x="682190" y="496138"/>
                  </a:cubicBezTo>
                  <a:cubicBezTo>
                    <a:pt x="689486" y="488842"/>
                    <a:pt x="694350" y="479114"/>
                    <a:pt x="696782" y="466954"/>
                  </a:cubicBezTo>
                  <a:cubicBezTo>
                    <a:pt x="696782" y="454793"/>
                    <a:pt x="699214" y="446889"/>
                    <a:pt x="704078" y="443241"/>
                  </a:cubicBezTo>
                  <a:cubicBezTo>
                    <a:pt x="708943" y="439593"/>
                    <a:pt x="716239" y="436553"/>
                    <a:pt x="725967" y="434121"/>
                  </a:cubicBezTo>
                  <a:cubicBezTo>
                    <a:pt x="728399" y="436553"/>
                    <a:pt x="735695" y="426825"/>
                    <a:pt x="747855" y="404936"/>
                  </a:cubicBezTo>
                  <a:cubicBezTo>
                    <a:pt x="747855" y="395208"/>
                    <a:pt x="755151" y="386696"/>
                    <a:pt x="769744" y="379400"/>
                  </a:cubicBezTo>
                  <a:cubicBezTo>
                    <a:pt x="769744" y="374536"/>
                    <a:pt x="773392" y="368456"/>
                    <a:pt x="780688" y="361159"/>
                  </a:cubicBezTo>
                  <a:cubicBezTo>
                    <a:pt x="780688" y="358727"/>
                    <a:pt x="781296" y="355687"/>
                    <a:pt x="782512" y="352039"/>
                  </a:cubicBezTo>
                  <a:cubicBezTo>
                    <a:pt x="783728" y="348391"/>
                    <a:pt x="786768" y="347783"/>
                    <a:pt x="791632" y="350215"/>
                  </a:cubicBezTo>
                  <a:cubicBezTo>
                    <a:pt x="798928" y="340487"/>
                    <a:pt x="818385" y="324679"/>
                    <a:pt x="850001" y="302790"/>
                  </a:cubicBezTo>
                  <a:cubicBezTo>
                    <a:pt x="854866" y="305222"/>
                    <a:pt x="857298" y="305222"/>
                    <a:pt x="857298" y="302790"/>
                  </a:cubicBezTo>
                  <a:cubicBezTo>
                    <a:pt x="857298" y="293062"/>
                    <a:pt x="863378" y="285766"/>
                    <a:pt x="875538" y="280902"/>
                  </a:cubicBezTo>
                  <a:lnTo>
                    <a:pt x="890130" y="277254"/>
                  </a:lnTo>
                  <a:lnTo>
                    <a:pt x="893778" y="266309"/>
                  </a:lnTo>
                  <a:cubicBezTo>
                    <a:pt x="896210" y="263877"/>
                    <a:pt x="899250" y="260229"/>
                    <a:pt x="902899" y="255365"/>
                  </a:cubicBezTo>
                  <a:cubicBezTo>
                    <a:pt x="906547" y="250501"/>
                    <a:pt x="908371" y="243205"/>
                    <a:pt x="908371" y="233477"/>
                  </a:cubicBezTo>
                  <a:lnTo>
                    <a:pt x="926611" y="207940"/>
                  </a:lnTo>
                  <a:cubicBezTo>
                    <a:pt x="924179" y="203076"/>
                    <a:pt x="923571" y="200036"/>
                    <a:pt x="924787" y="198820"/>
                  </a:cubicBezTo>
                  <a:cubicBezTo>
                    <a:pt x="926003" y="197604"/>
                    <a:pt x="927827" y="196996"/>
                    <a:pt x="930259" y="196996"/>
                  </a:cubicBezTo>
                  <a:cubicBezTo>
                    <a:pt x="935123" y="194564"/>
                    <a:pt x="937555" y="189700"/>
                    <a:pt x="937555" y="182404"/>
                  </a:cubicBezTo>
                  <a:cubicBezTo>
                    <a:pt x="937555" y="177540"/>
                    <a:pt x="942419" y="173892"/>
                    <a:pt x="952148" y="171459"/>
                  </a:cubicBezTo>
                  <a:lnTo>
                    <a:pt x="955796" y="156867"/>
                  </a:lnTo>
                  <a:cubicBezTo>
                    <a:pt x="948499" y="156867"/>
                    <a:pt x="944851" y="153219"/>
                    <a:pt x="944851" y="145923"/>
                  </a:cubicBezTo>
                  <a:cubicBezTo>
                    <a:pt x="959444" y="136195"/>
                    <a:pt x="969172" y="132547"/>
                    <a:pt x="974036" y="134979"/>
                  </a:cubicBezTo>
                  <a:cubicBezTo>
                    <a:pt x="976468" y="134979"/>
                    <a:pt x="979508" y="131939"/>
                    <a:pt x="983156" y="125858"/>
                  </a:cubicBezTo>
                  <a:cubicBezTo>
                    <a:pt x="986804" y="119778"/>
                    <a:pt x="988628" y="114306"/>
                    <a:pt x="988628" y="109442"/>
                  </a:cubicBezTo>
                  <a:lnTo>
                    <a:pt x="992276" y="91202"/>
                  </a:lnTo>
                  <a:lnTo>
                    <a:pt x="988628" y="69313"/>
                  </a:lnTo>
                  <a:lnTo>
                    <a:pt x="1003221" y="54721"/>
                  </a:lnTo>
                  <a:cubicBezTo>
                    <a:pt x="1010517" y="47425"/>
                    <a:pt x="1014165" y="41345"/>
                    <a:pt x="1014165" y="36481"/>
                  </a:cubicBezTo>
                  <a:lnTo>
                    <a:pt x="1025109" y="21888"/>
                  </a:lnTo>
                  <a:cubicBezTo>
                    <a:pt x="1032405" y="24320"/>
                    <a:pt x="1036053" y="20672"/>
                    <a:pt x="1036053" y="10944"/>
                  </a:cubicBezTo>
                  <a:cubicBezTo>
                    <a:pt x="1040917" y="3648"/>
                    <a:pt x="1046997" y="0"/>
                    <a:pt x="1054294" y="0"/>
                  </a:cubicBezTo>
                  <a:close/>
                  <a:moveTo>
                    <a:pt x="751503" y="930259"/>
                  </a:moveTo>
                  <a:lnTo>
                    <a:pt x="769744" y="952148"/>
                  </a:lnTo>
                  <a:lnTo>
                    <a:pt x="777040" y="952148"/>
                  </a:lnTo>
                  <a:cubicBezTo>
                    <a:pt x="777040" y="952148"/>
                    <a:pt x="775824" y="950932"/>
                    <a:pt x="773392" y="948499"/>
                  </a:cubicBezTo>
                  <a:cubicBezTo>
                    <a:pt x="770960" y="946067"/>
                    <a:pt x="766096" y="941203"/>
                    <a:pt x="758799" y="933907"/>
                  </a:cubicBezTo>
                  <a:lnTo>
                    <a:pt x="751503" y="930259"/>
                  </a:lnTo>
                  <a:close/>
                  <a:moveTo>
                    <a:pt x="1543136" y="1229401"/>
                  </a:moveTo>
                  <a:cubicBezTo>
                    <a:pt x="1540703" y="1229401"/>
                    <a:pt x="1537055" y="1231833"/>
                    <a:pt x="1532191" y="1236697"/>
                  </a:cubicBezTo>
                  <a:cubicBezTo>
                    <a:pt x="1527327" y="1234265"/>
                    <a:pt x="1523679" y="1234265"/>
                    <a:pt x="1521247" y="1236697"/>
                  </a:cubicBezTo>
                  <a:cubicBezTo>
                    <a:pt x="1518815" y="1239129"/>
                    <a:pt x="1516383" y="1240346"/>
                    <a:pt x="1513951" y="1240346"/>
                  </a:cubicBezTo>
                  <a:cubicBezTo>
                    <a:pt x="1509087" y="1242777"/>
                    <a:pt x="1507871" y="1247642"/>
                    <a:pt x="1510303" y="1254938"/>
                  </a:cubicBezTo>
                  <a:lnTo>
                    <a:pt x="1503007" y="1251290"/>
                  </a:lnTo>
                  <a:lnTo>
                    <a:pt x="1499359" y="1251290"/>
                  </a:lnTo>
                  <a:lnTo>
                    <a:pt x="1499359" y="1258586"/>
                  </a:lnTo>
                  <a:lnTo>
                    <a:pt x="1503007" y="1258586"/>
                  </a:lnTo>
                  <a:lnTo>
                    <a:pt x="1499359" y="1265882"/>
                  </a:lnTo>
                  <a:cubicBezTo>
                    <a:pt x="1494495" y="1265882"/>
                    <a:pt x="1492063" y="1265882"/>
                    <a:pt x="1492063" y="1265882"/>
                  </a:cubicBezTo>
                  <a:lnTo>
                    <a:pt x="1499359" y="1269530"/>
                  </a:lnTo>
                  <a:cubicBezTo>
                    <a:pt x="1504223" y="1271962"/>
                    <a:pt x="1509087" y="1272570"/>
                    <a:pt x="1513951" y="1271354"/>
                  </a:cubicBezTo>
                  <a:cubicBezTo>
                    <a:pt x="1518815" y="1270138"/>
                    <a:pt x="1518815" y="1268314"/>
                    <a:pt x="1513951" y="1265882"/>
                  </a:cubicBezTo>
                  <a:cubicBezTo>
                    <a:pt x="1511519" y="1265882"/>
                    <a:pt x="1509087" y="1264666"/>
                    <a:pt x="1506655" y="1262234"/>
                  </a:cubicBezTo>
                  <a:cubicBezTo>
                    <a:pt x="1504223" y="1259802"/>
                    <a:pt x="1505439" y="1259802"/>
                    <a:pt x="1510303" y="1262234"/>
                  </a:cubicBezTo>
                  <a:lnTo>
                    <a:pt x="1517599" y="1262234"/>
                  </a:lnTo>
                  <a:lnTo>
                    <a:pt x="1524895" y="1265882"/>
                  </a:lnTo>
                  <a:cubicBezTo>
                    <a:pt x="1524895" y="1261018"/>
                    <a:pt x="1528543" y="1256154"/>
                    <a:pt x="1535840" y="1251290"/>
                  </a:cubicBezTo>
                  <a:lnTo>
                    <a:pt x="1543136" y="1247642"/>
                  </a:lnTo>
                  <a:cubicBezTo>
                    <a:pt x="1545568" y="1247642"/>
                    <a:pt x="1547392" y="1247642"/>
                    <a:pt x="1548608" y="1247642"/>
                  </a:cubicBezTo>
                  <a:cubicBezTo>
                    <a:pt x="1549824" y="1247642"/>
                    <a:pt x="1550432" y="1246426"/>
                    <a:pt x="1550432" y="1243994"/>
                  </a:cubicBezTo>
                  <a:cubicBezTo>
                    <a:pt x="1548000" y="1241562"/>
                    <a:pt x="1545568" y="1242777"/>
                    <a:pt x="1543136" y="1247642"/>
                  </a:cubicBezTo>
                  <a:cubicBezTo>
                    <a:pt x="1540703" y="1245210"/>
                    <a:pt x="1538272" y="1245210"/>
                    <a:pt x="1535840" y="1247642"/>
                  </a:cubicBezTo>
                  <a:cubicBezTo>
                    <a:pt x="1533407" y="1250074"/>
                    <a:pt x="1530975" y="1251290"/>
                    <a:pt x="1528543" y="1251290"/>
                  </a:cubicBezTo>
                  <a:cubicBezTo>
                    <a:pt x="1528543" y="1246426"/>
                    <a:pt x="1530975" y="1243994"/>
                    <a:pt x="1535840" y="1243994"/>
                  </a:cubicBezTo>
                  <a:lnTo>
                    <a:pt x="1539488" y="1233049"/>
                  </a:lnTo>
                  <a:cubicBezTo>
                    <a:pt x="1544352" y="1230617"/>
                    <a:pt x="1545568" y="1229401"/>
                    <a:pt x="1543136" y="1229401"/>
                  </a:cubicBezTo>
                  <a:close/>
                  <a:moveTo>
                    <a:pt x="1565024" y="1251290"/>
                  </a:moveTo>
                  <a:lnTo>
                    <a:pt x="1546784" y="1262234"/>
                  </a:lnTo>
                  <a:lnTo>
                    <a:pt x="1528875" y="1269696"/>
                  </a:lnTo>
                  <a:lnTo>
                    <a:pt x="1535840" y="1273178"/>
                  </a:lnTo>
                  <a:cubicBezTo>
                    <a:pt x="1538272" y="1270746"/>
                    <a:pt x="1541312" y="1268922"/>
                    <a:pt x="1544960" y="1267706"/>
                  </a:cubicBezTo>
                  <a:cubicBezTo>
                    <a:pt x="1548608" y="1266490"/>
                    <a:pt x="1550432" y="1265882"/>
                    <a:pt x="1550432" y="1265882"/>
                  </a:cubicBezTo>
                  <a:cubicBezTo>
                    <a:pt x="1555296" y="1261018"/>
                    <a:pt x="1561376" y="1259802"/>
                    <a:pt x="1568672" y="1262234"/>
                  </a:cubicBezTo>
                  <a:cubicBezTo>
                    <a:pt x="1571104" y="1257370"/>
                    <a:pt x="1574752" y="1256154"/>
                    <a:pt x="1579616" y="1258586"/>
                  </a:cubicBezTo>
                  <a:cubicBezTo>
                    <a:pt x="1579616" y="1253722"/>
                    <a:pt x="1577184" y="1252506"/>
                    <a:pt x="1572320" y="1254938"/>
                  </a:cubicBezTo>
                  <a:lnTo>
                    <a:pt x="1565024" y="1251290"/>
                  </a:lnTo>
                  <a:close/>
                  <a:moveTo>
                    <a:pt x="1528397" y="1269895"/>
                  </a:moveTo>
                  <a:lnTo>
                    <a:pt x="1516251" y="1274956"/>
                  </a:lnTo>
                  <a:lnTo>
                    <a:pt x="1518967" y="1277054"/>
                  </a:lnTo>
                  <a:cubicBezTo>
                    <a:pt x="1522007" y="1278574"/>
                    <a:pt x="1524439" y="1277966"/>
                    <a:pt x="1526263" y="1275230"/>
                  </a:cubicBezTo>
                  <a:lnTo>
                    <a:pt x="1528397" y="1269895"/>
                  </a:lnTo>
                  <a:close/>
                  <a:moveTo>
                    <a:pt x="1474278" y="1260410"/>
                  </a:moveTo>
                  <a:cubicBezTo>
                    <a:pt x="1473366" y="1260410"/>
                    <a:pt x="1472606" y="1261018"/>
                    <a:pt x="1471998" y="1262234"/>
                  </a:cubicBezTo>
                  <a:cubicBezTo>
                    <a:pt x="1470782" y="1264666"/>
                    <a:pt x="1471390" y="1267098"/>
                    <a:pt x="1473822" y="1269530"/>
                  </a:cubicBezTo>
                  <a:lnTo>
                    <a:pt x="1470174" y="1269530"/>
                  </a:lnTo>
                  <a:cubicBezTo>
                    <a:pt x="1470174" y="1267098"/>
                    <a:pt x="1468958" y="1264666"/>
                    <a:pt x="1466526" y="1262234"/>
                  </a:cubicBezTo>
                  <a:lnTo>
                    <a:pt x="1455582" y="1265882"/>
                  </a:lnTo>
                  <a:lnTo>
                    <a:pt x="1466526" y="1265882"/>
                  </a:lnTo>
                  <a:lnTo>
                    <a:pt x="1462878" y="1273178"/>
                  </a:lnTo>
                  <a:lnTo>
                    <a:pt x="1451934" y="1273178"/>
                  </a:lnTo>
                  <a:lnTo>
                    <a:pt x="1451934" y="1284122"/>
                  </a:lnTo>
                  <a:cubicBezTo>
                    <a:pt x="1447070" y="1288986"/>
                    <a:pt x="1440382" y="1294459"/>
                    <a:pt x="1431869" y="1300539"/>
                  </a:cubicBezTo>
                  <a:cubicBezTo>
                    <a:pt x="1423357" y="1306619"/>
                    <a:pt x="1419101" y="1306011"/>
                    <a:pt x="1419101" y="1298715"/>
                  </a:cubicBezTo>
                  <a:lnTo>
                    <a:pt x="1415453" y="1306011"/>
                  </a:lnTo>
                  <a:cubicBezTo>
                    <a:pt x="1410589" y="1306011"/>
                    <a:pt x="1406941" y="1302363"/>
                    <a:pt x="1404509" y="1295067"/>
                  </a:cubicBezTo>
                  <a:lnTo>
                    <a:pt x="1397213" y="1295067"/>
                  </a:lnTo>
                  <a:lnTo>
                    <a:pt x="1389916" y="1295067"/>
                  </a:lnTo>
                  <a:cubicBezTo>
                    <a:pt x="1389916" y="1297499"/>
                    <a:pt x="1387484" y="1298715"/>
                    <a:pt x="1382620" y="1298715"/>
                  </a:cubicBezTo>
                  <a:lnTo>
                    <a:pt x="1371676" y="1302363"/>
                  </a:lnTo>
                  <a:lnTo>
                    <a:pt x="1368028" y="1320603"/>
                  </a:lnTo>
                  <a:cubicBezTo>
                    <a:pt x="1368028" y="1327899"/>
                    <a:pt x="1361948" y="1332763"/>
                    <a:pt x="1349788" y="1335195"/>
                  </a:cubicBezTo>
                  <a:cubicBezTo>
                    <a:pt x="1344924" y="1342492"/>
                    <a:pt x="1341275" y="1346140"/>
                    <a:pt x="1338843" y="1346140"/>
                  </a:cubicBezTo>
                  <a:cubicBezTo>
                    <a:pt x="1336411" y="1346140"/>
                    <a:pt x="1335195" y="1343708"/>
                    <a:pt x="1335195" y="1338843"/>
                  </a:cubicBezTo>
                  <a:cubicBezTo>
                    <a:pt x="1337627" y="1333979"/>
                    <a:pt x="1336411" y="1330331"/>
                    <a:pt x="1331547" y="1327899"/>
                  </a:cubicBezTo>
                  <a:lnTo>
                    <a:pt x="1327899" y="1342492"/>
                  </a:lnTo>
                  <a:lnTo>
                    <a:pt x="1320603" y="1349788"/>
                  </a:lnTo>
                  <a:lnTo>
                    <a:pt x="1291418" y="1371676"/>
                  </a:lnTo>
                  <a:cubicBezTo>
                    <a:pt x="1286554" y="1374108"/>
                    <a:pt x="1280474" y="1376540"/>
                    <a:pt x="1273178" y="1378972"/>
                  </a:cubicBezTo>
                  <a:cubicBezTo>
                    <a:pt x="1265882" y="1381404"/>
                    <a:pt x="1263450" y="1380188"/>
                    <a:pt x="1265882" y="1375324"/>
                  </a:cubicBezTo>
                  <a:cubicBezTo>
                    <a:pt x="1261018" y="1375324"/>
                    <a:pt x="1259802" y="1378972"/>
                    <a:pt x="1262234" y="1386268"/>
                  </a:cubicBezTo>
                  <a:cubicBezTo>
                    <a:pt x="1262234" y="1391133"/>
                    <a:pt x="1259802" y="1392349"/>
                    <a:pt x="1254938" y="1389916"/>
                  </a:cubicBezTo>
                  <a:lnTo>
                    <a:pt x="1254938" y="1382620"/>
                  </a:lnTo>
                  <a:cubicBezTo>
                    <a:pt x="1254938" y="1382620"/>
                    <a:pt x="1252506" y="1385052"/>
                    <a:pt x="1247642" y="1389916"/>
                  </a:cubicBezTo>
                  <a:cubicBezTo>
                    <a:pt x="1237913" y="1392349"/>
                    <a:pt x="1231833" y="1392349"/>
                    <a:pt x="1229401" y="1389916"/>
                  </a:cubicBezTo>
                  <a:cubicBezTo>
                    <a:pt x="1231833" y="1387485"/>
                    <a:pt x="1234873" y="1383836"/>
                    <a:pt x="1238521" y="1378972"/>
                  </a:cubicBezTo>
                  <a:cubicBezTo>
                    <a:pt x="1242169" y="1374108"/>
                    <a:pt x="1243994" y="1369244"/>
                    <a:pt x="1243994" y="1364380"/>
                  </a:cubicBezTo>
                  <a:lnTo>
                    <a:pt x="1251290" y="1375324"/>
                  </a:lnTo>
                  <a:lnTo>
                    <a:pt x="1251290" y="1368028"/>
                  </a:lnTo>
                  <a:lnTo>
                    <a:pt x="1254938" y="1360732"/>
                  </a:lnTo>
                  <a:lnTo>
                    <a:pt x="1243994" y="1364380"/>
                  </a:lnTo>
                  <a:lnTo>
                    <a:pt x="1229401" y="1375324"/>
                  </a:lnTo>
                  <a:cubicBezTo>
                    <a:pt x="1224537" y="1382620"/>
                    <a:pt x="1216025" y="1386268"/>
                    <a:pt x="1203865" y="1386268"/>
                  </a:cubicBezTo>
                  <a:cubicBezTo>
                    <a:pt x="1203865" y="1391133"/>
                    <a:pt x="1201433" y="1392349"/>
                    <a:pt x="1196569" y="1389916"/>
                  </a:cubicBezTo>
                  <a:lnTo>
                    <a:pt x="1196569" y="1397213"/>
                  </a:lnTo>
                  <a:cubicBezTo>
                    <a:pt x="1194137" y="1394781"/>
                    <a:pt x="1167992" y="1408157"/>
                    <a:pt x="1118135" y="1437341"/>
                  </a:cubicBezTo>
                  <a:cubicBezTo>
                    <a:pt x="1068278" y="1466526"/>
                    <a:pt x="1043349" y="1483550"/>
                    <a:pt x="1043349" y="1488414"/>
                  </a:cubicBezTo>
                  <a:cubicBezTo>
                    <a:pt x="1043349" y="1493279"/>
                    <a:pt x="1040917" y="1494495"/>
                    <a:pt x="1036053" y="1492063"/>
                  </a:cubicBezTo>
                  <a:lnTo>
                    <a:pt x="1032405" y="1532191"/>
                  </a:lnTo>
                  <a:lnTo>
                    <a:pt x="1061590" y="1623393"/>
                  </a:lnTo>
                  <a:lnTo>
                    <a:pt x="1065238" y="1634337"/>
                  </a:lnTo>
                  <a:cubicBezTo>
                    <a:pt x="1065238" y="1639202"/>
                    <a:pt x="1066454" y="1645890"/>
                    <a:pt x="1068886" y="1654402"/>
                  </a:cubicBezTo>
                  <a:cubicBezTo>
                    <a:pt x="1071318" y="1662914"/>
                    <a:pt x="1074966" y="1668386"/>
                    <a:pt x="1079830" y="1670818"/>
                  </a:cubicBezTo>
                  <a:cubicBezTo>
                    <a:pt x="1082262" y="1685411"/>
                    <a:pt x="1087126" y="1692707"/>
                    <a:pt x="1094422" y="1692707"/>
                  </a:cubicBezTo>
                  <a:lnTo>
                    <a:pt x="1105367" y="1696355"/>
                  </a:lnTo>
                  <a:cubicBezTo>
                    <a:pt x="1107799" y="1698787"/>
                    <a:pt x="1111447" y="1698787"/>
                    <a:pt x="1116311" y="1696355"/>
                  </a:cubicBezTo>
                  <a:cubicBezTo>
                    <a:pt x="1121175" y="1693923"/>
                    <a:pt x="1123607" y="1687843"/>
                    <a:pt x="1123607" y="1678114"/>
                  </a:cubicBezTo>
                  <a:cubicBezTo>
                    <a:pt x="1128471" y="1670818"/>
                    <a:pt x="1132119" y="1667170"/>
                    <a:pt x="1134551" y="1667170"/>
                  </a:cubicBezTo>
                  <a:cubicBezTo>
                    <a:pt x="1139415" y="1667170"/>
                    <a:pt x="1141847" y="1669602"/>
                    <a:pt x="1141847" y="1674466"/>
                  </a:cubicBezTo>
                  <a:cubicBezTo>
                    <a:pt x="1136983" y="1691491"/>
                    <a:pt x="1136983" y="1701219"/>
                    <a:pt x="1141847" y="1703651"/>
                  </a:cubicBezTo>
                  <a:lnTo>
                    <a:pt x="1145495" y="1710947"/>
                  </a:lnTo>
                  <a:cubicBezTo>
                    <a:pt x="1147927" y="1713379"/>
                    <a:pt x="1151575" y="1713379"/>
                    <a:pt x="1156440" y="1710947"/>
                  </a:cubicBezTo>
                  <a:cubicBezTo>
                    <a:pt x="1161304" y="1708515"/>
                    <a:pt x="1163736" y="1706083"/>
                    <a:pt x="1163736" y="1703651"/>
                  </a:cubicBezTo>
                  <a:cubicBezTo>
                    <a:pt x="1163736" y="1701219"/>
                    <a:pt x="1164344" y="1699395"/>
                    <a:pt x="1165560" y="1698179"/>
                  </a:cubicBezTo>
                  <a:cubicBezTo>
                    <a:pt x="1166776" y="1696963"/>
                    <a:pt x="1168600" y="1696355"/>
                    <a:pt x="1171032" y="1696355"/>
                  </a:cubicBezTo>
                  <a:cubicBezTo>
                    <a:pt x="1175896" y="1696355"/>
                    <a:pt x="1178328" y="1693923"/>
                    <a:pt x="1178328" y="1689059"/>
                  </a:cubicBezTo>
                  <a:cubicBezTo>
                    <a:pt x="1178328" y="1679331"/>
                    <a:pt x="1179544" y="1673250"/>
                    <a:pt x="1181976" y="1670818"/>
                  </a:cubicBezTo>
                  <a:cubicBezTo>
                    <a:pt x="1191704" y="1668386"/>
                    <a:pt x="1196569" y="1665954"/>
                    <a:pt x="1196569" y="1663522"/>
                  </a:cubicBezTo>
                  <a:lnTo>
                    <a:pt x="1203865" y="1656226"/>
                  </a:lnTo>
                  <a:cubicBezTo>
                    <a:pt x="1203865" y="1651362"/>
                    <a:pt x="1205689" y="1647714"/>
                    <a:pt x="1209337" y="1645282"/>
                  </a:cubicBezTo>
                  <a:cubicBezTo>
                    <a:pt x="1212985" y="1642850"/>
                    <a:pt x="1214809" y="1640418"/>
                    <a:pt x="1214809" y="1637985"/>
                  </a:cubicBezTo>
                  <a:lnTo>
                    <a:pt x="1225753" y="1616097"/>
                  </a:lnTo>
                  <a:cubicBezTo>
                    <a:pt x="1228185" y="1616097"/>
                    <a:pt x="1230009" y="1615489"/>
                    <a:pt x="1231225" y="1614273"/>
                  </a:cubicBezTo>
                  <a:cubicBezTo>
                    <a:pt x="1232441" y="1613057"/>
                    <a:pt x="1234265" y="1612449"/>
                    <a:pt x="1236697" y="1612449"/>
                  </a:cubicBezTo>
                  <a:cubicBezTo>
                    <a:pt x="1239129" y="1607585"/>
                    <a:pt x="1242777" y="1606369"/>
                    <a:pt x="1247642" y="1608801"/>
                  </a:cubicBezTo>
                  <a:cubicBezTo>
                    <a:pt x="1252506" y="1608801"/>
                    <a:pt x="1254938" y="1606369"/>
                    <a:pt x="1254938" y="1601505"/>
                  </a:cubicBezTo>
                  <a:cubicBezTo>
                    <a:pt x="1259802" y="1603937"/>
                    <a:pt x="1263450" y="1602721"/>
                    <a:pt x="1265882" y="1597857"/>
                  </a:cubicBezTo>
                  <a:lnTo>
                    <a:pt x="1265882" y="1590560"/>
                  </a:lnTo>
                  <a:cubicBezTo>
                    <a:pt x="1268314" y="1588129"/>
                    <a:pt x="1270746" y="1589345"/>
                    <a:pt x="1273178" y="1594209"/>
                  </a:cubicBezTo>
                  <a:lnTo>
                    <a:pt x="1273178" y="1601505"/>
                  </a:lnTo>
                  <a:cubicBezTo>
                    <a:pt x="1273178" y="1603937"/>
                    <a:pt x="1275002" y="1603937"/>
                    <a:pt x="1278650" y="1601505"/>
                  </a:cubicBezTo>
                  <a:cubicBezTo>
                    <a:pt x="1282298" y="1599073"/>
                    <a:pt x="1284122" y="1595425"/>
                    <a:pt x="1284122" y="1590560"/>
                  </a:cubicBezTo>
                  <a:lnTo>
                    <a:pt x="1295067" y="1568672"/>
                  </a:lnTo>
                  <a:cubicBezTo>
                    <a:pt x="1295067" y="1566240"/>
                    <a:pt x="1295675" y="1563808"/>
                    <a:pt x="1296891" y="1561376"/>
                  </a:cubicBezTo>
                  <a:cubicBezTo>
                    <a:pt x="1298107" y="1558944"/>
                    <a:pt x="1301147" y="1558944"/>
                    <a:pt x="1306011" y="1561376"/>
                  </a:cubicBezTo>
                  <a:lnTo>
                    <a:pt x="1316955" y="1557728"/>
                  </a:lnTo>
                  <a:cubicBezTo>
                    <a:pt x="1329115" y="1538272"/>
                    <a:pt x="1338843" y="1528543"/>
                    <a:pt x="1346140" y="1528543"/>
                  </a:cubicBezTo>
                  <a:cubicBezTo>
                    <a:pt x="1358300" y="1528543"/>
                    <a:pt x="1365596" y="1524895"/>
                    <a:pt x="1368028" y="1517599"/>
                  </a:cubicBezTo>
                  <a:cubicBezTo>
                    <a:pt x="1380188" y="1500575"/>
                    <a:pt x="1389916" y="1490847"/>
                    <a:pt x="1397213" y="1488414"/>
                  </a:cubicBezTo>
                  <a:cubicBezTo>
                    <a:pt x="1411805" y="1464094"/>
                    <a:pt x="1428829" y="1442206"/>
                    <a:pt x="1448286" y="1422749"/>
                  </a:cubicBezTo>
                  <a:cubicBezTo>
                    <a:pt x="1450718" y="1415453"/>
                    <a:pt x="1456190" y="1406333"/>
                    <a:pt x="1464702" y="1395389"/>
                  </a:cubicBezTo>
                  <a:cubicBezTo>
                    <a:pt x="1473214" y="1384445"/>
                    <a:pt x="1477470" y="1377756"/>
                    <a:pt x="1477470" y="1375324"/>
                  </a:cubicBezTo>
                  <a:cubicBezTo>
                    <a:pt x="1499359" y="1353436"/>
                    <a:pt x="1511519" y="1337627"/>
                    <a:pt x="1513951" y="1327899"/>
                  </a:cubicBezTo>
                  <a:cubicBezTo>
                    <a:pt x="1516383" y="1323035"/>
                    <a:pt x="1520639" y="1316955"/>
                    <a:pt x="1526719" y="1309659"/>
                  </a:cubicBezTo>
                  <a:cubicBezTo>
                    <a:pt x="1532799" y="1302363"/>
                    <a:pt x="1535840" y="1297499"/>
                    <a:pt x="1535840" y="1295067"/>
                  </a:cubicBezTo>
                  <a:cubicBezTo>
                    <a:pt x="1540703" y="1295067"/>
                    <a:pt x="1544960" y="1292635"/>
                    <a:pt x="1548608" y="1287770"/>
                  </a:cubicBezTo>
                  <a:cubicBezTo>
                    <a:pt x="1552256" y="1282906"/>
                    <a:pt x="1552864" y="1280474"/>
                    <a:pt x="1550432" y="1280474"/>
                  </a:cubicBezTo>
                  <a:lnTo>
                    <a:pt x="1539488" y="1284122"/>
                  </a:lnTo>
                  <a:cubicBezTo>
                    <a:pt x="1534623" y="1288986"/>
                    <a:pt x="1518815" y="1293851"/>
                    <a:pt x="1492063" y="1298715"/>
                  </a:cubicBezTo>
                  <a:cubicBezTo>
                    <a:pt x="1477470" y="1308443"/>
                    <a:pt x="1462270" y="1316955"/>
                    <a:pt x="1446462" y="1324251"/>
                  </a:cubicBezTo>
                  <a:cubicBezTo>
                    <a:pt x="1430653" y="1331547"/>
                    <a:pt x="1421533" y="1336411"/>
                    <a:pt x="1419101" y="1338843"/>
                  </a:cubicBezTo>
                  <a:cubicBezTo>
                    <a:pt x="1419101" y="1338843"/>
                    <a:pt x="1418493" y="1338843"/>
                    <a:pt x="1417277" y="1338843"/>
                  </a:cubicBezTo>
                  <a:cubicBezTo>
                    <a:pt x="1416061" y="1338843"/>
                    <a:pt x="1415453" y="1340059"/>
                    <a:pt x="1415453" y="1342492"/>
                  </a:cubicBezTo>
                  <a:cubicBezTo>
                    <a:pt x="1410589" y="1342492"/>
                    <a:pt x="1408157" y="1340059"/>
                    <a:pt x="1408157" y="1335195"/>
                  </a:cubicBezTo>
                  <a:lnTo>
                    <a:pt x="1419101" y="1331547"/>
                  </a:lnTo>
                  <a:cubicBezTo>
                    <a:pt x="1421533" y="1331547"/>
                    <a:pt x="1422749" y="1329115"/>
                    <a:pt x="1422749" y="1324251"/>
                  </a:cubicBezTo>
                  <a:cubicBezTo>
                    <a:pt x="1454366" y="1304795"/>
                    <a:pt x="1475038" y="1295067"/>
                    <a:pt x="1484766" y="1295067"/>
                  </a:cubicBezTo>
                  <a:lnTo>
                    <a:pt x="1510303" y="1284122"/>
                  </a:lnTo>
                  <a:lnTo>
                    <a:pt x="1512892" y="1276356"/>
                  </a:lnTo>
                  <a:lnTo>
                    <a:pt x="1503007" y="1280474"/>
                  </a:lnTo>
                  <a:lnTo>
                    <a:pt x="1499359" y="1280474"/>
                  </a:lnTo>
                  <a:lnTo>
                    <a:pt x="1488415" y="1273178"/>
                  </a:lnTo>
                  <a:lnTo>
                    <a:pt x="1484766" y="1279016"/>
                  </a:lnTo>
                  <a:lnTo>
                    <a:pt x="1484766" y="1265882"/>
                  </a:lnTo>
                  <a:lnTo>
                    <a:pt x="1484766" y="1262234"/>
                  </a:lnTo>
                  <a:cubicBezTo>
                    <a:pt x="1484766" y="1264666"/>
                    <a:pt x="1482334" y="1265882"/>
                    <a:pt x="1477470" y="1265882"/>
                  </a:cubicBezTo>
                  <a:lnTo>
                    <a:pt x="1477470" y="1262234"/>
                  </a:lnTo>
                  <a:cubicBezTo>
                    <a:pt x="1476254" y="1261018"/>
                    <a:pt x="1475190" y="1260410"/>
                    <a:pt x="1474278" y="1260410"/>
                  </a:cubicBezTo>
                  <a:close/>
                  <a:moveTo>
                    <a:pt x="1886055" y="1415453"/>
                  </a:moveTo>
                  <a:cubicBezTo>
                    <a:pt x="1886055" y="1420317"/>
                    <a:pt x="1883622" y="1421533"/>
                    <a:pt x="1878759" y="1419101"/>
                  </a:cubicBezTo>
                  <a:cubicBezTo>
                    <a:pt x="1876326" y="1423965"/>
                    <a:pt x="1877542" y="1426397"/>
                    <a:pt x="1882407" y="1426397"/>
                  </a:cubicBezTo>
                  <a:lnTo>
                    <a:pt x="1886055" y="1415453"/>
                  </a:lnTo>
                  <a:close/>
                  <a:moveTo>
                    <a:pt x="1553396" y="1489783"/>
                  </a:moveTo>
                  <a:cubicBezTo>
                    <a:pt x="1552636" y="1490087"/>
                    <a:pt x="1551648" y="1490847"/>
                    <a:pt x="1550432" y="1492063"/>
                  </a:cubicBezTo>
                  <a:cubicBezTo>
                    <a:pt x="1550432" y="1496927"/>
                    <a:pt x="1546784" y="1500575"/>
                    <a:pt x="1539488" y="1503007"/>
                  </a:cubicBezTo>
                  <a:cubicBezTo>
                    <a:pt x="1534623" y="1503007"/>
                    <a:pt x="1532191" y="1504223"/>
                    <a:pt x="1532191" y="1506655"/>
                  </a:cubicBezTo>
                  <a:lnTo>
                    <a:pt x="1528543" y="1517599"/>
                  </a:lnTo>
                  <a:cubicBezTo>
                    <a:pt x="1526111" y="1515167"/>
                    <a:pt x="1524287" y="1513951"/>
                    <a:pt x="1523071" y="1513951"/>
                  </a:cubicBezTo>
                  <a:cubicBezTo>
                    <a:pt x="1521855" y="1513951"/>
                    <a:pt x="1521247" y="1516383"/>
                    <a:pt x="1521247" y="1521247"/>
                  </a:cubicBezTo>
                  <a:cubicBezTo>
                    <a:pt x="1526111" y="1521247"/>
                    <a:pt x="1524895" y="1523679"/>
                    <a:pt x="1517599" y="1528543"/>
                  </a:cubicBezTo>
                  <a:cubicBezTo>
                    <a:pt x="1512735" y="1526112"/>
                    <a:pt x="1510303" y="1527327"/>
                    <a:pt x="1510303" y="1532191"/>
                  </a:cubicBezTo>
                  <a:cubicBezTo>
                    <a:pt x="1507871" y="1534623"/>
                    <a:pt x="1504223" y="1535839"/>
                    <a:pt x="1499359" y="1535839"/>
                  </a:cubicBezTo>
                  <a:cubicBezTo>
                    <a:pt x="1494495" y="1538272"/>
                    <a:pt x="1490846" y="1541920"/>
                    <a:pt x="1488415" y="1546784"/>
                  </a:cubicBezTo>
                  <a:cubicBezTo>
                    <a:pt x="1485983" y="1549216"/>
                    <a:pt x="1482942" y="1551648"/>
                    <a:pt x="1479294" y="1554080"/>
                  </a:cubicBezTo>
                  <a:cubicBezTo>
                    <a:pt x="1475646" y="1556512"/>
                    <a:pt x="1475038" y="1558944"/>
                    <a:pt x="1477470" y="1561376"/>
                  </a:cubicBezTo>
                  <a:cubicBezTo>
                    <a:pt x="1472606" y="1561376"/>
                    <a:pt x="1467134" y="1564416"/>
                    <a:pt x="1461054" y="1570496"/>
                  </a:cubicBezTo>
                  <a:cubicBezTo>
                    <a:pt x="1454974" y="1576576"/>
                    <a:pt x="1451934" y="1582049"/>
                    <a:pt x="1451934" y="1586912"/>
                  </a:cubicBezTo>
                  <a:cubicBezTo>
                    <a:pt x="1449502" y="1589345"/>
                    <a:pt x="1450718" y="1590560"/>
                    <a:pt x="1455582" y="1590560"/>
                  </a:cubicBezTo>
                  <a:cubicBezTo>
                    <a:pt x="1465310" y="1597857"/>
                    <a:pt x="1471390" y="1600897"/>
                    <a:pt x="1473822" y="1599681"/>
                  </a:cubicBezTo>
                  <a:cubicBezTo>
                    <a:pt x="1476254" y="1598465"/>
                    <a:pt x="1481118" y="1594209"/>
                    <a:pt x="1488415" y="1586912"/>
                  </a:cubicBezTo>
                  <a:cubicBezTo>
                    <a:pt x="1503007" y="1569888"/>
                    <a:pt x="1510303" y="1560160"/>
                    <a:pt x="1510303" y="1557728"/>
                  </a:cubicBezTo>
                  <a:lnTo>
                    <a:pt x="1532191" y="1532191"/>
                  </a:lnTo>
                  <a:cubicBezTo>
                    <a:pt x="1537055" y="1517599"/>
                    <a:pt x="1544352" y="1506655"/>
                    <a:pt x="1554080" y="1499359"/>
                  </a:cubicBezTo>
                  <a:cubicBezTo>
                    <a:pt x="1555904" y="1492063"/>
                    <a:pt x="1555676" y="1488870"/>
                    <a:pt x="1553396" y="1489783"/>
                  </a:cubicBezTo>
                  <a:close/>
                  <a:moveTo>
                    <a:pt x="1681762" y="1605153"/>
                  </a:moveTo>
                  <a:lnTo>
                    <a:pt x="1659874" y="1616097"/>
                  </a:lnTo>
                  <a:lnTo>
                    <a:pt x="1659874" y="1623393"/>
                  </a:lnTo>
                  <a:lnTo>
                    <a:pt x="1652578" y="1630689"/>
                  </a:lnTo>
                  <a:cubicBezTo>
                    <a:pt x="1647714" y="1633122"/>
                    <a:pt x="1644066" y="1636770"/>
                    <a:pt x="1641634" y="1641634"/>
                  </a:cubicBezTo>
                  <a:cubicBezTo>
                    <a:pt x="1641634" y="1644066"/>
                    <a:pt x="1637986" y="1646498"/>
                    <a:pt x="1630689" y="1648930"/>
                  </a:cubicBezTo>
                  <a:cubicBezTo>
                    <a:pt x="1625825" y="1648930"/>
                    <a:pt x="1623393" y="1652578"/>
                    <a:pt x="1623393" y="1659874"/>
                  </a:cubicBezTo>
                  <a:lnTo>
                    <a:pt x="1619745" y="1667170"/>
                  </a:lnTo>
                  <a:lnTo>
                    <a:pt x="1590561" y="1689059"/>
                  </a:lnTo>
                  <a:lnTo>
                    <a:pt x="1590561" y="1692707"/>
                  </a:lnTo>
                  <a:cubicBezTo>
                    <a:pt x="1590561" y="1695139"/>
                    <a:pt x="1591777" y="1696355"/>
                    <a:pt x="1594209" y="1696355"/>
                  </a:cubicBezTo>
                  <a:cubicBezTo>
                    <a:pt x="1601505" y="1696355"/>
                    <a:pt x="1619745" y="1678114"/>
                    <a:pt x="1648930" y="1641634"/>
                  </a:cubicBezTo>
                  <a:cubicBezTo>
                    <a:pt x="1656226" y="1629473"/>
                    <a:pt x="1663522" y="1622177"/>
                    <a:pt x="1670818" y="1619745"/>
                  </a:cubicBezTo>
                  <a:cubicBezTo>
                    <a:pt x="1678114" y="1614881"/>
                    <a:pt x="1681762" y="1610017"/>
                    <a:pt x="1681762" y="1605153"/>
                  </a:cubicBezTo>
                  <a:close/>
                  <a:moveTo>
                    <a:pt x="1262234" y="1364380"/>
                  </a:moveTo>
                  <a:cubicBezTo>
                    <a:pt x="1259802" y="1366812"/>
                    <a:pt x="1261018" y="1369244"/>
                    <a:pt x="1265882" y="1371676"/>
                  </a:cubicBezTo>
                  <a:lnTo>
                    <a:pt x="1269530" y="1364380"/>
                  </a:lnTo>
                  <a:lnTo>
                    <a:pt x="1262234" y="1364380"/>
                  </a:lnTo>
                  <a:close/>
                  <a:moveTo>
                    <a:pt x="1364380" y="1316955"/>
                  </a:moveTo>
                  <a:cubicBezTo>
                    <a:pt x="1354652" y="1316955"/>
                    <a:pt x="1347356" y="1319387"/>
                    <a:pt x="1342491" y="1324251"/>
                  </a:cubicBezTo>
                  <a:lnTo>
                    <a:pt x="1342491" y="1331547"/>
                  </a:lnTo>
                  <a:cubicBezTo>
                    <a:pt x="1347356" y="1333979"/>
                    <a:pt x="1353436" y="1332763"/>
                    <a:pt x="1360732" y="1327899"/>
                  </a:cubicBezTo>
                  <a:lnTo>
                    <a:pt x="1364380" y="1320603"/>
                  </a:lnTo>
                  <a:lnTo>
                    <a:pt x="1364380" y="1316955"/>
                  </a:lnTo>
                  <a:close/>
                  <a:moveTo>
                    <a:pt x="1475646" y="1925728"/>
                  </a:moveTo>
                  <a:cubicBezTo>
                    <a:pt x="1474430" y="1925423"/>
                    <a:pt x="1472606" y="1926184"/>
                    <a:pt x="1470174" y="1928008"/>
                  </a:cubicBezTo>
                  <a:cubicBezTo>
                    <a:pt x="1465310" y="1931656"/>
                    <a:pt x="1462878" y="1934696"/>
                    <a:pt x="1462878" y="1937128"/>
                  </a:cubicBezTo>
                  <a:cubicBezTo>
                    <a:pt x="1467742" y="1937128"/>
                    <a:pt x="1470174" y="1935912"/>
                    <a:pt x="1470174" y="1933480"/>
                  </a:cubicBezTo>
                  <a:cubicBezTo>
                    <a:pt x="1472606" y="1935912"/>
                    <a:pt x="1475038" y="1934696"/>
                    <a:pt x="1477470" y="1929832"/>
                  </a:cubicBezTo>
                  <a:cubicBezTo>
                    <a:pt x="1477470" y="1927400"/>
                    <a:pt x="1476862" y="1926032"/>
                    <a:pt x="1475646" y="1925728"/>
                  </a:cubicBezTo>
                  <a:close/>
                  <a:moveTo>
                    <a:pt x="1406333" y="1939864"/>
                  </a:moveTo>
                  <a:cubicBezTo>
                    <a:pt x="1405117" y="1939256"/>
                    <a:pt x="1403293" y="1939560"/>
                    <a:pt x="1400861" y="1940776"/>
                  </a:cubicBezTo>
                  <a:cubicBezTo>
                    <a:pt x="1393564" y="1945640"/>
                    <a:pt x="1389916" y="1950504"/>
                    <a:pt x="1389916" y="1955368"/>
                  </a:cubicBezTo>
                  <a:lnTo>
                    <a:pt x="1397213" y="1948072"/>
                  </a:lnTo>
                  <a:lnTo>
                    <a:pt x="1408157" y="1944424"/>
                  </a:lnTo>
                  <a:cubicBezTo>
                    <a:pt x="1408157" y="1941992"/>
                    <a:pt x="1407549" y="1940472"/>
                    <a:pt x="1406333" y="1939864"/>
                  </a:cubicBezTo>
                  <a:close/>
                  <a:moveTo>
                    <a:pt x="1382620" y="1951720"/>
                  </a:moveTo>
                  <a:lnTo>
                    <a:pt x="1371676" y="1955368"/>
                  </a:lnTo>
                  <a:cubicBezTo>
                    <a:pt x="1376540" y="1960232"/>
                    <a:pt x="1380188" y="1959016"/>
                    <a:pt x="1382620" y="1951720"/>
                  </a:cubicBezTo>
                  <a:close/>
                  <a:moveTo>
                    <a:pt x="689486" y="2546356"/>
                  </a:moveTo>
                  <a:lnTo>
                    <a:pt x="685838" y="2557301"/>
                  </a:lnTo>
                  <a:lnTo>
                    <a:pt x="682920" y="2568974"/>
                  </a:lnTo>
                  <a:lnTo>
                    <a:pt x="684014" y="2566421"/>
                  </a:lnTo>
                  <a:cubicBezTo>
                    <a:pt x="686446" y="2562773"/>
                    <a:pt x="689486" y="2559733"/>
                    <a:pt x="693134" y="2557301"/>
                  </a:cubicBezTo>
                  <a:cubicBezTo>
                    <a:pt x="693134" y="2554868"/>
                    <a:pt x="693134" y="2553044"/>
                    <a:pt x="693134" y="2551829"/>
                  </a:cubicBezTo>
                  <a:cubicBezTo>
                    <a:pt x="693134" y="2550612"/>
                    <a:pt x="691918" y="2548788"/>
                    <a:pt x="689486" y="2546356"/>
                  </a:cubicBezTo>
                  <a:close/>
                  <a:moveTo>
                    <a:pt x="507082" y="2663095"/>
                  </a:moveTo>
                  <a:lnTo>
                    <a:pt x="503434" y="2681335"/>
                  </a:lnTo>
                  <a:cubicBezTo>
                    <a:pt x="508298" y="2683767"/>
                    <a:pt x="510730" y="2683767"/>
                    <a:pt x="510730" y="2681335"/>
                  </a:cubicBezTo>
                  <a:cubicBezTo>
                    <a:pt x="515594" y="2683767"/>
                    <a:pt x="519242" y="2682551"/>
                    <a:pt x="521675" y="2677687"/>
                  </a:cubicBezTo>
                  <a:cubicBezTo>
                    <a:pt x="516810" y="2670391"/>
                    <a:pt x="511946" y="2665527"/>
                    <a:pt x="507082" y="2663095"/>
                  </a:cubicBezTo>
                  <a:close/>
                  <a:moveTo>
                    <a:pt x="291846" y="2871035"/>
                  </a:moveTo>
                  <a:cubicBezTo>
                    <a:pt x="289414" y="2871035"/>
                    <a:pt x="286982" y="2873467"/>
                    <a:pt x="284550" y="2878331"/>
                  </a:cubicBezTo>
                  <a:cubicBezTo>
                    <a:pt x="279686" y="2873467"/>
                    <a:pt x="276037" y="2874683"/>
                    <a:pt x="273605" y="2881979"/>
                  </a:cubicBezTo>
                  <a:lnTo>
                    <a:pt x="269957" y="2896571"/>
                  </a:lnTo>
                  <a:cubicBezTo>
                    <a:pt x="269957" y="2899004"/>
                    <a:pt x="268741" y="2902652"/>
                    <a:pt x="266309" y="2907516"/>
                  </a:cubicBezTo>
                  <a:lnTo>
                    <a:pt x="266309" y="2918460"/>
                  </a:lnTo>
                  <a:lnTo>
                    <a:pt x="262661" y="2925756"/>
                  </a:lnTo>
                  <a:cubicBezTo>
                    <a:pt x="257797" y="2923324"/>
                    <a:pt x="255365" y="2923324"/>
                    <a:pt x="255365" y="2925756"/>
                  </a:cubicBezTo>
                  <a:cubicBezTo>
                    <a:pt x="252933" y="2930620"/>
                    <a:pt x="255365" y="2931836"/>
                    <a:pt x="262661" y="2929404"/>
                  </a:cubicBezTo>
                  <a:lnTo>
                    <a:pt x="269957" y="2929404"/>
                  </a:lnTo>
                  <a:lnTo>
                    <a:pt x="269957" y="2925756"/>
                  </a:lnTo>
                  <a:cubicBezTo>
                    <a:pt x="277254" y="2923324"/>
                    <a:pt x="283334" y="2918460"/>
                    <a:pt x="288198" y="2911164"/>
                  </a:cubicBezTo>
                  <a:cubicBezTo>
                    <a:pt x="293062" y="2903868"/>
                    <a:pt x="296710" y="2899004"/>
                    <a:pt x="299142" y="2896571"/>
                  </a:cubicBezTo>
                  <a:cubicBezTo>
                    <a:pt x="304006" y="2894139"/>
                    <a:pt x="305222" y="2892315"/>
                    <a:pt x="302790" y="2891099"/>
                  </a:cubicBezTo>
                  <a:cubicBezTo>
                    <a:pt x="300358" y="2889884"/>
                    <a:pt x="297926" y="2889275"/>
                    <a:pt x="295494" y="2889275"/>
                  </a:cubicBezTo>
                  <a:cubicBezTo>
                    <a:pt x="290630" y="2886843"/>
                    <a:pt x="289414" y="2883195"/>
                    <a:pt x="291846" y="2878331"/>
                  </a:cubicBezTo>
                  <a:cubicBezTo>
                    <a:pt x="294278" y="2873467"/>
                    <a:pt x="294278" y="2871035"/>
                    <a:pt x="291846" y="2871035"/>
                  </a:cubicBezTo>
                  <a:close/>
                  <a:moveTo>
                    <a:pt x="324678" y="2907516"/>
                  </a:moveTo>
                  <a:lnTo>
                    <a:pt x="299142" y="2918460"/>
                  </a:lnTo>
                  <a:lnTo>
                    <a:pt x="310086" y="2922108"/>
                  </a:lnTo>
                  <a:lnTo>
                    <a:pt x="317382" y="2918460"/>
                  </a:lnTo>
                  <a:cubicBezTo>
                    <a:pt x="317382" y="2920892"/>
                    <a:pt x="317990" y="2921500"/>
                    <a:pt x="319206" y="2920284"/>
                  </a:cubicBezTo>
                  <a:cubicBezTo>
                    <a:pt x="320422" y="2919068"/>
                    <a:pt x="321030" y="2918460"/>
                    <a:pt x="321030" y="2918460"/>
                  </a:cubicBezTo>
                  <a:lnTo>
                    <a:pt x="324678" y="2907516"/>
                  </a:lnTo>
                  <a:close/>
                  <a:moveTo>
                    <a:pt x="329695" y="2927124"/>
                  </a:moveTo>
                  <a:cubicBezTo>
                    <a:pt x="327567" y="2927428"/>
                    <a:pt x="325895" y="2928188"/>
                    <a:pt x="324678" y="2929404"/>
                  </a:cubicBezTo>
                  <a:lnTo>
                    <a:pt x="324678" y="2936700"/>
                  </a:lnTo>
                  <a:cubicBezTo>
                    <a:pt x="329543" y="2934268"/>
                    <a:pt x="331975" y="2935484"/>
                    <a:pt x="331975" y="2940348"/>
                  </a:cubicBezTo>
                  <a:cubicBezTo>
                    <a:pt x="339271" y="2940348"/>
                    <a:pt x="342919" y="2937916"/>
                    <a:pt x="342919" y="2933052"/>
                  </a:cubicBezTo>
                  <a:cubicBezTo>
                    <a:pt x="345351" y="2930620"/>
                    <a:pt x="343527" y="2928796"/>
                    <a:pt x="337447" y="2927580"/>
                  </a:cubicBezTo>
                  <a:cubicBezTo>
                    <a:pt x="334407" y="2926972"/>
                    <a:pt x="331823" y="2926820"/>
                    <a:pt x="329695" y="2927124"/>
                  </a:cubicBezTo>
                  <a:close/>
                  <a:moveTo>
                    <a:pt x="116738" y="2900219"/>
                  </a:moveTo>
                  <a:lnTo>
                    <a:pt x="102146" y="2907516"/>
                  </a:lnTo>
                  <a:lnTo>
                    <a:pt x="87554" y="2914812"/>
                  </a:lnTo>
                  <a:lnTo>
                    <a:pt x="94850" y="2914812"/>
                  </a:lnTo>
                  <a:cubicBezTo>
                    <a:pt x="99714" y="2912380"/>
                    <a:pt x="103970" y="2910556"/>
                    <a:pt x="107618" y="2909340"/>
                  </a:cubicBezTo>
                  <a:cubicBezTo>
                    <a:pt x="111266" y="2908124"/>
                    <a:pt x="114306" y="2905084"/>
                    <a:pt x="116738" y="2900219"/>
                  </a:cubicBezTo>
                  <a:close/>
                  <a:moveTo>
                    <a:pt x="259925" y="2880155"/>
                  </a:moveTo>
                  <a:cubicBezTo>
                    <a:pt x="256885" y="2880155"/>
                    <a:pt x="254149" y="2880763"/>
                    <a:pt x="251717" y="2881979"/>
                  </a:cubicBezTo>
                  <a:lnTo>
                    <a:pt x="259013" y="2885627"/>
                  </a:lnTo>
                  <a:lnTo>
                    <a:pt x="266309" y="2889275"/>
                  </a:lnTo>
                  <a:lnTo>
                    <a:pt x="269957" y="2881979"/>
                  </a:lnTo>
                  <a:cubicBezTo>
                    <a:pt x="266309" y="2880763"/>
                    <a:pt x="262965" y="2880155"/>
                    <a:pt x="259925" y="2880155"/>
                  </a:cubicBezTo>
                  <a:close/>
                  <a:moveTo>
                    <a:pt x="255365" y="2943996"/>
                  </a:moveTo>
                  <a:cubicBezTo>
                    <a:pt x="252933" y="2943996"/>
                    <a:pt x="250501" y="2947645"/>
                    <a:pt x="248069" y="2954941"/>
                  </a:cubicBezTo>
                  <a:cubicBezTo>
                    <a:pt x="243205" y="2952509"/>
                    <a:pt x="240773" y="2956157"/>
                    <a:pt x="240773" y="2965885"/>
                  </a:cubicBezTo>
                  <a:cubicBezTo>
                    <a:pt x="243205" y="2963453"/>
                    <a:pt x="241989" y="2965885"/>
                    <a:pt x="237125" y="2973181"/>
                  </a:cubicBezTo>
                  <a:cubicBezTo>
                    <a:pt x="237125" y="2975613"/>
                    <a:pt x="236517" y="2978653"/>
                    <a:pt x="235301" y="2982301"/>
                  </a:cubicBezTo>
                  <a:cubicBezTo>
                    <a:pt x="234085" y="2985949"/>
                    <a:pt x="235909" y="2986557"/>
                    <a:pt x="240773" y="2984125"/>
                  </a:cubicBezTo>
                  <a:cubicBezTo>
                    <a:pt x="249285" y="2980477"/>
                    <a:pt x="255061" y="2977133"/>
                    <a:pt x="258101" y="2974093"/>
                  </a:cubicBezTo>
                  <a:lnTo>
                    <a:pt x="258705" y="2973049"/>
                  </a:lnTo>
                  <a:lnTo>
                    <a:pt x="255821" y="2971813"/>
                  </a:lnTo>
                  <a:cubicBezTo>
                    <a:pt x="254909" y="2970901"/>
                    <a:pt x="254149" y="2969533"/>
                    <a:pt x="253541" y="2967709"/>
                  </a:cubicBezTo>
                  <a:cubicBezTo>
                    <a:pt x="252325" y="2964061"/>
                    <a:pt x="252933" y="2959805"/>
                    <a:pt x="255365" y="2954941"/>
                  </a:cubicBezTo>
                  <a:cubicBezTo>
                    <a:pt x="257797" y="2947645"/>
                    <a:pt x="257797" y="2943996"/>
                    <a:pt x="255365" y="2943996"/>
                  </a:cubicBezTo>
                  <a:close/>
                  <a:moveTo>
                    <a:pt x="259013" y="2965885"/>
                  </a:moveTo>
                  <a:lnTo>
                    <a:pt x="259013" y="2972518"/>
                  </a:lnTo>
                  <a:lnTo>
                    <a:pt x="260609" y="2969761"/>
                  </a:lnTo>
                  <a:cubicBezTo>
                    <a:pt x="260761" y="2968393"/>
                    <a:pt x="260229" y="2967101"/>
                    <a:pt x="259013" y="2965885"/>
                  </a:cubicBezTo>
                  <a:close/>
                  <a:moveTo>
                    <a:pt x="1270442" y="2018754"/>
                  </a:moveTo>
                  <a:cubicBezTo>
                    <a:pt x="1269834" y="2019057"/>
                    <a:pt x="1269530" y="2019817"/>
                    <a:pt x="1269530" y="2021034"/>
                  </a:cubicBezTo>
                  <a:cubicBezTo>
                    <a:pt x="1267706" y="2026506"/>
                    <a:pt x="1263146" y="2031978"/>
                    <a:pt x="1255850" y="2037450"/>
                  </a:cubicBezTo>
                  <a:lnTo>
                    <a:pt x="1248636" y="2042259"/>
                  </a:lnTo>
                  <a:lnTo>
                    <a:pt x="1256762" y="2037906"/>
                  </a:lnTo>
                  <a:cubicBezTo>
                    <a:pt x="1261626" y="2035170"/>
                    <a:pt x="1267098" y="2031978"/>
                    <a:pt x="1273178" y="2028330"/>
                  </a:cubicBezTo>
                  <a:cubicBezTo>
                    <a:pt x="1275610" y="2023465"/>
                    <a:pt x="1275610" y="2020426"/>
                    <a:pt x="1273178" y="2019209"/>
                  </a:cubicBezTo>
                  <a:cubicBezTo>
                    <a:pt x="1271962" y="2018602"/>
                    <a:pt x="1271050" y="2018449"/>
                    <a:pt x="1270442" y="2018754"/>
                  </a:cubicBezTo>
                  <a:close/>
                  <a:moveTo>
                    <a:pt x="1246682" y="2043306"/>
                  </a:moveTo>
                  <a:lnTo>
                    <a:pt x="1229401" y="2050218"/>
                  </a:lnTo>
                  <a:cubicBezTo>
                    <a:pt x="1231833" y="2050218"/>
                    <a:pt x="1236697" y="2048394"/>
                    <a:pt x="1243994" y="2044746"/>
                  </a:cubicBezTo>
                  <a:lnTo>
                    <a:pt x="1246682" y="2043306"/>
                  </a:lnTo>
                  <a:close/>
                  <a:moveTo>
                    <a:pt x="1637986" y="1167384"/>
                  </a:moveTo>
                  <a:cubicBezTo>
                    <a:pt x="1633122" y="1167384"/>
                    <a:pt x="1630689" y="1169816"/>
                    <a:pt x="1630689" y="1174680"/>
                  </a:cubicBezTo>
                  <a:cubicBezTo>
                    <a:pt x="1630689" y="1179544"/>
                    <a:pt x="1631905" y="1183192"/>
                    <a:pt x="1634337" y="1185624"/>
                  </a:cubicBezTo>
                  <a:cubicBezTo>
                    <a:pt x="1634337" y="1183192"/>
                    <a:pt x="1635553" y="1181368"/>
                    <a:pt x="1637986" y="1180152"/>
                  </a:cubicBezTo>
                  <a:cubicBezTo>
                    <a:pt x="1640418" y="1178936"/>
                    <a:pt x="1641634" y="1175896"/>
                    <a:pt x="1641634" y="1171032"/>
                  </a:cubicBezTo>
                  <a:lnTo>
                    <a:pt x="1637986" y="1167384"/>
                  </a:lnTo>
                  <a:close/>
                  <a:moveTo>
                    <a:pt x="1593297" y="1197481"/>
                  </a:moveTo>
                  <a:cubicBezTo>
                    <a:pt x="1591473" y="1196873"/>
                    <a:pt x="1590561" y="1197785"/>
                    <a:pt x="1590561" y="1200217"/>
                  </a:cubicBezTo>
                  <a:cubicBezTo>
                    <a:pt x="1588128" y="1205081"/>
                    <a:pt x="1589345" y="1209945"/>
                    <a:pt x="1594209" y="1214809"/>
                  </a:cubicBezTo>
                  <a:lnTo>
                    <a:pt x="1601505" y="1203865"/>
                  </a:lnTo>
                  <a:cubicBezTo>
                    <a:pt x="1597857" y="1200217"/>
                    <a:pt x="1595121" y="1198089"/>
                    <a:pt x="1593297" y="119748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435B3B8B-06A9-EC59-6DC8-A588D2DADED0}"/>
                </a:ext>
              </a:extLst>
            </p:cNvPr>
            <p:cNvSpPr txBox="1"/>
            <p:nvPr/>
          </p:nvSpPr>
          <p:spPr>
            <a:xfrm>
              <a:off x="3245865" y="3055198"/>
              <a:ext cx="1783909" cy="974036"/>
            </a:xfrm>
            <a:custGeom>
              <a:avLst/>
              <a:gdLst/>
              <a:ahLst/>
              <a:cxnLst/>
              <a:rect l="l" t="t" r="r" b="b"/>
              <a:pathLst>
                <a:path w="1783909" h="974036">
                  <a:moveTo>
                    <a:pt x="893778" y="0"/>
                  </a:moveTo>
                  <a:lnTo>
                    <a:pt x="901074" y="0"/>
                  </a:lnTo>
                  <a:lnTo>
                    <a:pt x="908371" y="3648"/>
                  </a:lnTo>
                  <a:lnTo>
                    <a:pt x="915667" y="3648"/>
                  </a:lnTo>
                  <a:cubicBezTo>
                    <a:pt x="922963" y="3648"/>
                    <a:pt x="930259" y="3648"/>
                    <a:pt x="937555" y="3648"/>
                  </a:cubicBezTo>
                  <a:lnTo>
                    <a:pt x="981332" y="10944"/>
                  </a:lnTo>
                  <a:lnTo>
                    <a:pt x="995925" y="10944"/>
                  </a:lnTo>
                  <a:cubicBezTo>
                    <a:pt x="1010517" y="10944"/>
                    <a:pt x="1019029" y="12160"/>
                    <a:pt x="1021461" y="14592"/>
                  </a:cubicBezTo>
                  <a:lnTo>
                    <a:pt x="1127255" y="51073"/>
                  </a:lnTo>
                  <a:lnTo>
                    <a:pt x="1229401" y="102146"/>
                  </a:lnTo>
                  <a:cubicBezTo>
                    <a:pt x="1239130" y="104578"/>
                    <a:pt x="1250682" y="108226"/>
                    <a:pt x="1264058" y="113090"/>
                  </a:cubicBezTo>
                  <a:cubicBezTo>
                    <a:pt x="1277434" y="117954"/>
                    <a:pt x="1286554" y="121602"/>
                    <a:pt x="1291419" y="124034"/>
                  </a:cubicBezTo>
                  <a:cubicBezTo>
                    <a:pt x="1325467" y="143491"/>
                    <a:pt x="1340060" y="149571"/>
                    <a:pt x="1335195" y="142275"/>
                  </a:cubicBezTo>
                  <a:cubicBezTo>
                    <a:pt x="1323035" y="134978"/>
                    <a:pt x="1313307" y="131330"/>
                    <a:pt x="1306011" y="131330"/>
                  </a:cubicBezTo>
                  <a:lnTo>
                    <a:pt x="1309659" y="120386"/>
                  </a:lnTo>
                  <a:cubicBezTo>
                    <a:pt x="1319387" y="122818"/>
                    <a:pt x="1327899" y="127682"/>
                    <a:pt x="1335195" y="134978"/>
                  </a:cubicBezTo>
                  <a:cubicBezTo>
                    <a:pt x="1344924" y="137410"/>
                    <a:pt x="1359516" y="147139"/>
                    <a:pt x="1378972" y="164163"/>
                  </a:cubicBezTo>
                  <a:cubicBezTo>
                    <a:pt x="1383836" y="164163"/>
                    <a:pt x="1390525" y="165987"/>
                    <a:pt x="1399037" y="169635"/>
                  </a:cubicBezTo>
                  <a:cubicBezTo>
                    <a:pt x="1407549" y="173283"/>
                    <a:pt x="1411805" y="176323"/>
                    <a:pt x="1411805" y="178755"/>
                  </a:cubicBezTo>
                  <a:cubicBezTo>
                    <a:pt x="1416669" y="181187"/>
                    <a:pt x="1416669" y="178755"/>
                    <a:pt x="1411805" y="171459"/>
                  </a:cubicBezTo>
                  <a:cubicBezTo>
                    <a:pt x="1409373" y="166595"/>
                    <a:pt x="1405725" y="164163"/>
                    <a:pt x="1400861" y="164163"/>
                  </a:cubicBezTo>
                  <a:cubicBezTo>
                    <a:pt x="1340060" y="130114"/>
                    <a:pt x="1310875" y="111874"/>
                    <a:pt x="1313307" y="109442"/>
                  </a:cubicBezTo>
                  <a:lnTo>
                    <a:pt x="1320603" y="109442"/>
                  </a:lnTo>
                  <a:cubicBezTo>
                    <a:pt x="1327899" y="109442"/>
                    <a:pt x="1352220" y="124034"/>
                    <a:pt x="1393565" y="153219"/>
                  </a:cubicBezTo>
                  <a:cubicBezTo>
                    <a:pt x="1427613" y="165379"/>
                    <a:pt x="1450718" y="176323"/>
                    <a:pt x="1462878" y="186051"/>
                  </a:cubicBezTo>
                  <a:lnTo>
                    <a:pt x="1470174" y="186051"/>
                  </a:lnTo>
                  <a:cubicBezTo>
                    <a:pt x="1465310" y="183620"/>
                    <a:pt x="1460446" y="180579"/>
                    <a:pt x="1455582" y="176931"/>
                  </a:cubicBezTo>
                  <a:cubicBezTo>
                    <a:pt x="1450718" y="173283"/>
                    <a:pt x="1448286" y="170243"/>
                    <a:pt x="1448286" y="167811"/>
                  </a:cubicBezTo>
                  <a:cubicBezTo>
                    <a:pt x="1455582" y="167811"/>
                    <a:pt x="1490847" y="195780"/>
                    <a:pt x="1554080" y="251717"/>
                  </a:cubicBezTo>
                  <a:lnTo>
                    <a:pt x="1579617" y="273605"/>
                  </a:lnTo>
                  <a:cubicBezTo>
                    <a:pt x="1591777" y="280901"/>
                    <a:pt x="1600289" y="288197"/>
                    <a:pt x="1605153" y="295494"/>
                  </a:cubicBezTo>
                  <a:cubicBezTo>
                    <a:pt x="1607585" y="307654"/>
                    <a:pt x="1611233" y="313734"/>
                    <a:pt x="1616097" y="313734"/>
                  </a:cubicBezTo>
                  <a:lnTo>
                    <a:pt x="1627042" y="310086"/>
                  </a:lnTo>
                  <a:cubicBezTo>
                    <a:pt x="1629474" y="312518"/>
                    <a:pt x="1632514" y="312518"/>
                    <a:pt x="1636162" y="310086"/>
                  </a:cubicBezTo>
                  <a:lnTo>
                    <a:pt x="1639950" y="305877"/>
                  </a:lnTo>
                  <a:lnTo>
                    <a:pt x="1637986" y="313734"/>
                  </a:lnTo>
                  <a:cubicBezTo>
                    <a:pt x="1637986" y="316166"/>
                    <a:pt x="1637986" y="317990"/>
                    <a:pt x="1637986" y="319206"/>
                  </a:cubicBezTo>
                  <a:cubicBezTo>
                    <a:pt x="1637986" y="320422"/>
                    <a:pt x="1639202" y="321030"/>
                    <a:pt x="1641634" y="321030"/>
                  </a:cubicBezTo>
                  <a:lnTo>
                    <a:pt x="1641634" y="324678"/>
                  </a:lnTo>
                  <a:cubicBezTo>
                    <a:pt x="1644066" y="341703"/>
                    <a:pt x="1648930" y="351431"/>
                    <a:pt x="1656226" y="353863"/>
                  </a:cubicBezTo>
                  <a:cubicBezTo>
                    <a:pt x="1658658" y="353863"/>
                    <a:pt x="1661698" y="356903"/>
                    <a:pt x="1665346" y="362983"/>
                  </a:cubicBezTo>
                  <a:cubicBezTo>
                    <a:pt x="1668994" y="369063"/>
                    <a:pt x="1670819" y="373319"/>
                    <a:pt x="1670819" y="375751"/>
                  </a:cubicBezTo>
                  <a:cubicBezTo>
                    <a:pt x="1670819" y="383048"/>
                    <a:pt x="1672034" y="389736"/>
                    <a:pt x="1674467" y="395816"/>
                  </a:cubicBezTo>
                  <a:cubicBezTo>
                    <a:pt x="1676899" y="401896"/>
                    <a:pt x="1680547" y="409800"/>
                    <a:pt x="1685411" y="419528"/>
                  </a:cubicBezTo>
                  <a:cubicBezTo>
                    <a:pt x="1697571" y="451145"/>
                    <a:pt x="1715811" y="482761"/>
                    <a:pt x="1740132" y="514378"/>
                  </a:cubicBezTo>
                  <a:cubicBezTo>
                    <a:pt x="1744996" y="524106"/>
                    <a:pt x="1748644" y="532011"/>
                    <a:pt x="1751076" y="538091"/>
                  </a:cubicBezTo>
                  <a:cubicBezTo>
                    <a:pt x="1753508" y="544171"/>
                    <a:pt x="1758372" y="550859"/>
                    <a:pt x="1765668" y="558155"/>
                  </a:cubicBezTo>
                  <a:cubicBezTo>
                    <a:pt x="1765668" y="563019"/>
                    <a:pt x="1766276" y="568491"/>
                    <a:pt x="1767492" y="574572"/>
                  </a:cubicBezTo>
                  <a:cubicBezTo>
                    <a:pt x="1768708" y="580652"/>
                    <a:pt x="1770532" y="583692"/>
                    <a:pt x="1772965" y="583692"/>
                  </a:cubicBezTo>
                  <a:cubicBezTo>
                    <a:pt x="1772965" y="600716"/>
                    <a:pt x="1771749" y="611660"/>
                    <a:pt x="1769317" y="616525"/>
                  </a:cubicBezTo>
                  <a:cubicBezTo>
                    <a:pt x="1766884" y="635981"/>
                    <a:pt x="1765668" y="649357"/>
                    <a:pt x="1765668" y="656653"/>
                  </a:cubicBezTo>
                  <a:cubicBezTo>
                    <a:pt x="1770532" y="661517"/>
                    <a:pt x="1771749" y="666381"/>
                    <a:pt x="1769317" y="671246"/>
                  </a:cubicBezTo>
                  <a:cubicBezTo>
                    <a:pt x="1774181" y="676110"/>
                    <a:pt x="1776613" y="684622"/>
                    <a:pt x="1776613" y="696782"/>
                  </a:cubicBezTo>
                  <a:cubicBezTo>
                    <a:pt x="1779045" y="696782"/>
                    <a:pt x="1780261" y="699214"/>
                    <a:pt x="1780261" y="704078"/>
                  </a:cubicBezTo>
                  <a:cubicBezTo>
                    <a:pt x="1780261" y="708942"/>
                    <a:pt x="1777829" y="711374"/>
                    <a:pt x="1772965" y="711374"/>
                  </a:cubicBezTo>
                  <a:cubicBezTo>
                    <a:pt x="1772965" y="713806"/>
                    <a:pt x="1772965" y="716846"/>
                    <a:pt x="1772965" y="720495"/>
                  </a:cubicBezTo>
                  <a:cubicBezTo>
                    <a:pt x="1772965" y="724143"/>
                    <a:pt x="1774181" y="727183"/>
                    <a:pt x="1776613" y="729615"/>
                  </a:cubicBezTo>
                  <a:cubicBezTo>
                    <a:pt x="1776613" y="734479"/>
                    <a:pt x="1777221" y="739343"/>
                    <a:pt x="1778437" y="744207"/>
                  </a:cubicBezTo>
                  <a:cubicBezTo>
                    <a:pt x="1779653" y="749071"/>
                    <a:pt x="1781477" y="752719"/>
                    <a:pt x="1783909" y="755151"/>
                  </a:cubicBezTo>
                  <a:cubicBezTo>
                    <a:pt x="1783909" y="760015"/>
                    <a:pt x="1780261" y="763664"/>
                    <a:pt x="1772965" y="766095"/>
                  </a:cubicBezTo>
                  <a:lnTo>
                    <a:pt x="1769317" y="780688"/>
                  </a:lnTo>
                  <a:cubicBezTo>
                    <a:pt x="1771749" y="780688"/>
                    <a:pt x="1772965" y="782512"/>
                    <a:pt x="1772965" y="786160"/>
                  </a:cubicBezTo>
                  <a:cubicBezTo>
                    <a:pt x="1772965" y="789808"/>
                    <a:pt x="1770532" y="795280"/>
                    <a:pt x="1765668" y="802576"/>
                  </a:cubicBezTo>
                  <a:cubicBezTo>
                    <a:pt x="1765668" y="807440"/>
                    <a:pt x="1762020" y="811088"/>
                    <a:pt x="1754724" y="813520"/>
                  </a:cubicBezTo>
                  <a:cubicBezTo>
                    <a:pt x="1744996" y="811088"/>
                    <a:pt x="1737700" y="812304"/>
                    <a:pt x="1732836" y="817168"/>
                  </a:cubicBezTo>
                  <a:cubicBezTo>
                    <a:pt x="1725540" y="819601"/>
                    <a:pt x="1719459" y="819601"/>
                    <a:pt x="1714595" y="817168"/>
                  </a:cubicBezTo>
                  <a:cubicBezTo>
                    <a:pt x="1714595" y="817168"/>
                    <a:pt x="1713987" y="815952"/>
                    <a:pt x="1712771" y="813520"/>
                  </a:cubicBezTo>
                  <a:cubicBezTo>
                    <a:pt x="1711555" y="811088"/>
                    <a:pt x="1709731" y="809872"/>
                    <a:pt x="1707299" y="809872"/>
                  </a:cubicBezTo>
                  <a:lnTo>
                    <a:pt x="1703651" y="806224"/>
                  </a:lnTo>
                  <a:cubicBezTo>
                    <a:pt x="1696355" y="806224"/>
                    <a:pt x="1692707" y="811088"/>
                    <a:pt x="1692707" y="820816"/>
                  </a:cubicBezTo>
                  <a:cubicBezTo>
                    <a:pt x="1692707" y="828113"/>
                    <a:pt x="1695139" y="837233"/>
                    <a:pt x="1700003" y="848177"/>
                  </a:cubicBezTo>
                  <a:cubicBezTo>
                    <a:pt x="1704867" y="859121"/>
                    <a:pt x="1708515" y="867026"/>
                    <a:pt x="1710947" y="871889"/>
                  </a:cubicBezTo>
                  <a:cubicBezTo>
                    <a:pt x="1713379" y="876754"/>
                    <a:pt x="1714595" y="880402"/>
                    <a:pt x="1714595" y="882834"/>
                  </a:cubicBezTo>
                  <a:cubicBezTo>
                    <a:pt x="1714595" y="885266"/>
                    <a:pt x="1714595" y="887698"/>
                    <a:pt x="1714595" y="890130"/>
                  </a:cubicBezTo>
                  <a:lnTo>
                    <a:pt x="1703651" y="893778"/>
                  </a:lnTo>
                  <a:cubicBezTo>
                    <a:pt x="1703651" y="891346"/>
                    <a:pt x="1701827" y="889522"/>
                    <a:pt x="1698179" y="888306"/>
                  </a:cubicBezTo>
                  <a:cubicBezTo>
                    <a:pt x="1694531" y="887090"/>
                    <a:pt x="1690275" y="887698"/>
                    <a:pt x="1685411" y="890130"/>
                  </a:cubicBezTo>
                  <a:cubicBezTo>
                    <a:pt x="1682979" y="894994"/>
                    <a:pt x="1682979" y="899858"/>
                    <a:pt x="1685411" y="904722"/>
                  </a:cubicBezTo>
                  <a:lnTo>
                    <a:pt x="1685411" y="912018"/>
                  </a:lnTo>
                  <a:cubicBezTo>
                    <a:pt x="1682979" y="916883"/>
                    <a:pt x="1682979" y="921747"/>
                    <a:pt x="1685411" y="926611"/>
                  </a:cubicBezTo>
                  <a:lnTo>
                    <a:pt x="1696355" y="944851"/>
                  </a:lnTo>
                  <a:lnTo>
                    <a:pt x="1685411" y="952147"/>
                  </a:lnTo>
                  <a:cubicBezTo>
                    <a:pt x="1685411" y="954579"/>
                    <a:pt x="1684803" y="955795"/>
                    <a:pt x="1683587" y="955795"/>
                  </a:cubicBezTo>
                  <a:cubicBezTo>
                    <a:pt x="1682371" y="955795"/>
                    <a:pt x="1681763" y="955795"/>
                    <a:pt x="1681763" y="955795"/>
                  </a:cubicBezTo>
                  <a:lnTo>
                    <a:pt x="1670819" y="963091"/>
                  </a:lnTo>
                  <a:lnTo>
                    <a:pt x="1656226" y="955795"/>
                  </a:lnTo>
                  <a:lnTo>
                    <a:pt x="1641634" y="959443"/>
                  </a:lnTo>
                  <a:cubicBezTo>
                    <a:pt x="1636770" y="961876"/>
                    <a:pt x="1633122" y="963700"/>
                    <a:pt x="1630690" y="964915"/>
                  </a:cubicBezTo>
                  <a:cubicBezTo>
                    <a:pt x="1628257" y="966131"/>
                    <a:pt x="1627042" y="965524"/>
                    <a:pt x="1627042" y="963091"/>
                  </a:cubicBezTo>
                  <a:lnTo>
                    <a:pt x="1630690" y="955795"/>
                  </a:lnTo>
                  <a:cubicBezTo>
                    <a:pt x="1633122" y="958228"/>
                    <a:pt x="1634338" y="955795"/>
                    <a:pt x="1634338" y="948499"/>
                  </a:cubicBezTo>
                  <a:cubicBezTo>
                    <a:pt x="1631905" y="948499"/>
                    <a:pt x="1627650" y="947891"/>
                    <a:pt x="1621569" y="946675"/>
                  </a:cubicBezTo>
                  <a:cubicBezTo>
                    <a:pt x="1615489" y="945459"/>
                    <a:pt x="1610017" y="947283"/>
                    <a:pt x="1605153" y="952147"/>
                  </a:cubicBezTo>
                  <a:lnTo>
                    <a:pt x="1594209" y="948499"/>
                  </a:lnTo>
                  <a:lnTo>
                    <a:pt x="1594209" y="955795"/>
                  </a:lnTo>
                  <a:lnTo>
                    <a:pt x="1572320" y="948499"/>
                  </a:lnTo>
                  <a:lnTo>
                    <a:pt x="1565024" y="948499"/>
                  </a:lnTo>
                  <a:lnTo>
                    <a:pt x="1572320" y="974036"/>
                  </a:lnTo>
                  <a:lnTo>
                    <a:pt x="1565024" y="974036"/>
                  </a:lnTo>
                  <a:lnTo>
                    <a:pt x="1565024" y="966739"/>
                  </a:lnTo>
                  <a:cubicBezTo>
                    <a:pt x="1562592" y="964308"/>
                    <a:pt x="1559552" y="963700"/>
                    <a:pt x="1555904" y="964915"/>
                  </a:cubicBezTo>
                  <a:cubicBezTo>
                    <a:pt x="1552256" y="966131"/>
                    <a:pt x="1545568" y="966739"/>
                    <a:pt x="1535840" y="966739"/>
                  </a:cubicBezTo>
                  <a:cubicBezTo>
                    <a:pt x="1530976" y="969172"/>
                    <a:pt x="1526111" y="970388"/>
                    <a:pt x="1521247" y="970388"/>
                  </a:cubicBezTo>
                  <a:cubicBezTo>
                    <a:pt x="1504223" y="967956"/>
                    <a:pt x="1492063" y="966739"/>
                    <a:pt x="1484766" y="966739"/>
                  </a:cubicBezTo>
                  <a:lnTo>
                    <a:pt x="1473822" y="966739"/>
                  </a:lnTo>
                  <a:lnTo>
                    <a:pt x="1466526" y="963091"/>
                  </a:lnTo>
                  <a:lnTo>
                    <a:pt x="1459230" y="955795"/>
                  </a:lnTo>
                  <a:cubicBezTo>
                    <a:pt x="1456798" y="955795"/>
                    <a:pt x="1453150" y="953971"/>
                    <a:pt x="1448286" y="950323"/>
                  </a:cubicBezTo>
                  <a:cubicBezTo>
                    <a:pt x="1443422" y="946675"/>
                    <a:pt x="1438558" y="942419"/>
                    <a:pt x="1433693" y="937555"/>
                  </a:cubicBezTo>
                  <a:cubicBezTo>
                    <a:pt x="1428829" y="937555"/>
                    <a:pt x="1425181" y="936947"/>
                    <a:pt x="1422749" y="935731"/>
                  </a:cubicBezTo>
                  <a:cubicBezTo>
                    <a:pt x="1420317" y="934515"/>
                    <a:pt x="1420317" y="932691"/>
                    <a:pt x="1422749" y="930259"/>
                  </a:cubicBezTo>
                  <a:lnTo>
                    <a:pt x="1408157" y="926611"/>
                  </a:lnTo>
                  <a:cubicBezTo>
                    <a:pt x="1398429" y="924179"/>
                    <a:pt x="1397213" y="921747"/>
                    <a:pt x="1404509" y="919314"/>
                  </a:cubicBezTo>
                  <a:cubicBezTo>
                    <a:pt x="1409373" y="919314"/>
                    <a:pt x="1411805" y="916883"/>
                    <a:pt x="1411805" y="912018"/>
                  </a:cubicBezTo>
                  <a:cubicBezTo>
                    <a:pt x="1399645" y="904722"/>
                    <a:pt x="1389917" y="902290"/>
                    <a:pt x="1382620" y="904722"/>
                  </a:cubicBezTo>
                  <a:cubicBezTo>
                    <a:pt x="1375324" y="904722"/>
                    <a:pt x="1366204" y="902290"/>
                    <a:pt x="1355260" y="897426"/>
                  </a:cubicBezTo>
                  <a:cubicBezTo>
                    <a:pt x="1344316" y="892562"/>
                    <a:pt x="1333979" y="888914"/>
                    <a:pt x="1324251" y="886482"/>
                  </a:cubicBezTo>
                  <a:lnTo>
                    <a:pt x="1313307" y="879186"/>
                  </a:lnTo>
                  <a:cubicBezTo>
                    <a:pt x="1310875" y="881618"/>
                    <a:pt x="1308443" y="883442"/>
                    <a:pt x="1306011" y="884658"/>
                  </a:cubicBezTo>
                  <a:cubicBezTo>
                    <a:pt x="1303579" y="885874"/>
                    <a:pt x="1303579" y="884050"/>
                    <a:pt x="1306011" y="879186"/>
                  </a:cubicBezTo>
                  <a:lnTo>
                    <a:pt x="1298715" y="864593"/>
                  </a:lnTo>
                  <a:lnTo>
                    <a:pt x="1291419" y="864593"/>
                  </a:lnTo>
                  <a:lnTo>
                    <a:pt x="1295067" y="857297"/>
                  </a:lnTo>
                  <a:lnTo>
                    <a:pt x="1287771" y="853649"/>
                  </a:lnTo>
                  <a:lnTo>
                    <a:pt x="1302363" y="857297"/>
                  </a:lnTo>
                  <a:cubicBezTo>
                    <a:pt x="1304795" y="857297"/>
                    <a:pt x="1307835" y="857297"/>
                    <a:pt x="1311483" y="857297"/>
                  </a:cubicBezTo>
                  <a:cubicBezTo>
                    <a:pt x="1315131" y="857297"/>
                    <a:pt x="1318171" y="856081"/>
                    <a:pt x="1320603" y="853649"/>
                  </a:cubicBezTo>
                  <a:cubicBezTo>
                    <a:pt x="1325467" y="853649"/>
                    <a:pt x="1329115" y="856081"/>
                    <a:pt x="1331547" y="860945"/>
                  </a:cubicBezTo>
                  <a:cubicBezTo>
                    <a:pt x="1336412" y="868241"/>
                    <a:pt x="1347356" y="874322"/>
                    <a:pt x="1364380" y="879186"/>
                  </a:cubicBezTo>
                  <a:lnTo>
                    <a:pt x="1364380" y="875538"/>
                  </a:lnTo>
                  <a:cubicBezTo>
                    <a:pt x="1364380" y="870674"/>
                    <a:pt x="1361948" y="866417"/>
                    <a:pt x="1357084" y="862769"/>
                  </a:cubicBezTo>
                  <a:cubicBezTo>
                    <a:pt x="1352220" y="859121"/>
                    <a:pt x="1347356" y="857297"/>
                    <a:pt x="1342492" y="857297"/>
                  </a:cubicBezTo>
                  <a:cubicBezTo>
                    <a:pt x="1340060" y="852433"/>
                    <a:pt x="1337628" y="850001"/>
                    <a:pt x="1335195" y="850001"/>
                  </a:cubicBezTo>
                  <a:cubicBezTo>
                    <a:pt x="1332763" y="842705"/>
                    <a:pt x="1329115" y="837841"/>
                    <a:pt x="1324251" y="835409"/>
                  </a:cubicBezTo>
                  <a:cubicBezTo>
                    <a:pt x="1319387" y="832977"/>
                    <a:pt x="1313915" y="831761"/>
                    <a:pt x="1307835" y="831761"/>
                  </a:cubicBezTo>
                  <a:cubicBezTo>
                    <a:pt x="1301755" y="831761"/>
                    <a:pt x="1297499" y="831761"/>
                    <a:pt x="1295067" y="831761"/>
                  </a:cubicBezTo>
                  <a:cubicBezTo>
                    <a:pt x="1290203" y="829329"/>
                    <a:pt x="1291419" y="826897"/>
                    <a:pt x="1298715" y="824465"/>
                  </a:cubicBezTo>
                  <a:cubicBezTo>
                    <a:pt x="1306011" y="819601"/>
                    <a:pt x="1304795" y="813520"/>
                    <a:pt x="1295067" y="806224"/>
                  </a:cubicBezTo>
                  <a:lnTo>
                    <a:pt x="1287771" y="806224"/>
                  </a:lnTo>
                  <a:lnTo>
                    <a:pt x="1280474" y="798928"/>
                  </a:lnTo>
                  <a:lnTo>
                    <a:pt x="1258586" y="784336"/>
                  </a:lnTo>
                  <a:cubicBezTo>
                    <a:pt x="1251290" y="781904"/>
                    <a:pt x="1245210" y="778864"/>
                    <a:pt x="1240346" y="775216"/>
                  </a:cubicBezTo>
                  <a:cubicBezTo>
                    <a:pt x="1235481" y="771568"/>
                    <a:pt x="1234265" y="769743"/>
                    <a:pt x="1236698" y="769743"/>
                  </a:cubicBezTo>
                  <a:cubicBezTo>
                    <a:pt x="1241562" y="774608"/>
                    <a:pt x="1243994" y="773392"/>
                    <a:pt x="1243994" y="766095"/>
                  </a:cubicBezTo>
                  <a:lnTo>
                    <a:pt x="1211161" y="755151"/>
                  </a:lnTo>
                  <a:cubicBezTo>
                    <a:pt x="1220889" y="755151"/>
                    <a:pt x="1225753" y="753935"/>
                    <a:pt x="1225753" y="751503"/>
                  </a:cubicBezTo>
                  <a:cubicBezTo>
                    <a:pt x="1225753" y="751503"/>
                    <a:pt x="1216025" y="744207"/>
                    <a:pt x="1196569" y="729615"/>
                  </a:cubicBezTo>
                  <a:cubicBezTo>
                    <a:pt x="1184408" y="727183"/>
                    <a:pt x="1175896" y="723535"/>
                    <a:pt x="1171032" y="718670"/>
                  </a:cubicBezTo>
                  <a:cubicBezTo>
                    <a:pt x="1166168" y="716239"/>
                    <a:pt x="1162520" y="712590"/>
                    <a:pt x="1160088" y="707726"/>
                  </a:cubicBezTo>
                  <a:cubicBezTo>
                    <a:pt x="1160088" y="700430"/>
                    <a:pt x="1152792" y="695566"/>
                    <a:pt x="1138200" y="693134"/>
                  </a:cubicBezTo>
                  <a:lnTo>
                    <a:pt x="1134552" y="685838"/>
                  </a:lnTo>
                  <a:cubicBezTo>
                    <a:pt x="1141848" y="688270"/>
                    <a:pt x="1146104" y="688270"/>
                    <a:pt x="1147320" y="685838"/>
                  </a:cubicBezTo>
                  <a:cubicBezTo>
                    <a:pt x="1148536" y="683406"/>
                    <a:pt x="1147928" y="680974"/>
                    <a:pt x="1145496" y="678542"/>
                  </a:cubicBezTo>
                  <a:lnTo>
                    <a:pt x="1138200" y="671246"/>
                  </a:lnTo>
                  <a:lnTo>
                    <a:pt x="1130903" y="667597"/>
                  </a:lnTo>
                  <a:cubicBezTo>
                    <a:pt x="1126039" y="667597"/>
                    <a:pt x="1123607" y="663949"/>
                    <a:pt x="1123607" y="656653"/>
                  </a:cubicBezTo>
                  <a:lnTo>
                    <a:pt x="1105367" y="645709"/>
                  </a:lnTo>
                  <a:lnTo>
                    <a:pt x="1101719" y="645709"/>
                  </a:lnTo>
                  <a:lnTo>
                    <a:pt x="1101719" y="642061"/>
                  </a:lnTo>
                  <a:lnTo>
                    <a:pt x="1134552" y="660301"/>
                  </a:lnTo>
                  <a:cubicBezTo>
                    <a:pt x="1136984" y="657869"/>
                    <a:pt x="1137591" y="655437"/>
                    <a:pt x="1136376" y="653005"/>
                  </a:cubicBezTo>
                  <a:cubicBezTo>
                    <a:pt x="1135159" y="650573"/>
                    <a:pt x="1133335" y="648141"/>
                    <a:pt x="1130903" y="645709"/>
                  </a:cubicBezTo>
                  <a:lnTo>
                    <a:pt x="1130903" y="642061"/>
                  </a:lnTo>
                  <a:cubicBezTo>
                    <a:pt x="1126039" y="632333"/>
                    <a:pt x="1121175" y="627469"/>
                    <a:pt x="1116311" y="627469"/>
                  </a:cubicBezTo>
                  <a:cubicBezTo>
                    <a:pt x="1109015" y="625037"/>
                    <a:pt x="1106583" y="621388"/>
                    <a:pt x="1109015" y="616525"/>
                  </a:cubicBezTo>
                  <a:cubicBezTo>
                    <a:pt x="1104151" y="616525"/>
                    <a:pt x="1098679" y="612876"/>
                    <a:pt x="1092599" y="605580"/>
                  </a:cubicBezTo>
                  <a:cubicBezTo>
                    <a:pt x="1086518" y="598284"/>
                    <a:pt x="1081046" y="594636"/>
                    <a:pt x="1076182" y="594636"/>
                  </a:cubicBezTo>
                  <a:cubicBezTo>
                    <a:pt x="1073750" y="589772"/>
                    <a:pt x="1071318" y="587340"/>
                    <a:pt x="1068886" y="587340"/>
                  </a:cubicBezTo>
                  <a:lnTo>
                    <a:pt x="1061590" y="583692"/>
                  </a:lnTo>
                  <a:lnTo>
                    <a:pt x="1049082" y="574311"/>
                  </a:lnTo>
                  <a:lnTo>
                    <a:pt x="1061590" y="576396"/>
                  </a:lnTo>
                  <a:cubicBezTo>
                    <a:pt x="1066454" y="578828"/>
                    <a:pt x="1070102" y="579436"/>
                    <a:pt x="1072534" y="578220"/>
                  </a:cubicBezTo>
                  <a:cubicBezTo>
                    <a:pt x="1074966" y="577004"/>
                    <a:pt x="1076182" y="575179"/>
                    <a:pt x="1076182" y="572748"/>
                  </a:cubicBezTo>
                  <a:lnTo>
                    <a:pt x="1072534" y="572748"/>
                  </a:lnTo>
                  <a:lnTo>
                    <a:pt x="1050646" y="565451"/>
                  </a:lnTo>
                  <a:lnTo>
                    <a:pt x="1039702" y="554507"/>
                  </a:lnTo>
                  <a:cubicBezTo>
                    <a:pt x="1042134" y="552075"/>
                    <a:pt x="1043958" y="549643"/>
                    <a:pt x="1045174" y="547211"/>
                  </a:cubicBezTo>
                  <a:cubicBezTo>
                    <a:pt x="1046389" y="544779"/>
                    <a:pt x="1045782" y="543563"/>
                    <a:pt x="1043350" y="543563"/>
                  </a:cubicBezTo>
                  <a:cubicBezTo>
                    <a:pt x="1038486" y="536267"/>
                    <a:pt x="1033621" y="535051"/>
                    <a:pt x="1028757" y="539915"/>
                  </a:cubicBezTo>
                  <a:cubicBezTo>
                    <a:pt x="1023893" y="537483"/>
                    <a:pt x="1020245" y="533835"/>
                    <a:pt x="1017813" y="528971"/>
                  </a:cubicBezTo>
                  <a:lnTo>
                    <a:pt x="1003221" y="518026"/>
                  </a:lnTo>
                  <a:lnTo>
                    <a:pt x="1003221" y="525323"/>
                  </a:lnTo>
                  <a:cubicBezTo>
                    <a:pt x="1003221" y="522890"/>
                    <a:pt x="1002005" y="520458"/>
                    <a:pt x="999573" y="518026"/>
                  </a:cubicBezTo>
                  <a:cubicBezTo>
                    <a:pt x="997140" y="515594"/>
                    <a:pt x="995925" y="516810"/>
                    <a:pt x="995925" y="521675"/>
                  </a:cubicBezTo>
                  <a:cubicBezTo>
                    <a:pt x="991061" y="524106"/>
                    <a:pt x="987413" y="522890"/>
                    <a:pt x="984980" y="518026"/>
                  </a:cubicBezTo>
                  <a:lnTo>
                    <a:pt x="952148" y="499786"/>
                  </a:lnTo>
                  <a:cubicBezTo>
                    <a:pt x="947284" y="494922"/>
                    <a:pt x="937555" y="490058"/>
                    <a:pt x="922963" y="485194"/>
                  </a:cubicBezTo>
                  <a:lnTo>
                    <a:pt x="904723" y="485194"/>
                  </a:lnTo>
                  <a:lnTo>
                    <a:pt x="897592" y="474498"/>
                  </a:lnTo>
                  <a:lnTo>
                    <a:pt x="903811" y="474705"/>
                  </a:lnTo>
                  <a:cubicBezTo>
                    <a:pt x="910499" y="476225"/>
                    <a:pt x="919315" y="479114"/>
                    <a:pt x="930259" y="483370"/>
                  </a:cubicBezTo>
                  <a:cubicBezTo>
                    <a:pt x="952148" y="491882"/>
                    <a:pt x="971604" y="499786"/>
                    <a:pt x="988628" y="507082"/>
                  </a:cubicBezTo>
                  <a:lnTo>
                    <a:pt x="1010517" y="510730"/>
                  </a:lnTo>
                  <a:cubicBezTo>
                    <a:pt x="1012949" y="510730"/>
                    <a:pt x="1012341" y="509514"/>
                    <a:pt x="1008693" y="507082"/>
                  </a:cubicBezTo>
                  <a:cubicBezTo>
                    <a:pt x="1005045" y="504650"/>
                    <a:pt x="1002005" y="502218"/>
                    <a:pt x="999573" y="499786"/>
                  </a:cubicBezTo>
                  <a:lnTo>
                    <a:pt x="981332" y="496138"/>
                  </a:lnTo>
                  <a:cubicBezTo>
                    <a:pt x="978900" y="491274"/>
                    <a:pt x="972820" y="487626"/>
                    <a:pt x="963092" y="485194"/>
                  </a:cubicBezTo>
                  <a:lnTo>
                    <a:pt x="955796" y="485194"/>
                  </a:lnTo>
                  <a:cubicBezTo>
                    <a:pt x="955796" y="485194"/>
                    <a:pt x="955796" y="483978"/>
                    <a:pt x="955796" y="481546"/>
                  </a:cubicBezTo>
                  <a:cubicBezTo>
                    <a:pt x="955796" y="479113"/>
                    <a:pt x="955796" y="477898"/>
                    <a:pt x="955796" y="477898"/>
                  </a:cubicBezTo>
                  <a:lnTo>
                    <a:pt x="959444" y="477898"/>
                  </a:lnTo>
                  <a:cubicBezTo>
                    <a:pt x="978900" y="490058"/>
                    <a:pt x="995925" y="493706"/>
                    <a:pt x="1010517" y="488842"/>
                  </a:cubicBezTo>
                  <a:lnTo>
                    <a:pt x="1017813" y="488842"/>
                  </a:lnTo>
                  <a:cubicBezTo>
                    <a:pt x="1017813" y="491274"/>
                    <a:pt x="1020245" y="493706"/>
                    <a:pt x="1025109" y="496138"/>
                  </a:cubicBezTo>
                  <a:cubicBezTo>
                    <a:pt x="1029973" y="498570"/>
                    <a:pt x="1034837" y="498570"/>
                    <a:pt x="1039702" y="496138"/>
                  </a:cubicBezTo>
                  <a:cubicBezTo>
                    <a:pt x="1034837" y="488842"/>
                    <a:pt x="1029973" y="487626"/>
                    <a:pt x="1025109" y="492490"/>
                  </a:cubicBezTo>
                  <a:cubicBezTo>
                    <a:pt x="1020245" y="490058"/>
                    <a:pt x="1019029" y="487626"/>
                    <a:pt x="1021461" y="485194"/>
                  </a:cubicBezTo>
                  <a:lnTo>
                    <a:pt x="1017813" y="485194"/>
                  </a:lnTo>
                  <a:cubicBezTo>
                    <a:pt x="966740" y="458441"/>
                    <a:pt x="935123" y="445065"/>
                    <a:pt x="922963" y="445065"/>
                  </a:cubicBezTo>
                  <a:cubicBezTo>
                    <a:pt x="922963" y="442633"/>
                    <a:pt x="919923" y="439593"/>
                    <a:pt x="913843" y="435945"/>
                  </a:cubicBezTo>
                  <a:cubicBezTo>
                    <a:pt x="907763" y="432297"/>
                    <a:pt x="903507" y="430473"/>
                    <a:pt x="901074" y="430473"/>
                  </a:cubicBezTo>
                  <a:cubicBezTo>
                    <a:pt x="891346" y="428040"/>
                    <a:pt x="885266" y="424392"/>
                    <a:pt x="882834" y="419528"/>
                  </a:cubicBezTo>
                  <a:lnTo>
                    <a:pt x="879186" y="415880"/>
                  </a:lnTo>
                  <a:cubicBezTo>
                    <a:pt x="871890" y="420744"/>
                    <a:pt x="868242" y="420744"/>
                    <a:pt x="868242" y="415880"/>
                  </a:cubicBezTo>
                  <a:lnTo>
                    <a:pt x="860946" y="412232"/>
                  </a:lnTo>
                  <a:lnTo>
                    <a:pt x="850001" y="408584"/>
                  </a:lnTo>
                  <a:cubicBezTo>
                    <a:pt x="847569" y="406152"/>
                    <a:pt x="842705" y="402504"/>
                    <a:pt x="835409" y="397640"/>
                  </a:cubicBezTo>
                  <a:lnTo>
                    <a:pt x="846353" y="404936"/>
                  </a:lnTo>
                  <a:lnTo>
                    <a:pt x="882834" y="408584"/>
                  </a:lnTo>
                  <a:cubicBezTo>
                    <a:pt x="887698" y="415880"/>
                    <a:pt x="894994" y="420744"/>
                    <a:pt x="904723" y="423176"/>
                  </a:cubicBezTo>
                  <a:cubicBezTo>
                    <a:pt x="919315" y="425609"/>
                    <a:pt x="925395" y="430473"/>
                    <a:pt x="922963" y="437769"/>
                  </a:cubicBezTo>
                  <a:lnTo>
                    <a:pt x="930259" y="437769"/>
                  </a:lnTo>
                  <a:cubicBezTo>
                    <a:pt x="932691" y="432905"/>
                    <a:pt x="935731" y="431688"/>
                    <a:pt x="939379" y="434121"/>
                  </a:cubicBezTo>
                  <a:cubicBezTo>
                    <a:pt x="943027" y="436553"/>
                    <a:pt x="947284" y="437769"/>
                    <a:pt x="952148" y="437769"/>
                  </a:cubicBezTo>
                  <a:cubicBezTo>
                    <a:pt x="974036" y="449929"/>
                    <a:pt x="1005653" y="460873"/>
                    <a:pt x="1046998" y="470601"/>
                  </a:cubicBezTo>
                  <a:cubicBezTo>
                    <a:pt x="1046998" y="460873"/>
                    <a:pt x="1028757" y="451145"/>
                    <a:pt x="992276" y="441417"/>
                  </a:cubicBezTo>
                  <a:cubicBezTo>
                    <a:pt x="970388" y="434121"/>
                    <a:pt x="954580" y="426824"/>
                    <a:pt x="944851" y="419528"/>
                  </a:cubicBezTo>
                  <a:lnTo>
                    <a:pt x="1025109" y="441417"/>
                  </a:lnTo>
                  <a:cubicBezTo>
                    <a:pt x="1025109" y="436553"/>
                    <a:pt x="1022677" y="434121"/>
                    <a:pt x="1017813" y="434121"/>
                  </a:cubicBezTo>
                  <a:lnTo>
                    <a:pt x="1010517" y="430473"/>
                  </a:lnTo>
                  <a:cubicBezTo>
                    <a:pt x="1008085" y="423176"/>
                    <a:pt x="989844" y="415880"/>
                    <a:pt x="955796" y="408584"/>
                  </a:cubicBezTo>
                  <a:cubicBezTo>
                    <a:pt x="943636" y="406152"/>
                    <a:pt x="936339" y="401288"/>
                    <a:pt x="933907" y="393992"/>
                  </a:cubicBezTo>
                  <a:lnTo>
                    <a:pt x="963092" y="404936"/>
                  </a:lnTo>
                  <a:cubicBezTo>
                    <a:pt x="982548" y="417096"/>
                    <a:pt x="993492" y="419528"/>
                    <a:pt x="995925" y="412232"/>
                  </a:cubicBezTo>
                  <a:lnTo>
                    <a:pt x="974036" y="404936"/>
                  </a:lnTo>
                  <a:cubicBezTo>
                    <a:pt x="966740" y="404936"/>
                    <a:pt x="963092" y="401288"/>
                    <a:pt x="963092" y="393992"/>
                  </a:cubicBezTo>
                  <a:cubicBezTo>
                    <a:pt x="960660" y="393992"/>
                    <a:pt x="959444" y="393992"/>
                    <a:pt x="959444" y="393992"/>
                  </a:cubicBezTo>
                  <a:cubicBezTo>
                    <a:pt x="949715" y="391560"/>
                    <a:pt x="942419" y="386696"/>
                    <a:pt x="937555" y="379399"/>
                  </a:cubicBezTo>
                  <a:lnTo>
                    <a:pt x="904723" y="375751"/>
                  </a:lnTo>
                  <a:cubicBezTo>
                    <a:pt x="882834" y="368455"/>
                    <a:pt x="859730" y="359943"/>
                    <a:pt x="835409" y="350215"/>
                  </a:cubicBezTo>
                  <a:lnTo>
                    <a:pt x="831761" y="346567"/>
                  </a:lnTo>
                  <a:lnTo>
                    <a:pt x="897426" y="361159"/>
                  </a:lnTo>
                  <a:cubicBezTo>
                    <a:pt x="943636" y="375751"/>
                    <a:pt x="966740" y="380615"/>
                    <a:pt x="966740" y="375751"/>
                  </a:cubicBezTo>
                  <a:cubicBezTo>
                    <a:pt x="969172" y="375751"/>
                    <a:pt x="970996" y="375143"/>
                    <a:pt x="972212" y="373927"/>
                  </a:cubicBezTo>
                  <a:cubicBezTo>
                    <a:pt x="973428" y="372711"/>
                    <a:pt x="972820" y="372103"/>
                    <a:pt x="970388" y="372103"/>
                  </a:cubicBezTo>
                  <a:lnTo>
                    <a:pt x="974036" y="372103"/>
                  </a:lnTo>
                  <a:cubicBezTo>
                    <a:pt x="981332" y="374536"/>
                    <a:pt x="986196" y="373319"/>
                    <a:pt x="988628" y="368455"/>
                  </a:cubicBezTo>
                  <a:cubicBezTo>
                    <a:pt x="986196" y="361159"/>
                    <a:pt x="980724" y="356295"/>
                    <a:pt x="972212" y="353863"/>
                  </a:cubicBezTo>
                  <a:cubicBezTo>
                    <a:pt x="963700" y="351431"/>
                    <a:pt x="955796" y="350215"/>
                    <a:pt x="948500" y="350215"/>
                  </a:cubicBezTo>
                  <a:cubicBezTo>
                    <a:pt x="948500" y="345351"/>
                    <a:pt x="950932" y="342919"/>
                    <a:pt x="955796" y="342919"/>
                  </a:cubicBezTo>
                  <a:lnTo>
                    <a:pt x="937555" y="339271"/>
                  </a:lnTo>
                  <a:cubicBezTo>
                    <a:pt x="937555" y="339271"/>
                    <a:pt x="936947" y="337447"/>
                    <a:pt x="935731" y="333798"/>
                  </a:cubicBezTo>
                  <a:cubicBezTo>
                    <a:pt x="934515" y="330150"/>
                    <a:pt x="932691" y="327111"/>
                    <a:pt x="930259" y="324678"/>
                  </a:cubicBezTo>
                  <a:cubicBezTo>
                    <a:pt x="925395" y="324678"/>
                    <a:pt x="922963" y="324678"/>
                    <a:pt x="922963" y="324678"/>
                  </a:cubicBezTo>
                  <a:lnTo>
                    <a:pt x="901074" y="321030"/>
                  </a:lnTo>
                  <a:cubicBezTo>
                    <a:pt x="896211" y="321030"/>
                    <a:pt x="894994" y="318598"/>
                    <a:pt x="897426" y="313734"/>
                  </a:cubicBezTo>
                  <a:lnTo>
                    <a:pt x="893778" y="321030"/>
                  </a:lnTo>
                  <a:lnTo>
                    <a:pt x="890130" y="310086"/>
                  </a:lnTo>
                  <a:cubicBezTo>
                    <a:pt x="885266" y="310086"/>
                    <a:pt x="882834" y="312518"/>
                    <a:pt x="882834" y="317382"/>
                  </a:cubicBezTo>
                  <a:cubicBezTo>
                    <a:pt x="882834" y="322246"/>
                    <a:pt x="881618" y="321030"/>
                    <a:pt x="879186" y="313734"/>
                  </a:cubicBezTo>
                  <a:cubicBezTo>
                    <a:pt x="879186" y="311302"/>
                    <a:pt x="877362" y="308262"/>
                    <a:pt x="873714" y="304614"/>
                  </a:cubicBezTo>
                  <a:cubicBezTo>
                    <a:pt x="870066" y="300966"/>
                    <a:pt x="867026" y="297926"/>
                    <a:pt x="864594" y="295494"/>
                  </a:cubicBezTo>
                  <a:lnTo>
                    <a:pt x="859161" y="293553"/>
                  </a:lnTo>
                  <a:lnTo>
                    <a:pt x="860034" y="293670"/>
                  </a:lnTo>
                  <a:cubicBezTo>
                    <a:pt x="864290" y="293670"/>
                    <a:pt x="868242" y="293062"/>
                    <a:pt x="871890" y="291846"/>
                  </a:cubicBezTo>
                  <a:lnTo>
                    <a:pt x="864594" y="288197"/>
                  </a:lnTo>
                  <a:cubicBezTo>
                    <a:pt x="867026" y="283334"/>
                    <a:pt x="870674" y="281510"/>
                    <a:pt x="875538" y="282725"/>
                  </a:cubicBezTo>
                  <a:cubicBezTo>
                    <a:pt x="880402" y="283942"/>
                    <a:pt x="882834" y="284549"/>
                    <a:pt x="882834" y="284549"/>
                  </a:cubicBezTo>
                  <a:lnTo>
                    <a:pt x="882834" y="280901"/>
                  </a:lnTo>
                  <a:lnTo>
                    <a:pt x="868242" y="277253"/>
                  </a:lnTo>
                  <a:lnTo>
                    <a:pt x="860946" y="273605"/>
                  </a:lnTo>
                  <a:cubicBezTo>
                    <a:pt x="858514" y="271173"/>
                    <a:pt x="857298" y="269957"/>
                    <a:pt x="857298" y="269957"/>
                  </a:cubicBezTo>
                  <a:cubicBezTo>
                    <a:pt x="857298" y="269957"/>
                    <a:pt x="855474" y="269349"/>
                    <a:pt x="851825" y="268133"/>
                  </a:cubicBezTo>
                  <a:cubicBezTo>
                    <a:pt x="848177" y="266917"/>
                    <a:pt x="846353" y="267525"/>
                    <a:pt x="846353" y="269957"/>
                  </a:cubicBezTo>
                  <a:lnTo>
                    <a:pt x="846353" y="266309"/>
                  </a:lnTo>
                  <a:cubicBezTo>
                    <a:pt x="843921" y="256581"/>
                    <a:pt x="839057" y="251717"/>
                    <a:pt x="831761" y="251717"/>
                  </a:cubicBezTo>
                  <a:lnTo>
                    <a:pt x="828113" y="248069"/>
                  </a:lnTo>
                  <a:lnTo>
                    <a:pt x="820817" y="248069"/>
                  </a:lnTo>
                  <a:cubicBezTo>
                    <a:pt x="823249" y="252933"/>
                    <a:pt x="826897" y="255365"/>
                    <a:pt x="831761" y="255365"/>
                  </a:cubicBezTo>
                  <a:cubicBezTo>
                    <a:pt x="834193" y="265093"/>
                    <a:pt x="834193" y="271173"/>
                    <a:pt x="831761" y="273605"/>
                  </a:cubicBezTo>
                  <a:cubicBezTo>
                    <a:pt x="824465" y="271173"/>
                    <a:pt x="819601" y="266309"/>
                    <a:pt x="817169" y="259013"/>
                  </a:cubicBezTo>
                  <a:lnTo>
                    <a:pt x="809873" y="259013"/>
                  </a:lnTo>
                  <a:cubicBezTo>
                    <a:pt x="805009" y="251717"/>
                    <a:pt x="802576" y="250501"/>
                    <a:pt x="802576" y="255365"/>
                  </a:cubicBezTo>
                  <a:cubicBezTo>
                    <a:pt x="797712" y="255365"/>
                    <a:pt x="796496" y="252933"/>
                    <a:pt x="798928" y="248069"/>
                  </a:cubicBezTo>
                  <a:cubicBezTo>
                    <a:pt x="801361" y="245637"/>
                    <a:pt x="801361" y="244421"/>
                    <a:pt x="798928" y="244421"/>
                  </a:cubicBezTo>
                  <a:cubicBezTo>
                    <a:pt x="801361" y="241989"/>
                    <a:pt x="801361" y="240165"/>
                    <a:pt x="798928" y="238949"/>
                  </a:cubicBezTo>
                  <a:cubicBezTo>
                    <a:pt x="796496" y="237733"/>
                    <a:pt x="794064" y="238341"/>
                    <a:pt x="791632" y="240773"/>
                  </a:cubicBezTo>
                  <a:cubicBezTo>
                    <a:pt x="789200" y="240773"/>
                    <a:pt x="786768" y="241381"/>
                    <a:pt x="784336" y="242597"/>
                  </a:cubicBezTo>
                  <a:cubicBezTo>
                    <a:pt x="781904" y="243813"/>
                    <a:pt x="779472" y="241989"/>
                    <a:pt x="777040" y="237124"/>
                  </a:cubicBezTo>
                  <a:cubicBezTo>
                    <a:pt x="760016" y="237124"/>
                    <a:pt x="749071" y="239557"/>
                    <a:pt x="744207" y="244421"/>
                  </a:cubicBezTo>
                  <a:lnTo>
                    <a:pt x="729615" y="244421"/>
                  </a:lnTo>
                  <a:lnTo>
                    <a:pt x="736911" y="248069"/>
                  </a:lnTo>
                  <a:cubicBezTo>
                    <a:pt x="741775" y="245637"/>
                    <a:pt x="747247" y="243813"/>
                    <a:pt x="753327" y="242597"/>
                  </a:cubicBezTo>
                  <a:cubicBezTo>
                    <a:pt x="759408" y="241381"/>
                    <a:pt x="764880" y="241989"/>
                    <a:pt x="769744" y="244421"/>
                  </a:cubicBezTo>
                  <a:cubicBezTo>
                    <a:pt x="774608" y="246853"/>
                    <a:pt x="770960" y="246853"/>
                    <a:pt x="758800" y="244421"/>
                  </a:cubicBezTo>
                  <a:lnTo>
                    <a:pt x="751503" y="244421"/>
                  </a:lnTo>
                  <a:cubicBezTo>
                    <a:pt x="747855" y="248069"/>
                    <a:pt x="746944" y="251717"/>
                    <a:pt x="748768" y="255365"/>
                  </a:cubicBezTo>
                  <a:lnTo>
                    <a:pt x="749315" y="256095"/>
                  </a:lnTo>
                  <a:lnTo>
                    <a:pt x="747855" y="255365"/>
                  </a:lnTo>
                  <a:lnTo>
                    <a:pt x="707727" y="259013"/>
                  </a:lnTo>
                  <a:lnTo>
                    <a:pt x="634765" y="302790"/>
                  </a:lnTo>
                  <a:lnTo>
                    <a:pt x="634765" y="310086"/>
                  </a:lnTo>
                  <a:cubicBezTo>
                    <a:pt x="632333" y="307654"/>
                    <a:pt x="625645" y="310086"/>
                    <a:pt x="614701" y="317382"/>
                  </a:cubicBezTo>
                  <a:cubicBezTo>
                    <a:pt x="603757" y="324678"/>
                    <a:pt x="597068" y="330759"/>
                    <a:pt x="594636" y="335622"/>
                  </a:cubicBezTo>
                  <a:lnTo>
                    <a:pt x="605581" y="346567"/>
                  </a:lnTo>
                  <a:lnTo>
                    <a:pt x="609229" y="346567"/>
                  </a:lnTo>
                  <a:cubicBezTo>
                    <a:pt x="616525" y="346567"/>
                    <a:pt x="622605" y="339271"/>
                    <a:pt x="627469" y="324678"/>
                  </a:cubicBezTo>
                  <a:cubicBezTo>
                    <a:pt x="639629" y="312518"/>
                    <a:pt x="639629" y="316166"/>
                    <a:pt x="627469" y="335622"/>
                  </a:cubicBezTo>
                  <a:lnTo>
                    <a:pt x="620173" y="353863"/>
                  </a:lnTo>
                  <a:cubicBezTo>
                    <a:pt x="620173" y="368455"/>
                    <a:pt x="622605" y="376967"/>
                    <a:pt x="627469" y="379399"/>
                  </a:cubicBezTo>
                  <a:cubicBezTo>
                    <a:pt x="629901" y="376967"/>
                    <a:pt x="632941" y="375751"/>
                    <a:pt x="636589" y="375751"/>
                  </a:cubicBezTo>
                  <a:cubicBezTo>
                    <a:pt x="640237" y="375751"/>
                    <a:pt x="639629" y="376967"/>
                    <a:pt x="634765" y="379399"/>
                  </a:cubicBezTo>
                  <a:lnTo>
                    <a:pt x="663950" y="393992"/>
                  </a:lnTo>
                  <a:cubicBezTo>
                    <a:pt x="680974" y="401288"/>
                    <a:pt x="688270" y="408584"/>
                    <a:pt x="685838" y="415880"/>
                  </a:cubicBezTo>
                  <a:cubicBezTo>
                    <a:pt x="685838" y="423176"/>
                    <a:pt x="678542" y="421961"/>
                    <a:pt x="663950" y="412232"/>
                  </a:cubicBezTo>
                  <a:lnTo>
                    <a:pt x="660302" y="408584"/>
                  </a:lnTo>
                  <a:lnTo>
                    <a:pt x="654830" y="403112"/>
                  </a:lnTo>
                  <a:cubicBezTo>
                    <a:pt x="651181" y="401896"/>
                    <a:pt x="648141" y="400072"/>
                    <a:pt x="645709" y="397640"/>
                  </a:cubicBezTo>
                  <a:cubicBezTo>
                    <a:pt x="650573" y="404936"/>
                    <a:pt x="655438" y="408584"/>
                    <a:pt x="660302" y="408584"/>
                  </a:cubicBezTo>
                  <a:cubicBezTo>
                    <a:pt x="657870" y="415880"/>
                    <a:pt x="661518" y="419528"/>
                    <a:pt x="671246" y="419528"/>
                  </a:cubicBezTo>
                  <a:lnTo>
                    <a:pt x="674894" y="430473"/>
                  </a:lnTo>
                  <a:cubicBezTo>
                    <a:pt x="674894" y="435336"/>
                    <a:pt x="677326" y="437769"/>
                    <a:pt x="682190" y="437769"/>
                  </a:cubicBezTo>
                  <a:lnTo>
                    <a:pt x="696782" y="441417"/>
                  </a:lnTo>
                  <a:lnTo>
                    <a:pt x="700430" y="456009"/>
                  </a:lnTo>
                  <a:cubicBezTo>
                    <a:pt x="707727" y="465737"/>
                    <a:pt x="713807" y="470601"/>
                    <a:pt x="718671" y="470601"/>
                  </a:cubicBezTo>
                  <a:lnTo>
                    <a:pt x="722319" y="474250"/>
                  </a:lnTo>
                  <a:cubicBezTo>
                    <a:pt x="722319" y="476682"/>
                    <a:pt x="723535" y="479113"/>
                    <a:pt x="725967" y="481546"/>
                  </a:cubicBezTo>
                  <a:cubicBezTo>
                    <a:pt x="728399" y="483978"/>
                    <a:pt x="730831" y="486410"/>
                    <a:pt x="733263" y="488842"/>
                  </a:cubicBezTo>
                  <a:lnTo>
                    <a:pt x="751503" y="514378"/>
                  </a:lnTo>
                  <a:cubicBezTo>
                    <a:pt x="751503" y="524106"/>
                    <a:pt x="753936" y="530186"/>
                    <a:pt x="758800" y="532619"/>
                  </a:cubicBezTo>
                  <a:cubicBezTo>
                    <a:pt x="763664" y="532619"/>
                    <a:pt x="767312" y="536267"/>
                    <a:pt x="769744" y="543563"/>
                  </a:cubicBezTo>
                  <a:cubicBezTo>
                    <a:pt x="774608" y="548427"/>
                    <a:pt x="773392" y="550859"/>
                    <a:pt x="766096" y="550859"/>
                  </a:cubicBezTo>
                  <a:cubicBezTo>
                    <a:pt x="761232" y="553291"/>
                    <a:pt x="760016" y="558155"/>
                    <a:pt x="762448" y="565451"/>
                  </a:cubicBezTo>
                  <a:cubicBezTo>
                    <a:pt x="762448" y="570315"/>
                    <a:pt x="758800" y="576396"/>
                    <a:pt x="751503" y="583692"/>
                  </a:cubicBezTo>
                  <a:cubicBezTo>
                    <a:pt x="749071" y="586124"/>
                    <a:pt x="747855" y="587948"/>
                    <a:pt x="747855" y="589164"/>
                  </a:cubicBezTo>
                  <a:cubicBezTo>
                    <a:pt x="747855" y="590380"/>
                    <a:pt x="749071" y="592204"/>
                    <a:pt x="751503" y="594636"/>
                  </a:cubicBezTo>
                  <a:lnTo>
                    <a:pt x="751503" y="605580"/>
                  </a:lnTo>
                  <a:cubicBezTo>
                    <a:pt x="751503" y="608012"/>
                    <a:pt x="750287" y="609228"/>
                    <a:pt x="747855" y="609228"/>
                  </a:cubicBezTo>
                  <a:cubicBezTo>
                    <a:pt x="745423" y="609228"/>
                    <a:pt x="739343" y="608012"/>
                    <a:pt x="729615" y="605580"/>
                  </a:cubicBezTo>
                  <a:lnTo>
                    <a:pt x="711375" y="598284"/>
                  </a:lnTo>
                  <a:cubicBezTo>
                    <a:pt x="706511" y="595852"/>
                    <a:pt x="705903" y="598284"/>
                    <a:pt x="709551" y="605580"/>
                  </a:cubicBezTo>
                  <a:cubicBezTo>
                    <a:pt x="713199" y="612876"/>
                    <a:pt x="717455" y="616525"/>
                    <a:pt x="722319" y="616525"/>
                  </a:cubicBezTo>
                  <a:cubicBezTo>
                    <a:pt x="722319" y="621388"/>
                    <a:pt x="722319" y="629901"/>
                    <a:pt x="722319" y="642061"/>
                  </a:cubicBezTo>
                  <a:lnTo>
                    <a:pt x="729615" y="656653"/>
                  </a:lnTo>
                  <a:cubicBezTo>
                    <a:pt x="736911" y="651789"/>
                    <a:pt x="741775" y="650573"/>
                    <a:pt x="744207" y="653005"/>
                  </a:cubicBezTo>
                  <a:cubicBezTo>
                    <a:pt x="746639" y="655437"/>
                    <a:pt x="744207" y="659085"/>
                    <a:pt x="736911" y="663949"/>
                  </a:cubicBezTo>
                  <a:cubicBezTo>
                    <a:pt x="732047" y="668813"/>
                    <a:pt x="732047" y="677325"/>
                    <a:pt x="736911" y="689486"/>
                  </a:cubicBezTo>
                  <a:lnTo>
                    <a:pt x="733263" y="696782"/>
                  </a:lnTo>
                  <a:cubicBezTo>
                    <a:pt x="730831" y="696782"/>
                    <a:pt x="729007" y="697998"/>
                    <a:pt x="727791" y="700430"/>
                  </a:cubicBezTo>
                  <a:cubicBezTo>
                    <a:pt x="726575" y="702862"/>
                    <a:pt x="727183" y="706510"/>
                    <a:pt x="729615" y="711374"/>
                  </a:cubicBezTo>
                  <a:cubicBezTo>
                    <a:pt x="734479" y="716239"/>
                    <a:pt x="735695" y="721102"/>
                    <a:pt x="733263" y="725967"/>
                  </a:cubicBezTo>
                  <a:cubicBezTo>
                    <a:pt x="728399" y="725967"/>
                    <a:pt x="727183" y="729615"/>
                    <a:pt x="729615" y="736911"/>
                  </a:cubicBezTo>
                  <a:cubicBezTo>
                    <a:pt x="732047" y="741775"/>
                    <a:pt x="736911" y="745423"/>
                    <a:pt x="744207" y="747855"/>
                  </a:cubicBezTo>
                  <a:cubicBezTo>
                    <a:pt x="751503" y="750287"/>
                    <a:pt x="756368" y="751503"/>
                    <a:pt x="758800" y="751503"/>
                  </a:cubicBezTo>
                  <a:lnTo>
                    <a:pt x="755152" y="758799"/>
                  </a:lnTo>
                  <a:cubicBezTo>
                    <a:pt x="750287" y="761231"/>
                    <a:pt x="740559" y="761231"/>
                    <a:pt x="725967" y="758799"/>
                  </a:cubicBezTo>
                  <a:lnTo>
                    <a:pt x="715023" y="755151"/>
                  </a:lnTo>
                  <a:lnTo>
                    <a:pt x="693134" y="751503"/>
                  </a:lnTo>
                  <a:cubicBezTo>
                    <a:pt x="690702" y="746639"/>
                    <a:pt x="684622" y="741775"/>
                    <a:pt x="674894" y="736911"/>
                  </a:cubicBezTo>
                  <a:cubicBezTo>
                    <a:pt x="672462" y="734479"/>
                    <a:pt x="670638" y="735087"/>
                    <a:pt x="669422" y="738735"/>
                  </a:cubicBezTo>
                  <a:cubicBezTo>
                    <a:pt x="668206" y="742383"/>
                    <a:pt x="668814" y="745423"/>
                    <a:pt x="671246" y="747855"/>
                  </a:cubicBezTo>
                  <a:lnTo>
                    <a:pt x="671246" y="751503"/>
                  </a:lnTo>
                  <a:cubicBezTo>
                    <a:pt x="668814" y="753935"/>
                    <a:pt x="674894" y="760015"/>
                    <a:pt x="689486" y="769743"/>
                  </a:cubicBezTo>
                  <a:lnTo>
                    <a:pt x="693134" y="769743"/>
                  </a:lnTo>
                  <a:cubicBezTo>
                    <a:pt x="693134" y="774608"/>
                    <a:pt x="685838" y="777040"/>
                    <a:pt x="671246" y="777040"/>
                  </a:cubicBezTo>
                  <a:cubicBezTo>
                    <a:pt x="666382" y="774608"/>
                    <a:pt x="662734" y="773392"/>
                    <a:pt x="660302" y="773392"/>
                  </a:cubicBezTo>
                  <a:cubicBezTo>
                    <a:pt x="657870" y="773392"/>
                    <a:pt x="656654" y="774608"/>
                    <a:pt x="656654" y="777040"/>
                  </a:cubicBezTo>
                  <a:lnTo>
                    <a:pt x="634765" y="769743"/>
                  </a:lnTo>
                  <a:cubicBezTo>
                    <a:pt x="627469" y="767312"/>
                    <a:pt x="622605" y="767919"/>
                    <a:pt x="620173" y="771568"/>
                  </a:cubicBezTo>
                  <a:cubicBezTo>
                    <a:pt x="617741" y="775216"/>
                    <a:pt x="616525" y="778256"/>
                    <a:pt x="616525" y="780688"/>
                  </a:cubicBezTo>
                  <a:cubicBezTo>
                    <a:pt x="604364" y="787984"/>
                    <a:pt x="595852" y="790416"/>
                    <a:pt x="590988" y="787984"/>
                  </a:cubicBezTo>
                  <a:cubicBezTo>
                    <a:pt x="608013" y="797712"/>
                    <a:pt x="616525" y="800144"/>
                    <a:pt x="616525" y="795280"/>
                  </a:cubicBezTo>
                  <a:lnTo>
                    <a:pt x="620173" y="795280"/>
                  </a:lnTo>
                  <a:cubicBezTo>
                    <a:pt x="622605" y="792848"/>
                    <a:pt x="624429" y="792240"/>
                    <a:pt x="625645" y="793456"/>
                  </a:cubicBezTo>
                  <a:cubicBezTo>
                    <a:pt x="626861" y="794672"/>
                    <a:pt x="627469" y="796496"/>
                    <a:pt x="627469" y="798928"/>
                  </a:cubicBezTo>
                  <a:cubicBezTo>
                    <a:pt x="625037" y="803792"/>
                    <a:pt x="625645" y="807440"/>
                    <a:pt x="629293" y="809872"/>
                  </a:cubicBezTo>
                  <a:cubicBezTo>
                    <a:pt x="632941" y="812304"/>
                    <a:pt x="637197" y="814737"/>
                    <a:pt x="642061" y="817168"/>
                  </a:cubicBezTo>
                  <a:cubicBezTo>
                    <a:pt x="644493" y="817168"/>
                    <a:pt x="644493" y="819601"/>
                    <a:pt x="642061" y="824465"/>
                  </a:cubicBezTo>
                  <a:cubicBezTo>
                    <a:pt x="642061" y="826897"/>
                    <a:pt x="642061" y="828113"/>
                    <a:pt x="642061" y="828113"/>
                  </a:cubicBezTo>
                  <a:cubicBezTo>
                    <a:pt x="632333" y="828113"/>
                    <a:pt x="620173" y="820816"/>
                    <a:pt x="605581" y="806224"/>
                  </a:cubicBezTo>
                  <a:cubicBezTo>
                    <a:pt x="595852" y="801360"/>
                    <a:pt x="589164" y="798320"/>
                    <a:pt x="585516" y="797104"/>
                  </a:cubicBezTo>
                  <a:cubicBezTo>
                    <a:pt x="581868" y="795888"/>
                    <a:pt x="581260" y="797712"/>
                    <a:pt x="583692" y="802576"/>
                  </a:cubicBezTo>
                  <a:lnTo>
                    <a:pt x="583692" y="809872"/>
                  </a:lnTo>
                  <a:lnTo>
                    <a:pt x="590988" y="809872"/>
                  </a:lnTo>
                  <a:cubicBezTo>
                    <a:pt x="595852" y="812304"/>
                    <a:pt x="597068" y="814128"/>
                    <a:pt x="594636" y="815344"/>
                  </a:cubicBezTo>
                  <a:cubicBezTo>
                    <a:pt x="592204" y="816561"/>
                    <a:pt x="589772" y="817168"/>
                    <a:pt x="587340" y="817168"/>
                  </a:cubicBezTo>
                  <a:cubicBezTo>
                    <a:pt x="584908" y="817168"/>
                    <a:pt x="581260" y="817168"/>
                    <a:pt x="576396" y="817168"/>
                  </a:cubicBezTo>
                  <a:cubicBezTo>
                    <a:pt x="571532" y="817168"/>
                    <a:pt x="566668" y="814737"/>
                    <a:pt x="561804" y="809872"/>
                  </a:cubicBezTo>
                  <a:lnTo>
                    <a:pt x="554507" y="806224"/>
                  </a:lnTo>
                  <a:cubicBezTo>
                    <a:pt x="552075" y="806224"/>
                    <a:pt x="550859" y="807440"/>
                    <a:pt x="550859" y="809872"/>
                  </a:cubicBezTo>
                  <a:cubicBezTo>
                    <a:pt x="550859" y="812304"/>
                    <a:pt x="553291" y="814737"/>
                    <a:pt x="558156" y="817168"/>
                  </a:cubicBezTo>
                  <a:cubicBezTo>
                    <a:pt x="560588" y="817168"/>
                    <a:pt x="559372" y="819601"/>
                    <a:pt x="554507" y="824465"/>
                  </a:cubicBezTo>
                  <a:lnTo>
                    <a:pt x="543563" y="820816"/>
                  </a:lnTo>
                  <a:lnTo>
                    <a:pt x="521675" y="813520"/>
                  </a:lnTo>
                  <a:lnTo>
                    <a:pt x="528971" y="817168"/>
                  </a:lnTo>
                  <a:cubicBezTo>
                    <a:pt x="533835" y="817168"/>
                    <a:pt x="535051" y="819601"/>
                    <a:pt x="532619" y="824465"/>
                  </a:cubicBezTo>
                  <a:lnTo>
                    <a:pt x="554507" y="831761"/>
                  </a:lnTo>
                  <a:cubicBezTo>
                    <a:pt x="559372" y="826897"/>
                    <a:pt x="561804" y="826897"/>
                    <a:pt x="561804" y="831761"/>
                  </a:cubicBezTo>
                  <a:lnTo>
                    <a:pt x="565452" y="831761"/>
                  </a:lnTo>
                  <a:cubicBezTo>
                    <a:pt x="572748" y="831761"/>
                    <a:pt x="571532" y="834193"/>
                    <a:pt x="561804" y="839057"/>
                  </a:cubicBezTo>
                  <a:lnTo>
                    <a:pt x="558156" y="839057"/>
                  </a:lnTo>
                  <a:cubicBezTo>
                    <a:pt x="543563" y="839057"/>
                    <a:pt x="521675" y="828113"/>
                    <a:pt x="492490" y="806224"/>
                  </a:cubicBezTo>
                  <a:cubicBezTo>
                    <a:pt x="487626" y="801360"/>
                    <a:pt x="484586" y="798928"/>
                    <a:pt x="483370" y="798928"/>
                  </a:cubicBezTo>
                  <a:cubicBezTo>
                    <a:pt x="482154" y="798928"/>
                    <a:pt x="479114" y="800144"/>
                    <a:pt x="474250" y="802576"/>
                  </a:cubicBezTo>
                  <a:cubicBezTo>
                    <a:pt x="435337" y="787984"/>
                    <a:pt x="412233" y="779472"/>
                    <a:pt x="404936" y="777040"/>
                  </a:cubicBezTo>
                  <a:cubicBezTo>
                    <a:pt x="395208" y="769743"/>
                    <a:pt x="376968" y="752719"/>
                    <a:pt x="350215" y="725967"/>
                  </a:cubicBezTo>
                  <a:cubicBezTo>
                    <a:pt x="331975" y="702254"/>
                    <a:pt x="319891" y="686750"/>
                    <a:pt x="313963" y="679454"/>
                  </a:cubicBezTo>
                  <a:lnTo>
                    <a:pt x="310425" y="675292"/>
                  </a:lnTo>
                  <a:lnTo>
                    <a:pt x="314646" y="673070"/>
                  </a:lnTo>
                  <a:cubicBezTo>
                    <a:pt x="316471" y="670638"/>
                    <a:pt x="316167" y="666381"/>
                    <a:pt x="313734" y="660301"/>
                  </a:cubicBezTo>
                  <a:lnTo>
                    <a:pt x="306438" y="653005"/>
                  </a:lnTo>
                  <a:cubicBezTo>
                    <a:pt x="313734" y="650573"/>
                    <a:pt x="316167" y="651789"/>
                    <a:pt x="313734" y="656653"/>
                  </a:cubicBezTo>
                  <a:lnTo>
                    <a:pt x="321031" y="656653"/>
                  </a:lnTo>
                  <a:lnTo>
                    <a:pt x="321031" y="649357"/>
                  </a:lnTo>
                  <a:cubicBezTo>
                    <a:pt x="318599" y="649357"/>
                    <a:pt x="316167" y="647533"/>
                    <a:pt x="313734" y="643885"/>
                  </a:cubicBezTo>
                  <a:cubicBezTo>
                    <a:pt x="311302" y="640237"/>
                    <a:pt x="311302" y="635981"/>
                    <a:pt x="313734" y="631117"/>
                  </a:cubicBezTo>
                  <a:lnTo>
                    <a:pt x="306438" y="631117"/>
                  </a:lnTo>
                  <a:cubicBezTo>
                    <a:pt x="299142" y="628685"/>
                    <a:pt x="294886" y="625645"/>
                    <a:pt x="293670" y="621997"/>
                  </a:cubicBezTo>
                  <a:cubicBezTo>
                    <a:pt x="292454" y="618349"/>
                    <a:pt x="290630" y="615308"/>
                    <a:pt x="288198" y="612876"/>
                  </a:cubicBezTo>
                  <a:lnTo>
                    <a:pt x="295494" y="616525"/>
                  </a:lnTo>
                  <a:lnTo>
                    <a:pt x="302790" y="616525"/>
                  </a:lnTo>
                  <a:cubicBezTo>
                    <a:pt x="305222" y="611660"/>
                    <a:pt x="304006" y="608620"/>
                    <a:pt x="299142" y="607404"/>
                  </a:cubicBezTo>
                  <a:cubicBezTo>
                    <a:pt x="294278" y="606188"/>
                    <a:pt x="290630" y="608012"/>
                    <a:pt x="288198" y="612876"/>
                  </a:cubicBezTo>
                  <a:cubicBezTo>
                    <a:pt x="285766" y="612876"/>
                    <a:pt x="283942" y="611052"/>
                    <a:pt x="282726" y="607404"/>
                  </a:cubicBezTo>
                  <a:cubicBezTo>
                    <a:pt x="281510" y="603756"/>
                    <a:pt x="279686" y="600716"/>
                    <a:pt x="277254" y="598284"/>
                  </a:cubicBezTo>
                  <a:cubicBezTo>
                    <a:pt x="269958" y="598284"/>
                    <a:pt x="262661" y="597068"/>
                    <a:pt x="255365" y="594636"/>
                  </a:cubicBezTo>
                  <a:cubicBezTo>
                    <a:pt x="248069" y="592204"/>
                    <a:pt x="243205" y="586124"/>
                    <a:pt x="240773" y="576396"/>
                  </a:cubicBezTo>
                  <a:cubicBezTo>
                    <a:pt x="235909" y="564235"/>
                    <a:pt x="229829" y="558155"/>
                    <a:pt x="222533" y="558155"/>
                  </a:cubicBezTo>
                  <a:cubicBezTo>
                    <a:pt x="217669" y="555723"/>
                    <a:pt x="215236" y="552075"/>
                    <a:pt x="215236" y="547211"/>
                  </a:cubicBezTo>
                  <a:cubicBezTo>
                    <a:pt x="220101" y="542347"/>
                    <a:pt x="218885" y="535051"/>
                    <a:pt x="211588" y="525323"/>
                  </a:cubicBezTo>
                  <a:lnTo>
                    <a:pt x="200644" y="510730"/>
                  </a:lnTo>
                  <a:cubicBezTo>
                    <a:pt x="193348" y="508298"/>
                    <a:pt x="192132" y="503434"/>
                    <a:pt x="196996" y="496138"/>
                  </a:cubicBezTo>
                  <a:lnTo>
                    <a:pt x="178756" y="474250"/>
                  </a:lnTo>
                  <a:cubicBezTo>
                    <a:pt x="176324" y="459657"/>
                    <a:pt x="170244" y="445065"/>
                    <a:pt x="160515" y="430473"/>
                  </a:cubicBezTo>
                  <a:lnTo>
                    <a:pt x="142275" y="393992"/>
                  </a:lnTo>
                  <a:cubicBezTo>
                    <a:pt x="139843" y="384263"/>
                    <a:pt x="137411" y="378184"/>
                    <a:pt x="134979" y="375751"/>
                  </a:cubicBezTo>
                  <a:cubicBezTo>
                    <a:pt x="134979" y="373319"/>
                    <a:pt x="129507" y="361159"/>
                    <a:pt x="118563" y="339271"/>
                  </a:cubicBezTo>
                  <a:cubicBezTo>
                    <a:pt x="107618" y="317382"/>
                    <a:pt x="94850" y="294278"/>
                    <a:pt x="80258" y="269957"/>
                  </a:cubicBezTo>
                  <a:cubicBezTo>
                    <a:pt x="53505" y="218884"/>
                    <a:pt x="37697" y="187268"/>
                    <a:pt x="32833" y="175107"/>
                  </a:cubicBezTo>
                  <a:lnTo>
                    <a:pt x="29185" y="164163"/>
                  </a:lnTo>
                  <a:lnTo>
                    <a:pt x="36481" y="164163"/>
                  </a:lnTo>
                  <a:cubicBezTo>
                    <a:pt x="41345" y="164163"/>
                    <a:pt x="41345" y="160515"/>
                    <a:pt x="36481" y="153219"/>
                  </a:cubicBezTo>
                  <a:cubicBezTo>
                    <a:pt x="31617" y="153219"/>
                    <a:pt x="29185" y="150787"/>
                    <a:pt x="29185" y="145923"/>
                  </a:cubicBezTo>
                  <a:cubicBezTo>
                    <a:pt x="29185" y="141059"/>
                    <a:pt x="25537" y="137410"/>
                    <a:pt x="18241" y="134978"/>
                  </a:cubicBezTo>
                  <a:cubicBezTo>
                    <a:pt x="13376" y="134978"/>
                    <a:pt x="12160" y="133762"/>
                    <a:pt x="14592" y="131330"/>
                  </a:cubicBezTo>
                  <a:cubicBezTo>
                    <a:pt x="9728" y="126466"/>
                    <a:pt x="8512" y="121602"/>
                    <a:pt x="10944" y="116738"/>
                  </a:cubicBezTo>
                  <a:cubicBezTo>
                    <a:pt x="15809" y="114306"/>
                    <a:pt x="19457" y="111874"/>
                    <a:pt x="21889" y="109442"/>
                  </a:cubicBezTo>
                  <a:cubicBezTo>
                    <a:pt x="21889" y="104578"/>
                    <a:pt x="19457" y="100930"/>
                    <a:pt x="14592" y="98498"/>
                  </a:cubicBezTo>
                  <a:lnTo>
                    <a:pt x="0" y="94850"/>
                  </a:lnTo>
                  <a:cubicBezTo>
                    <a:pt x="2432" y="87554"/>
                    <a:pt x="6080" y="85122"/>
                    <a:pt x="10944" y="87554"/>
                  </a:cubicBezTo>
                  <a:cubicBezTo>
                    <a:pt x="13376" y="94850"/>
                    <a:pt x="15809" y="94850"/>
                    <a:pt x="18241" y="87554"/>
                  </a:cubicBezTo>
                  <a:lnTo>
                    <a:pt x="18241" y="83905"/>
                  </a:lnTo>
                  <a:cubicBezTo>
                    <a:pt x="13376" y="83905"/>
                    <a:pt x="14592" y="82689"/>
                    <a:pt x="21889" y="80257"/>
                  </a:cubicBezTo>
                  <a:cubicBezTo>
                    <a:pt x="26753" y="80257"/>
                    <a:pt x="29185" y="81473"/>
                    <a:pt x="29185" y="83905"/>
                  </a:cubicBezTo>
                  <a:lnTo>
                    <a:pt x="32833" y="87554"/>
                  </a:lnTo>
                  <a:lnTo>
                    <a:pt x="36481" y="98498"/>
                  </a:lnTo>
                  <a:lnTo>
                    <a:pt x="40129" y="87554"/>
                  </a:lnTo>
                  <a:lnTo>
                    <a:pt x="36481" y="83905"/>
                  </a:lnTo>
                  <a:cubicBezTo>
                    <a:pt x="31617" y="81473"/>
                    <a:pt x="29185" y="77825"/>
                    <a:pt x="29185" y="72961"/>
                  </a:cubicBezTo>
                  <a:lnTo>
                    <a:pt x="29185" y="65665"/>
                  </a:lnTo>
                  <a:cubicBezTo>
                    <a:pt x="21889" y="63233"/>
                    <a:pt x="18241" y="59585"/>
                    <a:pt x="18241" y="54721"/>
                  </a:cubicBezTo>
                  <a:cubicBezTo>
                    <a:pt x="15809" y="49857"/>
                    <a:pt x="17024" y="47425"/>
                    <a:pt x="21889" y="47425"/>
                  </a:cubicBezTo>
                  <a:cubicBezTo>
                    <a:pt x="19457" y="52289"/>
                    <a:pt x="23105" y="54721"/>
                    <a:pt x="32833" y="54721"/>
                  </a:cubicBezTo>
                  <a:lnTo>
                    <a:pt x="47425" y="62017"/>
                  </a:lnTo>
                  <a:cubicBezTo>
                    <a:pt x="47425" y="64449"/>
                    <a:pt x="51681" y="68097"/>
                    <a:pt x="60193" y="72961"/>
                  </a:cubicBezTo>
                  <a:cubicBezTo>
                    <a:pt x="68705" y="77825"/>
                    <a:pt x="75394" y="81473"/>
                    <a:pt x="80258" y="83905"/>
                  </a:cubicBezTo>
                  <a:cubicBezTo>
                    <a:pt x="85122" y="93634"/>
                    <a:pt x="96066" y="102146"/>
                    <a:pt x="113090" y="109442"/>
                  </a:cubicBezTo>
                  <a:lnTo>
                    <a:pt x="149571" y="142275"/>
                  </a:lnTo>
                  <a:cubicBezTo>
                    <a:pt x="156867" y="144707"/>
                    <a:pt x="166595" y="148963"/>
                    <a:pt x="178756" y="155043"/>
                  </a:cubicBezTo>
                  <a:cubicBezTo>
                    <a:pt x="190916" y="161123"/>
                    <a:pt x="201860" y="166595"/>
                    <a:pt x="211588" y="171459"/>
                  </a:cubicBezTo>
                  <a:cubicBezTo>
                    <a:pt x="216452" y="178755"/>
                    <a:pt x="223141" y="184835"/>
                    <a:pt x="231653" y="189700"/>
                  </a:cubicBezTo>
                  <a:cubicBezTo>
                    <a:pt x="240165" y="194564"/>
                    <a:pt x="249285" y="198212"/>
                    <a:pt x="259013" y="200644"/>
                  </a:cubicBezTo>
                  <a:cubicBezTo>
                    <a:pt x="268742" y="207940"/>
                    <a:pt x="278470" y="213412"/>
                    <a:pt x="288198" y="217060"/>
                  </a:cubicBezTo>
                  <a:cubicBezTo>
                    <a:pt x="297926" y="220708"/>
                    <a:pt x="305222" y="223748"/>
                    <a:pt x="310086" y="226180"/>
                  </a:cubicBezTo>
                  <a:lnTo>
                    <a:pt x="350215" y="266309"/>
                  </a:lnTo>
                  <a:cubicBezTo>
                    <a:pt x="359944" y="266309"/>
                    <a:pt x="368456" y="261445"/>
                    <a:pt x="375752" y="251717"/>
                  </a:cubicBezTo>
                  <a:cubicBezTo>
                    <a:pt x="387912" y="249285"/>
                    <a:pt x="401896" y="244421"/>
                    <a:pt x="417705" y="237124"/>
                  </a:cubicBezTo>
                  <a:cubicBezTo>
                    <a:pt x="433513" y="229828"/>
                    <a:pt x="446281" y="222532"/>
                    <a:pt x="456009" y="215236"/>
                  </a:cubicBezTo>
                  <a:cubicBezTo>
                    <a:pt x="458441" y="210372"/>
                    <a:pt x="469386" y="204292"/>
                    <a:pt x="488842" y="196996"/>
                  </a:cubicBezTo>
                  <a:lnTo>
                    <a:pt x="503434" y="182403"/>
                  </a:lnTo>
                  <a:cubicBezTo>
                    <a:pt x="505866" y="179971"/>
                    <a:pt x="508907" y="176931"/>
                    <a:pt x="512555" y="173283"/>
                  </a:cubicBezTo>
                  <a:cubicBezTo>
                    <a:pt x="516203" y="169635"/>
                    <a:pt x="520459" y="167811"/>
                    <a:pt x="525323" y="167811"/>
                  </a:cubicBezTo>
                  <a:lnTo>
                    <a:pt x="532619" y="164163"/>
                  </a:lnTo>
                  <a:cubicBezTo>
                    <a:pt x="537483" y="154435"/>
                    <a:pt x="544779" y="148355"/>
                    <a:pt x="554507" y="145923"/>
                  </a:cubicBezTo>
                  <a:cubicBezTo>
                    <a:pt x="559372" y="148355"/>
                    <a:pt x="565452" y="144707"/>
                    <a:pt x="572748" y="134978"/>
                  </a:cubicBezTo>
                  <a:cubicBezTo>
                    <a:pt x="572748" y="132547"/>
                    <a:pt x="576396" y="128898"/>
                    <a:pt x="583692" y="124034"/>
                  </a:cubicBezTo>
                  <a:cubicBezTo>
                    <a:pt x="588556" y="119170"/>
                    <a:pt x="592204" y="117954"/>
                    <a:pt x="594636" y="120386"/>
                  </a:cubicBezTo>
                  <a:cubicBezTo>
                    <a:pt x="592204" y="125250"/>
                    <a:pt x="591596" y="128290"/>
                    <a:pt x="592812" y="129506"/>
                  </a:cubicBezTo>
                  <a:cubicBezTo>
                    <a:pt x="594028" y="130723"/>
                    <a:pt x="593420" y="131330"/>
                    <a:pt x="590988" y="131330"/>
                  </a:cubicBezTo>
                  <a:lnTo>
                    <a:pt x="598284" y="131330"/>
                  </a:lnTo>
                  <a:cubicBezTo>
                    <a:pt x="598284" y="133762"/>
                    <a:pt x="600716" y="133154"/>
                    <a:pt x="605581" y="129506"/>
                  </a:cubicBezTo>
                  <a:cubicBezTo>
                    <a:pt x="610445" y="125858"/>
                    <a:pt x="612877" y="121602"/>
                    <a:pt x="612877" y="116738"/>
                  </a:cubicBezTo>
                  <a:lnTo>
                    <a:pt x="605581" y="116738"/>
                  </a:lnTo>
                  <a:lnTo>
                    <a:pt x="609229" y="105794"/>
                  </a:lnTo>
                  <a:cubicBezTo>
                    <a:pt x="614093" y="105794"/>
                    <a:pt x="616525" y="103362"/>
                    <a:pt x="616525" y="98498"/>
                  </a:cubicBezTo>
                  <a:cubicBezTo>
                    <a:pt x="616525" y="91202"/>
                    <a:pt x="618957" y="92418"/>
                    <a:pt x="623821" y="102146"/>
                  </a:cubicBezTo>
                  <a:lnTo>
                    <a:pt x="623821" y="94850"/>
                  </a:lnTo>
                  <a:cubicBezTo>
                    <a:pt x="628685" y="94850"/>
                    <a:pt x="632333" y="91202"/>
                    <a:pt x="634765" y="83905"/>
                  </a:cubicBezTo>
                  <a:cubicBezTo>
                    <a:pt x="639629" y="83905"/>
                    <a:pt x="644493" y="84513"/>
                    <a:pt x="649357" y="85729"/>
                  </a:cubicBezTo>
                  <a:cubicBezTo>
                    <a:pt x="654222" y="86946"/>
                    <a:pt x="656654" y="89985"/>
                    <a:pt x="656654" y="94850"/>
                  </a:cubicBezTo>
                  <a:cubicBezTo>
                    <a:pt x="654222" y="99714"/>
                    <a:pt x="650573" y="103362"/>
                    <a:pt x="645709" y="105794"/>
                  </a:cubicBezTo>
                  <a:lnTo>
                    <a:pt x="634765" y="109442"/>
                  </a:lnTo>
                  <a:lnTo>
                    <a:pt x="642061" y="113090"/>
                  </a:lnTo>
                  <a:cubicBezTo>
                    <a:pt x="646925" y="113090"/>
                    <a:pt x="655438" y="109442"/>
                    <a:pt x="667598" y="102146"/>
                  </a:cubicBezTo>
                  <a:cubicBezTo>
                    <a:pt x="679758" y="94850"/>
                    <a:pt x="696782" y="87554"/>
                    <a:pt x="718671" y="80257"/>
                  </a:cubicBezTo>
                  <a:cubicBezTo>
                    <a:pt x="724751" y="75393"/>
                    <a:pt x="730527" y="71441"/>
                    <a:pt x="735999" y="68401"/>
                  </a:cubicBezTo>
                  <a:lnTo>
                    <a:pt x="740478" y="66557"/>
                  </a:lnTo>
                  <a:lnTo>
                    <a:pt x="733719" y="68173"/>
                  </a:lnTo>
                  <a:cubicBezTo>
                    <a:pt x="725511" y="69541"/>
                    <a:pt x="724143" y="67489"/>
                    <a:pt x="729615" y="62017"/>
                  </a:cubicBezTo>
                  <a:lnTo>
                    <a:pt x="729615" y="54721"/>
                  </a:lnTo>
                  <a:cubicBezTo>
                    <a:pt x="724751" y="54721"/>
                    <a:pt x="725967" y="49857"/>
                    <a:pt x="733263" y="40129"/>
                  </a:cubicBezTo>
                  <a:cubicBezTo>
                    <a:pt x="735695" y="36481"/>
                    <a:pt x="739647" y="34352"/>
                    <a:pt x="745119" y="33744"/>
                  </a:cubicBezTo>
                  <a:lnTo>
                    <a:pt x="759697" y="35646"/>
                  </a:lnTo>
                  <a:lnTo>
                    <a:pt x="758800" y="40129"/>
                  </a:lnTo>
                  <a:lnTo>
                    <a:pt x="751503" y="43777"/>
                  </a:lnTo>
                  <a:lnTo>
                    <a:pt x="744207" y="51073"/>
                  </a:lnTo>
                  <a:lnTo>
                    <a:pt x="751503" y="51073"/>
                  </a:lnTo>
                  <a:cubicBezTo>
                    <a:pt x="751503" y="53505"/>
                    <a:pt x="751503" y="55937"/>
                    <a:pt x="751503" y="58369"/>
                  </a:cubicBezTo>
                  <a:cubicBezTo>
                    <a:pt x="751503" y="59585"/>
                    <a:pt x="750895" y="60801"/>
                    <a:pt x="749679" y="62017"/>
                  </a:cubicBezTo>
                  <a:lnTo>
                    <a:pt x="746733" y="63981"/>
                  </a:lnTo>
                  <a:lnTo>
                    <a:pt x="751503" y="62017"/>
                  </a:lnTo>
                  <a:lnTo>
                    <a:pt x="777040" y="51073"/>
                  </a:lnTo>
                  <a:cubicBezTo>
                    <a:pt x="777040" y="48641"/>
                    <a:pt x="775824" y="48033"/>
                    <a:pt x="773392" y="49249"/>
                  </a:cubicBezTo>
                  <a:cubicBezTo>
                    <a:pt x="770960" y="50465"/>
                    <a:pt x="767312" y="49857"/>
                    <a:pt x="762448" y="47425"/>
                  </a:cubicBezTo>
                  <a:lnTo>
                    <a:pt x="762448" y="43777"/>
                  </a:lnTo>
                  <a:cubicBezTo>
                    <a:pt x="764880" y="41345"/>
                    <a:pt x="764880" y="38912"/>
                    <a:pt x="762448" y="36481"/>
                  </a:cubicBezTo>
                  <a:lnTo>
                    <a:pt x="760106" y="35700"/>
                  </a:lnTo>
                  <a:lnTo>
                    <a:pt x="766096" y="36481"/>
                  </a:lnTo>
                  <a:cubicBezTo>
                    <a:pt x="766096" y="34048"/>
                    <a:pt x="767920" y="32224"/>
                    <a:pt x="771568" y="31008"/>
                  </a:cubicBezTo>
                  <a:cubicBezTo>
                    <a:pt x="775216" y="29792"/>
                    <a:pt x="777040" y="26752"/>
                    <a:pt x="777040" y="21888"/>
                  </a:cubicBezTo>
                  <a:lnTo>
                    <a:pt x="791632" y="18240"/>
                  </a:lnTo>
                  <a:lnTo>
                    <a:pt x="809873" y="14592"/>
                  </a:lnTo>
                  <a:cubicBezTo>
                    <a:pt x="809873" y="12160"/>
                    <a:pt x="812305" y="10944"/>
                    <a:pt x="817169" y="10944"/>
                  </a:cubicBezTo>
                  <a:lnTo>
                    <a:pt x="850001" y="3648"/>
                  </a:lnTo>
                  <a:lnTo>
                    <a:pt x="860946" y="3648"/>
                  </a:lnTo>
                  <a:cubicBezTo>
                    <a:pt x="870674" y="3648"/>
                    <a:pt x="877970" y="3648"/>
                    <a:pt x="882834" y="3648"/>
                  </a:cubicBezTo>
                  <a:cubicBezTo>
                    <a:pt x="887698" y="3648"/>
                    <a:pt x="891346" y="2432"/>
                    <a:pt x="893778" y="0"/>
                  </a:cubicBezTo>
                  <a:close/>
                  <a:moveTo>
                    <a:pt x="609229" y="134978"/>
                  </a:moveTo>
                  <a:cubicBezTo>
                    <a:pt x="599500" y="139843"/>
                    <a:pt x="599500" y="141059"/>
                    <a:pt x="609229" y="138627"/>
                  </a:cubicBezTo>
                  <a:lnTo>
                    <a:pt x="616525" y="134978"/>
                  </a:lnTo>
                  <a:lnTo>
                    <a:pt x="609229" y="134978"/>
                  </a:lnTo>
                  <a:close/>
                  <a:moveTo>
                    <a:pt x="700430" y="248069"/>
                  </a:moveTo>
                  <a:cubicBezTo>
                    <a:pt x="697998" y="248069"/>
                    <a:pt x="693134" y="250501"/>
                    <a:pt x="685838" y="255365"/>
                  </a:cubicBezTo>
                  <a:cubicBezTo>
                    <a:pt x="680974" y="257797"/>
                    <a:pt x="673070" y="262661"/>
                    <a:pt x="662126" y="269957"/>
                  </a:cubicBezTo>
                  <a:cubicBezTo>
                    <a:pt x="651181" y="277253"/>
                    <a:pt x="649357" y="279686"/>
                    <a:pt x="656654" y="277253"/>
                  </a:cubicBezTo>
                  <a:lnTo>
                    <a:pt x="674894" y="269957"/>
                  </a:lnTo>
                  <a:cubicBezTo>
                    <a:pt x="679758" y="267525"/>
                    <a:pt x="684622" y="264485"/>
                    <a:pt x="689486" y="260837"/>
                  </a:cubicBezTo>
                  <a:cubicBezTo>
                    <a:pt x="694350" y="257189"/>
                    <a:pt x="696782" y="256581"/>
                    <a:pt x="696782" y="259013"/>
                  </a:cubicBezTo>
                  <a:cubicBezTo>
                    <a:pt x="696782" y="254149"/>
                    <a:pt x="700430" y="251717"/>
                    <a:pt x="707727" y="251717"/>
                  </a:cubicBezTo>
                  <a:cubicBezTo>
                    <a:pt x="705295" y="249285"/>
                    <a:pt x="702862" y="248069"/>
                    <a:pt x="700430" y="248069"/>
                  </a:cubicBezTo>
                  <a:close/>
                  <a:moveTo>
                    <a:pt x="642517" y="760167"/>
                  </a:moveTo>
                  <a:cubicBezTo>
                    <a:pt x="642213" y="760471"/>
                    <a:pt x="642061" y="761231"/>
                    <a:pt x="642061" y="762447"/>
                  </a:cubicBezTo>
                  <a:lnTo>
                    <a:pt x="642061" y="766095"/>
                  </a:lnTo>
                  <a:lnTo>
                    <a:pt x="649357" y="766095"/>
                  </a:lnTo>
                  <a:cubicBezTo>
                    <a:pt x="646925" y="763664"/>
                    <a:pt x="645101" y="761839"/>
                    <a:pt x="643885" y="760623"/>
                  </a:cubicBezTo>
                  <a:cubicBezTo>
                    <a:pt x="643277" y="760015"/>
                    <a:pt x="642821" y="759863"/>
                    <a:pt x="642517" y="760167"/>
                  </a:cubicBezTo>
                  <a:close/>
                  <a:moveTo>
                    <a:pt x="507083" y="774304"/>
                  </a:moveTo>
                  <a:cubicBezTo>
                    <a:pt x="505866" y="773695"/>
                    <a:pt x="504650" y="774608"/>
                    <a:pt x="503434" y="777040"/>
                  </a:cubicBezTo>
                  <a:cubicBezTo>
                    <a:pt x="498570" y="777040"/>
                    <a:pt x="497354" y="778256"/>
                    <a:pt x="499786" y="780688"/>
                  </a:cubicBezTo>
                  <a:cubicBezTo>
                    <a:pt x="502218" y="783120"/>
                    <a:pt x="505866" y="783120"/>
                    <a:pt x="510731" y="780688"/>
                  </a:cubicBezTo>
                  <a:cubicBezTo>
                    <a:pt x="509514" y="777040"/>
                    <a:pt x="508298" y="774912"/>
                    <a:pt x="507083" y="774304"/>
                  </a:cubicBezTo>
                  <a:close/>
                  <a:moveTo>
                    <a:pt x="1054750" y="533987"/>
                  </a:moveTo>
                  <a:cubicBezTo>
                    <a:pt x="1053230" y="534291"/>
                    <a:pt x="1051862" y="535051"/>
                    <a:pt x="1050646" y="536267"/>
                  </a:cubicBezTo>
                  <a:cubicBezTo>
                    <a:pt x="1057942" y="543563"/>
                    <a:pt x="1062806" y="544779"/>
                    <a:pt x="1065238" y="539915"/>
                  </a:cubicBezTo>
                  <a:cubicBezTo>
                    <a:pt x="1065238" y="537483"/>
                    <a:pt x="1063414" y="535659"/>
                    <a:pt x="1059766" y="534443"/>
                  </a:cubicBezTo>
                  <a:cubicBezTo>
                    <a:pt x="1057942" y="533835"/>
                    <a:pt x="1056270" y="533683"/>
                    <a:pt x="1054750" y="533987"/>
                  </a:cubicBezTo>
                  <a:close/>
                  <a:moveTo>
                    <a:pt x="1056118" y="547211"/>
                  </a:moveTo>
                  <a:cubicBezTo>
                    <a:pt x="1052470" y="547211"/>
                    <a:pt x="1049430" y="548427"/>
                    <a:pt x="1046998" y="550859"/>
                  </a:cubicBezTo>
                  <a:lnTo>
                    <a:pt x="1050646" y="558155"/>
                  </a:lnTo>
                  <a:lnTo>
                    <a:pt x="1054294" y="554507"/>
                  </a:lnTo>
                  <a:lnTo>
                    <a:pt x="1061590" y="554507"/>
                  </a:lnTo>
                  <a:cubicBezTo>
                    <a:pt x="1061590" y="549643"/>
                    <a:pt x="1059766" y="547211"/>
                    <a:pt x="1056118" y="547211"/>
                  </a:cubicBezTo>
                  <a:close/>
                  <a:moveTo>
                    <a:pt x="1364380" y="860945"/>
                  </a:moveTo>
                  <a:cubicBezTo>
                    <a:pt x="1361948" y="860945"/>
                    <a:pt x="1361948" y="863377"/>
                    <a:pt x="1364380" y="868241"/>
                  </a:cubicBezTo>
                  <a:cubicBezTo>
                    <a:pt x="1366812" y="875538"/>
                    <a:pt x="1368636" y="877970"/>
                    <a:pt x="1369852" y="875538"/>
                  </a:cubicBezTo>
                  <a:cubicBezTo>
                    <a:pt x="1371068" y="873106"/>
                    <a:pt x="1371676" y="869458"/>
                    <a:pt x="1371676" y="864593"/>
                  </a:cubicBezTo>
                  <a:lnTo>
                    <a:pt x="1364380" y="860945"/>
                  </a:lnTo>
                  <a:close/>
                  <a:moveTo>
                    <a:pt x="1429134" y="177387"/>
                  </a:moveTo>
                  <a:cubicBezTo>
                    <a:pt x="1428525" y="177691"/>
                    <a:pt x="1428829" y="178755"/>
                    <a:pt x="1430045" y="180579"/>
                  </a:cubicBezTo>
                  <a:cubicBezTo>
                    <a:pt x="1432478" y="184227"/>
                    <a:pt x="1437341" y="187268"/>
                    <a:pt x="1444638" y="189700"/>
                  </a:cubicBezTo>
                  <a:cubicBezTo>
                    <a:pt x="1432478" y="184835"/>
                    <a:pt x="1430045" y="184835"/>
                    <a:pt x="1437341" y="189700"/>
                  </a:cubicBezTo>
                  <a:lnTo>
                    <a:pt x="1470174" y="215236"/>
                  </a:lnTo>
                  <a:cubicBezTo>
                    <a:pt x="1475038" y="220100"/>
                    <a:pt x="1479903" y="224964"/>
                    <a:pt x="1484766" y="229828"/>
                  </a:cubicBezTo>
                  <a:cubicBezTo>
                    <a:pt x="1489631" y="234693"/>
                    <a:pt x="1494495" y="238341"/>
                    <a:pt x="1499359" y="240773"/>
                  </a:cubicBezTo>
                  <a:lnTo>
                    <a:pt x="1510303" y="244421"/>
                  </a:lnTo>
                  <a:cubicBezTo>
                    <a:pt x="1517599" y="254149"/>
                    <a:pt x="1523680" y="259013"/>
                    <a:pt x="1528543" y="259013"/>
                  </a:cubicBezTo>
                  <a:cubicBezTo>
                    <a:pt x="1528543" y="254149"/>
                    <a:pt x="1526111" y="251717"/>
                    <a:pt x="1521247" y="251717"/>
                  </a:cubicBezTo>
                  <a:cubicBezTo>
                    <a:pt x="1523680" y="246853"/>
                    <a:pt x="1522463" y="244421"/>
                    <a:pt x="1517599" y="244421"/>
                  </a:cubicBezTo>
                  <a:lnTo>
                    <a:pt x="1517599" y="240773"/>
                  </a:lnTo>
                  <a:cubicBezTo>
                    <a:pt x="1510303" y="231044"/>
                    <a:pt x="1506655" y="228612"/>
                    <a:pt x="1506655" y="233476"/>
                  </a:cubicBezTo>
                  <a:cubicBezTo>
                    <a:pt x="1501791" y="233476"/>
                    <a:pt x="1498751" y="232260"/>
                    <a:pt x="1497535" y="229828"/>
                  </a:cubicBezTo>
                  <a:cubicBezTo>
                    <a:pt x="1496319" y="227396"/>
                    <a:pt x="1495711" y="224964"/>
                    <a:pt x="1495711" y="222532"/>
                  </a:cubicBezTo>
                  <a:lnTo>
                    <a:pt x="1499359" y="222532"/>
                  </a:lnTo>
                  <a:cubicBezTo>
                    <a:pt x="1499359" y="227396"/>
                    <a:pt x="1500575" y="229828"/>
                    <a:pt x="1503007" y="229828"/>
                  </a:cubicBezTo>
                  <a:cubicBezTo>
                    <a:pt x="1505439" y="229828"/>
                    <a:pt x="1506655" y="228612"/>
                    <a:pt x="1506655" y="226180"/>
                  </a:cubicBezTo>
                  <a:lnTo>
                    <a:pt x="1459230" y="189700"/>
                  </a:lnTo>
                  <a:cubicBezTo>
                    <a:pt x="1449502" y="189700"/>
                    <a:pt x="1440990" y="186051"/>
                    <a:pt x="1433693" y="178755"/>
                  </a:cubicBezTo>
                  <a:cubicBezTo>
                    <a:pt x="1431261" y="177539"/>
                    <a:pt x="1429741" y="177083"/>
                    <a:pt x="1429134" y="1773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02EA32A8-954C-4435-8A80-265DD943E60B}"/>
                </a:ext>
              </a:extLst>
            </p:cNvPr>
            <p:cNvSpPr txBox="1"/>
            <p:nvPr/>
          </p:nvSpPr>
          <p:spPr>
            <a:xfrm>
              <a:off x="2514165" y="3391013"/>
              <a:ext cx="1470435" cy="1077206"/>
            </a:xfrm>
            <a:custGeom>
              <a:avLst/>
              <a:gdLst/>
              <a:ahLst/>
              <a:cxnLst/>
              <a:rect l="l" t="t" r="r" b="b"/>
              <a:pathLst>
                <a:path w="1470435" h="1077206">
                  <a:moveTo>
                    <a:pt x="750516" y="0"/>
                  </a:moveTo>
                  <a:lnTo>
                    <a:pt x="755413" y="1632"/>
                  </a:lnTo>
                  <a:cubicBezTo>
                    <a:pt x="756629" y="2848"/>
                    <a:pt x="757237" y="4672"/>
                    <a:pt x="757237" y="7104"/>
                  </a:cubicBezTo>
                  <a:cubicBezTo>
                    <a:pt x="757237" y="11968"/>
                    <a:pt x="758453" y="16832"/>
                    <a:pt x="760885" y="21696"/>
                  </a:cubicBezTo>
                  <a:cubicBezTo>
                    <a:pt x="760885" y="31424"/>
                    <a:pt x="762709" y="39936"/>
                    <a:pt x="766357" y="47233"/>
                  </a:cubicBezTo>
                  <a:cubicBezTo>
                    <a:pt x="770005" y="54529"/>
                    <a:pt x="773045" y="61825"/>
                    <a:pt x="775477" y="69121"/>
                  </a:cubicBezTo>
                  <a:lnTo>
                    <a:pt x="779125" y="80065"/>
                  </a:lnTo>
                  <a:cubicBezTo>
                    <a:pt x="776693" y="89794"/>
                    <a:pt x="777909" y="97090"/>
                    <a:pt x="782773" y="101954"/>
                  </a:cubicBezTo>
                  <a:lnTo>
                    <a:pt x="793717" y="134786"/>
                  </a:lnTo>
                  <a:cubicBezTo>
                    <a:pt x="793717" y="142083"/>
                    <a:pt x="794933" y="146339"/>
                    <a:pt x="797366" y="147555"/>
                  </a:cubicBezTo>
                  <a:cubicBezTo>
                    <a:pt x="799798" y="148771"/>
                    <a:pt x="802229" y="149379"/>
                    <a:pt x="804662" y="149379"/>
                  </a:cubicBezTo>
                  <a:lnTo>
                    <a:pt x="815606" y="185860"/>
                  </a:lnTo>
                  <a:cubicBezTo>
                    <a:pt x="818038" y="185860"/>
                    <a:pt x="819254" y="183427"/>
                    <a:pt x="819254" y="178563"/>
                  </a:cubicBezTo>
                  <a:cubicBezTo>
                    <a:pt x="819254" y="173699"/>
                    <a:pt x="815606" y="160323"/>
                    <a:pt x="808310" y="138435"/>
                  </a:cubicBezTo>
                  <a:lnTo>
                    <a:pt x="801014" y="109250"/>
                  </a:lnTo>
                  <a:cubicBezTo>
                    <a:pt x="803446" y="104386"/>
                    <a:pt x="802229" y="100738"/>
                    <a:pt x="797366" y="98306"/>
                  </a:cubicBezTo>
                  <a:lnTo>
                    <a:pt x="801014" y="91009"/>
                  </a:lnTo>
                  <a:lnTo>
                    <a:pt x="808310" y="109250"/>
                  </a:lnTo>
                  <a:lnTo>
                    <a:pt x="816417" y="124112"/>
                  </a:lnTo>
                  <a:lnTo>
                    <a:pt x="826550" y="127490"/>
                  </a:lnTo>
                  <a:cubicBezTo>
                    <a:pt x="826550" y="134786"/>
                    <a:pt x="828982" y="138435"/>
                    <a:pt x="833846" y="138435"/>
                  </a:cubicBezTo>
                  <a:cubicBezTo>
                    <a:pt x="832630" y="140867"/>
                    <a:pt x="830806" y="142387"/>
                    <a:pt x="828374" y="142995"/>
                  </a:cubicBezTo>
                  <a:lnTo>
                    <a:pt x="826620" y="142819"/>
                  </a:lnTo>
                  <a:lnTo>
                    <a:pt x="830198" y="149379"/>
                  </a:lnTo>
                  <a:lnTo>
                    <a:pt x="826550" y="156675"/>
                  </a:lnTo>
                  <a:lnTo>
                    <a:pt x="833846" y="156675"/>
                  </a:lnTo>
                  <a:cubicBezTo>
                    <a:pt x="838710" y="159107"/>
                    <a:pt x="839926" y="163971"/>
                    <a:pt x="837494" y="171267"/>
                  </a:cubicBezTo>
                  <a:lnTo>
                    <a:pt x="841142" y="171267"/>
                  </a:lnTo>
                  <a:cubicBezTo>
                    <a:pt x="843574" y="163971"/>
                    <a:pt x="846006" y="165187"/>
                    <a:pt x="848439" y="174915"/>
                  </a:cubicBezTo>
                  <a:cubicBezTo>
                    <a:pt x="848439" y="179779"/>
                    <a:pt x="853303" y="187075"/>
                    <a:pt x="863031" y="196804"/>
                  </a:cubicBezTo>
                  <a:cubicBezTo>
                    <a:pt x="865463" y="201668"/>
                    <a:pt x="865463" y="206532"/>
                    <a:pt x="863031" y="211396"/>
                  </a:cubicBezTo>
                  <a:cubicBezTo>
                    <a:pt x="855735" y="211396"/>
                    <a:pt x="853303" y="216260"/>
                    <a:pt x="855735" y="225988"/>
                  </a:cubicBezTo>
                  <a:lnTo>
                    <a:pt x="863031" y="218692"/>
                  </a:lnTo>
                  <a:cubicBezTo>
                    <a:pt x="865463" y="223556"/>
                    <a:pt x="867895" y="227204"/>
                    <a:pt x="870327" y="229636"/>
                  </a:cubicBezTo>
                  <a:lnTo>
                    <a:pt x="895863" y="273413"/>
                  </a:lnTo>
                  <a:cubicBezTo>
                    <a:pt x="912888" y="302598"/>
                    <a:pt x="926264" y="317190"/>
                    <a:pt x="935992" y="317190"/>
                  </a:cubicBezTo>
                  <a:cubicBezTo>
                    <a:pt x="940856" y="319622"/>
                    <a:pt x="943288" y="323270"/>
                    <a:pt x="943288" y="328134"/>
                  </a:cubicBezTo>
                  <a:cubicBezTo>
                    <a:pt x="945721" y="337862"/>
                    <a:pt x="953017" y="347591"/>
                    <a:pt x="965177" y="357319"/>
                  </a:cubicBezTo>
                  <a:cubicBezTo>
                    <a:pt x="960313" y="359751"/>
                    <a:pt x="961529" y="364615"/>
                    <a:pt x="968825" y="371911"/>
                  </a:cubicBezTo>
                  <a:cubicBezTo>
                    <a:pt x="971257" y="379207"/>
                    <a:pt x="973689" y="382855"/>
                    <a:pt x="976121" y="382855"/>
                  </a:cubicBezTo>
                  <a:cubicBezTo>
                    <a:pt x="976121" y="387720"/>
                    <a:pt x="977337" y="390760"/>
                    <a:pt x="979769" y="391976"/>
                  </a:cubicBezTo>
                  <a:cubicBezTo>
                    <a:pt x="982201" y="393192"/>
                    <a:pt x="984633" y="395016"/>
                    <a:pt x="987065" y="397448"/>
                  </a:cubicBezTo>
                  <a:cubicBezTo>
                    <a:pt x="994361" y="399880"/>
                    <a:pt x="999226" y="404744"/>
                    <a:pt x="1001658" y="412040"/>
                  </a:cubicBezTo>
                  <a:lnTo>
                    <a:pt x="1001658" y="415688"/>
                  </a:lnTo>
                  <a:cubicBezTo>
                    <a:pt x="1001658" y="415688"/>
                    <a:pt x="1003482" y="418120"/>
                    <a:pt x="1007130" y="422984"/>
                  </a:cubicBezTo>
                  <a:cubicBezTo>
                    <a:pt x="1010778" y="427849"/>
                    <a:pt x="1013818" y="431497"/>
                    <a:pt x="1016250" y="433928"/>
                  </a:cubicBezTo>
                  <a:lnTo>
                    <a:pt x="1030842" y="463113"/>
                  </a:lnTo>
                  <a:lnTo>
                    <a:pt x="1045434" y="466761"/>
                  </a:lnTo>
                  <a:cubicBezTo>
                    <a:pt x="1043002" y="471625"/>
                    <a:pt x="1044219" y="474057"/>
                    <a:pt x="1049083" y="474057"/>
                  </a:cubicBezTo>
                  <a:cubicBezTo>
                    <a:pt x="1051515" y="474057"/>
                    <a:pt x="1053947" y="475273"/>
                    <a:pt x="1056379" y="477705"/>
                  </a:cubicBezTo>
                  <a:cubicBezTo>
                    <a:pt x="1058811" y="480137"/>
                    <a:pt x="1058811" y="482570"/>
                    <a:pt x="1056379" y="485001"/>
                  </a:cubicBezTo>
                  <a:lnTo>
                    <a:pt x="1067323" y="488650"/>
                  </a:lnTo>
                  <a:lnTo>
                    <a:pt x="1074619" y="488650"/>
                  </a:lnTo>
                  <a:cubicBezTo>
                    <a:pt x="1072187" y="483786"/>
                    <a:pt x="1073403" y="481353"/>
                    <a:pt x="1078267" y="481353"/>
                  </a:cubicBezTo>
                  <a:lnTo>
                    <a:pt x="1081915" y="485001"/>
                  </a:lnTo>
                  <a:lnTo>
                    <a:pt x="1081915" y="492298"/>
                  </a:lnTo>
                  <a:cubicBezTo>
                    <a:pt x="1079483" y="499594"/>
                    <a:pt x="1078875" y="505674"/>
                    <a:pt x="1080091" y="510538"/>
                  </a:cubicBezTo>
                  <a:cubicBezTo>
                    <a:pt x="1081307" y="515402"/>
                    <a:pt x="1083131" y="519050"/>
                    <a:pt x="1085563" y="521482"/>
                  </a:cubicBezTo>
                  <a:cubicBezTo>
                    <a:pt x="1097723" y="523914"/>
                    <a:pt x="1100156" y="522698"/>
                    <a:pt x="1092859" y="517834"/>
                  </a:cubicBezTo>
                  <a:cubicBezTo>
                    <a:pt x="1097723" y="512970"/>
                    <a:pt x="1101372" y="514186"/>
                    <a:pt x="1103804" y="521482"/>
                  </a:cubicBezTo>
                  <a:cubicBezTo>
                    <a:pt x="1106236" y="521482"/>
                    <a:pt x="1108668" y="519050"/>
                    <a:pt x="1111100" y="514186"/>
                  </a:cubicBezTo>
                  <a:cubicBezTo>
                    <a:pt x="1111100" y="506890"/>
                    <a:pt x="1113532" y="505674"/>
                    <a:pt x="1118396" y="510538"/>
                  </a:cubicBezTo>
                  <a:cubicBezTo>
                    <a:pt x="1118396" y="515402"/>
                    <a:pt x="1114748" y="519050"/>
                    <a:pt x="1107452" y="521482"/>
                  </a:cubicBezTo>
                  <a:cubicBezTo>
                    <a:pt x="1107452" y="523914"/>
                    <a:pt x="1105020" y="526346"/>
                    <a:pt x="1100156" y="528778"/>
                  </a:cubicBezTo>
                  <a:cubicBezTo>
                    <a:pt x="1100156" y="531211"/>
                    <a:pt x="1102588" y="534859"/>
                    <a:pt x="1107452" y="539723"/>
                  </a:cubicBezTo>
                  <a:cubicBezTo>
                    <a:pt x="1112316" y="544587"/>
                    <a:pt x="1117180" y="548235"/>
                    <a:pt x="1122044" y="550667"/>
                  </a:cubicBezTo>
                  <a:cubicBezTo>
                    <a:pt x="1124476" y="550667"/>
                    <a:pt x="1128732" y="551883"/>
                    <a:pt x="1134812" y="554315"/>
                  </a:cubicBezTo>
                  <a:cubicBezTo>
                    <a:pt x="1140893" y="556747"/>
                    <a:pt x="1143933" y="555531"/>
                    <a:pt x="1143933" y="550667"/>
                  </a:cubicBezTo>
                  <a:lnTo>
                    <a:pt x="1162173" y="550667"/>
                  </a:lnTo>
                  <a:cubicBezTo>
                    <a:pt x="1167037" y="550667"/>
                    <a:pt x="1167037" y="548235"/>
                    <a:pt x="1162173" y="543371"/>
                  </a:cubicBezTo>
                  <a:lnTo>
                    <a:pt x="1158525" y="532426"/>
                  </a:lnTo>
                  <a:lnTo>
                    <a:pt x="1165821" y="532426"/>
                  </a:lnTo>
                  <a:cubicBezTo>
                    <a:pt x="1163389" y="537291"/>
                    <a:pt x="1164605" y="540331"/>
                    <a:pt x="1169469" y="541547"/>
                  </a:cubicBezTo>
                  <a:cubicBezTo>
                    <a:pt x="1174333" y="542763"/>
                    <a:pt x="1177981" y="540939"/>
                    <a:pt x="1180413" y="536074"/>
                  </a:cubicBezTo>
                  <a:cubicBezTo>
                    <a:pt x="1175549" y="536074"/>
                    <a:pt x="1173117" y="533643"/>
                    <a:pt x="1173117" y="528778"/>
                  </a:cubicBezTo>
                  <a:cubicBezTo>
                    <a:pt x="1170685" y="528778"/>
                    <a:pt x="1168861" y="527562"/>
                    <a:pt x="1167645" y="525130"/>
                  </a:cubicBezTo>
                  <a:cubicBezTo>
                    <a:pt x="1166429" y="522698"/>
                    <a:pt x="1163389" y="522698"/>
                    <a:pt x="1158525" y="525130"/>
                  </a:cubicBezTo>
                  <a:lnTo>
                    <a:pt x="1162173" y="521482"/>
                  </a:lnTo>
                  <a:lnTo>
                    <a:pt x="1151229" y="499594"/>
                  </a:lnTo>
                  <a:cubicBezTo>
                    <a:pt x="1148797" y="497162"/>
                    <a:pt x="1145148" y="494730"/>
                    <a:pt x="1140285" y="492298"/>
                  </a:cubicBezTo>
                  <a:lnTo>
                    <a:pt x="1140285" y="485001"/>
                  </a:lnTo>
                  <a:cubicBezTo>
                    <a:pt x="1142717" y="482570"/>
                    <a:pt x="1144541" y="481961"/>
                    <a:pt x="1145757" y="483177"/>
                  </a:cubicBezTo>
                  <a:cubicBezTo>
                    <a:pt x="1146972" y="484394"/>
                    <a:pt x="1150013" y="488650"/>
                    <a:pt x="1154877" y="495946"/>
                  </a:cubicBezTo>
                  <a:cubicBezTo>
                    <a:pt x="1154877" y="495946"/>
                    <a:pt x="1156093" y="498986"/>
                    <a:pt x="1158525" y="505066"/>
                  </a:cubicBezTo>
                  <a:cubicBezTo>
                    <a:pt x="1160957" y="511146"/>
                    <a:pt x="1164605" y="514186"/>
                    <a:pt x="1169469" y="514186"/>
                  </a:cubicBezTo>
                  <a:lnTo>
                    <a:pt x="1184061" y="521482"/>
                  </a:lnTo>
                  <a:cubicBezTo>
                    <a:pt x="1201086" y="540939"/>
                    <a:pt x="1212030" y="550667"/>
                    <a:pt x="1216894" y="550667"/>
                  </a:cubicBezTo>
                  <a:cubicBezTo>
                    <a:pt x="1221758" y="550667"/>
                    <a:pt x="1222974" y="548235"/>
                    <a:pt x="1220542" y="543371"/>
                  </a:cubicBezTo>
                  <a:lnTo>
                    <a:pt x="1224190" y="550667"/>
                  </a:lnTo>
                  <a:cubicBezTo>
                    <a:pt x="1233918" y="557963"/>
                    <a:pt x="1246079" y="560395"/>
                    <a:pt x="1260671" y="557963"/>
                  </a:cubicBezTo>
                  <a:cubicBezTo>
                    <a:pt x="1270399" y="553099"/>
                    <a:pt x="1275263" y="555531"/>
                    <a:pt x="1275263" y="565259"/>
                  </a:cubicBezTo>
                  <a:cubicBezTo>
                    <a:pt x="1280127" y="565259"/>
                    <a:pt x="1280127" y="562827"/>
                    <a:pt x="1275263" y="557963"/>
                  </a:cubicBezTo>
                  <a:cubicBezTo>
                    <a:pt x="1277695" y="555531"/>
                    <a:pt x="1279519" y="555531"/>
                    <a:pt x="1280735" y="557963"/>
                  </a:cubicBezTo>
                  <a:cubicBezTo>
                    <a:pt x="1281951" y="560395"/>
                    <a:pt x="1284991" y="564043"/>
                    <a:pt x="1289856" y="568907"/>
                  </a:cubicBezTo>
                  <a:cubicBezTo>
                    <a:pt x="1292288" y="576203"/>
                    <a:pt x="1298368" y="579851"/>
                    <a:pt x="1308096" y="579851"/>
                  </a:cubicBezTo>
                  <a:cubicBezTo>
                    <a:pt x="1305664" y="570123"/>
                    <a:pt x="1300800" y="564043"/>
                    <a:pt x="1293504" y="561611"/>
                  </a:cubicBezTo>
                  <a:lnTo>
                    <a:pt x="1293504" y="554315"/>
                  </a:lnTo>
                  <a:cubicBezTo>
                    <a:pt x="1305664" y="556747"/>
                    <a:pt x="1314176" y="561611"/>
                    <a:pt x="1319040" y="568907"/>
                  </a:cubicBezTo>
                  <a:cubicBezTo>
                    <a:pt x="1321472" y="573771"/>
                    <a:pt x="1325728" y="578027"/>
                    <a:pt x="1331808" y="581675"/>
                  </a:cubicBezTo>
                  <a:cubicBezTo>
                    <a:pt x="1337889" y="585324"/>
                    <a:pt x="1340929" y="588364"/>
                    <a:pt x="1340929" y="590796"/>
                  </a:cubicBezTo>
                  <a:cubicBezTo>
                    <a:pt x="1345793" y="590796"/>
                    <a:pt x="1349441" y="594444"/>
                    <a:pt x="1351873" y="601740"/>
                  </a:cubicBezTo>
                  <a:lnTo>
                    <a:pt x="1355521" y="609036"/>
                  </a:lnTo>
                  <a:lnTo>
                    <a:pt x="1359169" y="601740"/>
                  </a:lnTo>
                  <a:cubicBezTo>
                    <a:pt x="1354305" y="596876"/>
                    <a:pt x="1354305" y="594444"/>
                    <a:pt x="1359169" y="594444"/>
                  </a:cubicBezTo>
                  <a:cubicBezTo>
                    <a:pt x="1364033" y="594444"/>
                    <a:pt x="1369505" y="598092"/>
                    <a:pt x="1375585" y="605388"/>
                  </a:cubicBezTo>
                  <a:cubicBezTo>
                    <a:pt x="1381665" y="612684"/>
                    <a:pt x="1385922" y="619980"/>
                    <a:pt x="1388354" y="627276"/>
                  </a:cubicBezTo>
                  <a:lnTo>
                    <a:pt x="1402946" y="630924"/>
                  </a:lnTo>
                  <a:cubicBezTo>
                    <a:pt x="1405378" y="626061"/>
                    <a:pt x="1404162" y="622413"/>
                    <a:pt x="1399298" y="619980"/>
                  </a:cubicBezTo>
                  <a:lnTo>
                    <a:pt x="1392002" y="619980"/>
                  </a:lnTo>
                  <a:cubicBezTo>
                    <a:pt x="1392002" y="617548"/>
                    <a:pt x="1395650" y="616940"/>
                    <a:pt x="1402946" y="618156"/>
                  </a:cubicBezTo>
                  <a:cubicBezTo>
                    <a:pt x="1410242" y="619372"/>
                    <a:pt x="1413890" y="621196"/>
                    <a:pt x="1413890" y="623628"/>
                  </a:cubicBezTo>
                  <a:cubicBezTo>
                    <a:pt x="1418754" y="626061"/>
                    <a:pt x="1417538" y="628493"/>
                    <a:pt x="1410242" y="630924"/>
                  </a:cubicBezTo>
                  <a:cubicBezTo>
                    <a:pt x="1405378" y="630924"/>
                    <a:pt x="1404162" y="635789"/>
                    <a:pt x="1406594" y="645517"/>
                  </a:cubicBezTo>
                  <a:cubicBezTo>
                    <a:pt x="1411458" y="647949"/>
                    <a:pt x="1415714" y="648557"/>
                    <a:pt x="1419362" y="647341"/>
                  </a:cubicBezTo>
                  <a:cubicBezTo>
                    <a:pt x="1423010" y="646125"/>
                    <a:pt x="1424834" y="643085"/>
                    <a:pt x="1424834" y="638221"/>
                  </a:cubicBezTo>
                  <a:lnTo>
                    <a:pt x="1446723" y="667405"/>
                  </a:lnTo>
                  <a:lnTo>
                    <a:pt x="1446723" y="671053"/>
                  </a:lnTo>
                  <a:cubicBezTo>
                    <a:pt x="1446723" y="675917"/>
                    <a:pt x="1447939" y="680782"/>
                    <a:pt x="1450371" y="685646"/>
                  </a:cubicBezTo>
                  <a:cubicBezTo>
                    <a:pt x="1452803" y="690510"/>
                    <a:pt x="1455235" y="692942"/>
                    <a:pt x="1457667" y="692942"/>
                  </a:cubicBezTo>
                  <a:lnTo>
                    <a:pt x="1454019" y="700238"/>
                  </a:lnTo>
                  <a:cubicBezTo>
                    <a:pt x="1454019" y="702670"/>
                    <a:pt x="1454019" y="706318"/>
                    <a:pt x="1454019" y="711182"/>
                  </a:cubicBezTo>
                  <a:cubicBezTo>
                    <a:pt x="1454019" y="716046"/>
                    <a:pt x="1455235" y="720910"/>
                    <a:pt x="1457667" y="725775"/>
                  </a:cubicBezTo>
                  <a:lnTo>
                    <a:pt x="1461315" y="736719"/>
                  </a:lnTo>
                  <a:cubicBezTo>
                    <a:pt x="1458883" y="744015"/>
                    <a:pt x="1456451" y="748879"/>
                    <a:pt x="1454019" y="751311"/>
                  </a:cubicBezTo>
                  <a:lnTo>
                    <a:pt x="1461315" y="787792"/>
                  </a:lnTo>
                  <a:lnTo>
                    <a:pt x="1457667" y="795088"/>
                  </a:lnTo>
                  <a:cubicBezTo>
                    <a:pt x="1462531" y="802384"/>
                    <a:pt x="1463747" y="810896"/>
                    <a:pt x="1461315" y="820625"/>
                  </a:cubicBezTo>
                  <a:cubicBezTo>
                    <a:pt x="1456451" y="820625"/>
                    <a:pt x="1454019" y="821840"/>
                    <a:pt x="1454019" y="824273"/>
                  </a:cubicBezTo>
                  <a:cubicBezTo>
                    <a:pt x="1454019" y="826705"/>
                    <a:pt x="1455235" y="830353"/>
                    <a:pt x="1457667" y="835217"/>
                  </a:cubicBezTo>
                  <a:cubicBezTo>
                    <a:pt x="1455235" y="840081"/>
                    <a:pt x="1456451" y="844945"/>
                    <a:pt x="1461315" y="849809"/>
                  </a:cubicBezTo>
                  <a:cubicBezTo>
                    <a:pt x="1458883" y="852241"/>
                    <a:pt x="1456451" y="858929"/>
                    <a:pt x="1454019" y="869874"/>
                  </a:cubicBezTo>
                  <a:cubicBezTo>
                    <a:pt x="1451587" y="880818"/>
                    <a:pt x="1449155" y="885074"/>
                    <a:pt x="1446723" y="882642"/>
                  </a:cubicBezTo>
                  <a:cubicBezTo>
                    <a:pt x="1446723" y="885074"/>
                    <a:pt x="1444291" y="888722"/>
                    <a:pt x="1439427" y="893586"/>
                  </a:cubicBezTo>
                  <a:cubicBezTo>
                    <a:pt x="1434562" y="898450"/>
                    <a:pt x="1430914" y="902098"/>
                    <a:pt x="1428482" y="904530"/>
                  </a:cubicBezTo>
                  <a:cubicBezTo>
                    <a:pt x="1435779" y="906962"/>
                    <a:pt x="1440643" y="905746"/>
                    <a:pt x="1443075" y="900882"/>
                  </a:cubicBezTo>
                  <a:cubicBezTo>
                    <a:pt x="1445507" y="900882"/>
                    <a:pt x="1447939" y="900274"/>
                    <a:pt x="1450371" y="899058"/>
                  </a:cubicBezTo>
                  <a:cubicBezTo>
                    <a:pt x="1452803" y="897842"/>
                    <a:pt x="1454019" y="897234"/>
                    <a:pt x="1454019" y="897234"/>
                  </a:cubicBezTo>
                  <a:lnTo>
                    <a:pt x="1461315" y="900882"/>
                  </a:lnTo>
                  <a:lnTo>
                    <a:pt x="1468611" y="897234"/>
                  </a:lnTo>
                  <a:cubicBezTo>
                    <a:pt x="1473475" y="897234"/>
                    <a:pt x="1468611" y="905746"/>
                    <a:pt x="1454019" y="922771"/>
                  </a:cubicBezTo>
                  <a:cubicBezTo>
                    <a:pt x="1451587" y="932499"/>
                    <a:pt x="1444291" y="939795"/>
                    <a:pt x="1432130" y="944659"/>
                  </a:cubicBezTo>
                  <a:cubicBezTo>
                    <a:pt x="1419970" y="949523"/>
                    <a:pt x="1411458" y="951955"/>
                    <a:pt x="1406594" y="951955"/>
                  </a:cubicBezTo>
                  <a:cubicBezTo>
                    <a:pt x="1401730" y="951955"/>
                    <a:pt x="1397474" y="953171"/>
                    <a:pt x="1393826" y="955603"/>
                  </a:cubicBezTo>
                  <a:cubicBezTo>
                    <a:pt x="1390178" y="958035"/>
                    <a:pt x="1388354" y="960468"/>
                    <a:pt x="1388354" y="962899"/>
                  </a:cubicBezTo>
                  <a:lnTo>
                    <a:pt x="1384705" y="970196"/>
                  </a:lnTo>
                  <a:cubicBezTo>
                    <a:pt x="1389570" y="970196"/>
                    <a:pt x="1383489" y="972628"/>
                    <a:pt x="1366465" y="977492"/>
                  </a:cubicBezTo>
                  <a:cubicBezTo>
                    <a:pt x="1364033" y="977492"/>
                    <a:pt x="1359777" y="981748"/>
                    <a:pt x="1353697" y="990260"/>
                  </a:cubicBezTo>
                  <a:cubicBezTo>
                    <a:pt x="1347617" y="998772"/>
                    <a:pt x="1345793" y="1004244"/>
                    <a:pt x="1348225" y="1006676"/>
                  </a:cubicBezTo>
                  <a:cubicBezTo>
                    <a:pt x="1348225" y="1011541"/>
                    <a:pt x="1348225" y="1017013"/>
                    <a:pt x="1348225" y="1023093"/>
                  </a:cubicBezTo>
                  <a:cubicBezTo>
                    <a:pt x="1348225" y="1029173"/>
                    <a:pt x="1348225" y="1032213"/>
                    <a:pt x="1348225" y="1032213"/>
                  </a:cubicBezTo>
                  <a:cubicBezTo>
                    <a:pt x="1343361" y="1032213"/>
                    <a:pt x="1340929" y="1033429"/>
                    <a:pt x="1340929" y="1035861"/>
                  </a:cubicBezTo>
                  <a:cubicBezTo>
                    <a:pt x="1345793" y="1035861"/>
                    <a:pt x="1347009" y="1037077"/>
                    <a:pt x="1344577" y="1039509"/>
                  </a:cubicBezTo>
                  <a:cubicBezTo>
                    <a:pt x="1342145" y="1041941"/>
                    <a:pt x="1339713" y="1043157"/>
                    <a:pt x="1337281" y="1043157"/>
                  </a:cubicBezTo>
                  <a:lnTo>
                    <a:pt x="1337281" y="1054101"/>
                  </a:lnTo>
                  <a:cubicBezTo>
                    <a:pt x="1332416" y="1056534"/>
                    <a:pt x="1322080" y="1059573"/>
                    <a:pt x="1306272" y="1063221"/>
                  </a:cubicBezTo>
                  <a:cubicBezTo>
                    <a:pt x="1290463" y="1066870"/>
                    <a:pt x="1274047" y="1067478"/>
                    <a:pt x="1257023" y="1065046"/>
                  </a:cubicBezTo>
                  <a:cubicBezTo>
                    <a:pt x="1188925" y="1072342"/>
                    <a:pt x="1151229" y="1074774"/>
                    <a:pt x="1143933" y="1072342"/>
                  </a:cubicBezTo>
                  <a:cubicBezTo>
                    <a:pt x="1136636" y="1074774"/>
                    <a:pt x="1128124" y="1075990"/>
                    <a:pt x="1118396" y="1075990"/>
                  </a:cubicBezTo>
                  <a:cubicBezTo>
                    <a:pt x="1108668" y="1075990"/>
                    <a:pt x="1100156" y="1074774"/>
                    <a:pt x="1092859" y="1072342"/>
                  </a:cubicBezTo>
                  <a:lnTo>
                    <a:pt x="1085563" y="1072342"/>
                  </a:lnTo>
                  <a:cubicBezTo>
                    <a:pt x="1083131" y="1077206"/>
                    <a:pt x="1080699" y="1078422"/>
                    <a:pt x="1078267" y="1075990"/>
                  </a:cubicBezTo>
                  <a:lnTo>
                    <a:pt x="1063675" y="1072342"/>
                  </a:lnTo>
                  <a:lnTo>
                    <a:pt x="1056379" y="1072342"/>
                  </a:lnTo>
                  <a:cubicBezTo>
                    <a:pt x="1056379" y="1069910"/>
                    <a:pt x="1055771" y="1068086"/>
                    <a:pt x="1054555" y="1066870"/>
                  </a:cubicBezTo>
                  <a:cubicBezTo>
                    <a:pt x="1053339" y="1065654"/>
                    <a:pt x="1052731" y="1066262"/>
                    <a:pt x="1052731" y="1068694"/>
                  </a:cubicBezTo>
                  <a:lnTo>
                    <a:pt x="1038138" y="1065046"/>
                  </a:lnTo>
                  <a:cubicBezTo>
                    <a:pt x="1035706" y="1067478"/>
                    <a:pt x="1033274" y="1068694"/>
                    <a:pt x="1030842" y="1068694"/>
                  </a:cubicBezTo>
                  <a:cubicBezTo>
                    <a:pt x="1028410" y="1068694"/>
                    <a:pt x="1028410" y="1067478"/>
                    <a:pt x="1030842" y="1065046"/>
                  </a:cubicBezTo>
                  <a:lnTo>
                    <a:pt x="1023546" y="1061397"/>
                  </a:lnTo>
                  <a:lnTo>
                    <a:pt x="1019898" y="1068694"/>
                  </a:lnTo>
                  <a:cubicBezTo>
                    <a:pt x="1010170" y="1063830"/>
                    <a:pt x="987065" y="1060182"/>
                    <a:pt x="950585" y="1057749"/>
                  </a:cubicBezTo>
                  <a:lnTo>
                    <a:pt x="753589" y="1003028"/>
                  </a:lnTo>
                  <a:lnTo>
                    <a:pt x="655090" y="962899"/>
                  </a:lnTo>
                  <a:lnTo>
                    <a:pt x="614962" y="937363"/>
                  </a:lnTo>
                  <a:cubicBezTo>
                    <a:pt x="612530" y="942227"/>
                    <a:pt x="610098" y="942227"/>
                    <a:pt x="607666" y="937363"/>
                  </a:cubicBezTo>
                  <a:lnTo>
                    <a:pt x="600369" y="933715"/>
                  </a:lnTo>
                  <a:cubicBezTo>
                    <a:pt x="597937" y="933715"/>
                    <a:pt x="591857" y="930067"/>
                    <a:pt x="582129" y="922771"/>
                  </a:cubicBezTo>
                  <a:lnTo>
                    <a:pt x="574833" y="922771"/>
                  </a:lnTo>
                  <a:cubicBezTo>
                    <a:pt x="572401" y="915475"/>
                    <a:pt x="569969" y="910610"/>
                    <a:pt x="567537" y="908178"/>
                  </a:cubicBezTo>
                  <a:lnTo>
                    <a:pt x="560241" y="908178"/>
                  </a:lnTo>
                  <a:lnTo>
                    <a:pt x="552944" y="897234"/>
                  </a:lnTo>
                  <a:lnTo>
                    <a:pt x="545648" y="897234"/>
                  </a:lnTo>
                  <a:lnTo>
                    <a:pt x="531056" y="897234"/>
                  </a:lnTo>
                  <a:cubicBezTo>
                    <a:pt x="523760" y="889938"/>
                    <a:pt x="517680" y="885074"/>
                    <a:pt x="512816" y="882642"/>
                  </a:cubicBezTo>
                  <a:cubicBezTo>
                    <a:pt x="500655" y="875346"/>
                    <a:pt x="489711" y="870481"/>
                    <a:pt x="479983" y="868050"/>
                  </a:cubicBezTo>
                  <a:cubicBezTo>
                    <a:pt x="460526" y="855889"/>
                    <a:pt x="441070" y="840081"/>
                    <a:pt x="421614" y="820625"/>
                  </a:cubicBezTo>
                  <a:lnTo>
                    <a:pt x="407021" y="816977"/>
                  </a:lnTo>
                  <a:lnTo>
                    <a:pt x="407021" y="809680"/>
                  </a:lnTo>
                  <a:cubicBezTo>
                    <a:pt x="409453" y="804816"/>
                    <a:pt x="409453" y="800560"/>
                    <a:pt x="407021" y="796912"/>
                  </a:cubicBezTo>
                  <a:cubicBezTo>
                    <a:pt x="404589" y="793264"/>
                    <a:pt x="402157" y="791440"/>
                    <a:pt x="399725" y="791440"/>
                  </a:cubicBezTo>
                  <a:cubicBezTo>
                    <a:pt x="385133" y="786576"/>
                    <a:pt x="376621" y="779280"/>
                    <a:pt x="374189" y="769552"/>
                  </a:cubicBezTo>
                  <a:cubicBezTo>
                    <a:pt x="364461" y="767119"/>
                    <a:pt x="357164" y="763471"/>
                    <a:pt x="352300" y="758607"/>
                  </a:cubicBezTo>
                  <a:lnTo>
                    <a:pt x="330412" y="736719"/>
                  </a:lnTo>
                  <a:cubicBezTo>
                    <a:pt x="327980" y="736719"/>
                    <a:pt x="323116" y="733071"/>
                    <a:pt x="315820" y="725775"/>
                  </a:cubicBezTo>
                  <a:cubicBezTo>
                    <a:pt x="308523" y="723342"/>
                    <a:pt x="303659" y="720910"/>
                    <a:pt x="301227" y="718478"/>
                  </a:cubicBezTo>
                  <a:cubicBezTo>
                    <a:pt x="298795" y="716046"/>
                    <a:pt x="296363" y="713614"/>
                    <a:pt x="293931" y="711182"/>
                  </a:cubicBezTo>
                  <a:cubicBezTo>
                    <a:pt x="289067" y="701454"/>
                    <a:pt x="284203" y="695374"/>
                    <a:pt x="279339" y="692942"/>
                  </a:cubicBezTo>
                  <a:lnTo>
                    <a:pt x="268395" y="674701"/>
                  </a:lnTo>
                  <a:cubicBezTo>
                    <a:pt x="256234" y="657677"/>
                    <a:pt x="246506" y="649165"/>
                    <a:pt x="239210" y="649165"/>
                  </a:cubicBezTo>
                  <a:lnTo>
                    <a:pt x="228266" y="630924"/>
                  </a:lnTo>
                  <a:cubicBezTo>
                    <a:pt x="228266" y="618764"/>
                    <a:pt x="225834" y="612684"/>
                    <a:pt x="220970" y="612684"/>
                  </a:cubicBezTo>
                  <a:cubicBezTo>
                    <a:pt x="211241" y="605388"/>
                    <a:pt x="205161" y="596876"/>
                    <a:pt x="202729" y="587148"/>
                  </a:cubicBezTo>
                  <a:cubicBezTo>
                    <a:pt x="195433" y="570123"/>
                    <a:pt x="185705" y="559179"/>
                    <a:pt x="173545" y="554315"/>
                  </a:cubicBezTo>
                  <a:lnTo>
                    <a:pt x="126120" y="470409"/>
                  </a:lnTo>
                  <a:cubicBezTo>
                    <a:pt x="121255" y="463113"/>
                    <a:pt x="117607" y="454601"/>
                    <a:pt x="115175" y="444873"/>
                  </a:cubicBezTo>
                  <a:cubicBezTo>
                    <a:pt x="112744" y="435145"/>
                    <a:pt x="109095" y="429064"/>
                    <a:pt x="104231" y="426632"/>
                  </a:cubicBezTo>
                  <a:lnTo>
                    <a:pt x="93287" y="393800"/>
                  </a:lnTo>
                  <a:lnTo>
                    <a:pt x="78695" y="364615"/>
                  </a:lnTo>
                  <a:cubicBezTo>
                    <a:pt x="71399" y="359751"/>
                    <a:pt x="67750" y="353671"/>
                    <a:pt x="67750" y="346375"/>
                  </a:cubicBezTo>
                  <a:cubicBezTo>
                    <a:pt x="65318" y="329350"/>
                    <a:pt x="61670" y="317190"/>
                    <a:pt x="56806" y="309894"/>
                  </a:cubicBezTo>
                  <a:cubicBezTo>
                    <a:pt x="56806" y="300166"/>
                    <a:pt x="54374" y="291654"/>
                    <a:pt x="49510" y="284358"/>
                  </a:cubicBezTo>
                  <a:lnTo>
                    <a:pt x="53158" y="280710"/>
                  </a:lnTo>
                  <a:lnTo>
                    <a:pt x="45862" y="273413"/>
                  </a:lnTo>
                  <a:cubicBezTo>
                    <a:pt x="48294" y="266117"/>
                    <a:pt x="47078" y="262469"/>
                    <a:pt x="42214" y="262469"/>
                  </a:cubicBezTo>
                  <a:lnTo>
                    <a:pt x="34918" y="255173"/>
                  </a:lnTo>
                  <a:lnTo>
                    <a:pt x="20325" y="229636"/>
                  </a:lnTo>
                  <a:cubicBezTo>
                    <a:pt x="17893" y="224772"/>
                    <a:pt x="15461" y="218692"/>
                    <a:pt x="13029" y="211396"/>
                  </a:cubicBezTo>
                  <a:cubicBezTo>
                    <a:pt x="10597" y="204100"/>
                    <a:pt x="10597" y="201668"/>
                    <a:pt x="13029" y="204100"/>
                  </a:cubicBezTo>
                  <a:lnTo>
                    <a:pt x="13029" y="196804"/>
                  </a:lnTo>
                  <a:cubicBezTo>
                    <a:pt x="15461" y="191940"/>
                    <a:pt x="19110" y="190723"/>
                    <a:pt x="23974" y="193156"/>
                  </a:cubicBezTo>
                  <a:lnTo>
                    <a:pt x="16677" y="160323"/>
                  </a:lnTo>
                  <a:cubicBezTo>
                    <a:pt x="19110" y="155459"/>
                    <a:pt x="18501" y="152419"/>
                    <a:pt x="14853" y="151203"/>
                  </a:cubicBezTo>
                  <a:cubicBezTo>
                    <a:pt x="11205" y="149987"/>
                    <a:pt x="9381" y="148163"/>
                    <a:pt x="9381" y="145731"/>
                  </a:cubicBezTo>
                  <a:cubicBezTo>
                    <a:pt x="4517" y="140867"/>
                    <a:pt x="1477" y="136002"/>
                    <a:pt x="261" y="131138"/>
                  </a:cubicBezTo>
                  <a:cubicBezTo>
                    <a:pt x="-955" y="126274"/>
                    <a:pt x="2085" y="122626"/>
                    <a:pt x="9381" y="120194"/>
                  </a:cubicBezTo>
                  <a:lnTo>
                    <a:pt x="9381" y="116546"/>
                  </a:lnTo>
                  <a:lnTo>
                    <a:pt x="9381" y="101954"/>
                  </a:lnTo>
                  <a:cubicBezTo>
                    <a:pt x="16677" y="97090"/>
                    <a:pt x="22757" y="95873"/>
                    <a:pt x="27622" y="98306"/>
                  </a:cubicBezTo>
                  <a:cubicBezTo>
                    <a:pt x="30054" y="98306"/>
                    <a:pt x="33702" y="97698"/>
                    <a:pt x="38566" y="96482"/>
                  </a:cubicBezTo>
                  <a:cubicBezTo>
                    <a:pt x="43430" y="95266"/>
                    <a:pt x="47078" y="95873"/>
                    <a:pt x="49510" y="98306"/>
                  </a:cubicBezTo>
                  <a:cubicBezTo>
                    <a:pt x="51942" y="100738"/>
                    <a:pt x="54982" y="103778"/>
                    <a:pt x="58630" y="107426"/>
                  </a:cubicBezTo>
                  <a:cubicBezTo>
                    <a:pt x="62278" y="111074"/>
                    <a:pt x="64102" y="114114"/>
                    <a:pt x="64102" y="116546"/>
                  </a:cubicBezTo>
                  <a:lnTo>
                    <a:pt x="71399" y="120194"/>
                  </a:lnTo>
                  <a:lnTo>
                    <a:pt x="82343" y="120194"/>
                  </a:lnTo>
                  <a:cubicBezTo>
                    <a:pt x="82343" y="115330"/>
                    <a:pt x="84775" y="114114"/>
                    <a:pt x="89639" y="116546"/>
                  </a:cubicBezTo>
                  <a:cubicBezTo>
                    <a:pt x="89639" y="116546"/>
                    <a:pt x="91463" y="116546"/>
                    <a:pt x="95111" y="116546"/>
                  </a:cubicBezTo>
                  <a:cubicBezTo>
                    <a:pt x="98759" y="116546"/>
                    <a:pt x="101799" y="112898"/>
                    <a:pt x="104231" y="105602"/>
                  </a:cubicBezTo>
                  <a:cubicBezTo>
                    <a:pt x="113959" y="95873"/>
                    <a:pt x="120040" y="92225"/>
                    <a:pt x="122472" y="94658"/>
                  </a:cubicBezTo>
                  <a:cubicBezTo>
                    <a:pt x="122472" y="92225"/>
                    <a:pt x="123688" y="90401"/>
                    <a:pt x="126120" y="89185"/>
                  </a:cubicBezTo>
                  <a:cubicBezTo>
                    <a:pt x="128552" y="87969"/>
                    <a:pt x="130984" y="86146"/>
                    <a:pt x="133416" y="83713"/>
                  </a:cubicBezTo>
                  <a:lnTo>
                    <a:pt x="140712" y="76417"/>
                  </a:lnTo>
                  <a:cubicBezTo>
                    <a:pt x="145576" y="73985"/>
                    <a:pt x="148616" y="71553"/>
                    <a:pt x="149832" y="69121"/>
                  </a:cubicBezTo>
                  <a:cubicBezTo>
                    <a:pt x="151048" y="66689"/>
                    <a:pt x="150440" y="61825"/>
                    <a:pt x="148008" y="54529"/>
                  </a:cubicBezTo>
                  <a:lnTo>
                    <a:pt x="151656" y="43584"/>
                  </a:lnTo>
                  <a:lnTo>
                    <a:pt x="169897" y="54529"/>
                  </a:lnTo>
                  <a:lnTo>
                    <a:pt x="191785" y="61825"/>
                  </a:lnTo>
                  <a:cubicBezTo>
                    <a:pt x="194217" y="66689"/>
                    <a:pt x="197865" y="69121"/>
                    <a:pt x="202729" y="69121"/>
                  </a:cubicBezTo>
                  <a:cubicBezTo>
                    <a:pt x="207593" y="69121"/>
                    <a:pt x="211241" y="69121"/>
                    <a:pt x="213674" y="69121"/>
                  </a:cubicBezTo>
                  <a:cubicBezTo>
                    <a:pt x="213674" y="64257"/>
                    <a:pt x="216106" y="61217"/>
                    <a:pt x="220970" y="60001"/>
                  </a:cubicBezTo>
                  <a:cubicBezTo>
                    <a:pt x="225834" y="58785"/>
                    <a:pt x="229482" y="61825"/>
                    <a:pt x="231914" y="69121"/>
                  </a:cubicBezTo>
                  <a:lnTo>
                    <a:pt x="239210" y="69121"/>
                  </a:lnTo>
                  <a:lnTo>
                    <a:pt x="257450" y="54529"/>
                  </a:lnTo>
                  <a:lnTo>
                    <a:pt x="261098" y="69121"/>
                  </a:lnTo>
                  <a:cubicBezTo>
                    <a:pt x="265963" y="69121"/>
                    <a:pt x="270827" y="71553"/>
                    <a:pt x="275691" y="76417"/>
                  </a:cubicBezTo>
                  <a:lnTo>
                    <a:pt x="315820" y="94658"/>
                  </a:lnTo>
                  <a:lnTo>
                    <a:pt x="323116" y="94658"/>
                  </a:lnTo>
                  <a:cubicBezTo>
                    <a:pt x="320684" y="99521"/>
                    <a:pt x="325548" y="104386"/>
                    <a:pt x="337708" y="109250"/>
                  </a:cubicBezTo>
                  <a:cubicBezTo>
                    <a:pt x="386349" y="116546"/>
                    <a:pt x="410670" y="117762"/>
                    <a:pt x="410670" y="112898"/>
                  </a:cubicBezTo>
                  <a:lnTo>
                    <a:pt x="425262" y="116546"/>
                  </a:lnTo>
                  <a:cubicBezTo>
                    <a:pt x="425262" y="121410"/>
                    <a:pt x="430126" y="123842"/>
                    <a:pt x="439854" y="123842"/>
                  </a:cubicBezTo>
                  <a:lnTo>
                    <a:pt x="450798" y="127490"/>
                  </a:lnTo>
                  <a:lnTo>
                    <a:pt x="454446" y="149379"/>
                  </a:lnTo>
                  <a:cubicBezTo>
                    <a:pt x="459311" y="149379"/>
                    <a:pt x="461743" y="150595"/>
                    <a:pt x="461743" y="153027"/>
                  </a:cubicBezTo>
                  <a:cubicBezTo>
                    <a:pt x="459311" y="157891"/>
                    <a:pt x="469039" y="157891"/>
                    <a:pt x="490927" y="153027"/>
                  </a:cubicBezTo>
                  <a:cubicBezTo>
                    <a:pt x="490927" y="150595"/>
                    <a:pt x="492143" y="149379"/>
                    <a:pt x="494575" y="149379"/>
                  </a:cubicBezTo>
                  <a:cubicBezTo>
                    <a:pt x="497007" y="149379"/>
                    <a:pt x="500047" y="148771"/>
                    <a:pt x="503695" y="147555"/>
                  </a:cubicBezTo>
                  <a:cubicBezTo>
                    <a:pt x="507344" y="146339"/>
                    <a:pt x="510384" y="146946"/>
                    <a:pt x="512816" y="149379"/>
                  </a:cubicBezTo>
                  <a:lnTo>
                    <a:pt x="527408" y="149379"/>
                  </a:lnTo>
                  <a:lnTo>
                    <a:pt x="523760" y="156675"/>
                  </a:lnTo>
                  <a:lnTo>
                    <a:pt x="531056" y="156675"/>
                  </a:lnTo>
                  <a:cubicBezTo>
                    <a:pt x="535920" y="159107"/>
                    <a:pt x="535920" y="161539"/>
                    <a:pt x="531056" y="163971"/>
                  </a:cubicBezTo>
                  <a:lnTo>
                    <a:pt x="527408" y="174915"/>
                  </a:lnTo>
                  <a:cubicBezTo>
                    <a:pt x="527408" y="174915"/>
                    <a:pt x="528016" y="175523"/>
                    <a:pt x="529232" y="176739"/>
                  </a:cubicBezTo>
                  <a:cubicBezTo>
                    <a:pt x="530448" y="177955"/>
                    <a:pt x="532272" y="177347"/>
                    <a:pt x="534704" y="174915"/>
                  </a:cubicBezTo>
                  <a:cubicBezTo>
                    <a:pt x="534704" y="172483"/>
                    <a:pt x="536528" y="170051"/>
                    <a:pt x="540176" y="167619"/>
                  </a:cubicBezTo>
                  <a:cubicBezTo>
                    <a:pt x="543824" y="165187"/>
                    <a:pt x="544432" y="166403"/>
                    <a:pt x="542000" y="171267"/>
                  </a:cubicBezTo>
                  <a:lnTo>
                    <a:pt x="556593" y="174915"/>
                  </a:lnTo>
                  <a:lnTo>
                    <a:pt x="563889" y="182211"/>
                  </a:lnTo>
                  <a:cubicBezTo>
                    <a:pt x="566321" y="187075"/>
                    <a:pt x="568753" y="190723"/>
                    <a:pt x="571185" y="193156"/>
                  </a:cubicBezTo>
                  <a:lnTo>
                    <a:pt x="571185" y="200452"/>
                  </a:lnTo>
                  <a:lnTo>
                    <a:pt x="567537" y="215044"/>
                  </a:lnTo>
                  <a:cubicBezTo>
                    <a:pt x="565105" y="212612"/>
                    <a:pt x="560241" y="212612"/>
                    <a:pt x="552944" y="215044"/>
                  </a:cubicBezTo>
                  <a:cubicBezTo>
                    <a:pt x="552944" y="217476"/>
                    <a:pt x="554768" y="219908"/>
                    <a:pt x="558417" y="222340"/>
                  </a:cubicBezTo>
                  <a:cubicBezTo>
                    <a:pt x="562065" y="224772"/>
                    <a:pt x="565105" y="224772"/>
                    <a:pt x="567537" y="222340"/>
                  </a:cubicBezTo>
                  <a:cubicBezTo>
                    <a:pt x="569969" y="217476"/>
                    <a:pt x="571793" y="216260"/>
                    <a:pt x="573009" y="218692"/>
                  </a:cubicBezTo>
                  <a:cubicBezTo>
                    <a:pt x="574225" y="221124"/>
                    <a:pt x="577265" y="224772"/>
                    <a:pt x="582129" y="229636"/>
                  </a:cubicBezTo>
                  <a:cubicBezTo>
                    <a:pt x="586993" y="232068"/>
                    <a:pt x="589425" y="234500"/>
                    <a:pt x="589425" y="236933"/>
                  </a:cubicBezTo>
                  <a:cubicBezTo>
                    <a:pt x="589425" y="239364"/>
                    <a:pt x="586993" y="240581"/>
                    <a:pt x="582129" y="240581"/>
                  </a:cubicBezTo>
                  <a:cubicBezTo>
                    <a:pt x="582129" y="243013"/>
                    <a:pt x="580913" y="245445"/>
                    <a:pt x="578481" y="247877"/>
                  </a:cubicBezTo>
                  <a:cubicBezTo>
                    <a:pt x="576049" y="250309"/>
                    <a:pt x="576049" y="252741"/>
                    <a:pt x="578481" y="255173"/>
                  </a:cubicBezTo>
                  <a:lnTo>
                    <a:pt x="589425" y="255173"/>
                  </a:lnTo>
                  <a:cubicBezTo>
                    <a:pt x="584561" y="257605"/>
                    <a:pt x="579697" y="258821"/>
                    <a:pt x="574833" y="258821"/>
                  </a:cubicBezTo>
                  <a:cubicBezTo>
                    <a:pt x="572401" y="261253"/>
                    <a:pt x="568753" y="265509"/>
                    <a:pt x="563889" y="271589"/>
                  </a:cubicBezTo>
                  <a:cubicBezTo>
                    <a:pt x="559025" y="277669"/>
                    <a:pt x="556593" y="283141"/>
                    <a:pt x="556593" y="288006"/>
                  </a:cubicBezTo>
                  <a:cubicBezTo>
                    <a:pt x="554160" y="292870"/>
                    <a:pt x="550512" y="295302"/>
                    <a:pt x="545648" y="295302"/>
                  </a:cubicBezTo>
                  <a:lnTo>
                    <a:pt x="545648" y="306246"/>
                  </a:lnTo>
                  <a:lnTo>
                    <a:pt x="531056" y="320838"/>
                  </a:lnTo>
                  <a:lnTo>
                    <a:pt x="527408" y="335431"/>
                  </a:lnTo>
                  <a:lnTo>
                    <a:pt x="527408" y="342727"/>
                  </a:lnTo>
                  <a:cubicBezTo>
                    <a:pt x="529840" y="342727"/>
                    <a:pt x="531664" y="347591"/>
                    <a:pt x="532880" y="357319"/>
                  </a:cubicBezTo>
                  <a:cubicBezTo>
                    <a:pt x="534096" y="367047"/>
                    <a:pt x="535920" y="373127"/>
                    <a:pt x="538352" y="375559"/>
                  </a:cubicBezTo>
                  <a:cubicBezTo>
                    <a:pt x="540784" y="382855"/>
                    <a:pt x="545648" y="391976"/>
                    <a:pt x="552944" y="402920"/>
                  </a:cubicBezTo>
                  <a:cubicBezTo>
                    <a:pt x="560241" y="413864"/>
                    <a:pt x="568753" y="426632"/>
                    <a:pt x="578481" y="441225"/>
                  </a:cubicBezTo>
                  <a:cubicBezTo>
                    <a:pt x="602801" y="465545"/>
                    <a:pt x="638066" y="488650"/>
                    <a:pt x="684275" y="510538"/>
                  </a:cubicBezTo>
                  <a:lnTo>
                    <a:pt x="804662" y="543371"/>
                  </a:lnTo>
                  <a:lnTo>
                    <a:pt x="815606" y="547019"/>
                  </a:lnTo>
                  <a:lnTo>
                    <a:pt x="811958" y="514186"/>
                  </a:lnTo>
                  <a:lnTo>
                    <a:pt x="804662" y="503242"/>
                  </a:lnTo>
                  <a:lnTo>
                    <a:pt x="811958" y="492298"/>
                  </a:lnTo>
                  <a:cubicBezTo>
                    <a:pt x="807094" y="489866"/>
                    <a:pt x="804662" y="486218"/>
                    <a:pt x="804662" y="481353"/>
                  </a:cubicBezTo>
                  <a:lnTo>
                    <a:pt x="804662" y="477705"/>
                  </a:lnTo>
                  <a:cubicBezTo>
                    <a:pt x="804662" y="463113"/>
                    <a:pt x="799798" y="440009"/>
                    <a:pt x="790069" y="408392"/>
                  </a:cubicBezTo>
                  <a:lnTo>
                    <a:pt x="775477" y="350023"/>
                  </a:lnTo>
                  <a:lnTo>
                    <a:pt x="764533" y="295302"/>
                  </a:lnTo>
                  <a:cubicBezTo>
                    <a:pt x="757237" y="273413"/>
                    <a:pt x="753589" y="260037"/>
                    <a:pt x="753589" y="255173"/>
                  </a:cubicBezTo>
                  <a:lnTo>
                    <a:pt x="749941" y="247877"/>
                  </a:lnTo>
                  <a:cubicBezTo>
                    <a:pt x="745076" y="247877"/>
                    <a:pt x="742036" y="244837"/>
                    <a:pt x="740820" y="238757"/>
                  </a:cubicBezTo>
                  <a:cubicBezTo>
                    <a:pt x="739604" y="232676"/>
                    <a:pt x="740212" y="224772"/>
                    <a:pt x="742644" y="215044"/>
                  </a:cubicBezTo>
                  <a:lnTo>
                    <a:pt x="738996" y="200452"/>
                  </a:lnTo>
                  <a:lnTo>
                    <a:pt x="731700" y="200452"/>
                  </a:lnTo>
                  <a:cubicBezTo>
                    <a:pt x="734132" y="200452"/>
                    <a:pt x="735956" y="199844"/>
                    <a:pt x="737172" y="198628"/>
                  </a:cubicBezTo>
                  <a:cubicBezTo>
                    <a:pt x="738388" y="197412"/>
                    <a:pt x="737780" y="193156"/>
                    <a:pt x="735348" y="185860"/>
                  </a:cubicBezTo>
                  <a:cubicBezTo>
                    <a:pt x="737780" y="180995"/>
                    <a:pt x="737780" y="176739"/>
                    <a:pt x="735348" y="173091"/>
                  </a:cubicBezTo>
                  <a:cubicBezTo>
                    <a:pt x="732916" y="169443"/>
                    <a:pt x="732916" y="165187"/>
                    <a:pt x="735348" y="160323"/>
                  </a:cubicBezTo>
                  <a:lnTo>
                    <a:pt x="731700" y="142083"/>
                  </a:lnTo>
                  <a:cubicBezTo>
                    <a:pt x="731700" y="142083"/>
                    <a:pt x="731700" y="139650"/>
                    <a:pt x="731700" y="134786"/>
                  </a:cubicBezTo>
                  <a:cubicBezTo>
                    <a:pt x="731700" y="129922"/>
                    <a:pt x="731700" y="126274"/>
                    <a:pt x="731700" y="123842"/>
                  </a:cubicBezTo>
                  <a:lnTo>
                    <a:pt x="728052" y="116546"/>
                  </a:lnTo>
                  <a:lnTo>
                    <a:pt x="724404" y="109250"/>
                  </a:lnTo>
                  <a:cubicBezTo>
                    <a:pt x="724404" y="109250"/>
                    <a:pt x="724404" y="106818"/>
                    <a:pt x="724404" y="101954"/>
                  </a:cubicBezTo>
                  <a:lnTo>
                    <a:pt x="728052" y="94658"/>
                  </a:lnTo>
                  <a:lnTo>
                    <a:pt x="717108" y="54529"/>
                  </a:lnTo>
                  <a:cubicBezTo>
                    <a:pt x="724404" y="52097"/>
                    <a:pt x="728660" y="53921"/>
                    <a:pt x="729876" y="60001"/>
                  </a:cubicBezTo>
                  <a:cubicBezTo>
                    <a:pt x="731092" y="66081"/>
                    <a:pt x="731700" y="70337"/>
                    <a:pt x="731700" y="72769"/>
                  </a:cubicBezTo>
                  <a:lnTo>
                    <a:pt x="731700" y="87361"/>
                  </a:lnTo>
                  <a:cubicBezTo>
                    <a:pt x="736564" y="89794"/>
                    <a:pt x="738996" y="93442"/>
                    <a:pt x="738996" y="98306"/>
                  </a:cubicBezTo>
                  <a:cubicBezTo>
                    <a:pt x="736564" y="103170"/>
                    <a:pt x="736564" y="108034"/>
                    <a:pt x="738996" y="112898"/>
                  </a:cubicBezTo>
                  <a:cubicBezTo>
                    <a:pt x="738996" y="117762"/>
                    <a:pt x="741428" y="120194"/>
                    <a:pt x="746292" y="120194"/>
                  </a:cubicBezTo>
                  <a:cubicBezTo>
                    <a:pt x="743860" y="125058"/>
                    <a:pt x="743860" y="133570"/>
                    <a:pt x="746292" y="145731"/>
                  </a:cubicBezTo>
                  <a:lnTo>
                    <a:pt x="760885" y="160323"/>
                  </a:lnTo>
                  <a:lnTo>
                    <a:pt x="760885" y="171267"/>
                  </a:lnTo>
                  <a:cubicBezTo>
                    <a:pt x="760885" y="173699"/>
                    <a:pt x="761493" y="173091"/>
                    <a:pt x="762709" y="169443"/>
                  </a:cubicBezTo>
                  <a:cubicBezTo>
                    <a:pt x="763925" y="165795"/>
                    <a:pt x="763317" y="160323"/>
                    <a:pt x="760885" y="153027"/>
                  </a:cubicBezTo>
                  <a:cubicBezTo>
                    <a:pt x="758453" y="150595"/>
                    <a:pt x="757845" y="148771"/>
                    <a:pt x="759061" y="147555"/>
                  </a:cubicBezTo>
                  <a:cubicBezTo>
                    <a:pt x="760277" y="146339"/>
                    <a:pt x="762101" y="144515"/>
                    <a:pt x="764533" y="142083"/>
                  </a:cubicBezTo>
                  <a:lnTo>
                    <a:pt x="760885" y="123842"/>
                  </a:lnTo>
                  <a:lnTo>
                    <a:pt x="753589" y="87361"/>
                  </a:lnTo>
                  <a:lnTo>
                    <a:pt x="738996" y="36288"/>
                  </a:lnTo>
                  <a:lnTo>
                    <a:pt x="746292" y="36288"/>
                  </a:lnTo>
                  <a:lnTo>
                    <a:pt x="746292" y="39936"/>
                  </a:lnTo>
                  <a:lnTo>
                    <a:pt x="753589" y="39936"/>
                  </a:lnTo>
                  <a:lnTo>
                    <a:pt x="749941" y="47233"/>
                  </a:lnTo>
                  <a:lnTo>
                    <a:pt x="760885" y="58177"/>
                  </a:lnTo>
                  <a:lnTo>
                    <a:pt x="771829" y="112898"/>
                  </a:lnTo>
                  <a:cubicBezTo>
                    <a:pt x="769397" y="117762"/>
                    <a:pt x="770613" y="120194"/>
                    <a:pt x="775477" y="120194"/>
                  </a:cubicBezTo>
                  <a:lnTo>
                    <a:pt x="779125" y="145731"/>
                  </a:lnTo>
                  <a:cubicBezTo>
                    <a:pt x="776693" y="148163"/>
                    <a:pt x="776693" y="153027"/>
                    <a:pt x="779125" y="160323"/>
                  </a:cubicBezTo>
                  <a:cubicBezTo>
                    <a:pt x="781557" y="160323"/>
                    <a:pt x="783381" y="158499"/>
                    <a:pt x="784597" y="154851"/>
                  </a:cubicBezTo>
                  <a:cubicBezTo>
                    <a:pt x="785813" y="151203"/>
                    <a:pt x="786421" y="146946"/>
                    <a:pt x="786421" y="142083"/>
                  </a:cubicBezTo>
                  <a:lnTo>
                    <a:pt x="779125" y="116546"/>
                  </a:lnTo>
                  <a:cubicBezTo>
                    <a:pt x="774261" y="94658"/>
                    <a:pt x="768181" y="72769"/>
                    <a:pt x="760885" y="50881"/>
                  </a:cubicBezTo>
                  <a:cubicBezTo>
                    <a:pt x="755413" y="21696"/>
                    <a:pt x="751993" y="4824"/>
                    <a:pt x="750625" y="264"/>
                  </a:cubicBezTo>
                  <a:lnTo>
                    <a:pt x="750516" y="0"/>
                  </a:lnTo>
                  <a:close/>
                  <a:moveTo>
                    <a:pt x="764533" y="160323"/>
                  </a:moveTo>
                  <a:cubicBezTo>
                    <a:pt x="764533" y="165187"/>
                    <a:pt x="765141" y="169443"/>
                    <a:pt x="766357" y="173091"/>
                  </a:cubicBezTo>
                  <a:cubicBezTo>
                    <a:pt x="767573" y="176739"/>
                    <a:pt x="768181" y="177347"/>
                    <a:pt x="768181" y="174915"/>
                  </a:cubicBezTo>
                  <a:lnTo>
                    <a:pt x="771829" y="163971"/>
                  </a:lnTo>
                  <a:lnTo>
                    <a:pt x="764533" y="160323"/>
                  </a:lnTo>
                  <a:close/>
                  <a:moveTo>
                    <a:pt x="870327" y="236933"/>
                  </a:moveTo>
                  <a:cubicBezTo>
                    <a:pt x="875191" y="251525"/>
                    <a:pt x="880055" y="258821"/>
                    <a:pt x="884919" y="258821"/>
                  </a:cubicBezTo>
                  <a:lnTo>
                    <a:pt x="873975" y="244229"/>
                  </a:lnTo>
                  <a:lnTo>
                    <a:pt x="870327" y="236933"/>
                  </a:lnTo>
                  <a:close/>
                  <a:moveTo>
                    <a:pt x="556593" y="236933"/>
                  </a:moveTo>
                  <a:cubicBezTo>
                    <a:pt x="555377" y="238148"/>
                    <a:pt x="554160" y="241797"/>
                    <a:pt x="552944" y="247877"/>
                  </a:cubicBezTo>
                  <a:lnTo>
                    <a:pt x="548080" y="256389"/>
                  </a:lnTo>
                  <a:lnTo>
                    <a:pt x="545648" y="258821"/>
                  </a:lnTo>
                  <a:lnTo>
                    <a:pt x="534705" y="277061"/>
                  </a:lnTo>
                  <a:lnTo>
                    <a:pt x="523760" y="288006"/>
                  </a:lnTo>
                  <a:lnTo>
                    <a:pt x="523760" y="295302"/>
                  </a:lnTo>
                  <a:lnTo>
                    <a:pt x="534705" y="277061"/>
                  </a:lnTo>
                  <a:lnTo>
                    <a:pt x="538352" y="273413"/>
                  </a:lnTo>
                  <a:lnTo>
                    <a:pt x="548080" y="256389"/>
                  </a:lnTo>
                  <a:lnTo>
                    <a:pt x="552944" y="251525"/>
                  </a:lnTo>
                  <a:cubicBezTo>
                    <a:pt x="557809" y="249093"/>
                    <a:pt x="560241" y="245445"/>
                    <a:pt x="560241" y="240581"/>
                  </a:cubicBezTo>
                  <a:cubicBezTo>
                    <a:pt x="559025" y="236933"/>
                    <a:pt x="557809" y="235716"/>
                    <a:pt x="556593" y="236933"/>
                  </a:cubicBezTo>
                  <a:close/>
                  <a:moveTo>
                    <a:pt x="1427570" y="756327"/>
                  </a:moveTo>
                  <a:cubicBezTo>
                    <a:pt x="1425746" y="756631"/>
                    <a:pt x="1423618" y="757391"/>
                    <a:pt x="1421186" y="758607"/>
                  </a:cubicBezTo>
                  <a:cubicBezTo>
                    <a:pt x="1416322" y="758607"/>
                    <a:pt x="1415106" y="759823"/>
                    <a:pt x="1417538" y="762255"/>
                  </a:cubicBezTo>
                  <a:lnTo>
                    <a:pt x="1417538" y="769552"/>
                  </a:lnTo>
                  <a:cubicBezTo>
                    <a:pt x="1424834" y="771984"/>
                    <a:pt x="1428482" y="770767"/>
                    <a:pt x="1428482" y="765903"/>
                  </a:cubicBezTo>
                  <a:cubicBezTo>
                    <a:pt x="1435779" y="768335"/>
                    <a:pt x="1440643" y="767119"/>
                    <a:pt x="1443075" y="762255"/>
                  </a:cubicBezTo>
                  <a:cubicBezTo>
                    <a:pt x="1438211" y="759823"/>
                    <a:pt x="1434562" y="757999"/>
                    <a:pt x="1432130" y="756783"/>
                  </a:cubicBezTo>
                  <a:cubicBezTo>
                    <a:pt x="1430914" y="756175"/>
                    <a:pt x="1429394" y="756023"/>
                    <a:pt x="1427570" y="756327"/>
                  </a:cubicBezTo>
                  <a:close/>
                  <a:moveTo>
                    <a:pt x="1450371" y="758607"/>
                  </a:moveTo>
                  <a:lnTo>
                    <a:pt x="1450371" y="762255"/>
                  </a:lnTo>
                  <a:cubicBezTo>
                    <a:pt x="1447939" y="767119"/>
                    <a:pt x="1444291" y="770767"/>
                    <a:pt x="1439427" y="773200"/>
                  </a:cubicBezTo>
                  <a:lnTo>
                    <a:pt x="1428482" y="791440"/>
                  </a:lnTo>
                  <a:cubicBezTo>
                    <a:pt x="1423618" y="789008"/>
                    <a:pt x="1417538" y="789008"/>
                    <a:pt x="1410242" y="791440"/>
                  </a:cubicBezTo>
                  <a:lnTo>
                    <a:pt x="1413890" y="806032"/>
                  </a:lnTo>
                  <a:cubicBezTo>
                    <a:pt x="1416322" y="808464"/>
                    <a:pt x="1419970" y="812112"/>
                    <a:pt x="1424834" y="816977"/>
                  </a:cubicBezTo>
                  <a:cubicBezTo>
                    <a:pt x="1429698" y="821840"/>
                    <a:pt x="1434562" y="823057"/>
                    <a:pt x="1439427" y="820625"/>
                  </a:cubicBezTo>
                  <a:lnTo>
                    <a:pt x="1446723" y="798736"/>
                  </a:lnTo>
                  <a:cubicBezTo>
                    <a:pt x="1451587" y="791440"/>
                    <a:pt x="1450371" y="787792"/>
                    <a:pt x="1443075" y="787792"/>
                  </a:cubicBezTo>
                  <a:lnTo>
                    <a:pt x="1446723" y="769552"/>
                  </a:lnTo>
                  <a:cubicBezTo>
                    <a:pt x="1451587" y="769552"/>
                    <a:pt x="1454019" y="768335"/>
                    <a:pt x="1454019" y="765903"/>
                  </a:cubicBezTo>
                  <a:cubicBezTo>
                    <a:pt x="1454019" y="763471"/>
                    <a:pt x="1452803" y="761039"/>
                    <a:pt x="1450371" y="758607"/>
                  </a:cubicBezTo>
                  <a:close/>
                  <a:moveTo>
                    <a:pt x="1421186" y="889938"/>
                  </a:moveTo>
                  <a:cubicBezTo>
                    <a:pt x="1418754" y="889938"/>
                    <a:pt x="1416322" y="891154"/>
                    <a:pt x="1413890" y="893586"/>
                  </a:cubicBezTo>
                  <a:cubicBezTo>
                    <a:pt x="1411458" y="896018"/>
                    <a:pt x="1410242" y="898450"/>
                    <a:pt x="1410242" y="900882"/>
                  </a:cubicBezTo>
                  <a:lnTo>
                    <a:pt x="1421186" y="897234"/>
                  </a:lnTo>
                  <a:lnTo>
                    <a:pt x="1421186" y="889938"/>
                  </a:lnTo>
                  <a:close/>
                  <a:moveTo>
                    <a:pt x="651443" y="944203"/>
                  </a:moveTo>
                  <a:cubicBezTo>
                    <a:pt x="650227" y="943899"/>
                    <a:pt x="650227" y="944659"/>
                    <a:pt x="651442" y="946483"/>
                  </a:cubicBezTo>
                  <a:cubicBezTo>
                    <a:pt x="653874" y="950131"/>
                    <a:pt x="658739" y="951955"/>
                    <a:pt x="666035" y="951955"/>
                  </a:cubicBezTo>
                  <a:cubicBezTo>
                    <a:pt x="687923" y="968980"/>
                    <a:pt x="730484" y="986612"/>
                    <a:pt x="793717" y="1004852"/>
                  </a:cubicBezTo>
                  <a:cubicBezTo>
                    <a:pt x="856951" y="1023093"/>
                    <a:pt x="920184" y="1035861"/>
                    <a:pt x="983417" y="1043157"/>
                  </a:cubicBezTo>
                  <a:cubicBezTo>
                    <a:pt x="998009" y="1050453"/>
                    <a:pt x="1012602" y="1051669"/>
                    <a:pt x="1027194" y="1046805"/>
                  </a:cubicBezTo>
                  <a:cubicBezTo>
                    <a:pt x="1027194" y="1041941"/>
                    <a:pt x="1029018" y="1039509"/>
                    <a:pt x="1032666" y="1039509"/>
                  </a:cubicBezTo>
                  <a:cubicBezTo>
                    <a:pt x="1036314" y="1039509"/>
                    <a:pt x="1039354" y="1040725"/>
                    <a:pt x="1041786" y="1043157"/>
                  </a:cubicBezTo>
                  <a:cubicBezTo>
                    <a:pt x="1036922" y="1043157"/>
                    <a:pt x="1034490" y="1046805"/>
                    <a:pt x="1034490" y="1054101"/>
                  </a:cubicBezTo>
                  <a:lnTo>
                    <a:pt x="1041786" y="1054101"/>
                  </a:lnTo>
                  <a:lnTo>
                    <a:pt x="1049083" y="1046805"/>
                  </a:lnTo>
                  <a:cubicBezTo>
                    <a:pt x="1051515" y="1041941"/>
                    <a:pt x="1055163" y="1040725"/>
                    <a:pt x="1060027" y="1043157"/>
                  </a:cubicBezTo>
                  <a:cubicBezTo>
                    <a:pt x="1064891" y="1045589"/>
                    <a:pt x="1068539" y="1049237"/>
                    <a:pt x="1070971" y="1054101"/>
                  </a:cubicBezTo>
                  <a:cubicBezTo>
                    <a:pt x="1075835" y="1049237"/>
                    <a:pt x="1079483" y="1046197"/>
                    <a:pt x="1081915" y="1044981"/>
                  </a:cubicBezTo>
                  <a:cubicBezTo>
                    <a:pt x="1084347" y="1043765"/>
                    <a:pt x="1084347" y="1044373"/>
                    <a:pt x="1081915" y="1046805"/>
                  </a:cubicBezTo>
                  <a:cubicBezTo>
                    <a:pt x="1081915" y="1051669"/>
                    <a:pt x="1086171" y="1054101"/>
                    <a:pt x="1094684" y="1054101"/>
                  </a:cubicBezTo>
                  <a:cubicBezTo>
                    <a:pt x="1103196" y="1054101"/>
                    <a:pt x="1109884" y="1054101"/>
                    <a:pt x="1114748" y="1054101"/>
                  </a:cubicBezTo>
                  <a:cubicBezTo>
                    <a:pt x="1124476" y="1056534"/>
                    <a:pt x="1132988" y="1057141"/>
                    <a:pt x="1140285" y="1055925"/>
                  </a:cubicBezTo>
                  <a:cubicBezTo>
                    <a:pt x="1147581" y="1054710"/>
                    <a:pt x="1153661" y="1055317"/>
                    <a:pt x="1158525" y="1057749"/>
                  </a:cubicBezTo>
                  <a:cubicBezTo>
                    <a:pt x="1163389" y="1050453"/>
                    <a:pt x="1168253" y="1049237"/>
                    <a:pt x="1173117" y="1054101"/>
                  </a:cubicBezTo>
                  <a:cubicBezTo>
                    <a:pt x="1182845" y="1056534"/>
                    <a:pt x="1192573" y="1056534"/>
                    <a:pt x="1202302" y="1054101"/>
                  </a:cubicBezTo>
                  <a:lnTo>
                    <a:pt x="1235134" y="1043157"/>
                  </a:lnTo>
                  <a:lnTo>
                    <a:pt x="1246079" y="1046805"/>
                  </a:lnTo>
                  <a:lnTo>
                    <a:pt x="1249727" y="1046805"/>
                  </a:lnTo>
                  <a:cubicBezTo>
                    <a:pt x="1257023" y="1046805"/>
                    <a:pt x="1263711" y="1044373"/>
                    <a:pt x="1269791" y="1039509"/>
                  </a:cubicBezTo>
                  <a:cubicBezTo>
                    <a:pt x="1275871" y="1034645"/>
                    <a:pt x="1280127" y="1032213"/>
                    <a:pt x="1282559" y="1032213"/>
                  </a:cubicBezTo>
                  <a:lnTo>
                    <a:pt x="1289856" y="1024917"/>
                  </a:lnTo>
                  <a:lnTo>
                    <a:pt x="1293504" y="1013972"/>
                  </a:lnTo>
                  <a:cubicBezTo>
                    <a:pt x="1293504" y="1011541"/>
                    <a:pt x="1292288" y="1010324"/>
                    <a:pt x="1289856" y="1010324"/>
                  </a:cubicBezTo>
                  <a:cubicBezTo>
                    <a:pt x="1287423" y="1010324"/>
                    <a:pt x="1286207" y="1011541"/>
                    <a:pt x="1286207" y="1013972"/>
                  </a:cubicBezTo>
                  <a:lnTo>
                    <a:pt x="1271615" y="1010324"/>
                  </a:lnTo>
                  <a:cubicBezTo>
                    <a:pt x="1266751" y="1007893"/>
                    <a:pt x="1261887" y="1009109"/>
                    <a:pt x="1257023" y="1013972"/>
                  </a:cubicBezTo>
                  <a:lnTo>
                    <a:pt x="1249727" y="1010324"/>
                  </a:lnTo>
                  <a:lnTo>
                    <a:pt x="1246079" y="1021269"/>
                  </a:lnTo>
                  <a:lnTo>
                    <a:pt x="1224190" y="1010324"/>
                  </a:lnTo>
                  <a:cubicBezTo>
                    <a:pt x="1219326" y="1017621"/>
                    <a:pt x="1215678" y="1018837"/>
                    <a:pt x="1213246" y="1013972"/>
                  </a:cubicBezTo>
                  <a:cubicBezTo>
                    <a:pt x="1208382" y="1021269"/>
                    <a:pt x="1202302" y="1023701"/>
                    <a:pt x="1195006" y="1021269"/>
                  </a:cubicBezTo>
                  <a:lnTo>
                    <a:pt x="1187709" y="1021269"/>
                  </a:lnTo>
                  <a:cubicBezTo>
                    <a:pt x="1187709" y="1026133"/>
                    <a:pt x="1185277" y="1027349"/>
                    <a:pt x="1180413" y="1024917"/>
                  </a:cubicBezTo>
                  <a:lnTo>
                    <a:pt x="1173117" y="1024917"/>
                  </a:lnTo>
                  <a:cubicBezTo>
                    <a:pt x="1170685" y="1022485"/>
                    <a:pt x="1167037" y="1021877"/>
                    <a:pt x="1162173" y="1023093"/>
                  </a:cubicBezTo>
                  <a:cubicBezTo>
                    <a:pt x="1157309" y="1024309"/>
                    <a:pt x="1153661" y="1024917"/>
                    <a:pt x="1151229" y="1024917"/>
                  </a:cubicBezTo>
                  <a:lnTo>
                    <a:pt x="1136636" y="1021269"/>
                  </a:lnTo>
                  <a:cubicBezTo>
                    <a:pt x="1126908" y="1023701"/>
                    <a:pt x="1117180" y="1023701"/>
                    <a:pt x="1107452" y="1021269"/>
                  </a:cubicBezTo>
                  <a:lnTo>
                    <a:pt x="1089211" y="1024917"/>
                  </a:lnTo>
                  <a:cubicBezTo>
                    <a:pt x="1084347" y="1027349"/>
                    <a:pt x="1081307" y="1029173"/>
                    <a:pt x="1080091" y="1030389"/>
                  </a:cubicBezTo>
                  <a:cubicBezTo>
                    <a:pt x="1078875" y="1031605"/>
                    <a:pt x="1078267" y="1030997"/>
                    <a:pt x="1078267" y="1028565"/>
                  </a:cubicBezTo>
                  <a:cubicBezTo>
                    <a:pt x="1075835" y="1027349"/>
                    <a:pt x="1074315" y="1025525"/>
                    <a:pt x="1073707" y="1023093"/>
                  </a:cubicBezTo>
                  <a:lnTo>
                    <a:pt x="1074297" y="1017191"/>
                  </a:lnTo>
                  <a:lnTo>
                    <a:pt x="1072795" y="1017621"/>
                  </a:lnTo>
                  <a:cubicBezTo>
                    <a:pt x="1069147" y="1017621"/>
                    <a:pt x="1066107" y="1020053"/>
                    <a:pt x="1063675" y="1024917"/>
                  </a:cubicBezTo>
                  <a:cubicBezTo>
                    <a:pt x="1056379" y="1022485"/>
                    <a:pt x="1056379" y="1023701"/>
                    <a:pt x="1063675" y="1028565"/>
                  </a:cubicBezTo>
                  <a:lnTo>
                    <a:pt x="1067323" y="1035861"/>
                  </a:lnTo>
                  <a:lnTo>
                    <a:pt x="1056379" y="1039509"/>
                  </a:lnTo>
                  <a:lnTo>
                    <a:pt x="1030842" y="1032213"/>
                  </a:lnTo>
                  <a:cubicBezTo>
                    <a:pt x="1028410" y="1034645"/>
                    <a:pt x="1024762" y="1035861"/>
                    <a:pt x="1019898" y="1035861"/>
                  </a:cubicBezTo>
                  <a:lnTo>
                    <a:pt x="983417" y="1035861"/>
                  </a:lnTo>
                  <a:cubicBezTo>
                    <a:pt x="985849" y="1033429"/>
                    <a:pt x="982809" y="1029781"/>
                    <a:pt x="974297" y="1024917"/>
                  </a:cubicBezTo>
                  <a:cubicBezTo>
                    <a:pt x="965785" y="1020053"/>
                    <a:pt x="957881" y="1018837"/>
                    <a:pt x="950585" y="1021269"/>
                  </a:cubicBezTo>
                  <a:lnTo>
                    <a:pt x="921400" y="1010324"/>
                  </a:lnTo>
                  <a:cubicBezTo>
                    <a:pt x="901944" y="1005460"/>
                    <a:pt x="890999" y="1005460"/>
                    <a:pt x="888567" y="1010324"/>
                  </a:cubicBezTo>
                  <a:lnTo>
                    <a:pt x="881271" y="1006676"/>
                  </a:lnTo>
                  <a:cubicBezTo>
                    <a:pt x="883703" y="1004244"/>
                    <a:pt x="883703" y="1003028"/>
                    <a:pt x="881271" y="1003028"/>
                  </a:cubicBezTo>
                  <a:cubicBezTo>
                    <a:pt x="878839" y="1003028"/>
                    <a:pt x="876407" y="1004244"/>
                    <a:pt x="873975" y="1006676"/>
                  </a:cubicBezTo>
                  <a:lnTo>
                    <a:pt x="866679" y="1003028"/>
                  </a:lnTo>
                  <a:lnTo>
                    <a:pt x="855735" y="1003028"/>
                  </a:lnTo>
                  <a:lnTo>
                    <a:pt x="848439" y="1003028"/>
                  </a:lnTo>
                  <a:cubicBezTo>
                    <a:pt x="848439" y="1000596"/>
                    <a:pt x="846615" y="998772"/>
                    <a:pt x="842966" y="997556"/>
                  </a:cubicBezTo>
                  <a:cubicBezTo>
                    <a:pt x="839318" y="996340"/>
                    <a:pt x="837494" y="996948"/>
                    <a:pt x="837494" y="999380"/>
                  </a:cubicBezTo>
                  <a:lnTo>
                    <a:pt x="811958" y="992084"/>
                  </a:lnTo>
                  <a:lnTo>
                    <a:pt x="786421" y="984788"/>
                  </a:lnTo>
                  <a:lnTo>
                    <a:pt x="658739" y="948307"/>
                  </a:lnTo>
                  <a:cubicBezTo>
                    <a:pt x="655091" y="945875"/>
                    <a:pt x="652659" y="944507"/>
                    <a:pt x="651443" y="944203"/>
                  </a:cubicBezTo>
                  <a:close/>
                  <a:moveTo>
                    <a:pt x="713460" y="948307"/>
                  </a:moveTo>
                  <a:cubicBezTo>
                    <a:pt x="713460" y="950739"/>
                    <a:pt x="715892" y="953171"/>
                    <a:pt x="720756" y="955603"/>
                  </a:cubicBezTo>
                  <a:cubicBezTo>
                    <a:pt x="725620" y="958035"/>
                    <a:pt x="729268" y="956820"/>
                    <a:pt x="731700" y="951955"/>
                  </a:cubicBezTo>
                  <a:lnTo>
                    <a:pt x="735348" y="955603"/>
                  </a:lnTo>
                  <a:cubicBezTo>
                    <a:pt x="732916" y="960468"/>
                    <a:pt x="734132" y="962899"/>
                    <a:pt x="738996" y="962899"/>
                  </a:cubicBezTo>
                  <a:cubicBezTo>
                    <a:pt x="741428" y="962899"/>
                    <a:pt x="743860" y="961684"/>
                    <a:pt x="746292" y="959251"/>
                  </a:cubicBezTo>
                  <a:cubicBezTo>
                    <a:pt x="748724" y="956820"/>
                    <a:pt x="749941" y="954387"/>
                    <a:pt x="749941" y="951955"/>
                  </a:cubicBezTo>
                  <a:cubicBezTo>
                    <a:pt x="745076" y="951955"/>
                    <a:pt x="741428" y="951347"/>
                    <a:pt x="738996" y="950131"/>
                  </a:cubicBezTo>
                  <a:cubicBezTo>
                    <a:pt x="736564" y="948915"/>
                    <a:pt x="734132" y="948307"/>
                    <a:pt x="731700" y="948307"/>
                  </a:cubicBezTo>
                  <a:cubicBezTo>
                    <a:pt x="726836" y="948307"/>
                    <a:pt x="723188" y="948307"/>
                    <a:pt x="720756" y="948307"/>
                  </a:cubicBezTo>
                  <a:cubicBezTo>
                    <a:pt x="718324" y="948307"/>
                    <a:pt x="715892" y="948307"/>
                    <a:pt x="713460" y="948307"/>
                  </a:cubicBezTo>
                  <a:close/>
                  <a:moveTo>
                    <a:pt x="793717" y="962899"/>
                  </a:moveTo>
                  <a:cubicBezTo>
                    <a:pt x="788853" y="962899"/>
                    <a:pt x="785205" y="965332"/>
                    <a:pt x="782773" y="970196"/>
                  </a:cubicBezTo>
                  <a:lnTo>
                    <a:pt x="797366" y="973844"/>
                  </a:lnTo>
                  <a:cubicBezTo>
                    <a:pt x="799798" y="968980"/>
                    <a:pt x="798581" y="965332"/>
                    <a:pt x="793717" y="962899"/>
                  </a:cubicBezTo>
                  <a:close/>
                  <a:moveTo>
                    <a:pt x="811958" y="970196"/>
                  </a:moveTo>
                  <a:lnTo>
                    <a:pt x="811958" y="977492"/>
                  </a:lnTo>
                  <a:cubicBezTo>
                    <a:pt x="807094" y="975060"/>
                    <a:pt x="804662" y="975060"/>
                    <a:pt x="804662" y="977492"/>
                  </a:cubicBezTo>
                  <a:lnTo>
                    <a:pt x="815606" y="984788"/>
                  </a:lnTo>
                  <a:lnTo>
                    <a:pt x="817443" y="985418"/>
                  </a:lnTo>
                  <a:lnTo>
                    <a:pt x="819254" y="988436"/>
                  </a:lnTo>
                  <a:lnTo>
                    <a:pt x="820555" y="986485"/>
                  </a:lnTo>
                  <a:lnTo>
                    <a:pt x="823586" y="987524"/>
                  </a:lnTo>
                  <a:cubicBezTo>
                    <a:pt x="830426" y="989348"/>
                    <a:pt x="833846" y="988436"/>
                    <a:pt x="833846" y="984788"/>
                  </a:cubicBezTo>
                  <a:cubicBezTo>
                    <a:pt x="833846" y="979924"/>
                    <a:pt x="835062" y="977492"/>
                    <a:pt x="837494" y="977492"/>
                  </a:cubicBezTo>
                  <a:cubicBezTo>
                    <a:pt x="839926" y="977492"/>
                    <a:pt x="841142" y="979924"/>
                    <a:pt x="841142" y="984788"/>
                  </a:cubicBezTo>
                  <a:cubicBezTo>
                    <a:pt x="841142" y="989652"/>
                    <a:pt x="849654" y="994516"/>
                    <a:pt x="866679" y="999380"/>
                  </a:cubicBezTo>
                  <a:lnTo>
                    <a:pt x="873975" y="992084"/>
                  </a:lnTo>
                  <a:cubicBezTo>
                    <a:pt x="871543" y="989652"/>
                    <a:pt x="871543" y="987828"/>
                    <a:pt x="873975" y="986612"/>
                  </a:cubicBezTo>
                  <a:cubicBezTo>
                    <a:pt x="876407" y="985396"/>
                    <a:pt x="878839" y="986004"/>
                    <a:pt x="881271" y="988436"/>
                  </a:cubicBezTo>
                  <a:lnTo>
                    <a:pt x="895863" y="992084"/>
                  </a:lnTo>
                  <a:cubicBezTo>
                    <a:pt x="900727" y="989652"/>
                    <a:pt x="882487" y="984788"/>
                    <a:pt x="841142" y="977492"/>
                  </a:cubicBezTo>
                  <a:lnTo>
                    <a:pt x="811958" y="970196"/>
                  </a:lnTo>
                  <a:close/>
                  <a:moveTo>
                    <a:pt x="916840" y="994820"/>
                  </a:moveTo>
                  <a:cubicBezTo>
                    <a:pt x="915016" y="994212"/>
                    <a:pt x="912888" y="994516"/>
                    <a:pt x="910456" y="995732"/>
                  </a:cubicBezTo>
                  <a:cubicBezTo>
                    <a:pt x="908024" y="998164"/>
                    <a:pt x="908024" y="999988"/>
                    <a:pt x="910456" y="1001204"/>
                  </a:cubicBezTo>
                  <a:cubicBezTo>
                    <a:pt x="912888" y="1002420"/>
                    <a:pt x="916536" y="1003028"/>
                    <a:pt x="921400" y="1003028"/>
                  </a:cubicBezTo>
                  <a:cubicBezTo>
                    <a:pt x="921400" y="1003028"/>
                    <a:pt x="922008" y="1002420"/>
                    <a:pt x="923224" y="1001204"/>
                  </a:cubicBezTo>
                  <a:cubicBezTo>
                    <a:pt x="924440" y="999988"/>
                    <a:pt x="923832" y="999380"/>
                    <a:pt x="921400" y="999380"/>
                  </a:cubicBezTo>
                  <a:cubicBezTo>
                    <a:pt x="920184" y="996948"/>
                    <a:pt x="918664" y="995428"/>
                    <a:pt x="916840" y="994820"/>
                  </a:cubicBezTo>
                  <a:close/>
                  <a:moveTo>
                    <a:pt x="817690" y="126448"/>
                  </a:moveTo>
                  <a:lnTo>
                    <a:pt x="822473" y="135216"/>
                  </a:lnTo>
                  <a:lnTo>
                    <a:pt x="821078" y="130682"/>
                  </a:lnTo>
                  <a:lnTo>
                    <a:pt x="817690" y="1264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6998957A-0467-92BB-0BF8-5491FEAFDCB8}"/>
              </a:ext>
            </a:extLst>
          </p:cNvPr>
          <p:cNvSpPr txBox="1"/>
          <p:nvPr/>
        </p:nvSpPr>
        <p:spPr>
          <a:xfrm>
            <a:off x="4851400" y="5396672"/>
            <a:ext cx="248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rgbClr val="EDEDED"/>
                </a:solidFill>
                <a:sym typeface="+mn-lt"/>
              </a:rPr>
              <a:t>汇报人：</a:t>
            </a:r>
            <a:r>
              <a:rPr lang="en-US" altLang="zh-CN" sz="1600" dirty="0">
                <a:solidFill>
                  <a:srgbClr val="EDEDED"/>
                </a:solidFill>
                <a:sym typeface="+mn-lt"/>
              </a:rPr>
              <a:t>51PPT</a:t>
            </a:r>
            <a:r>
              <a:rPr lang="zh-CN" altLang="en-US" sz="1600" dirty="0">
                <a:solidFill>
                  <a:srgbClr val="EDEDED"/>
                </a:solidFill>
                <a:sym typeface="+mn-lt"/>
              </a:rPr>
              <a:t>模板网</a:t>
            </a:r>
          </a:p>
        </p:txBody>
      </p:sp>
      <p:sp>
        <p:nvSpPr>
          <p:cNvPr id="388" name="文本框 387">
            <a:extLst>
              <a:ext uri="{FF2B5EF4-FFF2-40B4-BE49-F238E27FC236}">
                <a16:creationId xmlns:a16="http://schemas.microsoft.com/office/drawing/2014/main" id="{07D2D2C7-75F4-960A-8235-915DFBCBF9E3}"/>
              </a:ext>
            </a:extLst>
          </p:cNvPr>
          <p:cNvSpPr txBox="1"/>
          <p:nvPr/>
        </p:nvSpPr>
        <p:spPr>
          <a:xfrm>
            <a:off x="3951824" y="2084011"/>
            <a:ext cx="42883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EDEDED"/>
                </a:solidFill>
                <a:effectLst>
                  <a:outerShdw blurRad="38100" dist="76200" dir="2700000" algn="tl">
                    <a:srgbClr val="224642">
                      <a:alpha val="19000"/>
                    </a:srgbClr>
                  </a:outerShdw>
                </a:effectLst>
                <a:latin typeface="阿里妈妈东方大楷" pitchFamily="2" charset="-122"/>
                <a:ea typeface="阿里妈妈东方大楷" pitchFamily="2" charset="-122"/>
              </a:rPr>
              <a:t>谢谢观看</a:t>
            </a:r>
          </a:p>
        </p:txBody>
      </p:sp>
      <p:sp>
        <p:nvSpPr>
          <p:cNvPr id="392" name="文本框 391">
            <a:extLst>
              <a:ext uri="{FF2B5EF4-FFF2-40B4-BE49-F238E27FC236}">
                <a16:creationId xmlns:a16="http://schemas.microsoft.com/office/drawing/2014/main" id="{F9EB4161-6A07-B2BE-3AAD-096986C711C9}"/>
              </a:ext>
            </a:extLst>
          </p:cNvPr>
          <p:cNvSpPr txBox="1"/>
          <p:nvPr/>
        </p:nvSpPr>
        <p:spPr>
          <a:xfrm>
            <a:off x="4692283" y="1336962"/>
            <a:ext cx="28857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67000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8000" dirty="0"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>
                      <a:lumMod val="5000"/>
                      <a:lumOff val="95000"/>
                      <a:alpha val="67000"/>
                    </a:schemeClr>
                  </a:gs>
                  <a:gs pos="76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7738D84-31FD-A703-BCDA-E67244CB0BB4}"/>
              </a:ext>
            </a:extLst>
          </p:cNvPr>
          <p:cNvSpPr/>
          <p:nvPr/>
        </p:nvSpPr>
        <p:spPr>
          <a:xfrm>
            <a:off x="5457059" y="4602490"/>
            <a:ext cx="927100" cy="558800"/>
          </a:xfrm>
          <a:custGeom>
            <a:avLst/>
            <a:gdLst>
              <a:gd name="connsiteX0" fmla="*/ 596900 w 927100"/>
              <a:gd name="connsiteY0" fmla="*/ 0 h 558800"/>
              <a:gd name="connsiteX1" fmla="*/ 654050 w 927100"/>
              <a:gd name="connsiteY1" fmla="*/ 0 h 558800"/>
              <a:gd name="connsiteX2" fmla="*/ 927100 w 927100"/>
              <a:gd name="connsiteY2" fmla="*/ 241300 h 558800"/>
              <a:gd name="connsiteX3" fmla="*/ 469900 w 927100"/>
              <a:gd name="connsiteY3" fmla="*/ 558800 h 558800"/>
              <a:gd name="connsiteX4" fmla="*/ 6350 w 927100"/>
              <a:gd name="connsiteY4" fmla="*/ 419100 h 558800"/>
              <a:gd name="connsiteX5" fmla="*/ 0 w 927100"/>
              <a:gd name="connsiteY5" fmla="*/ 406400 h 558800"/>
              <a:gd name="connsiteX6" fmla="*/ 419100 w 927100"/>
              <a:gd name="connsiteY6" fmla="*/ 495300 h 558800"/>
              <a:gd name="connsiteX7" fmla="*/ 793750 w 927100"/>
              <a:gd name="connsiteY7" fmla="*/ 266700 h 558800"/>
              <a:gd name="connsiteX8" fmla="*/ 673100 w 927100"/>
              <a:gd name="connsiteY8" fmla="*/ 152400 h 558800"/>
              <a:gd name="connsiteX9" fmla="*/ 577850 w 927100"/>
              <a:gd name="connsiteY9" fmla="*/ 222250 h 558800"/>
              <a:gd name="connsiteX10" fmla="*/ 609600 w 927100"/>
              <a:gd name="connsiteY10" fmla="*/ 273050 h 558800"/>
              <a:gd name="connsiteX11" fmla="*/ 635000 w 927100"/>
              <a:gd name="connsiteY11" fmla="*/ 266700 h 558800"/>
              <a:gd name="connsiteX12" fmla="*/ 615950 w 927100"/>
              <a:gd name="connsiteY12" fmla="*/ 234950 h 558800"/>
              <a:gd name="connsiteX13" fmla="*/ 660400 w 927100"/>
              <a:gd name="connsiteY13" fmla="*/ 203200 h 558800"/>
              <a:gd name="connsiteX14" fmla="*/ 711200 w 927100"/>
              <a:gd name="connsiteY14" fmla="*/ 260350 h 558800"/>
              <a:gd name="connsiteX15" fmla="*/ 596900 w 927100"/>
              <a:gd name="connsiteY15" fmla="*/ 361950 h 558800"/>
              <a:gd name="connsiteX16" fmla="*/ 514350 w 927100"/>
              <a:gd name="connsiteY16" fmla="*/ 292100 h 558800"/>
              <a:gd name="connsiteX17" fmla="*/ 476250 w 927100"/>
              <a:gd name="connsiteY17" fmla="*/ 279400 h 558800"/>
              <a:gd name="connsiteX18" fmla="*/ 431800 w 927100"/>
              <a:gd name="connsiteY18" fmla="*/ 209550 h 558800"/>
              <a:gd name="connsiteX19" fmla="*/ 508000 w 927100"/>
              <a:gd name="connsiteY19" fmla="*/ 120650 h 558800"/>
              <a:gd name="connsiteX20" fmla="*/ 495300 w 927100"/>
              <a:gd name="connsiteY20" fmla="*/ 76200 h 558800"/>
              <a:gd name="connsiteX21" fmla="*/ 596900 w 927100"/>
              <a:gd name="connsiteY21" fmla="*/ 0 h 55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27100" h="558800">
                <a:moveTo>
                  <a:pt x="596900" y="0"/>
                </a:moveTo>
                <a:lnTo>
                  <a:pt x="654050" y="0"/>
                </a:lnTo>
                <a:cubicBezTo>
                  <a:pt x="781050" y="0"/>
                  <a:pt x="927100" y="88900"/>
                  <a:pt x="927100" y="241300"/>
                </a:cubicBezTo>
                <a:cubicBezTo>
                  <a:pt x="927100" y="495300"/>
                  <a:pt x="603250" y="558800"/>
                  <a:pt x="469900" y="558800"/>
                </a:cubicBezTo>
                <a:cubicBezTo>
                  <a:pt x="311150" y="558800"/>
                  <a:pt x="165100" y="501650"/>
                  <a:pt x="6350" y="419100"/>
                </a:cubicBezTo>
                <a:cubicBezTo>
                  <a:pt x="0" y="419100"/>
                  <a:pt x="0" y="412750"/>
                  <a:pt x="0" y="406400"/>
                </a:cubicBezTo>
                <a:cubicBezTo>
                  <a:pt x="88900" y="457200"/>
                  <a:pt x="298450" y="495300"/>
                  <a:pt x="419100" y="495300"/>
                </a:cubicBezTo>
                <a:cubicBezTo>
                  <a:pt x="508000" y="495300"/>
                  <a:pt x="793750" y="450850"/>
                  <a:pt x="793750" y="266700"/>
                </a:cubicBezTo>
                <a:cubicBezTo>
                  <a:pt x="793750" y="196850"/>
                  <a:pt x="711200" y="152400"/>
                  <a:pt x="673100" y="152400"/>
                </a:cubicBezTo>
                <a:cubicBezTo>
                  <a:pt x="628650" y="152400"/>
                  <a:pt x="577850" y="190500"/>
                  <a:pt x="577850" y="222250"/>
                </a:cubicBezTo>
                <a:cubicBezTo>
                  <a:pt x="577850" y="241300"/>
                  <a:pt x="590550" y="260350"/>
                  <a:pt x="609600" y="273050"/>
                </a:cubicBezTo>
                <a:lnTo>
                  <a:pt x="635000" y="266700"/>
                </a:lnTo>
                <a:cubicBezTo>
                  <a:pt x="628650" y="260350"/>
                  <a:pt x="615950" y="247650"/>
                  <a:pt x="615950" y="234950"/>
                </a:cubicBezTo>
                <a:cubicBezTo>
                  <a:pt x="615950" y="203200"/>
                  <a:pt x="647700" y="203200"/>
                  <a:pt x="660400" y="203200"/>
                </a:cubicBezTo>
                <a:cubicBezTo>
                  <a:pt x="692150" y="203200"/>
                  <a:pt x="711200" y="234950"/>
                  <a:pt x="711200" y="260350"/>
                </a:cubicBezTo>
                <a:cubicBezTo>
                  <a:pt x="711200" y="323850"/>
                  <a:pt x="641350" y="361950"/>
                  <a:pt x="596900" y="361950"/>
                </a:cubicBezTo>
                <a:cubicBezTo>
                  <a:pt x="546100" y="361950"/>
                  <a:pt x="558800" y="330200"/>
                  <a:pt x="514350" y="292100"/>
                </a:cubicBezTo>
                <a:cubicBezTo>
                  <a:pt x="501650" y="285750"/>
                  <a:pt x="482600" y="292100"/>
                  <a:pt x="476250" y="279400"/>
                </a:cubicBezTo>
                <a:cubicBezTo>
                  <a:pt x="425450" y="241300"/>
                  <a:pt x="431800" y="241300"/>
                  <a:pt x="431800" y="209550"/>
                </a:cubicBezTo>
                <a:cubicBezTo>
                  <a:pt x="431800" y="165100"/>
                  <a:pt x="450850" y="133350"/>
                  <a:pt x="508000" y="120650"/>
                </a:cubicBezTo>
                <a:cubicBezTo>
                  <a:pt x="508000" y="107950"/>
                  <a:pt x="495300" y="95250"/>
                  <a:pt x="495300" y="76200"/>
                </a:cubicBezTo>
                <a:cubicBezTo>
                  <a:pt x="495300" y="63500"/>
                  <a:pt x="584200" y="6350"/>
                  <a:pt x="596900" y="0"/>
                </a:cubicBezTo>
                <a:close/>
              </a:path>
            </a:pathLst>
          </a:custGeom>
          <a:gradFill>
            <a:gsLst>
              <a:gs pos="46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alpha val="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700">
              <a:gradFill flip="none" rotWithShape="1">
                <a:gsLst>
                  <a:gs pos="46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atin typeface="艾迪鹅演示引擎标题体 Normal" panose="02000600000000000000" pitchFamily="2" charset="-122"/>
              <a:ea typeface="艾迪鹅演示引擎标题体 Normal" panose="02000600000000000000" pitchFamily="2" charset="-122"/>
              <a:cs typeface="艾迪鹅演示引擎标题体 Normal" panose="020006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2CABC5F-49F1-4A58-911F-97EEA51AB696}"/>
              </a:ext>
            </a:extLst>
          </p:cNvPr>
          <p:cNvSpPr txBox="1"/>
          <p:nvPr/>
        </p:nvSpPr>
        <p:spPr>
          <a:xfrm>
            <a:off x="3793927" y="3758738"/>
            <a:ext cx="4604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EDEDED"/>
                </a:solidFill>
              </a:rPr>
              <a:t>工作总结  </a:t>
            </a:r>
            <a:r>
              <a:rPr lang="en-US" altLang="zh-CN" b="1" dirty="0">
                <a:solidFill>
                  <a:srgbClr val="EDEDED"/>
                </a:solidFill>
              </a:rPr>
              <a:t>/  </a:t>
            </a:r>
            <a:r>
              <a:rPr lang="zh-CN" altLang="en-US" b="1" dirty="0">
                <a:solidFill>
                  <a:srgbClr val="EDEDED"/>
                </a:solidFill>
              </a:rPr>
              <a:t>工作汇报  </a:t>
            </a:r>
            <a:r>
              <a:rPr lang="en-US" altLang="zh-CN" b="1" dirty="0">
                <a:solidFill>
                  <a:srgbClr val="EDEDED"/>
                </a:solidFill>
              </a:rPr>
              <a:t>/  </a:t>
            </a:r>
            <a:r>
              <a:rPr lang="zh-CN" altLang="en-US" b="1" dirty="0">
                <a:solidFill>
                  <a:srgbClr val="EDEDED"/>
                </a:solidFill>
              </a:rPr>
              <a:t>中国风  </a:t>
            </a:r>
            <a:r>
              <a:rPr lang="en-US" altLang="zh-CN" b="1" dirty="0">
                <a:solidFill>
                  <a:srgbClr val="EDEDED"/>
                </a:solidFill>
              </a:rPr>
              <a:t>/  </a:t>
            </a:r>
            <a:r>
              <a:rPr lang="zh-CN" altLang="en-US" b="1" dirty="0">
                <a:solidFill>
                  <a:srgbClr val="EDEDED"/>
                </a:solidFill>
              </a:rPr>
              <a:t>述职报告</a:t>
            </a:r>
          </a:p>
        </p:txBody>
      </p:sp>
    </p:spTree>
    <p:extLst>
      <p:ext uri="{BB962C8B-B14F-4D97-AF65-F5344CB8AC3E}">
        <p14:creationId xmlns:p14="http://schemas.microsoft.com/office/powerpoint/2010/main" val="95847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34528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E07E4-AFFC-FE9F-131A-9EC67434DC24}"/>
              </a:ext>
            </a:extLst>
          </p:cNvPr>
          <p:cNvGrpSpPr/>
          <p:nvPr/>
        </p:nvGrpSpPr>
        <p:grpSpPr>
          <a:xfrm>
            <a:off x="6096000" y="2695938"/>
            <a:ext cx="5413154" cy="2044423"/>
            <a:chOff x="5864446" y="2755192"/>
            <a:chExt cx="5413154" cy="20444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08DB7DB-201D-185F-8343-D7D070C1256B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55477ED-19DF-721D-2AA7-D2EF4A20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文本框 386">
            <a:extLst>
              <a:ext uri="{FF2B5EF4-FFF2-40B4-BE49-F238E27FC236}">
                <a16:creationId xmlns:a16="http://schemas.microsoft.com/office/drawing/2014/main" id="{391C01AB-01B0-BB84-09EB-BBCB54D39C28}"/>
              </a:ext>
            </a:extLst>
          </p:cNvPr>
          <p:cNvSpPr txBox="1"/>
          <p:nvPr/>
        </p:nvSpPr>
        <p:spPr>
          <a:xfrm>
            <a:off x="7656832" y="2551527"/>
            <a:ext cx="5501489" cy="5071139"/>
          </a:xfrm>
          <a:custGeom>
            <a:avLst/>
            <a:gdLst/>
            <a:ahLst/>
            <a:cxnLst/>
            <a:rect l="l" t="t" r="r" b="b"/>
            <a:pathLst>
              <a:path w="3451079" h="3181121">
                <a:moveTo>
                  <a:pt x="1152791" y="0"/>
                </a:moveTo>
                <a:cubicBezTo>
                  <a:pt x="1157655" y="0"/>
                  <a:pt x="1162519" y="1215"/>
                  <a:pt x="1167384" y="3648"/>
                </a:cubicBezTo>
                <a:cubicBezTo>
                  <a:pt x="1172248" y="6080"/>
                  <a:pt x="1178328" y="7296"/>
                  <a:pt x="1185624" y="7296"/>
                </a:cubicBezTo>
                <a:lnTo>
                  <a:pt x="1189272" y="7296"/>
                </a:lnTo>
                <a:cubicBezTo>
                  <a:pt x="1191704" y="12160"/>
                  <a:pt x="1200216" y="22496"/>
                  <a:pt x="1214809" y="38304"/>
                </a:cubicBezTo>
                <a:cubicBezTo>
                  <a:pt x="1229401" y="54112"/>
                  <a:pt x="1239129" y="70529"/>
                  <a:pt x="1243993" y="87553"/>
                </a:cubicBezTo>
                <a:cubicBezTo>
                  <a:pt x="1243993" y="94850"/>
                  <a:pt x="1245209" y="103362"/>
                  <a:pt x="1247641" y="113090"/>
                </a:cubicBezTo>
                <a:lnTo>
                  <a:pt x="1280474" y="153219"/>
                </a:lnTo>
                <a:lnTo>
                  <a:pt x="1291418" y="167811"/>
                </a:lnTo>
                <a:cubicBezTo>
                  <a:pt x="1323035" y="175107"/>
                  <a:pt x="1348571" y="190915"/>
                  <a:pt x="1368028" y="215236"/>
                </a:cubicBezTo>
                <a:cubicBezTo>
                  <a:pt x="1372892" y="217668"/>
                  <a:pt x="1378364" y="221316"/>
                  <a:pt x="1384444" y="226180"/>
                </a:cubicBezTo>
                <a:cubicBezTo>
                  <a:pt x="1390524" y="231044"/>
                  <a:pt x="1397212" y="237125"/>
                  <a:pt x="1404509" y="244421"/>
                </a:cubicBezTo>
                <a:lnTo>
                  <a:pt x="1408157" y="248069"/>
                </a:lnTo>
                <a:cubicBezTo>
                  <a:pt x="1413021" y="257797"/>
                  <a:pt x="1415453" y="267525"/>
                  <a:pt x="1415453" y="277253"/>
                </a:cubicBezTo>
                <a:lnTo>
                  <a:pt x="1444637" y="346567"/>
                </a:lnTo>
                <a:cubicBezTo>
                  <a:pt x="1468958" y="378183"/>
                  <a:pt x="1478686" y="407368"/>
                  <a:pt x="1473822" y="434121"/>
                </a:cubicBezTo>
                <a:lnTo>
                  <a:pt x="1451933" y="485194"/>
                </a:lnTo>
                <a:cubicBezTo>
                  <a:pt x="1449502" y="497354"/>
                  <a:pt x="1442813" y="510730"/>
                  <a:pt x="1431869" y="525322"/>
                </a:cubicBezTo>
                <a:cubicBezTo>
                  <a:pt x="1420925" y="539915"/>
                  <a:pt x="1413021" y="550859"/>
                  <a:pt x="1408157" y="558155"/>
                </a:cubicBezTo>
                <a:cubicBezTo>
                  <a:pt x="1398428" y="575180"/>
                  <a:pt x="1386268" y="586124"/>
                  <a:pt x="1371676" y="590988"/>
                </a:cubicBezTo>
                <a:lnTo>
                  <a:pt x="1353435" y="594636"/>
                </a:lnTo>
                <a:cubicBezTo>
                  <a:pt x="1338843" y="601932"/>
                  <a:pt x="1318171" y="605580"/>
                  <a:pt x="1291418" y="605580"/>
                </a:cubicBezTo>
                <a:cubicBezTo>
                  <a:pt x="1276826" y="605580"/>
                  <a:pt x="1262233" y="601932"/>
                  <a:pt x="1247641" y="594636"/>
                </a:cubicBezTo>
                <a:cubicBezTo>
                  <a:pt x="1240345" y="592204"/>
                  <a:pt x="1233049" y="590988"/>
                  <a:pt x="1225753" y="590988"/>
                </a:cubicBezTo>
                <a:cubicBezTo>
                  <a:pt x="1218457" y="590988"/>
                  <a:pt x="1208729" y="595852"/>
                  <a:pt x="1196568" y="605580"/>
                </a:cubicBezTo>
                <a:cubicBezTo>
                  <a:pt x="1191704" y="612876"/>
                  <a:pt x="1188056" y="616524"/>
                  <a:pt x="1185624" y="616524"/>
                </a:cubicBezTo>
                <a:cubicBezTo>
                  <a:pt x="1188056" y="609228"/>
                  <a:pt x="1191096" y="603148"/>
                  <a:pt x="1194744" y="598284"/>
                </a:cubicBezTo>
                <a:cubicBezTo>
                  <a:pt x="1198392" y="593420"/>
                  <a:pt x="1201432" y="589772"/>
                  <a:pt x="1203865" y="587340"/>
                </a:cubicBezTo>
                <a:cubicBezTo>
                  <a:pt x="1199000" y="584908"/>
                  <a:pt x="1195352" y="585516"/>
                  <a:pt x="1192920" y="589164"/>
                </a:cubicBezTo>
                <a:cubicBezTo>
                  <a:pt x="1190488" y="592812"/>
                  <a:pt x="1188056" y="594636"/>
                  <a:pt x="1185624" y="594636"/>
                </a:cubicBezTo>
                <a:cubicBezTo>
                  <a:pt x="1163735" y="611660"/>
                  <a:pt x="1149143" y="623820"/>
                  <a:pt x="1141847" y="631117"/>
                </a:cubicBezTo>
                <a:cubicBezTo>
                  <a:pt x="1122391" y="643277"/>
                  <a:pt x="1102934" y="659085"/>
                  <a:pt x="1083478" y="678542"/>
                </a:cubicBezTo>
                <a:cubicBezTo>
                  <a:pt x="1064022" y="697998"/>
                  <a:pt x="1049429" y="712590"/>
                  <a:pt x="1039701" y="722318"/>
                </a:cubicBezTo>
                <a:cubicBezTo>
                  <a:pt x="1037269" y="724750"/>
                  <a:pt x="1034837" y="727182"/>
                  <a:pt x="1032405" y="729615"/>
                </a:cubicBezTo>
                <a:cubicBezTo>
                  <a:pt x="1029973" y="732047"/>
                  <a:pt x="1027541" y="732047"/>
                  <a:pt x="1025109" y="729615"/>
                </a:cubicBezTo>
                <a:lnTo>
                  <a:pt x="1006868" y="740559"/>
                </a:lnTo>
                <a:cubicBezTo>
                  <a:pt x="999572" y="745423"/>
                  <a:pt x="989844" y="755151"/>
                  <a:pt x="977684" y="769743"/>
                </a:cubicBezTo>
                <a:cubicBezTo>
                  <a:pt x="972820" y="769743"/>
                  <a:pt x="970387" y="772176"/>
                  <a:pt x="970387" y="777040"/>
                </a:cubicBezTo>
                <a:cubicBezTo>
                  <a:pt x="967956" y="777040"/>
                  <a:pt x="966132" y="777648"/>
                  <a:pt x="964915" y="778864"/>
                </a:cubicBezTo>
                <a:cubicBezTo>
                  <a:pt x="963699" y="780080"/>
                  <a:pt x="963091" y="780688"/>
                  <a:pt x="963091" y="780688"/>
                </a:cubicBezTo>
                <a:cubicBezTo>
                  <a:pt x="955795" y="780688"/>
                  <a:pt x="949715" y="784336"/>
                  <a:pt x="944851" y="791632"/>
                </a:cubicBezTo>
                <a:cubicBezTo>
                  <a:pt x="939987" y="798928"/>
                  <a:pt x="935123" y="805008"/>
                  <a:pt x="930259" y="809872"/>
                </a:cubicBezTo>
                <a:cubicBezTo>
                  <a:pt x="925395" y="812304"/>
                  <a:pt x="919315" y="817168"/>
                  <a:pt x="912019" y="824464"/>
                </a:cubicBezTo>
                <a:cubicBezTo>
                  <a:pt x="904722" y="831761"/>
                  <a:pt x="897426" y="837841"/>
                  <a:pt x="890130" y="842705"/>
                </a:cubicBezTo>
                <a:cubicBezTo>
                  <a:pt x="902290" y="835409"/>
                  <a:pt x="910802" y="825681"/>
                  <a:pt x="915667" y="813520"/>
                </a:cubicBezTo>
                <a:lnTo>
                  <a:pt x="930259" y="798928"/>
                </a:lnTo>
                <a:lnTo>
                  <a:pt x="988628" y="729615"/>
                </a:lnTo>
                <a:cubicBezTo>
                  <a:pt x="993492" y="727182"/>
                  <a:pt x="995924" y="721102"/>
                  <a:pt x="995924" y="711374"/>
                </a:cubicBezTo>
                <a:cubicBezTo>
                  <a:pt x="988628" y="718670"/>
                  <a:pt x="984980" y="724750"/>
                  <a:pt x="984980" y="729615"/>
                </a:cubicBezTo>
                <a:lnTo>
                  <a:pt x="937555" y="780688"/>
                </a:lnTo>
                <a:cubicBezTo>
                  <a:pt x="935123" y="783120"/>
                  <a:pt x="927827" y="794064"/>
                  <a:pt x="915667" y="813520"/>
                </a:cubicBezTo>
                <a:cubicBezTo>
                  <a:pt x="913234" y="815952"/>
                  <a:pt x="910194" y="818384"/>
                  <a:pt x="906546" y="820816"/>
                </a:cubicBezTo>
                <a:cubicBezTo>
                  <a:pt x="902898" y="823249"/>
                  <a:pt x="898642" y="826897"/>
                  <a:pt x="893778" y="831761"/>
                </a:cubicBezTo>
                <a:cubicBezTo>
                  <a:pt x="876754" y="851217"/>
                  <a:pt x="864594" y="863377"/>
                  <a:pt x="857297" y="868241"/>
                </a:cubicBezTo>
                <a:cubicBezTo>
                  <a:pt x="857297" y="873106"/>
                  <a:pt x="854865" y="877362"/>
                  <a:pt x="850001" y="881010"/>
                </a:cubicBezTo>
                <a:cubicBezTo>
                  <a:pt x="845137" y="884658"/>
                  <a:pt x="841489" y="886482"/>
                  <a:pt x="839057" y="886482"/>
                </a:cubicBezTo>
                <a:cubicBezTo>
                  <a:pt x="839057" y="893778"/>
                  <a:pt x="836625" y="899250"/>
                  <a:pt x="831761" y="902898"/>
                </a:cubicBezTo>
                <a:cubicBezTo>
                  <a:pt x="826897" y="906546"/>
                  <a:pt x="818385" y="909586"/>
                  <a:pt x="806224" y="912018"/>
                </a:cubicBezTo>
                <a:cubicBezTo>
                  <a:pt x="823249" y="899858"/>
                  <a:pt x="835409" y="885266"/>
                  <a:pt x="842705" y="868241"/>
                </a:cubicBezTo>
                <a:lnTo>
                  <a:pt x="864594" y="850001"/>
                </a:lnTo>
                <a:lnTo>
                  <a:pt x="868242" y="842705"/>
                </a:lnTo>
                <a:cubicBezTo>
                  <a:pt x="873106" y="837841"/>
                  <a:pt x="878578" y="831761"/>
                  <a:pt x="884658" y="824464"/>
                </a:cubicBezTo>
                <a:cubicBezTo>
                  <a:pt x="890738" y="817168"/>
                  <a:pt x="898642" y="811088"/>
                  <a:pt x="908370" y="806224"/>
                </a:cubicBezTo>
                <a:lnTo>
                  <a:pt x="912019" y="798928"/>
                </a:lnTo>
                <a:cubicBezTo>
                  <a:pt x="919315" y="791632"/>
                  <a:pt x="920531" y="785552"/>
                  <a:pt x="915667" y="780688"/>
                </a:cubicBezTo>
                <a:lnTo>
                  <a:pt x="937555" y="769743"/>
                </a:lnTo>
                <a:cubicBezTo>
                  <a:pt x="942419" y="767311"/>
                  <a:pt x="945459" y="763663"/>
                  <a:pt x="946675" y="758799"/>
                </a:cubicBezTo>
                <a:cubicBezTo>
                  <a:pt x="947891" y="753935"/>
                  <a:pt x="948499" y="749071"/>
                  <a:pt x="948499" y="744207"/>
                </a:cubicBezTo>
                <a:cubicBezTo>
                  <a:pt x="953363" y="744207"/>
                  <a:pt x="957011" y="742383"/>
                  <a:pt x="959443" y="738735"/>
                </a:cubicBezTo>
                <a:cubicBezTo>
                  <a:pt x="961875" y="735087"/>
                  <a:pt x="963091" y="729615"/>
                  <a:pt x="963091" y="722318"/>
                </a:cubicBezTo>
                <a:cubicBezTo>
                  <a:pt x="960659" y="727182"/>
                  <a:pt x="957011" y="732047"/>
                  <a:pt x="952147" y="736911"/>
                </a:cubicBezTo>
                <a:lnTo>
                  <a:pt x="948499" y="744207"/>
                </a:lnTo>
                <a:cubicBezTo>
                  <a:pt x="946067" y="749071"/>
                  <a:pt x="942419" y="753327"/>
                  <a:pt x="937555" y="756975"/>
                </a:cubicBezTo>
                <a:cubicBezTo>
                  <a:pt x="932691" y="760623"/>
                  <a:pt x="927827" y="764879"/>
                  <a:pt x="922963" y="769743"/>
                </a:cubicBezTo>
                <a:cubicBezTo>
                  <a:pt x="922963" y="769743"/>
                  <a:pt x="920531" y="773391"/>
                  <a:pt x="915667" y="780688"/>
                </a:cubicBezTo>
                <a:cubicBezTo>
                  <a:pt x="893778" y="792848"/>
                  <a:pt x="877970" y="809872"/>
                  <a:pt x="868242" y="831761"/>
                </a:cubicBezTo>
                <a:cubicBezTo>
                  <a:pt x="851217" y="846353"/>
                  <a:pt x="836625" y="862161"/>
                  <a:pt x="824465" y="879186"/>
                </a:cubicBezTo>
                <a:lnTo>
                  <a:pt x="820817" y="886482"/>
                </a:lnTo>
                <a:cubicBezTo>
                  <a:pt x="815952" y="896210"/>
                  <a:pt x="807440" y="901074"/>
                  <a:pt x="795280" y="901074"/>
                </a:cubicBezTo>
                <a:lnTo>
                  <a:pt x="795280" y="908370"/>
                </a:lnTo>
                <a:lnTo>
                  <a:pt x="784336" y="908370"/>
                </a:lnTo>
                <a:lnTo>
                  <a:pt x="820817" y="860945"/>
                </a:lnTo>
                <a:cubicBezTo>
                  <a:pt x="825681" y="853649"/>
                  <a:pt x="830545" y="845745"/>
                  <a:pt x="835409" y="837233"/>
                </a:cubicBezTo>
                <a:cubicBezTo>
                  <a:pt x="840273" y="828721"/>
                  <a:pt x="847569" y="819601"/>
                  <a:pt x="857297" y="809872"/>
                </a:cubicBezTo>
                <a:lnTo>
                  <a:pt x="850001" y="809872"/>
                </a:lnTo>
                <a:cubicBezTo>
                  <a:pt x="845137" y="809872"/>
                  <a:pt x="842705" y="809872"/>
                  <a:pt x="842705" y="809872"/>
                </a:cubicBezTo>
                <a:cubicBezTo>
                  <a:pt x="842705" y="817168"/>
                  <a:pt x="837841" y="823249"/>
                  <a:pt x="828113" y="828113"/>
                </a:cubicBezTo>
                <a:cubicBezTo>
                  <a:pt x="818385" y="830545"/>
                  <a:pt x="808656" y="836625"/>
                  <a:pt x="798928" y="846353"/>
                </a:cubicBezTo>
                <a:lnTo>
                  <a:pt x="791632" y="860945"/>
                </a:lnTo>
                <a:cubicBezTo>
                  <a:pt x="794064" y="858513"/>
                  <a:pt x="797712" y="857297"/>
                  <a:pt x="802576" y="857297"/>
                </a:cubicBezTo>
                <a:cubicBezTo>
                  <a:pt x="800144" y="859729"/>
                  <a:pt x="797712" y="863985"/>
                  <a:pt x="795280" y="870065"/>
                </a:cubicBezTo>
                <a:cubicBezTo>
                  <a:pt x="792848" y="876146"/>
                  <a:pt x="790416" y="881618"/>
                  <a:pt x="787984" y="886482"/>
                </a:cubicBezTo>
                <a:cubicBezTo>
                  <a:pt x="787984" y="886482"/>
                  <a:pt x="785552" y="887698"/>
                  <a:pt x="780688" y="890130"/>
                </a:cubicBezTo>
                <a:cubicBezTo>
                  <a:pt x="766096" y="902290"/>
                  <a:pt x="757583" y="910802"/>
                  <a:pt x="755151" y="915666"/>
                </a:cubicBezTo>
                <a:cubicBezTo>
                  <a:pt x="750287" y="920531"/>
                  <a:pt x="746639" y="922963"/>
                  <a:pt x="744207" y="922963"/>
                </a:cubicBezTo>
                <a:cubicBezTo>
                  <a:pt x="734479" y="927827"/>
                  <a:pt x="725967" y="934515"/>
                  <a:pt x="718671" y="943027"/>
                </a:cubicBezTo>
                <a:cubicBezTo>
                  <a:pt x="711374" y="951539"/>
                  <a:pt x="706510" y="958227"/>
                  <a:pt x="704078" y="963091"/>
                </a:cubicBezTo>
                <a:lnTo>
                  <a:pt x="704078" y="970387"/>
                </a:lnTo>
                <a:lnTo>
                  <a:pt x="711374" y="970387"/>
                </a:lnTo>
                <a:lnTo>
                  <a:pt x="693134" y="992276"/>
                </a:lnTo>
                <a:cubicBezTo>
                  <a:pt x="693134" y="994708"/>
                  <a:pt x="691310" y="995924"/>
                  <a:pt x="687662" y="995924"/>
                </a:cubicBezTo>
                <a:cubicBezTo>
                  <a:pt x="684014" y="995924"/>
                  <a:pt x="682190" y="995924"/>
                  <a:pt x="682190" y="995924"/>
                </a:cubicBezTo>
                <a:cubicBezTo>
                  <a:pt x="674894" y="1000788"/>
                  <a:pt x="671246" y="1003220"/>
                  <a:pt x="671246" y="1003220"/>
                </a:cubicBezTo>
                <a:lnTo>
                  <a:pt x="663950" y="1006868"/>
                </a:lnTo>
                <a:lnTo>
                  <a:pt x="674894" y="1021461"/>
                </a:lnTo>
                <a:lnTo>
                  <a:pt x="638413" y="1046997"/>
                </a:lnTo>
                <a:cubicBezTo>
                  <a:pt x="631117" y="1046997"/>
                  <a:pt x="627469" y="1048213"/>
                  <a:pt x="627469" y="1050645"/>
                </a:cubicBezTo>
                <a:lnTo>
                  <a:pt x="627469" y="1054293"/>
                </a:lnTo>
                <a:cubicBezTo>
                  <a:pt x="617741" y="1059157"/>
                  <a:pt x="611660" y="1066453"/>
                  <a:pt x="609228" y="1076182"/>
                </a:cubicBezTo>
                <a:cubicBezTo>
                  <a:pt x="604364" y="1076182"/>
                  <a:pt x="601932" y="1081046"/>
                  <a:pt x="601932" y="1090774"/>
                </a:cubicBezTo>
                <a:cubicBezTo>
                  <a:pt x="601932" y="1085910"/>
                  <a:pt x="604364" y="1083478"/>
                  <a:pt x="609228" y="1083478"/>
                </a:cubicBezTo>
                <a:lnTo>
                  <a:pt x="609228" y="1090774"/>
                </a:lnTo>
                <a:cubicBezTo>
                  <a:pt x="616524" y="1088342"/>
                  <a:pt x="622605" y="1082870"/>
                  <a:pt x="627469" y="1074358"/>
                </a:cubicBezTo>
                <a:cubicBezTo>
                  <a:pt x="632333" y="1065845"/>
                  <a:pt x="635981" y="1059157"/>
                  <a:pt x="638413" y="1054293"/>
                </a:cubicBezTo>
                <a:cubicBezTo>
                  <a:pt x="638413" y="1064021"/>
                  <a:pt x="639629" y="1070102"/>
                  <a:pt x="642061" y="1072534"/>
                </a:cubicBezTo>
                <a:lnTo>
                  <a:pt x="638413" y="1076182"/>
                </a:lnTo>
                <a:cubicBezTo>
                  <a:pt x="628685" y="1088342"/>
                  <a:pt x="623821" y="1098070"/>
                  <a:pt x="623821" y="1105366"/>
                </a:cubicBezTo>
                <a:cubicBezTo>
                  <a:pt x="623821" y="1107798"/>
                  <a:pt x="621997" y="1109622"/>
                  <a:pt x="618349" y="1110838"/>
                </a:cubicBezTo>
                <a:cubicBezTo>
                  <a:pt x="614700" y="1112054"/>
                  <a:pt x="611660" y="1112662"/>
                  <a:pt x="609228" y="1112662"/>
                </a:cubicBezTo>
                <a:cubicBezTo>
                  <a:pt x="601932" y="1116310"/>
                  <a:pt x="598740" y="1123379"/>
                  <a:pt x="599652" y="1133867"/>
                </a:cubicBezTo>
                <a:lnTo>
                  <a:pt x="601373" y="1142645"/>
                </a:lnTo>
                <a:lnTo>
                  <a:pt x="601932" y="1141847"/>
                </a:lnTo>
                <a:lnTo>
                  <a:pt x="638413" y="1090774"/>
                </a:lnTo>
                <a:cubicBezTo>
                  <a:pt x="640845" y="1085910"/>
                  <a:pt x="646317" y="1080438"/>
                  <a:pt x="654829" y="1074358"/>
                </a:cubicBezTo>
                <a:cubicBezTo>
                  <a:pt x="663341" y="1068278"/>
                  <a:pt x="670030" y="1064021"/>
                  <a:pt x="674894" y="1061589"/>
                </a:cubicBezTo>
                <a:cubicBezTo>
                  <a:pt x="674894" y="1066453"/>
                  <a:pt x="673678" y="1070102"/>
                  <a:pt x="671246" y="1072534"/>
                </a:cubicBezTo>
                <a:lnTo>
                  <a:pt x="671246" y="1076182"/>
                </a:lnTo>
                <a:cubicBezTo>
                  <a:pt x="656653" y="1083478"/>
                  <a:pt x="646925" y="1093206"/>
                  <a:pt x="642061" y="1105366"/>
                </a:cubicBezTo>
                <a:cubicBezTo>
                  <a:pt x="639629" y="1107798"/>
                  <a:pt x="636589" y="1112662"/>
                  <a:pt x="632941" y="1119959"/>
                </a:cubicBezTo>
                <a:cubicBezTo>
                  <a:pt x="629293" y="1127255"/>
                  <a:pt x="623821" y="1134551"/>
                  <a:pt x="616524" y="1141847"/>
                </a:cubicBezTo>
                <a:cubicBezTo>
                  <a:pt x="616524" y="1141847"/>
                  <a:pt x="614092" y="1143671"/>
                  <a:pt x="609228" y="1147319"/>
                </a:cubicBezTo>
                <a:cubicBezTo>
                  <a:pt x="604364" y="1150967"/>
                  <a:pt x="604364" y="1154007"/>
                  <a:pt x="609228" y="1156439"/>
                </a:cubicBezTo>
                <a:cubicBezTo>
                  <a:pt x="606796" y="1156439"/>
                  <a:pt x="604972" y="1157047"/>
                  <a:pt x="603756" y="1158263"/>
                </a:cubicBezTo>
                <a:cubicBezTo>
                  <a:pt x="602540" y="1159479"/>
                  <a:pt x="601932" y="1161303"/>
                  <a:pt x="601932" y="1163735"/>
                </a:cubicBezTo>
                <a:lnTo>
                  <a:pt x="594636" y="1181976"/>
                </a:lnTo>
                <a:lnTo>
                  <a:pt x="594636" y="1189272"/>
                </a:lnTo>
                <a:cubicBezTo>
                  <a:pt x="601932" y="1181976"/>
                  <a:pt x="613484" y="1166775"/>
                  <a:pt x="629293" y="1143671"/>
                </a:cubicBezTo>
                <a:cubicBezTo>
                  <a:pt x="645101" y="1120567"/>
                  <a:pt x="659085" y="1105366"/>
                  <a:pt x="671246" y="1098070"/>
                </a:cubicBezTo>
                <a:cubicBezTo>
                  <a:pt x="668814" y="1100502"/>
                  <a:pt x="668206" y="1102934"/>
                  <a:pt x="669422" y="1105366"/>
                </a:cubicBezTo>
                <a:cubicBezTo>
                  <a:pt x="670638" y="1107798"/>
                  <a:pt x="670030" y="1110230"/>
                  <a:pt x="667598" y="1112662"/>
                </a:cubicBezTo>
                <a:cubicBezTo>
                  <a:pt x="660301" y="1119959"/>
                  <a:pt x="653613" y="1129687"/>
                  <a:pt x="647533" y="1141847"/>
                </a:cubicBezTo>
                <a:cubicBezTo>
                  <a:pt x="641453" y="1154007"/>
                  <a:pt x="634765" y="1163735"/>
                  <a:pt x="627469" y="1171032"/>
                </a:cubicBezTo>
                <a:cubicBezTo>
                  <a:pt x="627469" y="1175896"/>
                  <a:pt x="625645" y="1179544"/>
                  <a:pt x="621997" y="1181976"/>
                </a:cubicBezTo>
                <a:cubicBezTo>
                  <a:pt x="618349" y="1184408"/>
                  <a:pt x="615309" y="1188056"/>
                  <a:pt x="612876" y="1192920"/>
                </a:cubicBezTo>
                <a:lnTo>
                  <a:pt x="642061" y="1203864"/>
                </a:lnTo>
                <a:cubicBezTo>
                  <a:pt x="642061" y="1199000"/>
                  <a:pt x="645709" y="1195352"/>
                  <a:pt x="653005" y="1192920"/>
                </a:cubicBezTo>
                <a:lnTo>
                  <a:pt x="653005" y="1207512"/>
                </a:lnTo>
                <a:lnTo>
                  <a:pt x="682190" y="1218456"/>
                </a:lnTo>
                <a:cubicBezTo>
                  <a:pt x="689486" y="1218456"/>
                  <a:pt x="694350" y="1216025"/>
                  <a:pt x="696782" y="1211160"/>
                </a:cubicBezTo>
                <a:lnTo>
                  <a:pt x="718671" y="1181976"/>
                </a:lnTo>
                <a:lnTo>
                  <a:pt x="773392" y="1050645"/>
                </a:lnTo>
                <a:cubicBezTo>
                  <a:pt x="773392" y="1048213"/>
                  <a:pt x="774608" y="1046389"/>
                  <a:pt x="777040" y="1045173"/>
                </a:cubicBezTo>
                <a:cubicBezTo>
                  <a:pt x="779472" y="1043957"/>
                  <a:pt x="781904" y="1042133"/>
                  <a:pt x="784336" y="1039701"/>
                </a:cubicBezTo>
                <a:lnTo>
                  <a:pt x="784336" y="1043349"/>
                </a:lnTo>
                <a:lnTo>
                  <a:pt x="766096" y="1072534"/>
                </a:lnTo>
                <a:cubicBezTo>
                  <a:pt x="763664" y="1087126"/>
                  <a:pt x="761840" y="1102934"/>
                  <a:pt x="760623" y="1119959"/>
                </a:cubicBezTo>
                <a:cubicBezTo>
                  <a:pt x="759407" y="1136983"/>
                  <a:pt x="758799" y="1150359"/>
                  <a:pt x="758799" y="1160087"/>
                </a:cubicBezTo>
                <a:cubicBezTo>
                  <a:pt x="756367" y="1174680"/>
                  <a:pt x="755151" y="1190488"/>
                  <a:pt x="755151" y="1207512"/>
                </a:cubicBezTo>
                <a:cubicBezTo>
                  <a:pt x="755151" y="1214808"/>
                  <a:pt x="757583" y="1220889"/>
                  <a:pt x="762447" y="1225753"/>
                </a:cubicBezTo>
                <a:cubicBezTo>
                  <a:pt x="767312" y="1216025"/>
                  <a:pt x="770960" y="1209944"/>
                  <a:pt x="773392" y="1207512"/>
                </a:cubicBezTo>
                <a:lnTo>
                  <a:pt x="773392" y="1225753"/>
                </a:lnTo>
                <a:lnTo>
                  <a:pt x="777040" y="1229401"/>
                </a:lnTo>
                <a:cubicBezTo>
                  <a:pt x="777040" y="1226969"/>
                  <a:pt x="778256" y="1225145"/>
                  <a:pt x="780688" y="1223929"/>
                </a:cubicBezTo>
                <a:cubicBezTo>
                  <a:pt x="783120" y="1222713"/>
                  <a:pt x="784336" y="1220889"/>
                  <a:pt x="784336" y="1218456"/>
                </a:cubicBezTo>
                <a:lnTo>
                  <a:pt x="824465" y="1130903"/>
                </a:lnTo>
                <a:cubicBezTo>
                  <a:pt x="826897" y="1109014"/>
                  <a:pt x="832977" y="1084694"/>
                  <a:pt x="842705" y="1057941"/>
                </a:cubicBezTo>
                <a:lnTo>
                  <a:pt x="864594" y="1006868"/>
                </a:lnTo>
                <a:lnTo>
                  <a:pt x="864594" y="995924"/>
                </a:lnTo>
                <a:cubicBezTo>
                  <a:pt x="857297" y="995924"/>
                  <a:pt x="853041" y="994100"/>
                  <a:pt x="851825" y="990452"/>
                </a:cubicBezTo>
                <a:cubicBezTo>
                  <a:pt x="850609" y="986804"/>
                  <a:pt x="848785" y="984980"/>
                  <a:pt x="846353" y="984980"/>
                </a:cubicBezTo>
                <a:cubicBezTo>
                  <a:pt x="848785" y="982548"/>
                  <a:pt x="847569" y="978900"/>
                  <a:pt x="842705" y="974036"/>
                </a:cubicBezTo>
                <a:cubicBezTo>
                  <a:pt x="840273" y="974036"/>
                  <a:pt x="836625" y="972819"/>
                  <a:pt x="831761" y="970387"/>
                </a:cubicBezTo>
                <a:lnTo>
                  <a:pt x="812699" y="984684"/>
                </a:lnTo>
                <a:lnTo>
                  <a:pt x="828113" y="966739"/>
                </a:lnTo>
                <a:lnTo>
                  <a:pt x="813521" y="944851"/>
                </a:lnTo>
                <a:lnTo>
                  <a:pt x="835409" y="941203"/>
                </a:lnTo>
                <a:cubicBezTo>
                  <a:pt x="840273" y="936339"/>
                  <a:pt x="842705" y="933907"/>
                  <a:pt x="842705" y="933907"/>
                </a:cubicBezTo>
                <a:cubicBezTo>
                  <a:pt x="857297" y="914450"/>
                  <a:pt x="864594" y="904722"/>
                  <a:pt x="864594" y="904722"/>
                </a:cubicBezTo>
                <a:cubicBezTo>
                  <a:pt x="864594" y="899858"/>
                  <a:pt x="867026" y="894994"/>
                  <a:pt x="871890" y="890130"/>
                </a:cubicBezTo>
                <a:cubicBezTo>
                  <a:pt x="879186" y="877970"/>
                  <a:pt x="891346" y="868241"/>
                  <a:pt x="908370" y="860945"/>
                </a:cubicBezTo>
                <a:lnTo>
                  <a:pt x="912019" y="857297"/>
                </a:lnTo>
                <a:cubicBezTo>
                  <a:pt x="924179" y="842705"/>
                  <a:pt x="935731" y="829329"/>
                  <a:pt x="946675" y="817168"/>
                </a:cubicBezTo>
                <a:cubicBezTo>
                  <a:pt x="957619" y="805008"/>
                  <a:pt x="970387" y="791632"/>
                  <a:pt x="984980" y="777040"/>
                </a:cubicBezTo>
                <a:cubicBezTo>
                  <a:pt x="984980" y="772176"/>
                  <a:pt x="987412" y="769743"/>
                  <a:pt x="992276" y="769743"/>
                </a:cubicBezTo>
                <a:cubicBezTo>
                  <a:pt x="989844" y="774607"/>
                  <a:pt x="984980" y="780688"/>
                  <a:pt x="977684" y="787984"/>
                </a:cubicBezTo>
                <a:cubicBezTo>
                  <a:pt x="970387" y="795280"/>
                  <a:pt x="964307" y="802576"/>
                  <a:pt x="959443" y="809872"/>
                </a:cubicBezTo>
                <a:cubicBezTo>
                  <a:pt x="954579" y="812304"/>
                  <a:pt x="950323" y="817168"/>
                  <a:pt x="946675" y="824464"/>
                </a:cubicBezTo>
                <a:cubicBezTo>
                  <a:pt x="943027" y="831761"/>
                  <a:pt x="937555" y="837841"/>
                  <a:pt x="930259" y="842705"/>
                </a:cubicBezTo>
                <a:cubicBezTo>
                  <a:pt x="935123" y="840273"/>
                  <a:pt x="941203" y="839057"/>
                  <a:pt x="948499" y="839057"/>
                </a:cubicBezTo>
                <a:cubicBezTo>
                  <a:pt x="955795" y="836625"/>
                  <a:pt x="963699" y="832369"/>
                  <a:pt x="972212" y="826289"/>
                </a:cubicBezTo>
                <a:cubicBezTo>
                  <a:pt x="980724" y="820208"/>
                  <a:pt x="989844" y="814736"/>
                  <a:pt x="999572" y="809872"/>
                </a:cubicBezTo>
                <a:lnTo>
                  <a:pt x="1006868" y="809872"/>
                </a:lnTo>
                <a:cubicBezTo>
                  <a:pt x="1014165" y="809872"/>
                  <a:pt x="1019637" y="810480"/>
                  <a:pt x="1023285" y="811696"/>
                </a:cubicBezTo>
                <a:cubicBezTo>
                  <a:pt x="1026933" y="812912"/>
                  <a:pt x="1032405" y="812304"/>
                  <a:pt x="1039701" y="809872"/>
                </a:cubicBezTo>
                <a:cubicBezTo>
                  <a:pt x="1042133" y="809872"/>
                  <a:pt x="1044565" y="809872"/>
                  <a:pt x="1046997" y="809872"/>
                </a:cubicBezTo>
                <a:cubicBezTo>
                  <a:pt x="1049429" y="809872"/>
                  <a:pt x="1051861" y="809872"/>
                  <a:pt x="1054293" y="809872"/>
                </a:cubicBezTo>
                <a:lnTo>
                  <a:pt x="1087126" y="820816"/>
                </a:lnTo>
                <a:lnTo>
                  <a:pt x="1094422" y="824464"/>
                </a:lnTo>
                <a:cubicBezTo>
                  <a:pt x="1101718" y="831761"/>
                  <a:pt x="1112663" y="837841"/>
                  <a:pt x="1127255" y="842705"/>
                </a:cubicBezTo>
                <a:cubicBezTo>
                  <a:pt x="1129687" y="845137"/>
                  <a:pt x="1133335" y="848177"/>
                  <a:pt x="1138199" y="851825"/>
                </a:cubicBezTo>
                <a:cubicBezTo>
                  <a:pt x="1143063" y="855473"/>
                  <a:pt x="1145495" y="858513"/>
                  <a:pt x="1145495" y="860945"/>
                </a:cubicBezTo>
                <a:cubicBezTo>
                  <a:pt x="1147927" y="863377"/>
                  <a:pt x="1150359" y="867025"/>
                  <a:pt x="1152791" y="871889"/>
                </a:cubicBezTo>
                <a:cubicBezTo>
                  <a:pt x="1155223" y="876754"/>
                  <a:pt x="1158871" y="881618"/>
                  <a:pt x="1163735" y="886482"/>
                </a:cubicBezTo>
                <a:lnTo>
                  <a:pt x="1174680" y="901074"/>
                </a:lnTo>
                <a:cubicBezTo>
                  <a:pt x="1177112" y="905938"/>
                  <a:pt x="1180760" y="910194"/>
                  <a:pt x="1185624" y="913842"/>
                </a:cubicBezTo>
                <a:cubicBezTo>
                  <a:pt x="1190488" y="917490"/>
                  <a:pt x="1195352" y="922963"/>
                  <a:pt x="1200216" y="930259"/>
                </a:cubicBezTo>
                <a:lnTo>
                  <a:pt x="1200216" y="915666"/>
                </a:lnTo>
                <a:lnTo>
                  <a:pt x="1203865" y="912018"/>
                </a:lnTo>
                <a:cubicBezTo>
                  <a:pt x="1208729" y="924179"/>
                  <a:pt x="1211161" y="930259"/>
                  <a:pt x="1211161" y="930259"/>
                </a:cubicBezTo>
                <a:lnTo>
                  <a:pt x="1218457" y="941203"/>
                </a:lnTo>
                <a:cubicBezTo>
                  <a:pt x="1225753" y="941203"/>
                  <a:pt x="1235481" y="939987"/>
                  <a:pt x="1247641" y="937555"/>
                </a:cubicBezTo>
                <a:cubicBezTo>
                  <a:pt x="1252505" y="949715"/>
                  <a:pt x="1259802" y="960659"/>
                  <a:pt x="1269530" y="970387"/>
                </a:cubicBezTo>
                <a:cubicBezTo>
                  <a:pt x="1269530" y="972819"/>
                  <a:pt x="1275610" y="976467"/>
                  <a:pt x="1287770" y="981332"/>
                </a:cubicBezTo>
                <a:lnTo>
                  <a:pt x="1295066" y="981332"/>
                </a:lnTo>
                <a:cubicBezTo>
                  <a:pt x="1314523" y="1000788"/>
                  <a:pt x="1329115" y="1011732"/>
                  <a:pt x="1338843" y="1014164"/>
                </a:cubicBezTo>
                <a:cubicBezTo>
                  <a:pt x="1336411" y="1016596"/>
                  <a:pt x="1335195" y="1019029"/>
                  <a:pt x="1335195" y="1021461"/>
                </a:cubicBezTo>
                <a:cubicBezTo>
                  <a:pt x="1327899" y="1038485"/>
                  <a:pt x="1332763" y="1048213"/>
                  <a:pt x="1349787" y="1050645"/>
                </a:cubicBezTo>
                <a:lnTo>
                  <a:pt x="1371676" y="1054293"/>
                </a:lnTo>
                <a:lnTo>
                  <a:pt x="1353435" y="1061589"/>
                </a:lnTo>
                <a:cubicBezTo>
                  <a:pt x="1358300" y="1071317"/>
                  <a:pt x="1364380" y="1078006"/>
                  <a:pt x="1371676" y="1081654"/>
                </a:cubicBezTo>
                <a:lnTo>
                  <a:pt x="1382620" y="1087126"/>
                </a:lnTo>
                <a:lnTo>
                  <a:pt x="1422749" y="1079830"/>
                </a:lnTo>
                <a:cubicBezTo>
                  <a:pt x="1427613" y="1079830"/>
                  <a:pt x="1438557" y="1082262"/>
                  <a:pt x="1455581" y="1087126"/>
                </a:cubicBezTo>
                <a:cubicBezTo>
                  <a:pt x="1477470" y="1096854"/>
                  <a:pt x="1490846" y="1101718"/>
                  <a:pt x="1495710" y="1101718"/>
                </a:cubicBezTo>
                <a:cubicBezTo>
                  <a:pt x="1515167" y="1106582"/>
                  <a:pt x="1529759" y="1106582"/>
                  <a:pt x="1539487" y="1101718"/>
                </a:cubicBezTo>
                <a:cubicBezTo>
                  <a:pt x="1549215" y="1101718"/>
                  <a:pt x="1578400" y="1096854"/>
                  <a:pt x="1627041" y="1087126"/>
                </a:cubicBezTo>
                <a:cubicBezTo>
                  <a:pt x="1639201" y="1084694"/>
                  <a:pt x="1653186" y="1081654"/>
                  <a:pt x="1668994" y="1078006"/>
                </a:cubicBezTo>
                <a:cubicBezTo>
                  <a:pt x="1684802" y="1074358"/>
                  <a:pt x="1703651" y="1070102"/>
                  <a:pt x="1725539" y="1065237"/>
                </a:cubicBezTo>
                <a:cubicBezTo>
                  <a:pt x="1747428" y="1057941"/>
                  <a:pt x="1774180" y="1049429"/>
                  <a:pt x="1805797" y="1039701"/>
                </a:cubicBezTo>
                <a:lnTo>
                  <a:pt x="1907943" y="1010516"/>
                </a:lnTo>
                <a:cubicBezTo>
                  <a:pt x="1927399" y="1005652"/>
                  <a:pt x="1948680" y="1000180"/>
                  <a:pt x="1971784" y="994100"/>
                </a:cubicBezTo>
                <a:cubicBezTo>
                  <a:pt x="1994889" y="988020"/>
                  <a:pt x="2021033" y="980116"/>
                  <a:pt x="2050218" y="970387"/>
                </a:cubicBezTo>
                <a:cubicBezTo>
                  <a:pt x="2055082" y="970387"/>
                  <a:pt x="2058730" y="970387"/>
                  <a:pt x="2061162" y="970387"/>
                </a:cubicBezTo>
                <a:cubicBezTo>
                  <a:pt x="2061162" y="965523"/>
                  <a:pt x="2061770" y="959443"/>
                  <a:pt x="2062986" y="952147"/>
                </a:cubicBezTo>
                <a:cubicBezTo>
                  <a:pt x="2064202" y="944851"/>
                  <a:pt x="2063594" y="939987"/>
                  <a:pt x="2061162" y="937555"/>
                </a:cubicBezTo>
                <a:cubicBezTo>
                  <a:pt x="2058730" y="932691"/>
                  <a:pt x="2057514" y="925394"/>
                  <a:pt x="2057514" y="915666"/>
                </a:cubicBezTo>
                <a:cubicBezTo>
                  <a:pt x="2057514" y="908370"/>
                  <a:pt x="2059946" y="896210"/>
                  <a:pt x="2064810" y="879186"/>
                </a:cubicBezTo>
                <a:cubicBezTo>
                  <a:pt x="2064810" y="859729"/>
                  <a:pt x="2069674" y="841489"/>
                  <a:pt x="2079403" y="824464"/>
                </a:cubicBezTo>
                <a:lnTo>
                  <a:pt x="2079403" y="777040"/>
                </a:lnTo>
                <a:cubicBezTo>
                  <a:pt x="2081835" y="772176"/>
                  <a:pt x="2083051" y="766095"/>
                  <a:pt x="2083051" y="758799"/>
                </a:cubicBezTo>
                <a:cubicBezTo>
                  <a:pt x="2083051" y="756367"/>
                  <a:pt x="2083659" y="753935"/>
                  <a:pt x="2084875" y="751503"/>
                </a:cubicBezTo>
                <a:cubicBezTo>
                  <a:pt x="2086091" y="749071"/>
                  <a:pt x="2085483" y="746639"/>
                  <a:pt x="2083051" y="744207"/>
                </a:cubicBezTo>
                <a:cubicBezTo>
                  <a:pt x="2083051" y="729615"/>
                  <a:pt x="2087915" y="718670"/>
                  <a:pt x="2097643" y="711374"/>
                </a:cubicBezTo>
                <a:cubicBezTo>
                  <a:pt x="2095211" y="706510"/>
                  <a:pt x="2093995" y="701646"/>
                  <a:pt x="2093995" y="696782"/>
                </a:cubicBezTo>
                <a:cubicBezTo>
                  <a:pt x="2093995" y="694350"/>
                  <a:pt x="2093995" y="689486"/>
                  <a:pt x="2093995" y="682190"/>
                </a:cubicBezTo>
                <a:cubicBezTo>
                  <a:pt x="2093995" y="674894"/>
                  <a:pt x="2091563" y="668813"/>
                  <a:pt x="2086699" y="663949"/>
                </a:cubicBezTo>
                <a:cubicBezTo>
                  <a:pt x="2084266" y="668813"/>
                  <a:pt x="2083659" y="674285"/>
                  <a:pt x="2084875" y="680366"/>
                </a:cubicBezTo>
                <a:cubicBezTo>
                  <a:pt x="2086091" y="686446"/>
                  <a:pt x="2085483" y="693134"/>
                  <a:pt x="2083051" y="700430"/>
                </a:cubicBezTo>
                <a:lnTo>
                  <a:pt x="2075754" y="729615"/>
                </a:lnTo>
                <a:lnTo>
                  <a:pt x="2075754" y="740559"/>
                </a:lnTo>
                <a:cubicBezTo>
                  <a:pt x="2075754" y="750287"/>
                  <a:pt x="2070890" y="757583"/>
                  <a:pt x="2061162" y="762447"/>
                </a:cubicBezTo>
                <a:lnTo>
                  <a:pt x="2068458" y="722318"/>
                </a:lnTo>
                <a:lnTo>
                  <a:pt x="2068458" y="704078"/>
                </a:lnTo>
                <a:cubicBezTo>
                  <a:pt x="2068458" y="696782"/>
                  <a:pt x="2070282" y="686446"/>
                  <a:pt x="2073930" y="673069"/>
                </a:cubicBezTo>
                <a:cubicBezTo>
                  <a:pt x="2077579" y="659693"/>
                  <a:pt x="2079403" y="649357"/>
                  <a:pt x="2079403" y="642061"/>
                </a:cubicBezTo>
                <a:cubicBezTo>
                  <a:pt x="2079403" y="627468"/>
                  <a:pt x="2080618" y="614092"/>
                  <a:pt x="2083051" y="601932"/>
                </a:cubicBezTo>
                <a:cubicBezTo>
                  <a:pt x="2085483" y="589772"/>
                  <a:pt x="2086699" y="578828"/>
                  <a:pt x="2086699" y="569099"/>
                </a:cubicBezTo>
                <a:cubicBezTo>
                  <a:pt x="2086699" y="554507"/>
                  <a:pt x="2085483" y="543563"/>
                  <a:pt x="2083051" y="536267"/>
                </a:cubicBezTo>
                <a:lnTo>
                  <a:pt x="2083051" y="514378"/>
                </a:lnTo>
                <a:cubicBezTo>
                  <a:pt x="2087915" y="487626"/>
                  <a:pt x="2092779" y="466953"/>
                  <a:pt x="2097643" y="452361"/>
                </a:cubicBezTo>
                <a:lnTo>
                  <a:pt x="2097643" y="423176"/>
                </a:lnTo>
                <a:cubicBezTo>
                  <a:pt x="2097643" y="418312"/>
                  <a:pt x="2097643" y="412232"/>
                  <a:pt x="2097643" y="404936"/>
                </a:cubicBezTo>
                <a:cubicBezTo>
                  <a:pt x="2097643" y="397640"/>
                  <a:pt x="2096427" y="389128"/>
                  <a:pt x="2093995" y="379399"/>
                </a:cubicBezTo>
                <a:cubicBezTo>
                  <a:pt x="2086699" y="369671"/>
                  <a:pt x="2083051" y="361159"/>
                  <a:pt x="2083051" y="353863"/>
                </a:cubicBezTo>
                <a:cubicBezTo>
                  <a:pt x="2083051" y="346567"/>
                  <a:pt x="2080618" y="329542"/>
                  <a:pt x="2075754" y="302790"/>
                </a:cubicBezTo>
                <a:cubicBezTo>
                  <a:pt x="2083051" y="300358"/>
                  <a:pt x="2085483" y="294278"/>
                  <a:pt x="2083051" y="284549"/>
                </a:cubicBezTo>
                <a:lnTo>
                  <a:pt x="2075754" y="248069"/>
                </a:lnTo>
                <a:cubicBezTo>
                  <a:pt x="2061162" y="231044"/>
                  <a:pt x="2061162" y="215236"/>
                  <a:pt x="2075754" y="200644"/>
                </a:cubicBezTo>
                <a:cubicBezTo>
                  <a:pt x="2073322" y="203076"/>
                  <a:pt x="2068458" y="204292"/>
                  <a:pt x="2061162" y="204292"/>
                </a:cubicBezTo>
                <a:lnTo>
                  <a:pt x="2053866" y="193348"/>
                </a:lnTo>
                <a:lnTo>
                  <a:pt x="2039273" y="193348"/>
                </a:lnTo>
                <a:cubicBezTo>
                  <a:pt x="2036841" y="188484"/>
                  <a:pt x="2035625" y="181187"/>
                  <a:pt x="2035625" y="171459"/>
                </a:cubicBezTo>
                <a:cubicBezTo>
                  <a:pt x="2035625" y="161731"/>
                  <a:pt x="2039273" y="153219"/>
                  <a:pt x="2046570" y="145923"/>
                </a:cubicBezTo>
                <a:cubicBezTo>
                  <a:pt x="2046570" y="141059"/>
                  <a:pt x="2049002" y="138627"/>
                  <a:pt x="2053866" y="138627"/>
                </a:cubicBezTo>
                <a:cubicBezTo>
                  <a:pt x="2056298" y="141059"/>
                  <a:pt x="2060554" y="143490"/>
                  <a:pt x="2066634" y="145923"/>
                </a:cubicBezTo>
                <a:cubicBezTo>
                  <a:pt x="2072714" y="148355"/>
                  <a:pt x="2075754" y="153219"/>
                  <a:pt x="2075754" y="160515"/>
                </a:cubicBezTo>
                <a:cubicBezTo>
                  <a:pt x="2085483" y="153219"/>
                  <a:pt x="2092779" y="155651"/>
                  <a:pt x="2097643" y="167811"/>
                </a:cubicBezTo>
                <a:cubicBezTo>
                  <a:pt x="2100075" y="165379"/>
                  <a:pt x="2101291" y="162339"/>
                  <a:pt x="2101291" y="158691"/>
                </a:cubicBezTo>
                <a:cubicBezTo>
                  <a:pt x="2101291" y="155043"/>
                  <a:pt x="2102507" y="152003"/>
                  <a:pt x="2104939" y="149571"/>
                </a:cubicBezTo>
                <a:cubicBezTo>
                  <a:pt x="2109803" y="147139"/>
                  <a:pt x="2112235" y="144707"/>
                  <a:pt x="2112235" y="142275"/>
                </a:cubicBezTo>
                <a:cubicBezTo>
                  <a:pt x="2112235" y="139842"/>
                  <a:pt x="2113451" y="138627"/>
                  <a:pt x="2115883" y="138627"/>
                </a:cubicBezTo>
                <a:cubicBezTo>
                  <a:pt x="2120747" y="133762"/>
                  <a:pt x="2128043" y="131330"/>
                  <a:pt x="2137771" y="131330"/>
                </a:cubicBezTo>
                <a:lnTo>
                  <a:pt x="2159660" y="134978"/>
                </a:lnTo>
                <a:cubicBezTo>
                  <a:pt x="2162092" y="132546"/>
                  <a:pt x="2164524" y="128898"/>
                  <a:pt x="2166956" y="124034"/>
                </a:cubicBezTo>
                <a:cubicBezTo>
                  <a:pt x="2169388" y="119170"/>
                  <a:pt x="2170604" y="115522"/>
                  <a:pt x="2170604" y="113090"/>
                </a:cubicBezTo>
                <a:cubicBezTo>
                  <a:pt x="2175468" y="96065"/>
                  <a:pt x="2183981" y="80257"/>
                  <a:pt x="2196141" y="65665"/>
                </a:cubicBezTo>
                <a:cubicBezTo>
                  <a:pt x="2208301" y="51073"/>
                  <a:pt x="2216813" y="40128"/>
                  <a:pt x="2221677" y="32832"/>
                </a:cubicBezTo>
                <a:cubicBezTo>
                  <a:pt x="2228973" y="25536"/>
                  <a:pt x="2237485" y="21280"/>
                  <a:pt x="2247214" y="20064"/>
                </a:cubicBezTo>
                <a:cubicBezTo>
                  <a:pt x="2256942" y="18848"/>
                  <a:pt x="2264238" y="18240"/>
                  <a:pt x="2269102" y="18240"/>
                </a:cubicBezTo>
                <a:lnTo>
                  <a:pt x="2294639" y="18240"/>
                </a:lnTo>
                <a:cubicBezTo>
                  <a:pt x="2309231" y="18240"/>
                  <a:pt x="2323823" y="23104"/>
                  <a:pt x="2338416" y="32832"/>
                </a:cubicBezTo>
                <a:lnTo>
                  <a:pt x="2342064" y="32832"/>
                </a:lnTo>
                <a:cubicBezTo>
                  <a:pt x="2342064" y="35264"/>
                  <a:pt x="2344496" y="38913"/>
                  <a:pt x="2349360" y="43777"/>
                </a:cubicBezTo>
                <a:cubicBezTo>
                  <a:pt x="2354224" y="48640"/>
                  <a:pt x="2359088" y="53505"/>
                  <a:pt x="2363952" y="58369"/>
                </a:cubicBezTo>
                <a:lnTo>
                  <a:pt x="2334768" y="58369"/>
                </a:lnTo>
                <a:cubicBezTo>
                  <a:pt x="2354224" y="80257"/>
                  <a:pt x="2373681" y="91202"/>
                  <a:pt x="2393137" y="91202"/>
                </a:cubicBezTo>
                <a:lnTo>
                  <a:pt x="2396785" y="102146"/>
                </a:lnTo>
                <a:cubicBezTo>
                  <a:pt x="2413809" y="109442"/>
                  <a:pt x="2430833" y="113090"/>
                  <a:pt x="2447858" y="113090"/>
                </a:cubicBezTo>
                <a:cubicBezTo>
                  <a:pt x="2457586" y="113090"/>
                  <a:pt x="2469746" y="119170"/>
                  <a:pt x="2484339" y="131330"/>
                </a:cubicBezTo>
                <a:cubicBezTo>
                  <a:pt x="2508659" y="155651"/>
                  <a:pt x="2532980" y="172675"/>
                  <a:pt x="2557300" y="182403"/>
                </a:cubicBezTo>
                <a:cubicBezTo>
                  <a:pt x="2581621" y="189700"/>
                  <a:pt x="2598645" y="199428"/>
                  <a:pt x="2608373" y="211588"/>
                </a:cubicBezTo>
                <a:cubicBezTo>
                  <a:pt x="2608373" y="204292"/>
                  <a:pt x="2607157" y="195780"/>
                  <a:pt x="2604725" y="186051"/>
                </a:cubicBezTo>
                <a:lnTo>
                  <a:pt x="2626613" y="189700"/>
                </a:lnTo>
                <a:cubicBezTo>
                  <a:pt x="2624181" y="182403"/>
                  <a:pt x="2618709" y="177539"/>
                  <a:pt x="2610197" y="175107"/>
                </a:cubicBezTo>
                <a:cubicBezTo>
                  <a:pt x="2601685" y="172675"/>
                  <a:pt x="2594997" y="170243"/>
                  <a:pt x="2590133" y="167811"/>
                </a:cubicBezTo>
                <a:cubicBezTo>
                  <a:pt x="2599861" y="167811"/>
                  <a:pt x="2607157" y="167811"/>
                  <a:pt x="2612021" y="167811"/>
                </a:cubicBezTo>
                <a:cubicBezTo>
                  <a:pt x="2612021" y="165379"/>
                  <a:pt x="2609589" y="161731"/>
                  <a:pt x="2604725" y="156867"/>
                </a:cubicBezTo>
                <a:cubicBezTo>
                  <a:pt x="2616885" y="156867"/>
                  <a:pt x="2627830" y="165379"/>
                  <a:pt x="2637558" y="182403"/>
                </a:cubicBezTo>
                <a:cubicBezTo>
                  <a:pt x="2639990" y="187267"/>
                  <a:pt x="2643638" y="190308"/>
                  <a:pt x="2648502" y="191524"/>
                </a:cubicBezTo>
                <a:cubicBezTo>
                  <a:pt x="2653366" y="192740"/>
                  <a:pt x="2657014" y="195780"/>
                  <a:pt x="2659447" y="200644"/>
                </a:cubicBezTo>
                <a:cubicBezTo>
                  <a:pt x="2686199" y="212804"/>
                  <a:pt x="2703223" y="221316"/>
                  <a:pt x="2710519" y="226180"/>
                </a:cubicBezTo>
                <a:cubicBezTo>
                  <a:pt x="2710519" y="231044"/>
                  <a:pt x="2709303" y="234692"/>
                  <a:pt x="2706871" y="237125"/>
                </a:cubicBezTo>
                <a:cubicBezTo>
                  <a:pt x="2711735" y="239557"/>
                  <a:pt x="2717815" y="244421"/>
                  <a:pt x="2725111" y="251717"/>
                </a:cubicBezTo>
                <a:lnTo>
                  <a:pt x="2725111" y="269957"/>
                </a:lnTo>
                <a:lnTo>
                  <a:pt x="2728759" y="288197"/>
                </a:lnTo>
                <a:lnTo>
                  <a:pt x="2739704" y="273605"/>
                </a:lnTo>
                <a:lnTo>
                  <a:pt x="2739704" y="280901"/>
                </a:lnTo>
                <a:cubicBezTo>
                  <a:pt x="2739704" y="288197"/>
                  <a:pt x="2738488" y="294886"/>
                  <a:pt x="2736056" y="300966"/>
                </a:cubicBezTo>
                <a:cubicBezTo>
                  <a:pt x="2733624" y="307046"/>
                  <a:pt x="2732408" y="312518"/>
                  <a:pt x="2732408" y="317382"/>
                </a:cubicBezTo>
                <a:cubicBezTo>
                  <a:pt x="2732408" y="319814"/>
                  <a:pt x="2732408" y="325286"/>
                  <a:pt x="2732408" y="333798"/>
                </a:cubicBezTo>
                <a:cubicBezTo>
                  <a:pt x="2732408" y="342310"/>
                  <a:pt x="2734840" y="348999"/>
                  <a:pt x="2739704" y="353863"/>
                </a:cubicBezTo>
                <a:lnTo>
                  <a:pt x="2739704" y="364807"/>
                </a:lnTo>
                <a:cubicBezTo>
                  <a:pt x="2734840" y="376967"/>
                  <a:pt x="2734840" y="389128"/>
                  <a:pt x="2739704" y="401288"/>
                </a:cubicBezTo>
                <a:cubicBezTo>
                  <a:pt x="2739704" y="406152"/>
                  <a:pt x="2737880" y="410408"/>
                  <a:pt x="2734232" y="414056"/>
                </a:cubicBezTo>
                <a:cubicBezTo>
                  <a:pt x="2730584" y="417704"/>
                  <a:pt x="2727544" y="420744"/>
                  <a:pt x="2725111" y="423176"/>
                </a:cubicBezTo>
                <a:cubicBezTo>
                  <a:pt x="2732408" y="430472"/>
                  <a:pt x="2736056" y="437769"/>
                  <a:pt x="2736056" y="445065"/>
                </a:cubicBezTo>
                <a:cubicBezTo>
                  <a:pt x="2736056" y="452361"/>
                  <a:pt x="2732408" y="460873"/>
                  <a:pt x="2725111" y="470601"/>
                </a:cubicBezTo>
                <a:cubicBezTo>
                  <a:pt x="2725111" y="473033"/>
                  <a:pt x="2724503" y="476681"/>
                  <a:pt x="2723287" y="481545"/>
                </a:cubicBezTo>
                <a:cubicBezTo>
                  <a:pt x="2722072" y="486410"/>
                  <a:pt x="2719031" y="488842"/>
                  <a:pt x="2714167" y="488842"/>
                </a:cubicBezTo>
                <a:lnTo>
                  <a:pt x="2681335" y="514378"/>
                </a:lnTo>
                <a:cubicBezTo>
                  <a:pt x="2674039" y="514378"/>
                  <a:pt x="2669175" y="515594"/>
                  <a:pt x="2666743" y="518026"/>
                </a:cubicBezTo>
                <a:cubicBezTo>
                  <a:pt x="2657014" y="525322"/>
                  <a:pt x="2646070" y="532010"/>
                  <a:pt x="2633910" y="538091"/>
                </a:cubicBezTo>
                <a:cubicBezTo>
                  <a:pt x="2621749" y="544171"/>
                  <a:pt x="2608373" y="550859"/>
                  <a:pt x="2593781" y="558155"/>
                </a:cubicBezTo>
                <a:lnTo>
                  <a:pt x="2575541" y="569099"/>
                </a:lnTo>
                <a:cubicBezTo>
                  <a:pt x="2563381" y="576395"/>
                  <a:pt x="2556084" y="595852"/>
                  <a:pt x="2553652" y="627468"/>
                </a:cubicBezTo>
                <a:lnTo>
                  <a:pt x="2604725" y="649357"/>
                </a:lnTo>
                <a:cubicBezTo>
                  <a:pt x="2609589" y="651789"/>
                  <a:pt x="2615669" y="654829"/>
                  <a:pt x="2622965" y="658477"/>
                </a:cubicBezTo>
                <a:cubicBezTo>
                  <a:pt x="2630262" y="662125"/>
                  <a:pt x="2639990" y="665165"/>
                  <a:pt x="2652150" y="667597"/>
                </a:cubicBezTo>
                <a:cubicBezTo>
                  <a:pt x="2657014" y="667597"/>
                  <a:pt x="2661879" y="668813"/>
                  <a:pt x="2666743" y="671245"/>
                </a:cubicBezTo>
                <a:cubicBezTo>
                  <a:pt x="2671607" y="673677"/>
                  <a:pt x="2677687" y="672461"/>
                  <a:pt x="2684983" y="667597"/>
                </a:cubicBezTo>
                <a:lnTo>
                  <a:pt x="2692279" y="671245"/>
                </a:lnTo>
                <a:cubicBezTo>
                  <a:pt x="2689847" y="678542"/>
                  <a:pt x="2694711" y="682190"/>
                  <a:pt x="2706871" y="682190"/>
                </a:cubicBezTo>
                <a:lnTo>
                  <a:pt x="2750648" y="689486"/>
                </a:lnTo>
                <a:cubicBezTo>
                  <a:pt x="2745784" y="679757"/>
                  <a:pt x="2738488" y="674894"/>
                  <a:pt x="2728759" y="674894"/>
                </a:cubicBezTo>
                <a:lnTo>
                  <a:pt x="2739704" y="674894"/>
                </a:lnTo>
                <a:cubicBezTo>
                  <a:pt x="2756729" y="674894"/>
                  <a:pt x="2767673" y="673677"/>
                  <a:pt x="2772537" y="671245"/>
                </a:cubicBezTo>
                <a:cubicBezTo>
                  <a:pt x="2777401" y="680974"/>
                  <a:pt x="2781049" y="687054"/>
                  <a:pt x="2783481" y="689486"/>
                </a:cubicBezTo>
                <a:cubicBezTo>
                  <a:pt x="2788345" y="691918"/>
                  <a:pt x="2794425" y="691918"/>
                  <a:pt x="2801721" y="689486"/>
                </a:cubicBezTo>
                <a:lnTo>
                  <a:pt x="2783481" y="678542"/>
                </a:lnTo>
                <a:cubicBezTo>
                  <a:pt x="2788345" y="676109"/>
                  <a:pt x="2795641" y="674894"/>
                  <a:pt x="2805369" y="674894"/>
                </a:cubicBezTo>
                <a:cubicBezTo>
                  <a:pt x="2815098" y="674894"/>
                  <a:pt x="2822394" y="673677"/>
                  <a:pt x="2827258" y="671245"/>
                </a:cubicBezTo>
                <a:cubicBezTo>
                  <a:pt x="2829690" y="668813"/>
                  <a:pt x="2830906" y="665165"/>
                  <a:pt x="2830906" y="660301"/>
                </a:cubicBezTo>
                <a:cubicBezTo>
                  <a:pt x="2835770" y="660301"/>
                  <a:pt x="2839418" y="661517"/>
                  <a:pt x="2841850" y="663949"/>
                </a:cubicBezTo>
                <a:cubicBezTo>
                  <a:pt x="2846714" y="668813"/>
                  <a:pt x="2852794" y="670029"/>
                  <a:pt x="2860091" y="667597"/>
                </a:cubicBezTo>
                <a:cubicBezTo>
                  <a:pt x="2864955" y="665165"/>
                  <a:pt x="2867995" y="661517"/>
                  <a:pt x="2869211" y="656653"/>
                </a:cubicBezTo>
                <a:cubicBezTo>
                  <a:pt x="2870427" y="651789"/>
                  <a:pt x="2869819" y="648141"/>
                  <a:pt x="2867387" y="645709"/>
                </a:cubicBezTo>
                <a:lnTo>
                  <a:pt x="2867387" y="642061"/>
                </a:lnTo>
                <a:cubicBezTo>
                  <a:pt x="2872251" y="642061"/>
                  <a:pt x="2876507" y="643277"/>
                  <a:pt x="2880155" y="645709"/>
                </a:cubicBezTo>
                <a:cubicBezTo>
                  <a:pt x="2883803" y="648141"/>
                  <a:pt x="2886843" y="650573"/>
                  <a:pt x="2889275" y="653005"/>
                </a:cubicBezTo>
                <a:cubicBezTo>
                  <a:pt x="2896571" y="653005"/>
                  <a:pt x="2906299" y="649357"/>
                  <a:pt x="2918460" y="642061"/>
                </a:cubicBezTo>
                <a:cubicBezTo>
                  <a:pt x="2925756" y="646925"/>
                  <a:pt x="2928188" y="656653"/>
                  <a:pt x="2925756" y="671245"/>
                </a:cubicBezTo>
                <a:cubicBezTo>
                  <a:pt x="2933052" y="678542"/>
                  <a:pt x="2936700" y="682190"/>
                  <a:pt x="2936700" y="682190"/>
                </a:cubicBezTo>
                <a:cubicBezTo>
                  <a:pt x="2931836" y="682190"/>
                  <a:pt x="2928188" y="683405"/>
                  <a:pt x="2925756" y="685838"/>
                </a:cubicBezTo>
                <a:cubicBezTo>
                  <a:pt x="2928188" y="690702"/>
                  <a:pt x="2933052" y="693134"/>
                  <a:pt x="2940348" y="693134"/>
                </a:cubicBezTo>
                <a:cubicBezTo>
                  <a:pt x="2930620" y="700430"/>
                  <a:pt x="2919675" y="702862"/>
                  <a:pt x="2907515" y="700430"/>
                </a:cubicBezTo>
                <a:cubicBezTo>
                  <a:pt x="2907515" y="707726"/>
                  <a:pt x="2911163" y="710158"/>
                  <a:pt x="2918460" y="707726"/>
                </a:cubicBezTo>
                <a:lnTo>
                  <a:pt x="2925756" y="704078"/>
                </a:lnTo>
                <a:cubicBezTo>
                  <a:pt x="2928188" y="704078"/>
                  <a:pt x="2933052" y="704686"/>
                  <a:pt x="2940348" y="705902"/>
                </a:cubicBezTo>
                <a:cubicBezTo>
                  <a:pt x="2947644" y="707118"/>
                  <a:pt x="2952508" y="702862"/>
                  <a:pt x="2954940" y="693134"/>
                </a:cubicBezTo>
                <a:cubicBezTo>
                  <a:pt x="2954940" y="685838"/>
                  <a:pt x="2958589" y="678542"/>
                  <a:pt x="2965885" y="671245"/>
                </a:cubicBezTo>
                <a:lnTo>
                  <a:pt x="2969533" y="693134"/>
                </a:lnTo>
                <a:cubicBezTo>
                  <a:pt x="2988989" y="693134"/>
                  <a:pt x="3001149" y="689486"/>
                  <a:pt x="3006013" y="682190"/>
                </a:cubicBezTo>
                <a:cubicBezTo>
                  <a:pt x="3006013" y="679757"/>
                  <a:pt x="3007229" y="677933"/>
                  <a:pt x="3009662" y="676718"/>
                </a:cubicBezTo>
                <a:cubicBezTo>
                  <a:pt x="3012094" y="675501"/>
                  <a:pt x="3013310" y="674894"/>
                  <a:pt x="3013310" y="674894"/>
                </a:cubicBezTo>
                <a:cubicBezTo>
                  <a:pt x="3015742" y="674894"/>
                  <a:pt x="3019390" y="672461"/>
                  <a:pt x="3024254" y="667597"/>
                </a:cubicBezTo>
                <a:lnTo>
                  <a:pt x="3006013" y="660301"/>
                </a:lnTo>
                <a:cubicBezTo>
                  <a:pt x="3006013" y="655437"/>
                  <a:pt x="3006621" y="652397"/>
                  <a:pt x="3007837" y="651181"/>
                </a:cubicBezTo>
                <a:cubicBezTo>
                  <a:pt x="3009053" y="649965"/>
                  <a:pt x="3012094" y="649357"/>
                  <a:pt x="3016958" y="649357"/>
                </a:cubicBezTo>
                <a:cubicBezTo>
                  <a:pt x="3019390" y="649357"/>
                  <a:pt x="3025470" y="649357"/>
                  <a:pt x="3035198" y="649357"/>
                </a:cubicBezTo>
                <a:cubicBezTo>
                  <a:pt x="3035198" y="656653"/>
                  <a:pt x="3032766" y="663949"/>
                  <a:pt x="3027902" y="671245"/>
                </a:cubicBezTo>
                <a:lnTo>
                  <a:pt x="3020606" y="682190"/>
                </a:lnTo>
                <a:cubicBezTo>
                  <a:pt x="3027902" y="701646"/>
                  <a:pt x="3033982" y="713806"/>
                  <a:pt x="3038846" y="718670"/>
                </a:cubicBezTo>
                <a:cubicBezTo>
                  <a:pt x="3038846" y="713806"/>
                  <a:pt x="3041278" y="711374"/>
                  <a:pt x="3046142" y="711374"/>
                </a:cubicBezTo>
                <a:cubicBezTo>
                  <a:pt x="3055871" y="716238"/>
                  <a:pt x="3066815" y="712590"/>
                  <a:pt x="3078975" y="700430"/>
                </a:cubicBezTo>
                <a:cubicBezTo>
                  <a:pt x="3091135" y="695566"/>
                  <a:pt x="3103295" y="691918"/>
                  <a:pt x="3115456" y="689486"/>
                </a:cubicBezTo>
                <a:lnTo>
                  <a:pt x="3155585" y="653005"/>
                </a:lnTo>
                <a:lnTo>
                  <a:pt x="3166529" y="678542"/>
                </a:lnTo>
                <a:cubicBezTo>
                  <a:pt x="3166529" y="680974"/>
                  <a:pt x="3164097" y="688270"/>
                  <a:pt x="3159233" y="700430"/>
                </a:cubicBezTo>
                <a:cubicBezTo>
                  <a:pt x="3168961" y="697998"/>
                  <a:pt x="3173825" y="695566"/>
                  <a:pt x="3173825" y="693134"/>
                </a:cubicBezTo>
                <a:cubicBezTo>
                  <a:pt x="3176257" y="697998"/>
                  <a:pt x="3178689" y="705294"/>
                  <a:pt x="3181121" y="715022"/>
                </a:cubicBezTo>
                <a:cubicBezTo>
                  <a:pt x="3183553" y="724750"/>
                  <a:pt x="3188417" y="732047"/>
                  <a:pt x="3195713" y="736911"/>
                </a:cubicBezTo>
                <a:cubicBezTo>
                  <a:pt x="3193281" y="741775"/>
                  <a:pt x="3192065" y="745423"/>
                  <a:pt x="3192065" y="747855"/>
                </a:cubicBezTo>
                <a:lnTo>
                  <a:pt x="3192065" y="758799"/>
                </a:lnTo>
                <a:cubicBezTo>
                  <a:pt x="3182337" y="763663"/>
                  <a:pt x="3175041" y="770959"/>
                  <a:pt x="3170177" y="780688"/>
                </a:cubicBezTo>
                <a:cubicBezTo>
                  <a:pt x="3175041" y="783120"/>
                  <a:pt x="3179905" y="784336"/>
                  <a:pt x="3184769" y="784336"/>
                </a:cubicBezTo>
                <a:cubicBezTo>
                  <a:pt x="3187201" y="784336"/>
                  <a:pt x="3190849" y="783728"/>
                  <a:pt x="3195713" y="782512"/>
                </a:cubicBezTo>
                <a:cubicBezTo>
                  <a:pt x="3200577" y="781296"/>
                  <a:pt x="3205441" y="783120"/>
                  <a:pt x="3210306" y="787984"/>
                </a:cubicBezTo>
                <a:cubicBezTo>
                  <a:pt x="3224898" y="797712"/>
                  <a:pt x="3237058" y="801360"/>
                  <a:pt x="3246787" y="798928"/>
                </a:cubicBezTo>
                <a:cubicBezTo>
                  <a:pt x="3246787" y="801360"/>
                  <a:pt x="3247395" y="804400"/>
                  <a:pt x="3248611" y="808048"/>
                </a:cubicBezTo>
                <a:cubicBezTo>
                  <a:pt x="3249826" y="811696"/>
                  <a:pt x="3251650" y="814736"/>
                  <a:pt x="3254083" y="817168"/>
                </a:cubicBezTo>
                <a:cubicBezTo>
                  <a:pt x="3258947" y="826897"/>
                  <a:pt x="3263811" y="832977"/>
                  <a:pt x="3268675" y="835409"/>
                </a:cubicBezTo>
                <a:cubicBezTo>
                  <a:pt x="3273539" y="830545"/>
                  <a:pt x="3275971" y="825681"/>
                  <a:pt x="3275971" y="820816"/>
                </a:cubicBezTo>
                <a:lnTo>
                  <a:pt x="3283267" y="820816"/>
                </a:lnTo>
                <a:lnTo>
                  <a:pt x="3319748" y="853649"/>
                </a:lnTo>
                <a:cubicBezTo>
                  <a:pt x="3322180" y="856081"/>
                  <a:pt x="3329476" y="857297"/>
                  <a:pt x="3341637" y="857297"/>
                </a:cubicBezTo>
                <a:cubicBezTo>
                  <a:pt x="3351365" y="854865"/>
                  <a:pt x="3361093" y="856081"/>
                  <a:pt x="3370821" y="860945"/>
                </a:cubicBezTo>
                <a:cubicBezTo>
                  <a:pt x="3370821" y="863377"/>
                  <a:pt x="3370821" y="865809"/>
                  <a:pt x="3370821" y="868241"/>
                </a:cubicBezTo>
                <a:cubicBezTo>
                  <a:pt x="3370821" y="870673"/>
                  <a:pt x="3372037" y="871889"/>
                  <a:pt x="3374469" y="871889"/>
                </a:cubicBezTo>
                <a:cubicBezTo>
                  <a:pt x="3376901" y="869457"/>
                  <a:pt x="3379333" y="868241"/>
                  <a:pt x="3381765" y="868241"/>
                </a:cubicBezTo>
                <a:cubicBezTo>
                  <a:pt x="3386629" y="868241"/>
                  <a:pt x="3390885" y="871889"/>
                  <a:pt x="3394533" y="879186"/>
                </a:cubicBezTo>
                <a:cubicBezTo>
                  <a:pt x="3398181" y="886482"/>
                  <a:pt x="3400005" y="890130"/>
                  <a:pt x="3400005" y="890130"/>
                </a:cubicBezTo>
                <a:cubicBezTo>
                  <a:pt x="3397573" y="902290"/>
                  <a:pt x="3391493" y="909586"/>
                  <a:pt x="3381765" y="912018"/>
                </a:cubicBezTo>
                <a:cubicBezTo>
                  <a:pt x="3372037" y="914450"/>
                  <a:pt x="3364741" y="915666"/>
                  <a:pt x="3359877" y="915666"/>
                </a:cubicBezTo>
                <a:cubicBezTo>
                  <a:pt x="3367173" y="918098"/>
                  <a:pt x="3373253" y="924179"/>
                  <a:pt x="3378117" y="933907"/>
                </a:cubicBezTo>
                <a:lnTo>
                  <a:pt x="3370821" y="944851"/>
                </a:lnTo>
                <a:cubicBezTo>
                  <a:pt x="3378117" y="952147"/>
                  <a:pt x="3387845" y="957011"/>
                  <a:pt x="3400005" y="959443"/>
                </a:cubicBezTo>
                <a:lnTo>
                  <a:pt x="3385413" y="963091"/>
                </a:lnTo>
                <a:cubicBezTo>
                  <a:pt x="3382981" y="963091"/>
                  <a:pt x="3377509" y="961875"/>
                  <a:pt x="3368997" y="959443"/>
                </a:cubicBezTo>
                <a:cubicBezTo>
                  <a:pt x="3360485" y="957011"/>
                  <a:pt x="3355013" y="957011"/>
                  <a:pt x="3352581" y="959443"/>
                </a:cubicBezTo>
                <a:cubicBezTo>
                  <a:pt x="3357445" y="966739"/>
                  <a:pt x="3363525" y="970387"/>
                  <a:pt x="3370821" y="970387"/>
                </a:cubicBezTo>
                <a:lnTo>
                  <a:pt x="3403653" y="995924"/>
                </a:lnTo>
                <a:cubicBezTo>
                  <a:pt x="3408517" y="995924"/>
                  <a:pt x="3418246" y="1000788"/>
                  <a:pt x="3432838" y="1010516"/>
                </a:cubicBezTo>
                <a:cubicBezTo>
                  <a:pt x="3432838" y="1010516"/>
                  <a:pt x="3436486" y="1014164"/>
                  <a:pt x="3443783" y="1021461"/>
                </a:cubicBezTo>
                <a:lnTo>
                  <a:pt x="3432838" y="1036053"/>
                </a:lnTo>
                <a:cubicBezTo>
                  <a:pt x="3430406" y="1038485"/>
                  <a:pt x="3429798" y="1041525"/>
                  <a:pt x="3431014" y="1045173"/>
                </a:cubicBezTo>
                <a:cubicBezTo>
                  <a:pt x="3432230" y="1048821"/>
                  <a:pt x="3432838" y="1050645"/>
                  <a:pt x="3432838" y="1050645"/>
                </a:cubicBezTo>
                <a:lnTo>
                  <a:pt x="3436486" y="1054293"/>
                </a:lnTo>
                <a:cubicBezTo>
                  <a:pt x="3438918" y="1056725"/>
                  <a:pt x="3441959" y="1058549"/>
                  <a:pt x="3445607" y="1059765"/>
                </a:cubicBezTo>
                <a:cubicBezTo>
                  <a:pt x="3449255" y="1060981"/>
                  <a:pt x="3451079" y="1062805"/>
                  <a:pt x="3451079" y="1065237"/>
                </a:cubicBezTo>
                <a:cubicBezTo>
                  <a:pt x="3446215" y="1065237"/>
                  <a:pt x="3440135" y="1064021"/>
                  <a:pt x="3432838" y="1061589"/>
                </a:cubicBezTo>
                <a:cubicBezTo>
                  <a:pt x="3425542" y="1059157"/>
                  <a:pt x="3419462" y="1056725"/>
                  <a:pt x="3414598" y="1054293"/>
                </a:cubicBezTo>
                <a:cubicBezTo>
                  <a:pt x="3407301" y="1061589"/>
                  <a:pt x="3396357" y="1066453"/>
                  <a:pt x="3381765" y="1068886"/>
                </a:cubicBezTo>
                <a:cubicBezTo>
                  <a:pt x="3393925" y="1073750"/>
                  <a:pt x="3402438" y="1079830"/>
                  <a:pt x="3407301" y="1087126"/>
                </a:cubicBezTo>
                <a:cubicBezTo>
                  <a:pt x="3409734" y="1087126"/>
                  <a:pt x="3413382" y="1089558"/>
                  <a:pt x="3418246" y="1094422"/>
                </a:cubicBezTo>
                <a:cubicBezTo>
                  <a:pt x="3423110" y="1104150"/>
                  <a:pt x="3423110" y="1110230"/>
                  <a:pt x="3418246" y="1112662"/>
                </a:cubicBezTo>
                <a:cubicBezTo>
                  <a:pt x="3415814" y="1115094"/>
                  <a:pt x="3415206" y="1118135"/>
                  <a:pt x="3416422" y="1121783"/>
                </a:cubicBezTo>
                <a:cubicBezTo>
                  <a:pt x="3417638" y="1125431"/>
                  <a:pt x="3418246" y="1127255"/>
                  <a:pt x="3418246" y="1127255"/>
                </a:cubicBezTo>
                <a:cubicBezTo>
                  <a:pt x="3406086" y="1127255"/>
                  <a:pt x="3397573" y="1128471"/>
                  <a:pt x="3392709" y="1130903"/>
                </a:cubicBezTo>
                <a:lnTo>
                  <a:pt x="3392709" y="1134551"/>
                </a:lnTo>
                <a:cubicBezTo>
                  <a:pt x="3404869" y="1139415"/>
                  <a:pt x="3415814" y="1146711"/>
                  <a:pt x="3425542" y="1156439"/>
                </a:cubicBezTo>
                <a:lnTo>
                  <a:pt x="3410950" y="1156439"/>
                </a:lnTo>
                <a:cubicBezTo>
                  <a:pt x="3401221" y="1151575"/>
                  <a:pt x="3390277" y="1151575"/>
                  <a:pt x="3378117" y="1156439"/>
                </a:cubicBezTo>
                <a:cubicBezTo>
                  <a:pt x="3375685" y="1161303"/>
                  <a:pt x="3368389" y="1161303"/>
                  <a:pt x="3356229" y="1156439"/>
                </a:cubicBezTo>
                <a:lnTo>
                  <a:pt x="3352581" y="1156439"/>
                </a:lnTo>
                <a:cubicBezTo>
                  <a:pt x="3345285" y="1156439"/>
                  <a:pt x="3341028" y="1158263"/>
                  <a:pt x="3339813" y="1161911"/>
                </a:cubicBezTo>
                <a:cubicBezTo>
                  <a:pt x="3338596" y="1165559"/>
                  <a:pt x="3339204" y="1169816"/>
                  <a:pt x="3341637" y="1174680"/>
                </a:cubicBezTo>
                <a:lnTo>
                  <a:pt x="3323396" y="1181976"/>
                </a:lnTo>
                <a:cubicBezTo>
                  <a:pt x="3328260" y="1191704"/>
                  <a:pt x="3335556" y="1199000"/>
                  <a:pt x="3345285" y="1203864"/>
                </a:cubicBezTo>
                <a:cubicBezTo>
                  <a:pt x="3335556" y="1206296"/>
                  <a:pt x="3323396" y="1207512"/>
                  <a:pt x="3308803" y="1207512"/>
                </a:cubicBezTo>
                <a:cubicBezTo>
                  <a:pt x="3291779" y="1207512"/>
                  <a:pt x="3279619" y="1208728"/>
                  <a:pt x="3272323" y="1211160"/>
                </a:cubicBezTo>
                <a:cubicBezTo>
                  <a:pt x="3272323" y="1213592"/>
                  <a:pt x="3273539" y="1216025"/>
                  <a:pt x="3275971" y="1218456"/>
                </a:cubicBezTo>
                <a:cubicBezTo>
                  <a:pt x="3273539" y="1218456"/>
                  <a:pt x="3272323" y="1219673"/>
                  <a:pt x="3272323" y="1222105"/>
                </a:cubicBezTo>
                <a:cubicBezTo>
                  <a:pt x="3257731" y="1222105"/>
                  <a:pt x="3248002" y="1225753"/>
                  <a:pt x="3243138" y="1233049"/>
                </a:cubicBezTo>
                <a:lnTo>
                  <a:pt x="3203009" y="1240345"/>
                </a:lnTo>
                <a:cubicBezTo>
                  <a:pt x="3200577" y="1240345"/>
                  <a:pt x="3196929" y="1239737"/>
                  <a:pt x="3192065" y="1238521"/>
                </a:cubicBezTo>
                <a:cubicBezTo>
                  <a:pt x="3187201" y="1237305"/>
                  <a:pt x="3183553" y="1237913"/>
                  <a:pt x="3181121" y="1240345"/>
                </a:cubicBezTo>
                <a:cubicBezTo>
                  <a:pt x="3178689" y="1245209"/>
                  <a:pt x="3175649" y="1248249"/>
                  <a:pt x="3172001" y="1249465"/>
                </a:cubicBezTo>
                <a:cubicBezTo>
                  <a:pt x="3168353" y="1250681"/>
                  <a:pt x="3165313" y="1251289"/>
                  <a:pt x="3162881" y="1251289"/>
                </a:cubicBezTo>
                <a:cubicBezTo>
                  <a:pt x="3150721" y="1251289"/>
                  <a:pt x="3139776" y="1247641"/>
                  <a:pt x="3130048" y="1240345"/>
                </a:cubicBezTo>
                <a:cubicBezTo>
                  <a:pt x="3122752" y="1240345"/>
                  <a:pt x="3119104" y="1242777"/>
                  <a:pt x="3119104" y="1247641"/>
                </a:cubicBezTo>
                <a:cubicBezTo>
                  <a:pt x="3119104" y="1250073"/>
                  <a:pt x="3118496" y="1251289"/>
                  <a:pt x="3117280" y="1251289"/>
                </a:cubicBezTo>
                <a:cubicBezTo>
                  <a:pt x="3116064" y="1251289"/>
                  <a:pt x="3115456" y="1251289"/>
                  <a:pt x="3115456" y="1251289"/>
                </a:cubicBezTo>
                <a:cubicBezTo>
                  <a:pt x="3113024" y="1246425"/>
                  <a:pt x="3107551" y="1243993"/>
                  <a:pt x="3099039" y="1243993"/>
                </a:cubicBezTo>
                <a:cubicBezTo>
                  <a:pt x="3090527" y="1243993"/>
                  <a:pt x="3085055" y="1242777"/>
                  <a:pt x="3082623" y="1240345"/>
                </a:cubicBezTo>
                <a:cubicBezTo>
                  <a:pt x="3072895" y="1237913"/>
                  <a:pt x="3061951" y="1240345"/>
                  <a:pt x="3049790" y="1247641"/>
                </a:cubicBezTo>
                <a:cubicBezTo>
                  <a:pt x="3057086" y="1247641"/>
                  <a:pt x="3061951" y="1250073"/>
                  <a:pt x="3064383" y="1254937"/>
                </a:cubicBezTo>
                <a:cubicBezTo>
                  <a:pt x="3059519" y="1257369"/>
                  <a:pt x="3054654" y="1257977"/>
                  <a:pt x="3049790" y="1256761"/>
                </a:cubicBezTo>
                <a:cubicBezTo>
                  <a:pt x="3044926" y="1255545"/>
                  <a:pt x="3041278" y="1252505"/>
                  <a:pt x="3038846" y="1247641"/>
                </a:cubicBezTo>
                <a:lnTo>
                  <a:pt x="3020606" y="1247641"/>
                </a:lnTo>
                <a:cubicBezTo>
                  <a:pt x="3010877" y="1247641"/>
                  <a:pt x="3006013" y="1243993"/>
                  <a:pt x="3006013" y="1236697"/>
                </a:cubicBezTo>
                <a:cubicBezTo>
                  <a:pt x="3001149" y="1236697"/>
                  <a:pt x="2994461" y="1235481"/>
                  <a:pt x="2985949" y="1233049"/>
                </a:cubicBezTo>
                <a:cubicBezTo>
                  <a:pt x="2977437" y="1230617"/>
                  <a:pt x="2970749" y="1230617"/>
                  <a:pt x="2965885" y="1233049"/>
                </a:cubicBezTo>
                <a:cubicBezTo>
                  <a:pt x="2958589" y="1233049"/>
                  <a:pt x="2947644" y="1233657"/>
                  <a:pt x="2933052" y="1234873"/>
                </a:cubicBezTo>
                <a:cubicBezTo>
                  <a:pt x="2918460" y="1236089"/>
                  <a:pt x="2906299" y="1235481"/>
                  <a:pt x="2896571" y="1233049"/>
                </a:cubicBezTo>
                <a:lnTo>
                  <a:pt x="2874683" y="1229401"/>
                </a:lnTo>
                <a:cubicBezTo>
                  <a:pt x="2864955" y="1229401"/>
                  <a:pt x="2856443" y="1230617"/>
                  <a:pt x="2849146" y="1233049"/>
                </a:cubicBezTo>
                <a:cubicBezTo>
                  <a:pt x="2841850" y="1235481"/>
                  <a:pt x="2834554" y="1236697"/>
                  <a:pt x="2827258" y="1236697"/>
                </a:cubicBezTo>
                <a:cubicBezTo>
                  <a:pt x="2822394" y="1236697"/>
                  <a:pt x="2818137" y="1237305"/>
                  <a:pt x="2814489" y="1238521"/>
                </a:cubicBezTo>
                <a:cubicBezTo>
                  <a:pt x="2810841" y="1239737"/>
                  <a:pt x="2805369" y="1239129"/>
                  <a:pt x="2798073" y="1236697"/>
                </a:cubicBezTo>
                <a:cubicBezTo>
                  <a:pt x="2785913" y="1236697"/>
                  <a:pt x="2773753" y="1240345"/>
                  <a:pt x="2761593" y="1247641"/>
                </a:cubicBezTo>
                <a:cubicBezTo>
                  <a:pt x="2761593" y="1242777"/>
                  <a:pt x="2762201" y="1239737"/>
                  <a:pt x="2763417" y="1238521"/>
                </a:cubicBezTo>
                <a:cubicBezTo>
                  <a:pt x="2764633" y="1237305"/>
                  <a:pt x="2765241" y="1235481"/>
                  <a:pt x="2765241" y="1233049"/>
                </a:cubicBezTo>
                <a:cubicBezTo>
                  <a:pt x="2755512" y="1233049"/>
                  <a:pt x="2747000" y="1235481"/>
                  <a:pt x="2739704" y="1240345"/>
                </a:cubicBezTo>
                <a:cubicBezTo>
                  <a:pt x="2739704" y="1247641"/>
                  <a:pt x="2738488" y="1251897"/>
                  <a:pt x="2736056" y="1253113"/>
                </a:cubicBezTo>
                <a:cubicBezTo>
                  <a:pt x="2733624" y="1254329"/>
                  <a:pt x="2731192" y="1254937"/>
                  <a:pt x="2728759" y="1254937"/>
                </a:cubicBezTo>
                <a:cubicBezTo>
                  <a:pt x="2697143" y="1259801"/>
                  <a:pt x="2672823" y="1263450"/>
                  <a:pt x="2655798" y="1265881"/>
                </a:cubicBezTo>
                <a:cubicBezTo>
                  <a:pt x="2655798" y="1268314"/>
                  <a:pt x="2654582" y="1268922"/>
                  <a:pt x="2652150" y="1267706"/>
                </a:cubicBezTo>
                <a:cubicBezTo>
                  <a:pt x="2649718" y="1266489"/>
                  <a:pt x="2646070" y="1265881"/>
                  <a:pt x="2641206" y="1265881"/>
                </a:cubicBezTo>
                <a:cubicBezTo>
                  <a:pt x="2648502" y="1263450"/>
                  <a:pt x="2658838" y="1260409"/>
                  <a:pt x="2672215" y="1256761"/>
                </a:cubicBezTo>
                <a:cubicBezTo>
                  <a:pt x="2685591" y="1253113"/>
                  <a:pt x="2694711" y="1247641"/>
                  <a:pt x="2699575" y="1240345"/>
                </a:cubicBezTo>
                <a:lnTo>
                  <a:pt x="2692279" y="1240345"/>
                </a:lnTo>
                <a:lnTo>
                  <a:pt x="2692279" y="1236697"/>
                </a:lnTo>
                <a:cubicBezTo>
                  <a:pt x="2702007" y="1236697"/>
                  <a:pt x="2710519" y="1236697"/>
                  <a:pt x="2717815" y="1236697"/>
                </a:cubicBezTo>
                <a:cubicBezTo>
                  <a:pt x="2725111" y="1236697"/>
                  <a:pt x="2732408" y="1235481"/>
                  <a:pt x="2739704" y="1233049"/>
                </a:cubicBezTo>
                <a:cubicBezTo>
                  <a:pt x="2742136" y="1230617"/>
                  <a:pt x="2747608" y="1228185"/>
                  <a:pt x="2756121" y="1225753"/>
                </a:cubicBezTo>
                <a:cubicBezTo>
                  <a:pt x="2764633" y="1223321"/>
                  <a:pt x="2768889" y="1219673"/>
                  <a:pt x="2768889" y="1214808"/>
                </a:cubicBezTo>
                <a:cubicBezTo>
                  <a:pt x="2734840" y="1222105"/>
                  <a:pt x="2703223" y="1224537"/>
                  <a:pt x="2674039" y="1222105"/>
                </a:cubicBezTo>
                <a:lnTo>
                  <a:pt x="2714167" y="1214808"/>
                </a:lnTo>
                <a:lnTo>
                  <a:pt x="2761593" y="1200216"/>
                </a:lnTo>
                <a:cubicBezTo>
                  <a:pt x="2783481" y="1195352"/>
                  <a:pt x="2798073" y="1190488"/>
                  <a:pt x="2805369" y="1185624"/>
                </a:cubicBezTo>
                <a:lnTo>
                  <a:pt x="2809017" y="1178328"/>
                </a:lnTo>
                <a:cubicBezTo>
                  <a:pt x="2789561" y="1180760"/>
                  <a:pt x="2766457" y="1186840"/>
                  <a:pt x="2739704" y="1196568"/>
                </a:cubicBezTo>
                <a:cubicBezTo>
                  <a:pt x="2739704" y="1186840"/>
                  <a:pt x="2739704" y="1181976"/>
                  <a:pt x="2739704" y="1181976"/>
                </a:cubicBezTo>
                <a:cubicBezTo>
                  <a:pt x="2737272" y="1181976"/>
                  <a:pt x="2732408" y="1182584"/>
                  <a:pt x="2725111" y="1183800"/>
                </a:cubicBezTo>
                <a:cubicBezTo>
                  <a:pt x="2717815" y="1185016"/>
                  <a:pt x="2714167" y="1190488"/>
                  <a:pt x="2714167" y="1200216"/>
                </a:cubicBezTo>
                <a:cubicBezTo>
                  <a:pt x="2714167" y="1202648"/>
                  <a:pt x="2713559" y="1203864"/>
                  <a:pt x="2712343" y="1203864"/>
                </a:cubicBezTo>
                <a:cubicBezTo>
                  <a:pt x="2711127" y="1203864"/>
                  <a:pt x="2709303" y="1203864"/>
                  <a:pt x="2706871" y="1203864"/>
                </a:cubicBezTo>
                <a:cubicBezTo>
                  <a:pt x="2697143" y="1203864"/>
                  <a:pt x="2691063" y="1205080"/>
                  <a:pt x="2688631" y="1207512"/>
                </a:cubicBezTo>
                <a:lnTo>
                  <a:pt x="2688631" y="1185624"/>
                </a:lnTo>
                <a:lnTo>
                  <a:pt x="2674039" y="1185624"/>
                </a:lnTo>
                <a:lnTo>
                  <a:pt x="2674039" y="1181976"/>
                </a:lnTo>
                <a:lnTo>
                  <a:pt x="2710519" y="1178328"/>
                </a:lnTo>
                <a:cubicBezTo>
                  <a:pt x="2722679" y="1178328"/>
                  <a:pt x="2732408" y="1174680"/>
                  <a:pt x="2739704" y="1167383"/>
                </a:cubicBezTo>
                <a:lnTo>
                  <a:pt x="2776185" y="1160087"/>
                </a:lnTo>
                <a:cubicBezTo>
                  <a:pt x="2788345" y="1160087"/>
                  <a:pt x="2794425" y="1158871"/>
                  <a:pt x="2794425" y="1156439"/>
                </a:cubicBezTo>
                <a:cubicBezTo>
                  <a:pt x="2789561" y="1151575"/>
                  <a:pt x="2783481" y="1147927"/>
                  <a:pt x="2776185" y="1145495"/>
                </a:cubicBezTo>
                <a:cubicBezTo>
                  <a:pt x="2783481" y="1145495"/>
                  <a:pt x="2793209" y="1143063"/>
                  <a:pt x="2805369" y="1138199"/>
                </a:cubicBezTo>
                <a:cubicBezTo>
                  <a:pt x="2790777" y="1128471"/>
                  <a:pt x="2778617" y="1128471"/>
                  <a:pt x="2768889" y="1138199"/>
                </a:cubicBezTo>
                <a:lnTo>
                  <a:pt x="2736056" y="1149143"/>
                </a:lnTo>
                <a:lnTo>
                  <a:pt x="2768889" y="1149143"/>
                </a:lnTo>
                <a:cubicBezTo>
                  <a:pt x="2768889" y="1154007"/>
                  <a:pt x="2765241" y="1156439"/>
                  <a:pt x="2757945" y="1156439"/>
                </a:cubicBezTo>
                <a:cubicBezTo>
                  <a:pt x="2738488" y="1156439"/>
                  <a:pt x="2706871" y="1160087"/>
                  <a:pt x="2663095" y="1167383"/>
                </a:cubicBezTo>
                <a:cubicBezTo>
                  <a:pt x="2660662" y="1174680"/>
                  <a:pt x="2653366" y="1179544"/>
                  <a:pt x="2641206" y="1181976"/>
                </a:cubicBezTo>
                <a:cubicBezTo>
                  <a:pt x="2636342" y="1179544"/>
                  <a:pt x="2632694" y="1178936"/>
                  <a:pt x="2630262" y="1180152"/>
                </a:cubicBezTo>
                <a:cubicBezTo>
                  <a:pt x="2627830" y="1181368"/>
                  <a:pt x="2624181" y="1186840"/>
                  <a:pt x="2619317" y="1196568"/>
                </a:cubicBezTo>
                <a:cubicBezTo>
                  <a:pt x="2641206" y="1196568"/>
                  <a:pt x="2654582" y="1192920"/>
                  <a:pt x="2659447" y="1185624"/>
                </a:cubicBezTo>
                <a:cubicBezTo>
                  <a:pt x="2659447" y="1195352"/>
                  <a:pt x="2658231" y="1200216"/>
                  <a:pt x="2655798" y="1200216"/>
                </a:cubicBezTo>
                <a:cubicBezTo>
                  <a:pt x="2648502" y="1200216"/>
                  <a:pt x="2641206" y="1201432"/>
                  <a:pt x="2633910" y="1203864"/>
                </a:cubicBezTo>
                <a:cubicBezTo>
                  <a:pt x="2626613" y="1206296"/>
                  <a:pt x="2620533" y="1208728"/>
                  <a:pt x="2615669" y="1211160"/>
                </a:cubicBezTo>
                <a:cubicBezTo>
                  <a:pt x="2610805" y="1213592"/>
                  <a:pt x="2607157" y="1215416"/>
                  <a:pt x="2604725" y="1216632"/>
                </a:cubicBezTo>
                <a:cubicBezTo>
                  <a:pt x="2602293" y="1217849"/>
                  <a:pt x="2599861" y="1218456"/>
                  <a:pt x="2597429" y="1218456"/>
                </a:cubicBezTo>
                <a:cubicBezTo>
                  <a:pt x="2587701" y="1220889"/>
                  <a:pt x="2575541" y="1222105"/>
                  <a:pt x="2560948" y="1222105"/>
                </a:cubicBezTo>
                <a:cubicBezTo>
                  <a:pt x="2558516" y="1224537"/>
                  <a:pt x="2553652" y="1225753"/>
                  <a:pt x="2546356" y="1225753"/>
                </a:cubicBezTo>
                <a:lnTo>
                  <a:pt x="2531764" y="1225753"/>
                </a:lnTo>
                <a:cubicBezTo>
                  <a:pt x="2529332" y="1225753"/>
                  <a:pt x="2526292" y="1227577"/>
                  <a:pt x="2522643" y="1231225"/>
                </a:cubicBezTo>
                <a:cubicBezTo>
                  <a:pt x="2518995" y="1234873"/>
                  <a:pt x="2514739" y="1233049"/>
                  <a:pt x="2509875" y="1225753"/>
                </a:cubicBezTo>
                <a:lnTo>
                  <a:pt x="2498931" y="1236697"/>
                </a:lnTo>
                <a:lnTo>
                  <a:pt x="2477043" y="1240345"/>
                </a:lnTo>
                <a:cubicBezTo>
                  <a:pt x="2472179" y="1242777"/>
                  <a:pt x="2468531" y="1245817"/>
                  <a:pt x="2466098" y="1249465"/>
                </a:cubicBezTo>
                <a:cubicBezTo>
                  <a:pt x="2463666" y="1253113"/>
                  <a:pt x="2463666" y="1257369"/>
                  <a:pt x="2466098" y="1262233"/>
                </a:cubicBezTo>
                <a:cubicBezTo>
                  <a:pt x="2470962" y="1262233"/>
                  <a:pt x="2475827" y="1261626"/>
                  <a:pt x="2480691" y="1260409"/>
                </a:cubicBezTo>
                <a:cubicBezTo>
                  <a:pt x="2485555" y="1259193"/>
                  <a:pt x="2490419" y="1258585"/>
                  <a:pt x="2495283" y="1258585"/>
                </a:cubicBezTo>
                <a:lnTo>
                  <a:pt x="2498931" y="1258585"/>
                </a:lnTo>
                <a:cubicBezTo>
                  <a:pt x="2494067" y="1265881"/>
                  <a:pt x="2486771" y="1269530"/>
                  <a:pt x="2477043" y="1269530"/>
                </a:cubicBezTo>
                <a:cubicBezTo>
                  <a:pt x="2469746" y="1271962"/>
                  <a:pt x="2463666" y="1275002"/>
                  <a:pt x="2458802" y="1278650"/>
                </a:cubicBezTo>
                <a:cubicBezTo>
                  <a:pt x="2453938" y="1282298"/>
                  <a:pt x="2450290" y="1285338"/>
                  <a:pt x="2447858" y="1287770"/>
                </a:cubicBezTo>
                <a:lnTo>
                  <a:pt x="2444210" y="1295066"/>
                </a:lnTo>
                <a:lnTo>
                  <a:pt x="2447858" y="1295066"/>
                </a:lnTo>
                <a:cubicBezTo>
                  <a:pt x="2464883" y="1292634"/>
                  <a:pt x="2484339" y="1287770"/>
                  <a:pt x="2506227" y="1280474"/>
                </a:cubicBezTo>
                <a:cubicBezTo>
                  <a:pt x="2528116" y="1273178"/>
                  <a:pt x="2547572" y="1268314"/>
                  <a:pt x="2564596" y="1265881"/>
                </a:cubicBezTo>
                <a:cubicBezTo>
                  <a:pt x="2591349" y="1258585"/>
                  <a:pt x="2609589" y="1256153"/>
                  <a:pt x="2619317" y="1258585"/>
                </a:cubicBezTo>
                <a:cubicBezTo>
                  <a:pt x="2609589" y="1268314"/>
                  <a:pt x="2604725" y="1273178"/>
                  <a:pt x="2604725" y="1273178"/>
                </a:cubicBezTo>
                <a:lnTo>
                  <a:pt x="2619317" y="1269530"/>
                </a:lnTo>
                <a:cubicBezTo>
                  <a:pt x="2612021" y="1286554"/>
                  <a:pt x="2598645" y="1295066"/>
                  <a:pt x="2579189" y="1295066"/>
                </a:cubicBezTo>
                <a:cubicBezTo>
                  <a:pt x="2579189" y="1292634"/>
                  <a:pt x="2582837" y="1290810"/>
                  <a:pt x="2590133" y="1289594"/>
                </a:cubicBezTo>
                <a:cubicBezTo>
                  <a:pt x="2597429" y="1288378"/>
                  <a:pt x="2602293" y="1285338"/>
                  <a:pt x="2604725" y="1280474"/>
                </a:cubicBezTo>
                <a:cubicBezTo>
                  <a:pt x="2602293" y="1275610"/>
                  <a:pt x="2594997" y="1275610"/>
                  <a:pt x="2582837" y="1280474"/>
                </a:cubicBezTo>
                <a:cubicBezTo>
                  <a:pt x="2580405" y="1285338"/>
                  <a:pt x="2571893" y="1287770"/>
                  <a:pt x="2557300" y="1287770"/>
                </a:cubicBezTo>
                <a:cubicBezTo>
                  <a:pt x="2562164" y="1287770"/>
                  <a:pt x="2564596" y="1284122"/>
                  <a:pt x="2564596" y="1276826"/>
                </a:cubicBezTo>
                <a:cubicBezTo>
                  <a:pt x="2557300" y="1279258"/>
                  <a:pt x="2551220" y="1282298"/>
                  <a:pt x="2546356" y="1285946"/>
                </a:cubicBezTo>
                <a:cubicBezTo>
                  <a:pt x="2541492" y="1289594"/>
                  <a:pt x="2536628" y="1291418"/>
                  <a:pt x="2531764" y="1291418"/>
                </a:cubicBezTo>
                <a:cubicBezTo>
                  <a:pt x="2517171" y="1296282"/>
                  <a:pt x="2506227" y="1296282"/>
                  <a:pt x="2498931" y="1291418"/>
                </a:cubicBezTo>
                <a:cubicBezTo>
                  <a:pt x="2494067" y="1303578"/>
                  <a:pt x="2484339" y="1310875"/>
                  <a:pt x="2469746" y="1313306"/>
                </a:cubicBezTo>
                <a:cubicBezTo>
                  <a:pt x="2455154" y="1315738"/>
                  <a:pt x="2447858" y="1316954"/>
                  <a:pt x="2447858" y="1316954"/>
                </a:cubicBezTo>
                <a:lnTo>
                  <a:pt x="2447858" y="1309658"/>
                </a:lnTo>
                <a:cubicBezTo>
                  <a:pt x="2442994" y="1307226"/>
                  <a:pt x="2440562" y="1309658"/>
                  <a:pt x="2440562" y="1316954"/>
                </a:cubicBezTo>
                <a:lnTo>
                  <a:pt x="2436914" y="1386268"/>
                </a:lnTo>
                <a:cubicBezTo>
                  <a:pt x="2432050" y="1400860"/>
                  <a:pt x="2429618" y="1425181"/>
                  <a:pt x="2429618" y="1459229"/>
                </a:cubicBezTo>
                <a:cubicBezTo>
                  <a:pt x="2424753" y="1464094"/>
                  <a:pt x="2427185" y="1470174"/>
                  <a:pt x="2436914" y="1477470"/>
                </a:cubicBezTo>
                <a:cubicBezTo>
                  <a:pt x="2444210" y="1482334"/>
                  <a:pt x="2447858" y="1489630"/>
                  <a:pt x="2447858" y="1499358"/>
                </a:cubicBezTo>
                <a:cubicBezTo>
                  <a:pt x="2445426" y="1492062"/>
                  <a:pt x="2438130" y="1484766"/>
                  <a:pt x="2425970" y="1477470"/>
                </a:cubicBezTo>
                <a:cubicBezTo>
                  <a:pt x="2425970" y="1479902"/>
                  <a:pt x="2425361" y="1484766"/>
                  <a:pt x="2424145" y="1492062"/>
                </a:cubicBezTo>
                <a:cubicBezTo>
                  <a:pt x="2422929" y="1499358"/>
                  <a:pt x="2423537" y="1506654"/>
                  <a:pt x="2425970" y="1513951"/>
                </a:cubicBezTo>
                <a:cubicBezTo>
                  <a:pt x="2438130" y="1513951"/>
                  <a:pt x="2445426" y="1511519"/>
                  <a:pt x="2447858" y="1506654"/>
                </a:cubicBezTo>
                <a:cubicBezTo>
                  <a:pt x="2452722" y="1504222"/>
                  <a:pt x="2456370" y="1499966"/>
                  <a:pt x="2458802" y="1493886"/>
                </a:cubicBezTo>
                <a:cubicBezTo>
                  <a:pt x="2461234" y="1487806"/>
                  <a:pt x="2463666" y="1482334"/>
                  <a:pt x="2466098" y="1477470"/>
                </a:cubicBezTo>
                <a:cubicBezTo>
                  <a:pt x="2470962" y="1484766"/>
                  <a:pt x="2473394" y="1492062"/>
                  <a:pt x="2473394" y="1499358"/>
                </a:cubicBezTo>
                <a:cubicBezTo>
                  <a:pt x="2473394" y="1509087"/>
                  <a:pt x="2477651" y="1519423"/>
                  <a:pt x="2486163" y="1530367"/>
                </a:cubicBezTo>
                <a:cubicBezTo>
                  <a:pt x="2494675" y="1541311"/>
                  <a:pt x="2500147" y="1549215"/>
                  <a:pt x="2502579" y="1554079"/>
                </a:cubicBezTo>
                <a:cubicBezTo>
                  <a:pt x="2514739" y="1558944"/>
                  <a:pt x="2522035" y="1555296"/>
                  <a:pt x="2524467" y="1543135"/>
                </a:cubicBezTo>
                <a:cubicBezTo>
                  <a:pt x="2524467" y="1535839"/>
                  <a:pt x="2527508" y="1530975"/>
                  <a:pt x="2533588" y="1528543"/>
                </a:cubicBezTo>
                <a:cubicBezTo>
                  <a:pt x="2539668" y="1526111"/>
                  <a:pt x="2542708" y="1524895"/>
                  <a:pt x="2542708" y="1524895"/>
                </a:cubicBezTo>
                <a:cubicBezTo>
                  <a:pt x="2552436" y="1524895"/>
                  <a:pt x="2559733" y="1517599"/>
                  <a:pt x="2564596" y="1503006"/>
                </a:cubicBezTo>
                <a:cubicBezTo>
                  <a:pt x="2569460" y="1495710"/>
                  <a:pt x="2569460" y="1488414"/>
                  <a:pt x="2564596" y="1481118"/>
                </a:cubicBezTo>
                <a:lnTo>
                  <a:pt x="2564596" y="1470174"/>
                </a:lnTo>
                <a:cubicBezTo>
                  <a:pt x="2567029" y="1472606"/>
                  <a:pt x="2571893" y="1477470"/>
                  <a:pt x="2579189" y="1484766"/>
                </a:cubicBezTo>
                <a:cubicBezTo>
                  <a:pt x="2586485" y="1479902"/>
                  <a:pt x="2590133" y="1466525"/>
                  <a:pt x="2590133" y="1444637"/>
                </a:cubicBezTo>
                <a:cubicBezTo>
                  <a:pt x="2594997" y="1447069"/>
                  <a:pt x="2597429" y="1450717"/>
                  <a:pt x="2597429" y="1455581"/>
                </a:cubicBezTo>
                <a:cubicBezTo>
                  <a:pt x="2597429" y="1460446"/>
                  <a:pt x="2597429" y="1464094"/>
                  <a:pt x="2597429" y="1466525"/>
                </a:cubicBezTo>
                <a:lnTo>
                  <a:pt x="2608373" y="1466525"/>
                </a:lnTo>
                <a:cubicBezTo>
                  <a:pt x="2608373" y="1468958"/>
                  <a:pt x="2610197" y="1471390"/>
                  <a:pt x="2613845" y="1473822"/>
                </a:cubicBezTo>
                <a:cubicBezTo>
                  <a:pt x="2617493" y="1476254"/>
                  <a:pt x="2618101" y="1478686"/>
                  <a:pt x="2615669" y="1481118"/>
                </a:cubicBezTo>
                <a:lnTo>
                  <a:pt x="2619317" y="1495710"/>
                </a:lnTo>
                <a:lnTo>
                  <a:pt x="2612021" y="1532191"/>
                </a:lnTo>
                <a:cubicBezTo>
                  <a:pt x="2619317" y="1532191"/>
                  <a:pt x="2622965" y="1528543"/>
                  <a:pt x="2622965" y="1521247"/>
                </a:cubicBezTo>
                <a:cubicBezTo>
                  <a:pt x="2630262" y="1511519"/>
                  <a:pt x="2633910" y="1505438"/>
                  <a:pt x="2633910" y="1503006"/>
                </a:cubicBezTo>
                <a:cubicBezTo>
                  <a:pt x="2636342" y="1505438"/>
                  <a:pt x="2637558" y="1511519"/>
                  <a:pt x="2637558" y="1521247"/>
                </a:cubicBezTo>
                <a:lnTo>
                  <a:pt x="2655798" y="1521247"/>
                </a:lnTo>
                <a:lnTo>
                  <a:pt x="2659447" y="1546783"/>
                </a:lnTo>
                <a:cubicBezTo>
                  <a:pt x="2661879" y="1544351"/>
                  <a:pt x="2664919" y="1542527"/>
                  <a:pt x="2668567" y="1541311"/>
                </a:cubicBezTo>
                <a:cubicBezTo>
                  <a:pt x="2672215" y="1540095"/>
                  <a:pt x="2676471" y="1538271"/>
                  <a:pt x="2681335" y="1535839"/>
                </a:cubicBezTo>
                <a:cubicBezTo>
                  <a:pt x="2683767" y="1533407"/>
                  <a:pt x="2686807" y="1532191"/>
                  <a:pt x="2690455" y="1532191"/>
                </a:cubicBezTo>
                <a:cubicBezTo>
                  <a:pt x="2694103" y="1532191"/>
                  <a:pt x="2697143" y="1534623"/>
                  <a:pt x="2699575" y="1539487"/>
                </a:cubicBezTo>
                <a:cubicBezTo>
                  <a:pt x="2702007" y="1541919"/>
                  <a:pt x="2705655" y="1545567"/>
                  <a:pt x="2710519" y="1550431"/>
                </a:cubicBezTo>
                <a:cubicBezTo>
                  <a:pt x="2715383" y="1555296"/>
                  <a:pt x="2722679" y="1556512"/>
                  <a:pt x="2732408" y="1554079"/>
                </a:cubicBezTo>
                <a:cubicBezTo>
                  <a:pt x="2744568" y="1554079"/>
                  <a:pt x="2751864" y="1557727"/>
                  <a:pt x="2754297" y="1565024"/>
                </a:cubicBezTo>
                <a:lnTo>
                  <a:pt x="2757945" y="1565024"/>
                </a:lnTo>
                <a:cubicBezTo>
                  <a:pt x="2762809" y="1565024"/>
                  <a:pt x="2770105" y="1568064"/>
                  <a:pt x="2779833" y="1574144"/>
                </a:cubicBezTo>
                <a:cubicBezTo>
                  <a:pt x="2789561" y="1580224"/>
                  <a:pt x="2799289" y="1580832"/>
                  <a:pt x="2809017" y="1575968"/>
                </a:cubicBezTo>
                <a:lnTo>
                  <a:pt x="2819961" y="1579616"/>
                </a:lnTo>
                <a:cubicBezTo>
                  <a:pt x="2819961" y="1574752"/>
                  <a:pt x="2822394" y="1572320"/>
                  <a:pt x="2827258" y="1572320"/>
                </a:cubicBezTo>
                <a:lnTo>
                  <a:pt x="2834554" y="1568672"/>
                </a:lnTo>
                <a:cubicBezTo>
                  <a:pt x="2844282" y="1568672"/>
                  <a:pt x="2857050" y="1572928"/>
                  <a:pt x="2872859" y="1581440"/>
                </a:cubicBezTo>
                <a:cubicBezTo>
                  <a:pt x="2888667" y="1589952"/>
                  <a:pt x="2900219" y="1597856"/>
                  <a:pt x="2907515" y="1605153"/>
                </a:cubicBezTo>
                <a:cubicBezTo>
                  <a:pt x="2895355" y="1600288"/>
                  <a:pt x="2884411" y="1597856"/>
                  <a:pt x="2874683" y="1597856"/>
                </a:cubicBezTo>
                <a:cubicBezTo>
                  <a:pt x="2872251" y="1595424"/>
                  <a:pt x="2863739" y="1596640"/>
                  <a:pt x="2849146" y="1601504"/>
                </a:cubicBezTo>
                <a:cubicBezTo>
                  <a:pt x="2856443" y="1608801"/>
                  <a:pt x="2866779" y="1613057"/>
                  <a:pt x="2880155" y="1614273"/>
                </a:cubicBezTo>
                <a:cubicBezTo>
                  <a:pt x="2893531" y="1615489"/>
                  <a:pt x="2903867" y="1617313"/>
                  <a:pt x="2911163" y="1619745"/>
                </a:cubicBezTo>
                <a:cubicBezTo>
                  <a:pt x="2920892" y="1624609"/>
                  <a:pt x="2936700" y="1630689"/>
                  <a:pt x="2958589" y="1637985"/>
                </a:cubicBezTo>
                <a:lnTo>
                  <a:pt x="2940348" y="1637985"/>
                </a:lnTo>
                <a:cubicBezTo>
                  <a:pt x="2925756" y="1637985"/>
                  <a:pt x="2916027" y="1641633"/>
                  <a:pt x="2911163" y="1648929"/>
                </a:cubicBezTo>
                <a:lnTo>
                  <a:pt x="2954940" y="1648929"/>
                </a:lnTo>
                <a:cubicBezTo>
                  <a:pt x="2954940" y="1656226"/>
                  <a:pt x="2948860" y="1659874"/>
                  <a:pt x="2936700" y="1659874"/>
                </a:cubicBezTo>
                <a:cubicBezTo>
                  <a:pt x="2931836" y="1659874"/>
                  <a:pt x="2926364" y="1658658"/>
                  <a:pt x="2920284" y="1656226"/>
                </a:cubicBezTo>
                <a:cubicBezTo>
                  <a:pt x="2914203" y="1653793"/>
                  <a:pt x="2909948" y="1653793"/>
                  <a:pt x="2907515" y="1656226"/>
                </a:cubicBezTo>
                <a:cubicBezTo>
                  <a:pt x="2905083" y="1658658"/>
                  <a:pt x="2901435" y="1659874"/>
                  <a:pt x="2896571" y="1659874"/>
                </a:cubicBezTo>
                <a:cubicBezTo>
                  <a:pt x="2894139" y="1659874"/>
                  <a:pt x="2889275" y="1659874"/>
                  <a:pt x="2881979" y="1659874"/>
                </a:cubicBezTo>
                <a:cubicBezTo>
                  <a:pt x="2874683" y="1659874"/>
                  <a:pt x="2867387" y="1662306"/>
                  <a:pt x="2860091" y="1667170"/>
                </a:cubicBezTo>
                <a:cubicBezTo>
                  <a:pt x="2867387" y="1667170"/>
                  <a:pt x="2878331" y="1666562"/>
                  <a:pt x="2892923" y="1665346"/>
                </a:cubicBezTo>
                <a:cubicBezTo>
                  <a:pt x="2907515" y="1664130"/>
                  <a:pt x="2917244" y="1664738"/>
                  <a:pt x="2922108" y="1667170"/>
                </a:cubicBezTo>
                <a:cubicBezTo>
                  <a:pt x="2926971" y="1667170"/>
                  <a:pt x="2934876" y="1666562"/>
                  <a:pt x="2945820" y="1665346"/>
                </a:cubicBezTo>
                <a:cubicBezTo>
                  <a:pt x="2956764" y="1664130"/>
                  <a:pt x="2967101" y="1664738"/>
                  <a:pt x="2976829" y="1667170"/>
                </a:cubicBezTo>
                <a:lnTo>
                  <a:pt x="2969533" y="1681762"/>
                </a:lnTo>
                <a:lnTo>
                  <a:pt x="2973181" y="1700003"/>
                </a:lnTo>
                <a:cubicBezTo>
                  <a:pt x="2978045" y="1702434"/>
                  <a:pt x="2987773" y="1707299"/>
                  <a:pt x="3002365" y="1714595"/>
                </a:cubicBezTo>
                <a:cubicBezTo>
                  <a:pt x="2992637" y="1721891"/>
                  <a:pt x="2985341" y="1726755"/>
                  <a:pt x="2980477" y="1729187"/>
                </a:cubicBezTo>
                <a:lnTo>
                  <a:pt x="3002365" y="1732835"/>
                </a:lnTo>
                <a:cubicBezTo>
                  <a:pt x="3007229" y="1735267"/>
                  <a:pt x="3009662" y="1737699"/>
                  <a:pt x="3009662" y="1740131"/>
                </a:cubicBezTo>
                <a:cubicBezTo>
                  <a:pt x="3009662" y="1744995"/>
                  <a:pt x="3007229" y="1747428"/>
                  <a:pt x="3002365" y="1747428"/>
                </a:cubicBezTo>
                <a:cubicBezTo>
                  <a:pt x="2995069" y="1749859"/>
                  <a:pt x="2991421" y="1758372"/>
                  <a:pt x="2991421" y="1772964"/>
                </a:cubicBezTo>
                <a:lnTo>
                  <a:pt x="2995069" y="1783908"/>
                </a:lnTo>
                <a:cubicBezTo>
                  <a:pt x="2987773" y="1791204"/>
                  <a:pt x="2980477" y="1793636"/>
                  <a:pt x="2973181" y="1791204"/>
                </a:cubicBezTo>
                <a:cubicBezTo>
                  <a:pt x="2973181" y="1788772"/>
                  <a:pt x="2968317" y="1789988"/>
                  <a:pt x="2958589" y="1794852"/>
                </a:cubicBezTo>
                <a:cubicBezTo>
                  <a:pt x="2961021" y="1797284"/>
                  <a:pt x="2964669" y="1800325"/>
                  <a:pt x="2969533" y="1803973"/>
                </a:cubicBezTo>
                <a:cubicBezTo>
                  <a:pt x="2974397" y="1807621"/>
                  <a:pt x="2975613" y="1813093"/>
                  <a:pt x="2973181" y="1820389"/>
                </a:cubicBezTo>
                <a:cubicBezTo>
                  <a:pt x="2973181" y="1820389"/>
                  <a:pt x="2971357" y="1820997"/>
                  <a:pt x="2967709" y="1822213"/>
                </a:cubicBezTo>
                <a:cubicBezTo>
                  <a:pt x="2964061" y="1823429"/>
                  <a:pt x="2961021" y="1822821"/>
                  <a:pt x="2958589" y="1820389"/>
                </a:cubicBezTo>
                <a:cubicBezTo>
                  <a:pt x="2956157" y="1817957"/>
                  <a:pt x="2953116" y="1817349"/>
                  <a:pt x="2949468" y="1818565"/>
                </a:cubicBezTo>
                <a:cubicBezTo>
                  <a:pt x="2945820" y="1819781"/>
                  <a:pt x="2941564" y="1820389"/>
                  <a:pt x="2936700" y="1820389"/>
                </a:cubicBezTo>
                <a:lnTo>
                  <a:pt x="2918460" y="1820389"/>
                </a:lnTo>
                <a:cubicBezTo>
                  <a:pt x="2918460" y="1822821"/>
                  <a:pt x="2923323" y="1826469"/>
                  <a:pt x="2933052" y="1831333"/>
                </a:cubicBezTo>
                <a:cubicBezTo>
                  <a:pt x="2942780" y="1836197"/>
                  <a:pt x="2950076" y="1842277"/>
                  <a:pt x="2954940" y="1849574"/>
                </a:cubicBezTo>
                <a:lnTo>
                  <a:pt x="2947644" y="1849574"/>
                </a:lnTo>
                <a:cubicBezTo>
                  <a:pt x="2942780" y="1849574"/>
                  <a:pt x="2939132" y="1850181"/>
                  <a:pt x="2936700" y="1851398"/>
                </a:cubicBezTo>
                <a:cubicBezTo>
                  <a:pt x="2934268" y="1852614"/>
                  <a:pt x="2933052" y="1856870"/>
                  <a:pt x="2933052" y="1864166"/>
                </a:cubicBezTo>
                <a:lnTo>
                  <a:pt x="2922108" y="1867814"/>
                </a:lnTo>
                <a:lnTo>
                  <a:pt x="2914811" y="1867814"/>
                </a:lnTo>
                <a:cubicBezTo>
                  <a:pt x="2900219" y="1867814"/>
                  <a:pt x="2889275" y="1872678"/>
                  <a:pt x="2881979" y="1882406"/>
                </a:cubicBezTo>
                <a:lnTo>
                  <a:pt x="2849146" y="1882406"/>
                </a:lnTo>
                <a:cubicBezTo>
                  <a:pt x="2844282" y="1887270"/>
                  <a:pt x="2836986" y="1887270"/>
                  <a:pt x="2827258" y="1882406"/>
                </a:cubicBezTo>
                <a:lnTo>
                  <a:pt x="2816313" y="1882406"/>
                </a:lnTo>
                <a:cubicBezTo>
                  <a:pt x="2818746" y="1884838"/>
                  <a:pt x="2821177" y="1886054"/>
                  <a:pt x="2823609" y="1886054"/>
                </a:cubicBezTo>
                <a:cubicBezTo>
                  <a:pt x="2826042" y="1886054"/>
                  <a:pt x="2828474" y="1887270"/>
                  <a:pt x="2830906" y="1889702"/>
                </a:cubicBezTo>
                <a:cubicBezTo>
                  <a:pt x="2835770" y="1894567"/>
                  <a:pt x="2838202" y="1899430"/>
                  <a:pt x="2838202" y="1904295"/>
                </a:cubicBezTo>
                <a:cubicBezTo>
                  <a:pt x="2833338" y="1909159"/>
                  <a:pt x="2827258" y="1911591"/>
                  <a:pt x="2819961" y="1911591"/>
                </a:cubicBezTo>
                <a:cubicBezTo>
                  <a:pt x="2812665" y="1911591"/>
                  <a:pt x="2806585" y="1912807"/>
                  <a:pt x="2801721" y="1915239"/>
                </a:cubicBezTo>
                <a:cubicBezTo>
                  <a:pt x="2801721" y="1915239"/>
                  <a:pt x="2799289" y="1917671"/>
                  <a:pt x="2794425" y="1922535"/>
                </a:cubicBezTo>
                <a:lnTo>
                  <a:pt x="2816313" y="1933479"/>
                </a:lnTo>
                <a:cubicBezTo>
                  <a:pt x="2801721" y="1938343"/>
                  <a:pt x="2790777" y="1938343"/>
                  <a:pt x="2783481" y="1933479"/>
                </a:cubicBezTo>
                <a:cubicBezTo>
                  <a:pt x="2773753" y="1933479"/>
                  <a:pt x="2765241" y="1932871"/>
                  <a:pt x="2757945" y="1931655"/>
                </a:cubicBezTo>
                <a:cubicBezTo>
                  <a:pt x="2750648" y="1930439"/>
                  <a:pt x="2744568" y="1928615"/>
                  <a:pt x="2739704" y="1926183"/>
                </a:cubicBezTo>
                <a:cubicBezTo>
                  <a:pt x="2734840" y="1926183"/>
                  <a:pt x="2729368" y="1924967"/>
                  <a:pt x="2723287" y="1922535"/>
                </a:cubicBezTo>
                <a:cubicBezTo>
                  <a:pt x="2717207" y="1920103"/>
                  <a:pt x="2714167" y="1921319"/>
                  <a:pt x="2714167" y="1926183"/>
                </a:cubicBezTo>
                <a:lnTo>
                  <a:pt x="2699575" y="1926183"/>
                </a:lnTo>
                <a:cubicBezTo>
                  <a:pt x="2682551" y="1926183"/>
                  <a:pt x="2669175" y="1923751"/>
                  <a:pt x="2659447" y="1918887"/>
                </a:cubicBezTo>
                <a:cubicBezTo>
                  <a:pt x="2659447" y="1916455"/>
                  <a:pt x="2658231" y="1915239"/>
                  <a:pt x="2655798" y="1915239"/>
                </a:cubicBezTo>
                <a:cubicBezTo>
                  <a:pt x="2653366" y="1915239"/>
                  <a:pt x="2650934" y="1912807"/>
                  <a:pt x="2648502" y="1907943"/>
                </a:cubicBezTo>
                <a:lnTo>
                  <a:pt x="2615669" y="1907943"/>
                </a:lnTo>
                <a:cubicBezTo>
                  <a:pt x="2610805" y="1907943"/>
                  <a:pt x="2606549" y="1909159"/>
                  <a:pt x="2602901" y="1911591"/>
                </a:cubicBezTo>
                <a:cubicBezTo>
                  <a:pt x="2599253" y="1914023"/>
                  <a:pt x="2594997" y="1915239"/>
                  <a:pt x="2590133" y="1915239"/>
                </a:cubicBezTo>
                <a:cubicBezTo>
                  <a:pt x="2585269" y="1920103"/>
                  <a:pt x="2579189" y="1920103"/>
                  <a:pt x="2571893" y="1915239"/>
                </a:cubicBezTo>
                <a:cubicBezTo>
                  <a:pt x="2571893" y="1912807"/>
                  <a:pt x="2571284" y="1911591"/>
                  <a:pt x="2570069" y="1911591"/>
                </a:cubicBezTo>
                <a:cubicBezTo>
                  <a:pt x="2568853" y="1911591"/>
                  <a:pt x="2568245" y="1912807"/>
                  <a:pt x="2568245" y="1915239"/>
                </a:cubicBezTo>
                <a:cubicBezTo>
                  <a:pt x="2565812" y="1915239"/>
                  <a:pt x="2558516" y="1916455"/>
                  <a:pt x="2546356" y="1918887"/>
                </a:cubicBezTo>
                <a:cubicBezTo>
                  <a:pt x="2534196" y="1921319"/>
                  <a:pt x="2525683" y="1927399"/>
                  <a:pt x="2520819" y="1937127"/>
                </a:cubicBezTo>
                <a:lnTo>
                  <a:pt x="2506227" y="1933479"/>
                </a:lnTo>
                <a:cubicBezTo>
                  <a:pt x="2508659" y="1938343"/>
                  <a:pt x="2509875" y="1946855"/>
                  <a:pt x="2509875" y="1959016"/>
                </a:cubicBezTo>
                <a:lnTo>
                  <a:pt x="2506227" y="1959016"/>
                </a:lnTo>
                <a:cubicBezTo>
                  <a:pt x="2503795" y="1959016"/>
                  <a:pt x="2501971" y="1958408"/>
                  <a:pt x="2500755" y="1957192"/>
                </a:cubicBezTo>
                <a:cubicBezTo>
                  <a:pt x="2499539" y="1955976"/>
                  <a:pt x="2496499" y="1955368"/>
                  <a:pt x="2491635" y="1955368"/>
                </a:cubicBezTo>
                <a:lnTo>
                  <a:pt x="2491635" y="1933479"/>
                </a:lnTo>
                <a:lnTo>
                  <a:pt x="2480691" y="1948071"/>
                </a:lnTo>
                <a:lnTo>
                  <a:pt x="2462450" y="1940775"/>
                </a:lnTo>
                <a:cubicBezTo>
                  <a:pt x="2462450" y="1935911"/>
                  <a:pt x="2464883" y="1931047"/>
                  <a:pt x="2469746" y="1926183"/>
                </a:cubicBezTo>
                <a:cubicBezTo>
                  <a:pt x="2489203" y="1926183"/>
                  <a:pt x="2502579" y="1920103"/>
                  <a:pt x="2509875" y="1907943"/>
                </a:cubicBezTo>
                <a:cubicBezTo>
                  <a:pt x="2519603" y="1905511"/>
                  <a:pt x="2525683" y="1904295"/>
                  <a:pt x="2528116" y="1904295"/>
                </a:cubicBezTo>
                <a:lnTo>
                  <a:pt x="2539060" y="1904295"/>
                </a:lnTo>
                <a:cubicBezTo>
                  <a:pt x="2563381" y="1904295"/>
                  <a:pt x="2585269" y="1901863"/>
                  <a:pt x="2604725" y="1896998"/>
                </a:cubicBezTo>
                <a:cubicBezTo>
                  <a:pt x="2607157" y="1896998"/>
                  <a:pt x="2609589" y="1895782"/>
                  <a:pt x="2612021" y="1893350"/>
                </a:cubicBezTo>
                <a:cubicBezTo>
                  <a:pt x="2614453" y="1890918"/>
                  <a:pt x="2618101" y="1888486"/>
                  <a:pt x="2622965" y="1886054"/>
                </a:cubicBezTo>
                <a:cubicBezTo>
                  <a:pt x="2610805" y="1881190"/>
                  <a:pt x="2596213" y="1878758"/>
                  <a:pt x="2579189" y="1878758"/>
                </a:cubicBezTo>
                <a:cubicBezTo>
                  <a:pt x="2569460" y="1878758"/>
                  <a:pt x="2560948" y="1879974"/>
                  <a:pt x="2553652" y="1882406"/>
                </a:cubicBezTo>
                <a:cubicBezTo>
                  <a:pt x="2546356" y="1884838"/>
                  <a:pt x="2537844" y="1887878"/>
                  <a:pt x="2528116" y="1891526"/>
                </a:cubicBezTo>
                <a:cubicBezTo>
                  <a:pt x="2518387" y="1895174"/>
                  <a:pt x="2508659" y="1898215"/>
                  <a:pt x="2498931" y="1900647"/>
                </a:cubicBezTo>
                <a:lnTo>
                  <a:pt x="2480691" y="1904295"/>
                </a:lnTo>
                <a:cubicBezTo>
                  <a:pt x="2480691" y="1899430"/>
                  <a:pt x="2483123" y="1896998"/>
                  <a:pt x="2487987" y="1896998"/>
                </a:cubicBezTo>
                <a:cubicBezTo>
                  <a:pt x="2495283" y="1889702"/>
                  <a:pt x="2501363" y="1886054"/>
                  <a:pt x="2506227" y="1886054"/>
                </a:cubicBezTo>
                <a:lnTo>
                  <a:pt x="2495283" y="1886054"/>
                </a:lnTo>
                <a:cubicBezTo>
                  <a:pt x="2478259" y="1886054"/>
                  <a:pt x="2464883" y="1892134"/>
                  <a:pt x="2455154" y="1904295"/>
                </a:cubicBezTo>
                <a:lnTo>
                  <a:pt x="2480691" y="1904295"/>
                </a:lnTo>
                <a:cubicBezTo>
                  <a:pt x="2468531" y="1911591"/>
                  <a:pt x="2449074" y="1917671"/>
                  <a:pt x="2422321" y="1922535"/>
                </a:cubicBezTo>
                <a:cubicBezTo>
                  <a:pt x="2417457" y="1924967"/>
                  <a:pt x="2411377" y="1927399"/>
                  <a:pt x="2404081" y="1929831"/>
                </a:cubicBezTo>
                <a:cubicBezTo>
                  <a:pt x="2396785" y="1932263"/>
                  <a:pt x="2389489" y="1933479"/>
                  <a:pt x="2382193" y="1933479"/>
                </a:cubicBezTo>
                <a:cubicBezTo>
                  <a:pt x="2374897" y="1940775"/>
                  <a:pt x="2371248" y="1944423"/>
                  <a:pt x="2371248" y="1944423"/>
                </a:cubicBezTo>
                <a:cubicBezTo>
                  <a:pt x="2385841" y="1944423"/>
                  <a:pt x="2398001" y="1941991"/>
                  <a:pt x="2407729" y="1937127"/>
                </a:cubicBezTo>
                <a:lnTo>
                  <a:pt x="2425970" y="1937127"/>
                </a:lnTo>
                <a:cubicBezTo>
                  <a:pt x="2423537" y="1944423"/>
                  <a:pt x="2420497" y="1949895"/>
                  <a:pt x="2416849" y="1953544"/>
                </a:cubicBezTo>
                <a:cubicBezTo>
                  <a:pt x="2413201" y="1957192"/>
                  <a:pt x="2410161" y="1960232"/>
                  <a:pt x="2407729" y="1962664"/>
                </a:cubicBezTo>
                <a:lnTo>
                  <a:pt x="2400433" y="1959016"/>
                </a:lnTo>
                <a:cubicBezTo>
                  <a:pt x="2390705" y="1963880"/>
                  <a:pt x="2383409" y="1969960"/>
                  <a:pt x="2378545" y="1977256"/>
                </a:cubicBezTo>
                <a:cubicBezTo>
                  <a:pt x="2376113" y="1977256"/>
                  <a:pt x="2372465" y="1975432"/>
                  <a:pt x="2367600" y="1971784"/>
                </a:cubicBezTo>
                <a:cubicBezTo>
                  <a:pt x="2362736" y="1968136"/>
                  <a:pt x="2357872" y="1969960"/>
                  <a:pt x="2353008" y="1977256"/>
                </a:cubicBezTo>
                <a:cubicBezTo>
                  <a:pt x="2353008" y="1977256"/>
                  <a:pt x="2352400" y="1977864"/>
                  <a:pt x="2351184" y="1979080"/>
                </a:cubicBezTo>
                <a:cubicBezTo>
                  <a:pt x="2349968" y="1980296"/>
                  <a:pt x="2349360" y="1980904"/>
                  <a:pt x="2349360" y="1980904"/>
                </a:cubicBezTo>
                <a:lnTo>
                  <a:pt x="2232621" y="2031977"/>
                </a:lnTo>
                <a:cubicBezTo>
                  <a:pt x="2227757" y="2034409"/>
                  <a:pt x="2221677" y="2036233"/>
                  <a:pt x="2214381" y="2037449"/>
                </a:cubicBezTo>
                <a:cubicBezTo>
                  <a:pt x="2207085" y="2038665"/>
                  <a:pt x="2197357" y="2040489"/>
                  <a:pt x="2185197" y="2042921"/>
                </a:cubicBezTo>
                <a:cubicBezTo>
                  <a:pt x="2180333" y="2047786"/>
                  <a:pt x="2173036" y="2052650"/>
                  <a:pt x="2163308" y="2057514"/>
                </a:cubicBezTo>
                <a:cubicBezTo>
                  <a:pt x="2153580" y="2062378"/>
                  <a:pt x="2145067" y="2066026"/>
                  <a:pt x="2137771" y="2068458"/>
                </a:cubicBezTo>
                <a:cubicBezTo>
                  <a:pt x="2125611" y="2073322"/>
                  <a:pt x="2117099" y="2079402"/>
                  <a:pt x="2112235" y="2086698"/>
                </a:cubicBezTo>
                <a:cubicBezTo>
                  <a:pt x="2107371" y="2089131"/>
                  <a:pt x="2106155" y="2090955"/>
                  <a:pt x="2108587" y="2092170"/>
                </a:cubicBezTo>
                <a:cubicBezTo>
                  <a:pt x="2111019" y="2093386"/>
                  <a:pt x="2112235" y="2095211"/>
                  <a:pt x="2112235" y="2097643"/>
                </a:cubicBezTo>
                <a:cubicBezTo>
                  <a:pt x="2109803" y="2104939"/>
                  <a:pt x="2103723" y="2111019"/>
                  <a:pt x="2093995" y="2115883"/>
                </a:cubicBezTo>
                <a:lnTo>
                  <a:pt x="2068458" y="2137771"/>
                </a:lnTo>
                <a:cubicBezTo>
                  <a:pt x="2061162" y="2142636"/>
                  <a:pt x="2058122" y="2149932"/>
                  <a:pt x="2059338" y="2159660"/>
                </a:cubicBezTo>
                <a:cubicBezTo>
                  <a:pt x="2060554" y="2169388"/>
                  <a:pt x="2061162" y="2176684"/>
                  <a:pt x="2061162" y="2181548"/>
                </a:cubicBezTo>
                <a:lnTo>
                  <a:pt x="2039273" y="2166956"/>
                </a:lnTo>
                <a:cubicBezTo>
                  <a:pt x="2036841" y="2169388"/>
                  <a:pt x="2033193" y="2173036"/>
                  <a:pt x="2028329" y="2177900"/>
                </a:cubicBezTo>
                <a:cubicBezTo>
                  <a:pt x="2023465" y="2182764"/>
                  <a:pt x="2023465" y="2188844"/>
                  <a:pt x="2028329" y="2196141"/>
                </a:cubicBezTo>
                <a:cubicBezTo>
                  <a:pt x="2028329" y="2198573"/>
                  <a:pt x="2024681" y="2202221"/>
                  <a:pt x="2017385" y="2207085"/>
                </a:cubicBezTo>
                <a:cubicBezTo>
                  <a:pt x="2014953" y="2216813"/>
                  <a:pt x="2014953" y="2225325"/>
                  <a:pt x="2017385" y="2232621"/>
                </a:cubicBezTo>
                <a:cubicBezTo>
                  <a:pt x="2010089" y="2227757"/>
                  <a:pt x="2002793" y="2220461"/>
                  <a:pt x="1995497" y="2210733"/>
                </a:cubicBezTo>
                <a:cubicBezTo>
                  <a:pt x="1988201" y="2201005"/>
                  <a:pt x="1980904" y="2193708"/>
                  <a:pt x="1973608" y="2188844"/>
                </a:cubicBezTo>
                <a:cubicBezTo>
                  <a:pt x="1971176" y="2191277"/>
                  <a:pt x="1968136" y="2192493"/>
                  <a:pt x="1964488" y="2192493"/>
                </a:cubicBezTo>
                <a:cubicBezTo>
                  <a:pt x="1960840" y="2192493"/>
                  <a:pt x="1956584" y="2191277"/>
                  <a:pt x="1951720" y="2188844"/>
                </a:cubicBezTo>
                <a:cubicBezTo>
                  <a:pt x="1946856" y="2181548"/>
                  <a:pt x="1942599" y="2177900"/>
                  <a:pt x="1938951" y="2177900"/>
                </a:cubicBezTo>
                <a:cubicBezTo>
                  <a:pt x="1935303" y="2177900"/>
                  <a:pt x="1931047" y="2180332"/>
                  <a:pt x="1926183" y="2185196"/>
                </a:cubicBezTo>
                <a:cubicBezTo>
                  <a:pt x="1918887" y="2192493"/>
                  <a:pt x="1912807" y="2194925"/>
                  <a:pt x="1907943" y="2192493"/>
                </a:cubicBezTo>
                <a:cubicBezTo>
                  <a:pt x="1905511" y="2190060"/>
                  <a:pt x="1901863" y="2194925"/>
                  <a:pt x="1896999" y="2207085"/>
                </a:cubicBezTo>
                <a:cubicBezTo>
                  <a:pt x="1894567" y="2207085"/>
                  <a:pt x="1892135" y="2208909"/>
                  <a:pt x="1889703" y="2212557"/>
                </a:cubicBezTo>
                <a:cubicBezTo>
                  <a:pt x="1887271" y="2216205"/>
                  <a:pt x="1886054" y="2219245"/>
                  <a:pt x="1886054" y="2221677"/>
                </a:cubicBezTo>
                <a:lnTo>
                  <a:pt x="1882406" y="2221677"/>
                </a:lnTo>
                <a:cubicBezTo>
                  <a:pt x="1877542" y="2224109"/>
                  <a:pt x="1872070" y="2224717"/>
                  <a:pt x="1865990" y="2223501"/>
                </a:cubicBezTo>
                <a:cubicBezTo>
                  <a:pt x="1859910" y="2222285"/>
                  <a:pt x="1855654" y="2218029"/>
                  <a:pt x="1853222" y="2210733"/>
                </a:cubicBezTo>
                <a:cubicBezTo>
                  <a:pt x="1843493" y="2213165"/>
                  <a:pt x="1837413" y="2216813"/>
                  <a:pt x="1834981" y="2221677"/>
                </a:cubicBezTo>
                <a:lnTo>
                  <a:pt x="1831333" y="2221677"/>
                </a:lnTo>
                <a:cubicBezTo>
                  <a:pt x="1824037" y="2214381"/>
                  <a:pt x="1815525" y="2211949"/>
                  <a:pt x="1805797" y="2214381"/>
                </a:cubicBezTo>
                <a:lnTo>
                  <a:pt x="1798501" y="2207085"/>
                </a:lnTo>
                <a:cubicBezTo>
                  <a:pt x="1791205" y="2202221"/>
                  <a:pt x="1783908" y="2191277"/>
                  <a:pt x="1776612" y="2174252"/>
                </a:cubicBezTo>
                <a:cubicBezTo>
                  <a:pt x="1769316" y="2169388"/>
                  <a:pt x="1758372" y="2166956"/>
                  <a:pt x="1743779" y="2166956"/>
                </a:cubicBezTo>
                <a:cubicBezTo>
                  <a:pt x="1741347" y="2171820"/>
                  <a:pt x="1738915" y="2174252"/>
                  <a:pt x="1736483" y="2174252"/>
                </a:cubicBezTo>
                <a:lnTo>
                  <a:pt x="1736483" y="2166956"/>
                </a:lnTo>
                <a:cubicBezTo>
                  <a:pt x="1738915" y="2164524"/>
                  <a:pt x="1746212" y="2163308"/>
                  <a:pt x="1758372" y="2163308"/>
                </a:cubicBezTo>
                <a:cubicBezTo>
                  <a:pt x="1751076" y="2156012"/>
                  <a:pt x="1746212" y="2152364"/>
                  <a:pt x="1743779" y="2152364"/>
                </a:cubicBezTo>
                <a:cubicBezTo>
                  <a:pt x="1746212" y="2149932"/>
                  <a:pt x="1748643" y="2148716"/>
                  <a:pt x="1751076" y="2148716"/>
                </a:cubicBezTo>
                <a:cubicBezTo>
                  <a:pt x="1753508" y="2148716"/>
                  <a:pt x="1755940" y="2147500"/>
                  <a:pt x="1758372" y="2145068"/>
                </a:cubicBezTo>
                <a:cubicBezTo>
                  <a:pt x="1746212" y="2128043"/>
                  <a:pt x="1727971" y="2124395"/>
                  <a:pt x="1703651" y="2134123"/>
                </a:cubicBezTo>
                <a:cubicBezTo>
                  <a:pt x="1701219" y="2129259"/>
                  <a:pt x="1696963" y="2125611"/>
                  <a:pt x="1690882" y="2123179"/>
                </a:cubicBezTo>
                <a:cubicBezTo>
                  <a:pt x="1684802" y="2120747"/>
                  <a:pt x="1680546" y="2115883"/>
                  <a:pt x="1678114" y="2108587"/>
                </a:cubicBezTo>
                <a:lnTo>
                  <a:pt x="1714595" y="2115883"/>
                </a:lnTo>
                <a:cubicBezTo>
                  <a:pt x="1717027" y="2113451"/>
                  <a:pt x="1718243" y="2109803"/>
                  <a:pt x="1718243" y="2104939"/>
                </a:cubicBezTo>
                <a:cubicBezTo>
                  <a:pt x="1718243" y="2100075"/>
                  <a:pt x="1715811" y="2094603"/>
                  <a:pt x="1710947" y="2088522"/>
                </a:cubicBezTo>
                <a:cubicBezTo>
                  <a:pt x="1706083" y="2082442"/>
                  <a:pt x="1702435" y="2075754"/>
                  <a:pt x="1700003" y="2068458"/>
                </a:cubicBezTo>
                <a:lnTo>
                  <a:pt x="1700003" y="2086698"/>
                </a:lnTo>
                <a:cubicBezTo>
                  <a:pt x="1697571" y="2081834"/>
                  <a:pt x="1696354" y="2075754"/>
                  <a:pt x="1696354" y="2068458"/>
                </a:cubicBezTo>
                <a:cubicBezTo>
                  <a:pt x="1689058" y="2058730"/>
                  <a:pt x="1682978" y="2052650"/>
                  <a:pt x="1678114" y="2050217"/>
                </a:cubicBezTo>
                <a:cubicBezTo>
                  <a:pt x="1673250" y="2047786"/>
                  <a:pt x="1669602" y="2045354"/>
                  <a:pt x="1667170" y="2042921"/>
                </a:cubicBezTo>
                <a:cubicBezTo>
                  <a:pt x="1664738" y="2040489"/>
                  <a:pt x="1662306" y="2038057"/>
                  <a:pt x="1659874" y="2035625"/>
                </a:cubicBezTo>
                <a:lnTo>
                  <a:pt x="1659874" y="2039273"/>
                </a:lnTo>
                <a:cubicBezTo>
                  <a:pt x="1659874" y="2039273"/>
                  <a:pt x="1659266" y="2039881"/>
                  <a:pt x="1658050" y="2041097"/>
                </a:cubicBezTo>
                <a:cubicBezTo>
                  <a:pt x="1656834" y="2042313"/>
                  <a:pt x="1656226" y="2042921"/>
                  <a:pt x="1656226" y="2042921"/>
                </a:cubicBezTo>
                <a:cubicBezTo>
                  <a:pt x="1656226" y="2045354"/>
                  <a:pt x="1655010" y="2046569"/>
                  <a:pt x="1652578" y="2046569"/>
                </a:cubicBezTo>
                <a:cubicBezTo>
                  <a:pt x="1650145" y="2046569"/>
                  <a:pt x="1648930" y="2045354"/>
                  <a:pt x="1648930" y="2042921"/>
                </a:cubicBezTo>
                <a:cubicBezTo>
                  <a:pt x="1646498" y="2040489"/>
                  <a:pt x="1645281" y="2038057"/>
                  <a:pt x="1645281" y="2035625"/>
                </a:cubicBezTo>
                <a:cubicBezTo>
                  <a:pt x="1645281" y="2033193"/>
                  <a:pt x="1642849" y="2021033"/>
                  <a:pt x="1637985" y="1999144"/>
                </a:cubicBezTo>
                <a:cubicBezTo>
                  <a:pt x="1633121" y="1991848"/>
                  <a:pt x="1628257" y="1982120"/>
                  <a:pt x="1623393" y="1969960"/>
                </a:cubicBezTo>
                <a:cubicBezTo>
                  <a:pt x="1623393" y="1967528"/>
                  <a:pt x="1622177" y="1965096"/>
                  <a:pt x="1619745" y="1962664"/>
                </a:cubicBezTo>
                <a:cubicBezTo>
                  <a:pt x="1617313" y="1960232"/>
                  <a:pt x="1619745" y="1959016"/>
                  <a:pt x="1627041" y="1959016"/>
                </a:cubicBezTo>
                <a:cubicBezTo>
                  <a:pt x="1624609" y="1946855"/>
                  <a:pt x="1628257" y="1939559"/>
                  <a:pt x="1637985" y="1937127"/>
                </a:cubicBezTo>
                <a:lnTo>
                  <a:pt x="1616097" y="1907943"/>
                </a:lnTo>
                <a:cubicBezTo>
                  <a:pt x="1611233" y="1910375"/>
                  <a:pt x="1606369" y="1914631"/>
                  <a:pt x="1601505" y="1920711"/>
                </a:cubicBezTo>
                <a:cubicBezTo>
                  <a:pt x="1596641" y="1926791"/>
                  <a:pt x="1591776" y="1928615"/>
                  <a:pt x="1586912" y="1926183"/>
                </a:cubicBezTo>
                <a:cubicBezTo>
                  <a:pt x="1589344" y="1916455"/>
                  <a:pt x="1596641" y="1909159"/>
                  <a:pt x="1608801" y="1904295"/>
                </a:cubicBezTo>
                <a:lnTo>
                  <a:pt x="1597857" y="1889702"/>
                </a:lnTo>
                <a:cubicBezTo>
                  <a:pt x="1597857" y="1875110"/>
                  <a:pt x="1606369" y="1862950"/>
                  <a:pt x="1623393" y="1853222"/>
                </a:cubicBezTo>
                <a:cubicBezTo>
                  <a:pt x="1633121" y="1853222"/>
                  <a:pt x="1640417" y="1844709"/>
                  <a:pt x="1645281" y="1827685"/>
                </a:cubicBezTo>
                <a:cubicBezTo>
                  <a:pt x="1655010" y="1830117"/>
                  <a:pt x="1662306" y="1833765"/>
                  <a:pt x="1667170" y="1838629"/>
                </a:cubicBezTo>
                <a:cubicBezTo>
                  <a:pt x="1676898" y="1838629"/>
                  <a:pt x="1680546" y="1833765"/>
                  <a:pt x="1678114" y="1824037"/>
                </a:cubicBezTo>
                <a:cubicBezTo>
                  <a:pt x="1678114" y="1824037"/>
                  <a:pt x="1682978" y="1820389"/>
                  <a:pt x="1692706" y="1813093"/>
                </a:cubicBezTo>
                <a:lnTo>
                  <a:pt x="1703651" y="1805797"/>
                </a:lnTo>
                <a:cubicBezTo>
                  <a:pt x="1703651" y="1800932"/>
                  <a:pt x="1704867" y="1794852"/>
                  <a:pt x="1707299" y="1787556"/>
                </a:cubicBezTo>
                <a:cubicBezTo>
                  <a:pt x="1709731" y="1780260"/>
                  <a:pt x="1710947" y="1774180"/>
                  <a:pt x="1710947" y="1769316"/>
                </a:cubicBezTo>
                <a:lnTo>
                  <a:pt x="1700003" y="1765668"/>
                </a:lnTo>
                <a:cubicBezTo>
                  <a:pt x="1709731" y="1760804"/>
                  <a:pt x="1720067" y="1756548"/>
                  <a:pt x="1731011" y="1752900"/>
                </a:cubicBezTo>
                <a:cubicBezTo>
                  <a:pt x="1741955" y="1749252"/>
                  <a:pt x="1752292" y="1744995"/>
                  <a:pt x="1762020" y="1740131"/>
                </a:cubicBezTo>
                <a:lnTo>
                  <a:pt x="1765668" y="1740131"/>
                </a:lnTo>
                <a:cubicBezTo>
                  <a:pt x="1777828" y="1742563"/>
                  <a:pt x="1794853" y="1746211"/>
                  <a:pt x="1816741" y="1751076"/>
                </a:cubicBezTo>
                <a:lnTo>
                  <a:pt x="1831333" y="1751076"/>
                </a:lnTo>
                <a:cubicBezTo>
                  <a:pt x="1838629" y="1751076"/>
                  <a:pt x="1845925" y="1750467"/>
                  <a:pt x="1853222" y="1749252"/>
                </a:cubicBezTo>
                <a:cubicBezTo>
                  <a:pt x="1860518" y="1748035"/>
                  <a:pt x="1866598" y="1746211"/>
                  <a:pt x="1871462" y="1743779"/>
                </a:cubicBezTo>
                <a:cubicBezTo>
                  <a:pt x="1876326" y="1743779"/>
                  <a:pt x="1879974" y="1742563"/>
                  <a:pt x="1882406" y="1740131"/>
                </a:cubicBezTo>
                <a:lnTo>
                  <a:pt x="1889703" y="1740131"/>
                </a:lnTo>
                <a:lnTo>
                  <a:pt x="1896999" y="1743779"/>
                </a:lnTo>
                <a:cubicBezTo>
                  <a:pt x="1904295" y="1743779"/>
                  <a:pt x="1910375" y="1741955"/>
                  <a:pt x="1915239" y="1738307"/>
                </a:cubicBezTo>
                <a:cubicBezTo>
                  <a:pt x="1920103" y="1734659"/>
                  <a:pt x="1924967" y="1731619"/>
                  <a:pt x="1929831" y="1729187"/>
                </a:cubicBezTo>
                <a:cubicBezTo>
                  <a:pt x="1937127" y="1729187"/>
                  <a:pt x="1944423" y="1725539"/>
                  <a:pt x="1951720" y="1718243"/>
                </a:cubicBezTo>
                <a:lnTo>
                  <a:pt x="1944423" y="1710947"/>
                </a:lnTo>
                <a:lnTo>
                  <a:pt x="1955368" y="1710947"/>
                </a:lnTo>
                <a:lnTo>
                  <a:pt x="1955368" y="1692706"/>
                </a:lnTo>
                <a:lnTo>
                  <a:pt x="1951720" y="1692706"/>
                </a:lnTo>
                <a:cubicBezTo>
                  <a:pt x="1951720" y="1692706"/>
                  <a:pt x="1950504" y="1695138"/>
                  <a:pt x="1948072" y="1700003"/>
                </a:cubicBezTo>
                <a:cubicBezTo>
                  <a:pt x="1945639" y="1704866"/>
                  <a:pt x="1941991" y="1704866"/>
                  <a:pt x="1937127" y="1700003"/>
                </a:cubicBezTo>
                <a:lnTo>
                  <a:pt x="1937127" y="1663522"/>
                </a:lnTo>
                <a:cubicBezTo>
                  <a:pt x="1941991" y="1663522"/>
                  <a:pt x="1945032" y="1666562"/>
                  <a:pt x="1946247" y="1672642"/>
                </a:cubicBezTo>
                <a:cubicBezTo>
                  <a:pt x="1947463" y="1678722"/>
                  <a:pt x="1949288" y="1681762"/>
                  <a:pt x="1951720" y="1681762"/>
                </a:cubicBezTo>
                <a:lnTo>
                  <a:pt x="1959016" y="1667170"/>
                </a:lnTo>
                <a:cubicBezTo>
                  <a:pt x="1949288" y="1659874"/>
                  <a:pt x="1943208" y="1648321"/>
                  <a:pt x="1940775" y="1632513"/>
                </a:cubicBezTo>
                <a:cubicBezTo>
                  <a:pt x="1938343" y="1616705"/>
                  <a:pt x="1935911" y="1605153"/>
                  <a:pt x="1933479" y="1597856"/>
                </a:cubicBezTo>
                <a:cubicBezTo>
                  <a:pt x="1923751" y="1575968"/>
                  <a:pt x="1916455" y="1550431"/>
                  <a:pt x="1911591" y="1521247"/>
                </a:cubicBezTo>
                <a:lnTo>
                  <a:pt x="1911591" y="1503006"/>
                </a:lnTo>
                <a:lnTo>
                  <a:pt x="1900647" y="1503006"/>
                </a:lnTo>
                <a:cubicBezTo>
                  <a:pt x="1890919" y="1515167"/>
                  <a:pt x="1878758" y="1523679"/>
                  <a:pt x="1864166" y="1528543"/>
                </a:cubicBezTo>
                <a:cubicBezTo>
                  <a:pt x="1849574" y="1533407"/>
                  <a:pt x="1838629" y="1538271"/>
                  <a:pt x="1831333" y="1543135"/>
                </a:cubicBezTo>
                <a:lnTo>
                  <a:pt x="1758372" y="1572320"/>
                </a:lnTo>
                <a:lnTo>
                  <a:pt x="1740131" y="1583264"/>
                </a:lnTo>
                <a:cubicBezTo>
                  <a:pt x="1747428" y="1595424"/>
                  <a:pt x="1751076" y="1605153"/>
                  <a:pt x="1751076" y="1612449"/>
                </a:cubicBezTo>
                <a:cubicBezTo>
                  <a:pt x="1755940" y="1614881"/>
                  <a:pt x="1755940" y="1618529"/>
                  <a:pt x="1751076" y="1623393"/>
                </a:cubicBezTo>
                <a:cubicBezTo>
                  <a:pt x="1743779" y="1633121"/>
                  <a:pt x="1735267" y="1642849"/>
                  <a:pt x="1725539" y="1652578"/>
                </a:cubicBezTo>
                <a:lnTo>
                  <a:pt x="1670818" y="1689058"/>
                </a:lnTo>
                <a:cubicBezTo>
                  <a:pt x="1663522" y="1691490"/>
                  <a:pt x="1659874" y="1701218"/>
                  <a:pt x="1659874" y="1718243"/>
                </a:cubicBezTo>
                <a:cubicBezTo>
                  <a:pt x="1659874" y="1720675"/>
                  <a:pt x="1659874" y="1724931"/>
                  <a:pt x="1659874" y="1731011"/>
                </a:cubicBezTo>
                <a:cubicBezTo>
                  <a:pt x="1659874" y="1737091"/>
                  <a:pt x="1658658" y="1742563"/>
                  <a:pt x="1656226" y="1747428"/>
                </a:cubicBezTo>
                <a:cubicBezTo>
                  <a:pt x="1651362" y="1749859"/>
                  <a:pt x="1644065" y="1751076"/>
                  <a:pt x="1634337" y="1751076"/>
                </a:cubicBezTo>
                <a:cubicBezTo>
                  <a:pt x="1619745" y="1751076"/>
                  <a:pt x="1608801" y="1748643"/>
                  <a:pt x="1601505" y="1743779"/>
                </a:cubicBezTo>
                <a:cubicBezTo>
                  <a:pt x="1594208" y="1734051"/>
                  <a:pt x="1585696" y="1732835"/>
                  <a:pt x="1575968" y="1740131"/>
                </a:cubicBezTo>
                <a:lnTo>
                  <a:pt x="1557728" y="1732835"/>
                </a:lnTo>
                <a:lnTo>
                  <a:pt x="1532191" y="1732835"/>
                </a:lnTo>
                <a:cubicBezTo>
                  <a:pt x="1515775" y="1732835"/>
                  <a:pt x="1495939" y="1729415"/>
                  <a:pt x="1472682" y="1722575"/>
                </a:cubicBezTo>
                <a:lnTo>
                  <a:pt x="1452043" y="1715824"/>
                </a:lnTo>
                <a:lnTo>
                  <a:pt x="1451933" y="1718243"/>
                </a:lnTo>
                <a:cubicBezTo>
                  <a:pt x="1451933" y="1730403"/>
                  <a:pt x="1449502" y="1753507"/>
                  <a:pt x="1444637" y="1787556"/>
                </a:cubicBezTo>
                <a:cubicBezTo>
                  <a:pt x="1444637" y="1789988"/>
                  <a:pt x="1445853" y="1792420"/>
                  <a:pt x="1448285" y="1794852"/>
                </a:cubicBezTo>
                <a:cubicBezTo>
                  <a:pt x="1450717" y="1797284"/>
                  <a:pt x="1450717" y="1798501"/>
                  <a:pt x="1448285" y="1798501"/>
                </a:cubicBezTo>
                <a:cubicBezTo>
                  <a:pt x="1443421" y="1800932"/>
                  <a:pt x="1442205" y="1803973"/>
                  <a:pt x="1444637" y="1807621"/>
                </a:cubicBezTo>
                <a:cubicBezTo>
                  <a:pt x="1447069" y="1811269"/>
                  <a:pt x="1448285" y="1815525"/>
                  <a:pt x="1448285" y="1820389"/>
                </a:cubicBezTo>
                <a:cubicBezTo>
                  <a:pt x="1445853" y="1822821"/>
                  <a:pt x="1444637" y="1830117"/>
                  <a:pt x="1444637" y="1842277"/>
                </a:cubicBezTo>
                <a:lnTo>
                  <a:pt x="1448285" y="1856870"/>
                </a:lnTo>
                <a:cubicBezTo>
                  <a:pt x="1450717" y="1869030"/>
                  <a:pt x="1451933" y="1884838"/>
                  <a:pt x="1451933" y="1904295"/>
                </a:cubicBezTo>
                <a:cubicBezTo>
                  <a:pt x="1451933" y="1923751"/>
                  <a:pt x="1449502" y="1948071"/>
                  <a:pt x="1444637" y="1977256"/>
                </a:cubicBezTo>
                <a:cubicBezTo>
                  <a:pt x="1444637" y="1984552"/>
                  <a:pt x="1445853" y="1990632"/>
                  <a:pt x="1448285" y="1995496"/>
                </a:cubicBezTo>
                <a:lnTo>
                  <a:pt x="1448285" y="2002793"/>
                </a:lnTo>
                <a:lnTo>
                  <a:pt x="1440989" y="2050217"/>
                </a:lnTo>
                <a:lnTo>
                  <a:pt x="1444637" y="2050217"/>
                </a:lnTo>
                <a:cubicBezTo>
                  <a:pt x="1444637" y="2059946"/>
                  <a:pt x="1440989" y="2069674"/>
                  <a:pt x="1433693" y="2079402"/>
                </a:cubicBezTo>
                <a:cubicBezTo>
                  <a:pt x="1423965" y="2081834"/>
                  <a:pt x="1421533" y="2090346"/>
                  <a:pt x="1426397" y="2104939"/>
                </a:cubicBezTo>
                <a:lnTo>
                  <a:pt x="1426397" y="2119531"/>
                </a:lnTo>
                <a:cubicBezTo>
                  <a:pt x="1426397" y="2119531"/>
                  <a:pt x="1427005" y="2120747"/>
                  <a:pt x="1428221" y="2123179"/>
                </a:cubicBezTo>
                <a:cubicBezTo>
                  <a:pt x="1429437" y="2125611"/>
                  <a:pt x="1427613" y="2126827"/>
                  <a:pt x="1422749" y="2126827"/>
                </a:cubicBezTo>
                <a:lnTo>
                  <a:pt x="1422749" y="2130475"/>
                </a:lnTo>
                <a:cubicBezTo>
                  <a:pt x="1422749" y="2145068"/>
                  <a:pt x="1416669" y="2158444"/>
                  <a:pt x="1404509" y="2170604"/>
                </a:cubicBezTo>
                <a:cubicBezTo>
                  <a:pt x="1404509" y="2170604"/>
                  <a:pt x="1404509" y="2173036"/>
                  <a:pt x="1404509" y="2177900"/>
                </a:cubicBezTo>
                <a:cubicBezTo>
                  <a:pt x="1421533" y="2158444"/>
                  <a:pt x="1435517" y="2134123"/>
                  <a:pt x="1446461" y="2104939"/>
                </a:cubicBezTo>
                <a:cubicBezTo>
                  <a:pt x="1457406" y="2075754"/>
                  <a:pt x="1464094" y="2057514"/>
                  <a:pt x="1466526" y="2050217"/>
                </a:cubicBezTo>
                <a:lnTo>
                  <a:pt x="1473822" y="2050217"/>
                </a:lnTo>
                <a:cubicBezTo>
                  <a:pt x="1473822" y="2055082"/>
                  <a:pt x="1472606" y="2058730"/>
                  <a:pt x="1470174" y="2061162"/>
                </a:cubicBezTo>
                <a:cubicBezTo>
                  <a:pt x="1467742" y="2063594"/>
                  <a:pt x="1466526" y="2066026"/>
                  <a:pt x="1466526" y="2068458"/>
                </a:cubicBezTo>
                <a:cubicBezTo>
                  <a:pt x="1461662" y="2083050"/>
                  <a:pt x="1460446" y="2093994"/>
                  <a:pt x="1462878" y="2101291"/>
                </a:cubicBezTo>
                <a:cubicBezTo>
                  <a:pt x="1465310" y="2103723"/>
                  <a:pt x="1465918" y="2106155"/>
                  <a:pt x="1464702" y="2108587"/>
                </a:cubicBezTo>
                <a:cubicBezTo>
                  <a:pt x="1463486" y="2111019"/>
                  <a:pt x="1462878" y="2113451"/>
                  <a:pt x="1462878" y="2115883"/>
                </a:cubicBezTo>
                <a:lnTo>
                  <a:pt x="1488414" y="2093994"/>
                </a:lnTo>
                <a:lnTo>
                  <a:pt x="1488414" y="2097643"/>
                </a:lnTo>
                <a:cubicBezTo>
                  <a:pt x="1488414" y="2104939"/>
                  <a:pt x="1484766" y="2114667"/>
                  <a:pt x="1477470" y="2126827"/>
                </a:cubicBezTo>
                <a:cubicBezTo>
                  <a:pt x="1475038" y="2131691"/>
                  <a:pt x="1471998" y="2136556"/>
                  <a:pt x="1468350" y="2141419"/>
                </a:cubicBezTo>
                <a:cubicBezTo>
                  <a:pt x="1464702" y="2146284"/>
                  <a:pt x="1462878" y="2151148"/>
                  <a:pt x="1462878" y="2156012"/>
                </a:cubicBezTo>
                <a:cubicBezTo>
                  <a:pt x="1462878" y="2153580"/>
                  <a:pt x="1464094" y="2152364"/>
                  <a:pt x="1466526" y="2152364"/>
                </a:cubicBezTo>
                <a:cubicBezTo>
                  <a:pt x="1478686" y="2142636"/>
                  <a:pt x="1487198" y="2126827"/>
                  <a:pt x="1492062" y="2104939"/>
                </a:cubicBezTo>
                <a:cubicBezTo>
                  <a:pt x="1492062" y="2097643"/>
                  <a:pt x="1494494" y="2093994"/>
                  <a:pt x="1499359" y="2093994"/>
                </a:cubicBezTo>
                <a:lnTo>
                  <a:pt x="1499359" y="2101291"/>
                </a:lnTo>
                <a:cubicBezTo>
                  <a:pt x="1506655" y="2093994"/>
                  <a:pt x="1513951" y="2083050"/>
                  <a:pt x="1521247" y="2068458"/>
                </a:cubicBezTo>
                <a:lnTo>
                  <a:pt x="1528543" y="2068458"/>
                </a:lnTo>
                <a:cubicBezTo>
                  <a:pt x="1523679" y="2083050"/>
                  <a:pt x="1518815" y="2092779"/>
                  <a:pt x="1513951" y="2097643"/>
                </a:cubicBezTo>
                <a:cubicBezTo>
                  <a:pt x="1509087" y="2109803"/>
                  <a:pt x="1504223" y="2124395"/>
                  <a:pt x="1499359" y="2141419"/>
                </a:cubicBezTo>
                <a:cubicBezTo>
                  <a:pt x="1488414" y="2157228"/>
                  <a:pt x="1479294" y="2169996"/>
                  <a:pt x="1471998" y="2179724"/>
                </a:cubicBezTo>
                <a:lnTo>
                  <a:pt x="1463522" y="2190621"/>
                </a:lnTo>
                <a:lnTo>
                  <a:pt x="1464702" y="2190669"/>
                </a:lnTo>
                <a:cubicBezTo>
                  <a:pt x="1473214" y="2189453"/>
                  <a:pt x="1479902" y="2188844"/>
                  <a:pt x="1484766" y="2188844"/>
                </a:cubicBezTo>
                <a:cubicBezTo>
                  <a:pt x="1487198" y="2188844"/>
                  <a:pt x="1493278" y="2191277"/>
                  <a:pt x="1503007" y="2196141"/>
                </a:cubicBezTo>
                <a:cubicBezTo>
                  <a:pt x="1515167" y="2179116"/>
                  <a:pt x="1521247" y="2168172"/>
                  <a:pt x="1521247" y="2163308"/>
                </a:cubicBezTo>
                <a:cubicBezTo>
                  <a:pt x="1543135" y="2173036"/>
                  <a:pt x="1560160" y="2173036"/>
                  <a:pt x="1572320" y="2163308"/>
                </a:cubicBezTo>
                <a:cubicBezTo>
                  <a:pt x="1584480" y="2156012"/>
                  <a:pt x="1595424" y="2152364"/>
                  <a:pt x="1605153" y="2152364"/>
                </a:cubicBezTo>
                <a:cubicBezTo>
                  <a:pt x="1605153" y="2159660"/>
                  <a:pt x="1606369" y="2164524"/>
                  <a:pt x="1608801" y="2166956"/>
                </a:cubicBezTo>
                <a:lnTo>
                  <a:pt x="1616097" y="2166956"/>
                </a:lnTo>
                <a:lnTo>
                  <a:pt x="1627041" y="2145068"/>
                </a:lnTo>
                <a:cubicBezTo>
                  <a:pt x="1627041" y="2137771"/>
                  <a:pt x="1633121" y="2135339"/>
                  <a:pt x="1645281" y="2137771"/>
                </a:cubicBezTo>
                <a:cubicBezTo>
                  <a:pt x="1645281" y="2142636"/>
                  <a:pt x="1641633" y="2151148"/>
                  <a:pt x="1634337" y="2163308"/>
                </a:cubicBezTo>
                <a:cubicBezTo>
                  <a:pt x="1627041" y="2175468"/>
                  <a:pt x="1625825" y="2186412"/>
                  <a:pt x="1630689" y="2196141"/>
                </a:cubicBezTo>
                <a:cubicBezTo>
                  <a:pt x="1652578" y="2213165"/>
                  <a:pt x="1668386" y="2222893"/>
                  <a:pt x="1678114" y="2225325"/>
                </a:cubicBezTo>
                <a:cubicBezTo>
                  <a:pt x="1680546" y="2227757"/>
                  <a:pt x="1684194" y="2228973"/>
                  <a:pt x="1689058" y="2228973"/>
                </a:cubicBezTo>
                <a:cubicBezTo>
                  <a:pt x="1706083" y="2228973"/>
                  <a:pt x="1721891" y="2227757"/>
                  <a:pt x="1736483" y="2225325"/>
                </a:cubicBezTo>
                <a:cubicBezTo>
                  <a:pt x="1753508" y="2225325"/>
                  <a:pt x="1770532" y="2235054"/>
                  <a:pt x="1787557" y="2254510"/>
                </a:cubicBezTo>
                <a:cubicBezTo>
                  <a:pt x="1794853" y="2259374"/>
                  <a:pt x="1799717" y="2261806"/>
                  <a:pt x="1802149" y="2261806"/>
                </a:cubicBezTo>
                <a:cubicBezTo>
                  <a:pt x="1841061" y="2278830"/>
                  <a:pt x="1866598" y="2290991"/>
                  <a:pt x="1878758" y="2298287"/>
                </a:cubicBezTo>
                <a:lnTo>
                  <a:pt x="1882406" y="2298287"/>
                </a:lnTo>
                <a:cubicBezTo>
                  <a:pt x="1877542" y="2290991"/>
                  <a:pt x="1872678" y="2286126"/>
                  <a:pt x="1867814" y="2283695"/>
                </a:cubicBezTo>
                <a:cubicBezTo>
                  <a:pt x="1862950" y="2281262"/>
                  <a:pt x="1859302" y="2280046"/>
                  <a:pt x="1856870" y="2280046"/>
                </a:cubicBezTo>
                <a:lnTo>
                  <a:pt x="1831333" y="2258158"/>
                </a:lnTo>
                <a:cubicBezTo>
                  <a:pt x="1848358" y="2258158"/>
                  <a:pt x="1864166" y="2261806"/>
                  <a:pt x="1878758" y="2269102"/>
                </a:cubicBezTo>
                <a:lnTo>
                  <a:pt x="1864166" y="2269102"/>
                </a:lnTo>
                <a:cubicBezTo>
                  <a:pt x="1864166" y="2269102"/>
                  <a:pt x="1864774" y="2270318"/>
                  <a:pt x="1865990" y="2272750"/>
                </a:cubicBezTo>
                <a:cubicBezTo>
                  <a:pt x="1867206" y="2275182"/>
                  <a:pt x="1867814" y="2277614"/>
                  <a:pt x="1867814" y="2280046"/>
                </a:cubicBezTo>
                <a:lnTo>
                  <a:pt x="1878758" y="2269102"/>
                </a:lnTo>
                <a:lnTo>
                  <a:pt x="1886054" y="2261806"/>
                </a:lnTo>
                <a:cubicBezTo>
                  <a:pt x="1886054" y="2266670"/>
                  <a:pt x="1889703" y="2270318"/>
                  <a:pt x="1896999" y="2272750"/>
                </a:cubicBezTo>
                <a:lnTo>
                  <a:pt x="1911591" y="2258158"/>
                </a:lnTo>
                <a:lnTo>
                  <a:pt x="1918887" y="2261806"/>
                </a:lnTo>
                <a:lnTo>
                  <a:pt x="1918887" y="2269102"/>
                </a:lnTo>
                <a:cubicBezTo>
                  <a:pt x="1918887" y="2278830"/>
                  <a:pt x="1922535" y="2287343"/>
                  <a:pt x="1929831" y="2294639"/>
                </a:cubicBezTo>
                <a:cubicBezTo>
                  <a:pt x="1929831" y="2294639"/>
                  <a:pt x="1933479" y="2298287"/>
                  <a:pt x="1940775" y="2305583"/>
                </a:cubicBezTo>
                <a:cubicBezTo>
                  <a:pt x="1952936" y="2305583"/>
                  <a:pt x="1961448" y="2305583"/>
                  <a:pt x="1966312" y="2305583"/>
                </a:cubicBezTo>
                <a:lnTo>
                  <a:pt x="1977256" y="2305583"/>
                </a:lnTo>
                <a:cubicBezTo>
                  <a:pt x="1986985" y="2300719"/>
                  <a:pt x="1999753" y="2295247"/>
                  <a:pt x="2015561" y="2289167"/>
                </a:cubicBezTo>
                <a:cubicBezTo>
                  <a:pt x="2031369" y="2283086"/>
                  <a:pt x="2044137" y="2277614"/>
                  <a:pt x="2053866" y="2272750"/>
                </a:cubicBezTo>
                <a:lnTo>
                  <a:pt x="2126827" y="2243566"/>
                </a:lnTo>
                <a:lnTo>
                  <a:pt x="2134123" y="2228973"/>
                </a:lnTo>
                <a:cubicBezTo>
                  <a:pt x="2136555" y="2221677"/>
                  <a:pt x="2142635" y="2215597"/>
                  <a:pt x="2152364" y="2210733"/>
                </a:cubicBezTo>
                <a:cubicBezTo>
                  <a:pt x="2157228" y="2210733"/>
                  <a:pt x="2168172" y="2208301"/>
                  <a:pt x="2185197" y="2203437"/>
                </a:cubicBezTo>
                <a:cubicBezTo>
                  <a:pt x="2197357" y="2203437"/>
                  <a:pt x="2213165" y="2201005"/>
                  <a:pt x="2232621" y="2196141"/>
                </a:cubicBezTo>
                <a:cubicBezTo>
                  <a:pt x="2232621" y="2196141"/>
                  <a:pt x="2222893" y="2202221"/>
                  <a:pt x="2203437" y="2214381"/>
                </a:cubicBezTo>
                <a:lnTo>
                  <a:pt x="2207085" y="2214381"/>
                </a:lnTo>
                <a:lnTo>
                  <a:pt x="2232621" y="2207085"/>
                </a:lnTo>
                <a:cubicBezTo>
                  <a:pt x="2247214" y="2207085"/>
                  <a:pt x="2259374" y="2202221"/>
                  <a:pt x="2269102" y="2192493"/>
                </a:cubicBezTo>
                <a:cubicBezTo>
                  <a:pt x="2271534" y="2190060"/>
                  <a:pt x="2274575" y="2188844"/>
                  <a:pt x="2278223" y="2188844"/>
                </a:cubicBezTo>
                <a:cubicBezTo>
                  <a:pt x="2281871" y="2188844"/>
                  <a:pt x="2284911" y="2187629"/>
                  <a:pt x="2287343" y="2185196"/>
                </a:cubicBezTo>
                <a:cubicBezTo>
                  <a:pt x="2289775" y="2182764"/>
                  <a:pt x="2294031" y="2179724"/>
                  <a:pt x="2300111" y="2176076"/>
                </a:cubicBezTo>
                <a:cubicBezTo>
                  <a:pt x="2306191" y="2172428"/>
                  <a:pt x="2310447" y="2169388"/>
                  <a:pt x="2312879" y="2166956"/>
                </a:cubicBezTo>
                <a:cubicBezTo>
                  <a:pt x="2327471" y="2166956"/>
                  <a:pt x="2338416" y="2162092"/>
                  <a:pt x="2345712" y="2152364"/>
                </a:cubicBezTo>
                <a:lnTo>
                  <a:pt x="2378545" y="2145068"/>
                </a:lnTo>
                <a:cubicBezTo>
                  <a:pt x="2383409" y="2145068"/>
                  <a:pt x="2388273" y="2142028"/>
                  <a:pt x="2393137" y="2135947"/>
                </a:cubicBezTo>
                <a:cubicBezTo>
                  <a:pt x="2398001" y="2129867"/>
                  <a:pt x="2400433" y="2124395"/>
                  <a:pt x="2400433" y="2119531"/>
                </a:cubicBezTo>
                <a:cubicBezTo>
                  <a:pt x="2400433" y="2114667"/>
                  <a:pt x="2401649" y="2112235"/>
                  <a:pt x="2404081" y="2112235"/>
                </a:cubicBezTo>
                <a:cubicBezTo>
                  <a:pt x="2404081" y="2112235"/>
                  <a:pt x="2405905" y="2111019"/>
                  <a:pt x="2409553" y="2108587"/>
                </a:cubicBezTo>
                <a:cubicBezTo>
                  <a:pt x="2413201" y="2106155"/>
                  <a:pt x="2415025" y="2101291"/>
                  <a:pt x="2415025" y="2093994"/>
                </a:cubicBezTo>
                <a:cubicBezTo>
                  <a:pt x="2417457" y="2093994"/>
                  <a:pt x="2419889" y="2093994"/>
                  <a:pt x="2422321" y="2093994"/>
                </a:cubicBezTo>
                <a:cubicBezTo>
                  <a:pt x="2427185" y="2089131"/>
                  <a:pt x="2430833" y="2086698"/>
                  <a:pt x="2433266" y="2086698"/>
                </a:cubicBezTo>
                <a:cubicBezTo>
                  <a:pt x="2438130" y="2084266"/>
                  <a:pt x="2442386" y="2081226"/>
                  <a:pt x="2446034" y="2077578"/>
                </a:cubicBezTo>
                <a:cubicBezTo>
                  <a:pt x="2449682" y="2073930"/>
                  <a:pt x="2452722" y="2069674"/>
                  <a:pt x="2455154" y="2064810"/>
                </a:cubicBezTo>
                <a:lnTo>
                  <a:pt x="2469746" y="2064810"/>
                </a:lnTo>
                <a:cubicBezTo>
                  <a:pt x="2472179" y="2064810"/>
                  <a:pt x="2475827" y="2064810"/>
                  <a:pt x="2480691" y="2064810"/>
                </a:cubicBezTo>
                <a:cubicBezTo>
                  <a:pt x="2490419" y="2064810"/>
                  <a:pt x="2498931" y="2063594"/>
                  <a:pt x="2506227" y="2061162"/>
                </a:cubicBezTo>
                <a:lnTo>
                  <a:pt x="2506227" y="2057514"/>
                </a:lnTo>
                <a:cubicBezTo>
                  <a:pt x="2506227" y="2047786"/>
                  <a:pt x="2507443" y="2041706"/>
                  <a:pt x="2509875" y="2039273"/>
                </a:cubicBezTo>
                <a:cubicBezTo>
                  <a:pt x="2522035" y="2029545"/>
                  <a:pt x="2529332" y="2024681"/>
                  <a:pt x="2531764" y="2024681"/>
                </a:cubicBezTo>
                <a:cubicBezTo>
                  <a:pt x="2546356" y="2022249"/>
                  <a:pt x="2568245" y="2014953"/>
                  <a:pt x="2597429" y="2002793"/>
                </a:cubicBezTo>
                <a:cubicBezTo>
                  <a:pt x="2602293" y="2002793"/>
                  <a:pt x="2605333" y="2000969"/>
                  <a:pt x="2606549" y="1997320"/>
                </a:cubicBezTo>
                <a:cubicBezTo>
                  <a:pt x="2607765" y="1993672"/>
                  <a:pt x="2608373" y="1989416"/>
                  <a:pt x="2608373" y="1984552"/>
                </a:cubicBezTo>
                <a:cubicBezTo>
                  <a:pt x="2608373" y="1969960"/>
                  <a:pt x="2610805" y="1960232"/>
                  <a:pt x="2615669" y="1955368"/>
                </a:cubicBezTo>
                <a:lnTo>
                  <a:pt x="2615669" y="1969960"/>
                </a:lnTo>
                <a:cubicBezTo>
                  <a:pt x="2618101" y="1969960"/>
                  <a:pt x="2619925" y="1969352"/>
                  <a:pt x="2621141" y="1968136"/>
                </a:cubicBezTo>
                <a:cubicBezTo>
                  <a:pt x="2622357" y="1966920"/>
                  <a:pt x="2622965" y="1965096"/>
                  <a:pt x="2622965" y="1962664"/>
                </a:cubicBezTo>
                <a:lnTo>
                  <a:pt x="2626613" y="1977256"/>
                </a:lnTo>
                <a:cubicBezTo>
                  <a:pt x="2631478" y="1977256"/>
                  <a:pt x="2635734" y="1974216"/>
                  <a:pt x="2639382" y="1968136"/>
                </a:cubicBezTo>
                <a:cubicBezTo>
                  <a:pt x="2643030" y="1962056"/>
                  <a:pt x="2647286" y="1957800"/>
                  <a:pt x="2652150" y="1955368"/>
                </a:cubicBezTo>
                <a:cubicBezTo>
                  <a:pt x="2657014" y="1957800"/>
                  <a:pt x="2661879" y="1961448"/>
                  <a:pt x="2666743" y="1966312"/>
                </a:cubicBezTo>
                <a:cubicBezTo>
                  <a:pt x="2671607" y="1971176"/>
                  <a:pt x="2676471" y="1973608"/>
                  <a:pt x="2681335" y="1973608"/>
                </a:cubicBezTo>
                <a:cubicBezTo>
                  <a:pt x="2691063" y="1961448"/>
                  <a:pt x="2703223" y="1956584"/>
                  <a:pt x="2717815" y="1959016"/>
                </a:cubicBezTo>
                <a:lnTo>
                  <a:pt x="2714167" y="1973608"/>
                </a:lnTo>
                <a:cubicBezTo>
                  <a:pt x="2719031" y="1973608"/>
                  <a:pt x="2724503" y="1971784"/>
                  <a:pt x="2730584" y="1968136"/>
                </a:cubicBezTo>
                <a:cubicBezTo>
                  <a:pt x="2736664" y="1964488"/>
                  <a:pt x="2739704" y="1961448"/>
                  <a:pt x="2739704" y="1959016"/>
                </a:cubicBezTo>
                <a:cubicBezTo>
                  <a:pt x="2744568" y="1963880"/>
                  <a:pt x="2752472" y="1966312"/>
                  <a:pt x="2763417" y="1966312"/>
                </a:cubicBezTo>
                <a:cubicBezTo>
                  <a:pt x="2774361" y="1966312"/>
                  <a:pt x="2782265" y="1969960"/>
                  <a:pt x="2787129" y="1977256"/>
                </a:cubicBezTo>
                <a:cubicBezTo>
                  <a:pt x="2762809" y="1982120"/>
                  <a:pt x="2739704" y="1995496"/>
                  <a:pt x="2717815" y="2017385"/>
                </a:cubicBezTo>
                <a:lnTo>
                  <a:pt x="2736056" y="2017385"/>
                </a:lnTo>
                <a:cubicBezTo>
                  <a:pt x="2745784" y="2012521"/>
                  <a:pt x="2759160" y="2009481"/>
                  <a:pt x="2776185" y="2008265"/>
                </a:cubicBezTo>
                <a:cubicBezTo>
                  <a:pt x="2793209" y="2007049"/>
                  <a:pt x="2805369" y="2005225"/>
                  <a:pt x="2812665" y="2002793"/>
                </a:cubicBezTo>
                <a:cubicBezTo>
                  <a:pt x="2824825" y="2000361"/>
                  <a:pt x="2840634" y="1999144"/>
                  <a:pt x="2860091" y="1999144"/>
                </a:cubicBezTo>
                <a:cubicBezTo>
                  <a:pt x="2869819" y="1999144"/>
                  <a:pt x="2878331" y="1996713"/>
                  <a:pt x="2885627" y="1991848"/>
                </a:cubicBezTo>
                <a:cubicBezTo>
                  <a:pt x="2885627" y="1996713"/>
                  <a:pt x="2883803" y="1999753"/>
                  <a:pt x="2880155" y="2000969"/>
                </a:cubicBezTo>
                <a:cubicBezTo>
                  <a:pt x="2876507" y="2002185"/>
                  <a:pt x="2873467" y="2002793"/>
                  <a:pt x="2871035" y="2002793"/>
                </a:cubicBezTo>
                <a:cubicBezTo>
                  <a:pt x="2866171" y="2010089"/>
                  <a:pt x="2858875" y="2014953"/>
                  <a:pt x="2849146" y="2017385"/>
                </a:cubicBezTo>
                <a:cubicBezTo>
                  <a:pt x="2854010" y="2022249"/>
                  <a:pt x="2857659" y="2024681"/>
                  <a:pt x="2860091" y="2024681"/>
                </a:cubicBezTo>
                <a:lnTo>
                  <a:pt x="2914811" y="2013737"/>
                </a:lnTo>
                <a:lnTo>
                  <a:pt x="2918460" y="2013737"/>
                </a:lnTo>
                <a:cubicBezTo>
                  <a:pt x="2916027" y="2001577"/>
                  <a:pt x="2907515" y="1993064"/>
                  <a:pt x="2892923" y="1988200"/>
                </a:cubicBezTo>
                <a:cubicBezTo>
                  <a:pt x="2907515" y="1978472"/>
                  <a:pt x="2920892" y="1977256"/>
                  <a:pt x="2933052" y="1984552"/>
                </a:cubicBezTo>
                <a:cubicBezTo>
                  <a:pt x="2928188" y="1986984"/>
                  <a:pt x="2925756" y="1989416"/>
                  <a:pt x="2925756" y="1991848"/>
                </a:cubicBezTo>
                <a:cubicBezTo>
                  <a:pt x="2925756" y="1994280"/>
                  <a:pt x="2928188" y="1997929"/>
                  <a:pt x="2933052" y="2002793"/>
                </a:cubicBezTo>
                <a:cubicBezTo>
                  <a:pt x="2940348" y="2010089"/>
                  <a:pt x="2943996" y="2017385"/>
                  <a:pt x="2943996" y="2024681"/>
                </a:cubicBezTo>
                <a:cubicBezTo>
                  <a:pt x="2946428" y="2027113"/>
                  <a:pt x="2954940" y="2030761"/>
                  <a:pt x="2969533" y="2035625"/>
                </a:cubicBezTo>
                <a:cubicBezTo>
                  <a:pt x="2964669" y="2038057"/>
                  <a:pt x="2962237" y="2042921"/>
                  <a:pt x="2962237" y="2050217"/>
                </a:cubicBezTo>
                <a:lnTo>
                  <a:pt x="2991421" y="2053866"/>
                </a:lnTo>
                <a:lnTo>
                  <a:pt x="2991421" y="2046569"/>
                </a:lnTo>
                <a:cubicBezTo>
                  <a:pt x="2991421" y="2034409"/>
                  <a:pt x="2981693" y="2023465"/>
                  <a:pt x="2962237" y="2013737"/>
                </a:cubicBezTo>
                <a:cubicBezTo>
                  <a:pt x="2969533" y="2006441"/>
                  <a:pt x="2975613" y="2004617"/>
                  <a:pt x="2980477" y="2008265"/>
                </a:cubicBezTo>
                <a:cubicBezTo>
                  <a:pt x="2985341" y="2011913"/>
                  <a:pt x="2991421" y="2013737"/>
                  <a:pt x="2998717" y="2013737"/>
                </a:cubicBezTo>
                <a:lnTo>
                  <a:pt x="2980477" y="2024681"/>
                </a:lnTo>
                <a:cubicBezTo>
                  <a:pt x="2987773" y="2027113"/>
                  <a:pt x="2998717" y="2028937"/>
                  <a:pt x="3013310" y="2030153"/>
                </a:cubicBezTo>
                <a:cubicBezTo>
                  <a:pt x="3027902" y="2031369"/>
                  <a:pt x="3036414" y="2038057"/>
                  <a:pt x="3038846" y="2050217"/>
                </a:cubicBezTo>
                <a:cubicBezTo>
                  <a:pt x="3043710" y="2050217"/>
                  <a:pt x="3046142" y="2047786"/>
                  <a:pt x="3046142" y="2042921"/>
                </a:cubicBezTo>
                <a:lnTo>
                  <a:pt x="3046142" y="2021033"/>
                </a:lnTo>
                <a:cubicBezTo>
                  <a:pt x="3041278" y="2021033"/>
                  <a:pt x="3038238" y="2021641"/>
                  <a:pt x="3037022" y="2022857"/>
                </a:cubicBezTo>
                <a:cubicBezTo>
                  <a:pt x="3035806" y="2024073"/>
                  <a:pt x="3033982" y="2024681"/>
                  <a:pt x="3031550" y="2024681"/>
                </a:cubicBezTo>
                <a:lnTo>
                  <a:pt x="3031550" y="2021033"/>
                </a:lnTo>
                <a:cubicBezTo>
                  <a:pt x="3031550" y="2018601"/>
                  <a:pt x="3032158" y="2013129"/>
                  <a:pt x="3033374" y="2004617"/>
                </a:cubicBezTo>
                <a:cubicBezTo>
                  <a:pt x="3034590" y="1996105"/>
                  <a:pt x="3030334" y="1990632"/>
                  <a:pt x="3020606" y="1988200"/>
                </a:cubicBezTo>
                <a:lnTo>
                  <a:pt x="3031550" y="1969960"/>
                </a:lnTo>
                <a:cubicBezTo>
                  <a:pt x="3033982" y="1955368"/>
                  <a:pt x="3027902" y="1948071"/>
                  <a:pt x="3013310" y="1948071"/>
                </a:cubicBezTo>
                <a:cubicBezTo>
                  <a:pt x="3010877" y="1945640"/>
                  <a:pt x="3009053" y="1944423"/>
                  <a:pt x="3007837" y="1944423"/>
                </a:cubicBezTo>
                <a:cubicBezTo>
                  <a:pt x="3006621" y="1944423"/>
                  <a:pt x="3006013" y="1943207"/>
                  <a:pt x="3006013" y="1940775"/>
                </a:cubicBezTo>
                <a:lnTo>
                  <a:pt x="2991421" y="1933479"/>
                </a:lnTo>
                <a:cubicBezTo>
                  <a:pt x="2998717" y="1933479"/>
                  <a:pt x="3004797" y="1932263"/>
                  <a:pt x="3009662" y="1929831"/>
                </a:cubicBezTo>
                <a:lnTo>
                  <a:pt x="3016958" y="1944423"/>
                </a:lnTo>
                <a:lnTo>
                  <a:pt x="3035198" y="1944423"/>
                </a:lnTo>
                <a:cubicBezTo>
                  <a:pt x="3037630" y="1951720"/>
                  <a:pt x="3038846" y="1962664"/>
                  <a:pt x="3038846" y="1977256"/>
                </a:cubicBezTo>
                <a:cubicBezTo>
                  <a:pt x="3053438" y="1982120"/>
                  <a:pt x="3061343" y="1992456"/>
                  <a:pt x="3062559" y="2008265"/>
                </a:cubicBezTo>
                <a:cubicBezTo>
                  <a:pt x="3063775" y="2024073"/>
                  <a:pt x="3065599" y="2035625"/>
                  <a:pt x="3068031" y="2042921"/>
                </a:cubicBezTo>
                <a:cubicBezTo>
                  <a:pt x="3065599" y="2045354"/>
                  <a:pt x="3063775" y="2047178"/>
                  <a:pt x="3062559" y="2048393"/>
                </a:cubicBezTo>
                <a:cubicBezTo>
                  <a:pt x="3061343" y="2049610"/>
                  <a:pt x="3060735" y="2051434"/>
                  <a:pt x="3060735" y="2053866"/>
                </a:cubicBezTo>
                <a:cubicBezTo>
                  <a:pt x="3065599" y="2061162"/>
                  <a:pt x="3068031" y="2069674"/>
                  <a:pt x="3068031" y="2079402"/>
                </a:cubicBezTo>
                <a:cubicBezTo>
                  <a:pt x="3068031" y="2089131"/>
                  <a:pt x="3065599" y="2098859"/>
                  <a:pt x="3060735" y="2108587"/>
                </a:cubicBezTo>
                <a:cubicBezTo>
                  <a:pt x="3055871" y="2115883"/>
                  <a:pt x="3053438" y="2124395"/>
                  <a:pt x="3053438" y="2134123"/>
                </a:cubicBezTo>
                <a:cubicBezTo>
                  <a:pt x="3053438" y="2168172"/>
                  <a:pt x="3055871" y="2192493"/>
                  <a:pt x="3060735" y="2207085"/>
                </a:cubicBezTo>
                <a:cubicBezTo>
                  <a:pt x="3063167" y="2211949"/>
                  <a:pt x="3065599" y="2216205"/>
                  <a:pt x="3068031" y="2219853"/>
                </a:cubicBezTo>
                <a:cubicBezTo>
                  <a:pt x="3070463" y="2223501"/>
                  <a:pt x="3072895" y="2225325"/>
                  <a:pt x="3075327" y="2225325"/>
                </a:cubicBezTo>
                <a:lnTo>
                  <a:pt x="3078975" y="2210733"/>
                </a:lnTo>
                <a:cubicBezTo>
                  <a:pt x="3081407" y="2210733"/>
                  <a:pt x="3083839" y="2211949"/>
                  <a:pt x="3086271" y="2214381"/>
                </a:cubicBezTo>
                <a:cubicBezTo>
                  <a:pt x="3088703" y="2216813"/>
                  <a:pt x="3089919" y="2219245"/>
                  <a:pt x="3089919" y="2221677"/>
                </a:cubicBezTo>
                <a:cubicBezTo>
                  <a:pt x="3097215" y="2243566"/>
                  <a:pt x="3114240" y="2259374"/>
                  <a:pt x="3140992" y="2269102"/>
                </a:cubicBezTo>
                <a:cubicBezTo>
                  <a:pt x="3165313" y="2283695"/>
                  <a:pt x="3176257" y="2299503"/>
                  <a:pt x="3173825" y="2316527"/>
                </a:cubicBezTo>
                <a:cubicBezTo>
                  <a:pt x="3181121" y="2321391"/>
                  <a:pt x="3189633" y="2332335"/>
                  <a:pt x="3199361" y="2349360"/>
                </a:cubicBezTo>
                <a:cubicBezTo>
                  <a:pt x="3201793" y="2349360"/>
                  <a:pt x="3202401" y="2351184"/>
                  <a:pt x="3201185" y="2354832"/>
                </a:cubicBezTo>
                <a:cubicBezTo>
                  <a:pt x="3199969" y="2358480"/>
                  <a:pt x="3199361" y="2360304"/>
                  <a:pt x="3199361" y="2360304"/>
                </a:cubicBezTo>
                <a:cubicBezTo>
                  <a:pt x="3196929" y="2353008"/>
                  <a:pt x="3194497" y="2346928"/>
                  <a:pt x="3192065" y="2342064"/>
                </a:cubicBezTo>
                <a:cubicBezTo>
                  <a:pt x="3189633" y="2337199"/>
                  <a:pt x="3183553" y="2335983"/>
                  <a:pt x="3173825" y="2338416"/>
                </a:cubicBezTo>
                <a:cubicBezTo>
                  <a:pt x="3173825" y="2345712"/>
                  <a:pt x="3176257" y="2353008"/>
                  <a:pt x="3181121" y="2360304"/>
                </a:cubicBezTo>
                <a:cubicBezTo>
                  <a:pt x="3185985" y="2367600"/>
                  <a:pt x="3187809" y="2373072"/>
                  <a:pt x="3186593" y="2376720"/>
                </a:cubicBezTo>
                <a:cubicBezTo>
                  <a:pt x="3185377" y="2380368"/>
                  <a:pt x="3179905" y="2383408"/>
                  <a:pt x="3170177" y="2385841"/>
                </a:cubicBezTo>
                <a:cubicBezTo>
                  <a:pt x="3170177" y="2393137"/>
                  <a:pt x="3173825" y="2402865"/>
                  <a:pt x="3181121" y="2415025"/>
                </a:cubicBezTo>
                <a:cubicBezTo>
                  <a:pt x="3183553" y="2417457"/>
                  <a:pt x="3184769" y="2422321"/>
                  <a:pt x="3184769" y="2429617"/>
                </a:cubicBezTo>
                <a:lnTo>
                  <a:pt x="3177473" y="2455154"/>
                </a:lnTo>
                <a:cubicBezTo>
                  <a:pt x="3167745" y="2450290"/>
                  <a:pt x="3160449" y="2449074"/>
                  <a:pt x="3155585" y="2451506"/>
                </a:cubicBezTo>
                <a:cubicBezTo>
                  <a:pt x="3155585" y="2453938"/>
                  <a:pt x="3156193" y="2458194"/>
                  <a:pt x="3157409" y="2464274"/>
                </a:cubicBezTo>
                <a:cubicBezTo>
                  <a:pt x="3158625" y="2470354"/>
                  <a:pt x="3156800" y="2474610"/>
                  <a:pt x="3151937" y="2477042"/>
                </a:cubicBezTo>
                <a:lnTo>
                  <a:pt x="3155585" y="2491635"/>
                </a:lnTo>
                <a:cubicBezTo>
                  <a:pt x="3150721" y="2484339"/>
                  <a:pt x="3144640" y="2478259"/>
                  <a:pt x="3137344" y="2473394"/>
                </a:cubicBezTo>
                <a:lnTo>
                  <a:pt x="3133696" y="2487987"/>
                </a:lnTo>
                <a:lnTo>
                  <a:pt x="3115456" y="2487987"/>
                </a:lnTo>
                <a:cubicBezTo>
                  <a:pt x="3117888" y="2502579"/>
                  <a:pt x="3122752" y="2517171"/>
                  <a:pt x="3130048" y="2531763"/>
                </a:cubicBezTo>
                <a:cubicBezTo>
                  <a:pt x="3113024" y="2531763"/>
                  <a:pt x="3098431" y="2532980"/>
                  <a:pt x="3086271" y="2535412"/>
                </a:cubicBezTo>
                <a:cubicBezTo>
                  <a:pt x="3088703" y="2542708"/>
                  <a:pt x="3088703" y="2547572"/>
                  <a:pt x="3086271" y="2550004"/>
                </a:cubicBezTo>
                <a:cubicBezTo>
                  <a:pt x="3083839" y="2552436"/>
                  <a:pt x="3082623" y="2553652"/>
                  <a:pt x="3082623" y="2553652"/>
                </a:cubicBezTo>
                <a:cubicBezTo>
                  <a:pt x="3097215" y="2568244"/>
                  <a:pt x="3104511" y="2575540"/>
                  <a:pt x="3104511" y="2575540"/>
                </a:cubicBezTo>
                <a:lnTo>
                  <a:pt x="3071679" y="2575540"/>
                </a:lnTo>
                <a:cubicBezTo>
                  <a:pt x="3071679" y="2570676"/>
                  <a:pt x="3068031" y="2568244"/>
                  <a:pt x="3060735" y="2568244"/>
                </a:cubicBezTo>
                <a:cubicBezTo>
                  <a:pt x="3048574" y="2563380"/>
                  <a:pt x="3040062" y="2564596"/>
                  <a:pt x="3035198" y="2571892"/>
                </a:cubicBezTo>
                <a:cubicBezTo>
                  <a:pt x="3035198" y="2571892"/>
                  <a:pt x="3032766" y="2571892"/>
                  <a:pt x="3027902" y="2571892"/>
                </a:cubicBezTo>
                <a:cubicBezTo>
                  <a:pt x="3023038" y="2571892"/>
                  <a:pt x="3018782" y="2573108"/>
                  <a:pt x="3015134" y="2575540"/>
                </a:cubicBezTo>
                <a:cubicBezTo>
                  <a:pt x="3011486" y="2577972"/>
                  <a:pt x="3006013" y="2580405"/>
                  <a:pt x="2998717" y="2582836"/>
                </a:cubicBezTo>
                <a:cubicBezTo>
                  <a:pt x="2993853" y="2570676"/>
                  <a:pt x="2987165" y="2565812"/>
                  <a:pt x="2978653" y="2568244"/>
                </a:cubicBezTo>
                <a:cubicBezTo>
                  <a:pt x="2970141" y="2570676"/>
                  <a:pt x="2963453" y="2571892"/>
                  <a:pt x="2958589" y="2571892"/>
                </a:cubicBezTo>
                <a:lnTo>
                  <a:pt x="2958589" y="2597429"/>
                </a:lnTo>
                <a:cubicBezTo>
                  <a:pt x="2943996" y="2597429"/>
                  <a:pt x="2933052" y="2598645"/>
                  <a:pt x="2925756" y="2601077"/>
                </a:cubicBezTo>
                <a:lnTo>
                  <a:pt x="2922108" y="2601077"/>
                </a:lnTo>
                <a:cubicBezTo>
                  <a:pt x="2917244" y="2598645"/>
                  <a:pt x="2909948" y="2595605"/>
                  <a:pt x="2900219" y="2591957"/>
                </a:cubicBezTo>
                <a:cubicBezTo>
                  <a:pt x="2890491" y="2588309"/>
                  <a:pt x="2884411" y="2582836"/>
                  <a:pt x="2881979" y="2575540"/>
                </a:cubicBezTo>
                <a:cubicBezTo>
                  <a:pt x="2874683" y="2565812"/>
                  <a:pt x="2864955" y="2563380"/>
                  <a:pt x="2852794" y="2568244"/>
                </a:cubicBezTo>
                <a:cubicBezTo>
                  <a:pt x="2850362" y="2570676"/>
                  <a:pt x="2850970" y="2574324"/>
                  <a:pt x="2854618" y="2579188"/>
                </a:cubicBezTo>
                <a:cubicBezTo>
                  <a:pt x="2858267" y="2584053"/>
                  <a:pt x="2860091" y="2587701"/>
                  <a:pt x="2860091" y="2590133"/>
                </a:cubicBezTo>
                <a:lnTo>
                  <a:pt x="2885627" y="2612021"/>
                </a:lnTo>
                <a:cubicBezTo>
                  <a:pt x="2883195" y="2616885"/>
                  <a:pt x="2880763" y="2619317"/>
                  <a:pt x="2878331" y="2619317"/>
                </a:cubicBezTo>
                <a:lnTo>
                  <a:pt x="2885627" y="2626613"/>
                </a:lnTo>
                <a:lnTo>
                  <a:pt x="2878331" y="2626613"/>
                </a:lnTo>
                <a:cubicBezTo>
                  <a:pt x="2871035" y="2626613"/>
                  <a:pt x="2862523" y="2621749"/>
                  <a:pt x="2852794" y="2612021"/>
                </a:cubicBezTo>
                <a:cubicBezTo>
                  <a:pt x="2838202" y="2602293"/>
                  <a:pt x="2827258" y="2597429"/>
                  <a:pt x="2819961" y="2597429"/>
                </a:cubicBezTo>
                <a:cubicBezTo>
                  <a:pt x="2817529" y="2597429"/>
                  <a:pt x="2811449" y="2594997"/>
                  <a:pt x="2801721" y="2590133"/>
                </a:cubicBezTo>
                <a:cubicBezTo>
                  <a:pt x="2796857" y="2592565"/>
                  <a:pt x="2791385" y="2597429"/>
                  <a:pt x="2785305" y="2604725"/>
                </a:cubicBezTo>
                <a:cubicBezTo>
                  <a:pt x="2779225" y="2612021"/>
                  <a:pt x="2774969" y="2618101"/>
                  <a:pt x="2772537" y="2622965"/>
                </a:cubicBezTo>
                <a:cubicBezTo>
                  <a:pt x="2765241" y="2625397"/>
                  <a:pt x="2756729" y="2635126"/>
                  <a:pt x="2747000" y="2652150"/>
                </a:cubicBezTo>
                <a:lnTo>
                  <a:pt x="2750648" y="2637558"/>
                </a:lnTo>
                <a:lnTo>
                  <a:pt x="2739704" y="2641206"/>
                </a:lnTo>
                <a:cubicBezTo>
                  <a:pt x="2739704" y="2626613"/>
                  <a:pt x="2747000" y="2613237"/>
                  <a:pt x="2761593" y="2601077"/>
                </a:cubicBezTo>
                <a:cubicBezTo>
                  <a:pt x="2754297" y="2601077"/>
                  <a:pt x="2749432" y="2599861"/>
                  <a:pt x="2747000" y="2597429"/>
                </a:cubicBezTo>
                <a:lnTo>
                  <a:pt x="2768889" y="2582836"/>
                </a:lnTo>
                <a:cubicBezTo>
                  <a:pt x="2764025" y="2577972"/>
                  <a:pt x="2759769" y="2574933"/>
                  <a:pt x="2756121" y="2573716"/>
                </a:cubicBezTo>
                <a:cubicBezTo>
                  <a:pt x="2752472" y="2572500"/>
                  <a:pt x="2749432" y="2571892"/>
                  <a:pt x="2747000" y="2571892"/>
                </a:cubicBezTo>
                <a:cubicBezTo>
                  <a:pt x="2725111" y="2591349"/>
                  <a:pt x="2695927" y="2627830"/>
                  <a:pt x="2659447" y="2681334"/>
                </a:cubicBezTo>
                <a:lnTo>
                  <a:pt x="2677687" y="2641206"/>
                </a:lnTo>
                <a:cubicBezTo>
                  <a:pt x="2682551" y="2636342"/>
                  <a:pt x="2688631" y="2625397"/>
                  <a:pt x="2695927" y="2608373"/>
                </a:cubicBezTo>
                <a:cubicBezTo>
                  <a:pt x="2691063" y="2605941"/>
                  <a:pt x="2687415" y="2607157"/>
                  <a:pt x="2684983" y="2612021"/>
                </a:cubicBezTo>
                <a:cubicBezTo>
                  <a:pt x="2680119" y="2624181"/>
                  <a:pt x="2674039" y="2630261"/>
                  <a:pt x="2666743" y="2630261"/>
                </a:cubicBezTo>
                <a:cubicBezTo>
                  <a:pt x="2664310" y="2630261"/>
                  <a:pt x="2662486" y="2632085"/>
                  <a:pt x="2661271" y="2635734"/>
                </a:cubicBezTo>
                <a:cubicBezTo>
                  <a:pt x="2660055" y="2639382"/>
                  <a:pt x="2659447" y="2642422"/>
                  <a:pt x="2659447" y="2644854"/>
                </a:cubicBezTo>
                <a:cubicBezTo>
                  <a:pt x="2654582" y="2657014"/>
                  <a:pt x="2646678" y="2670390"/>
                  <a:pt x="2635734" y="2684983"/>
                </a:cubicBezTo>
                <a:cubicBezTo>
                  <a:pt x="2624789" y="2699575"/>
                  <a:pt x="2616885" y="2710519"/>
                  <a:pt x="2612021" y="2717815"/>
                </a:cubicBezTo>
                <a:lnTo>
                  <a:pt x="2608373" y="2721463"/>
                </a:lnTo>
                <a:lnTo>
                  <a:pt x="2604725" y="2706871"/>
                </a:lnTo>
                <a:cubicBezTo>
                  <a:pt x="2594997" y="2714167"/>
                  <a:pt x="2590133" y="2720248"/>
                  <a:pt x="2590133" y="2725111"/>
                </a:cubicBezTo>
                <a:cubicBezTo>
                  <a:pt x="2582837" y="2725111"/>
                  <a:pt x="2579189" y="2727544"/>
                  <a:pt x="2579189" y="2732408"/>
                </a:cubicBezTo>
                <a:cubicBezTo>
                  <a:pt x="2579189" y="2737272"/>
                  <a:pt x="2579189" y="2744568"/>
                  <a:pt x="2579189" y="2754296"/>
                </a:cubicBezTo>
                <a:lnTo>
                  <a:pt x="2590133" y="2747000"/>
                </a:lnTo>
                <a:cubicBezTo>
                  <a:pt x="2590133" y="2756728"/>
                  <a:pt x="2594997" y="2761592"/>
                  <a:pt x="2604725" y="2761592"/>
                </a:cubicBezTo>
                <a:lnTo>
                  <a:pt x="2633910" y="2776185"/>
                </a:lnTo>
                <a:cubicBezTo>
                  <a:pt x="2643638" y="2776185"/>
                  <a:pt x="2650934" y="2778617"/>
                  <a:pt x="2655798" y="2783481"/>
                </a:cubicBezTo>
                <a:lnTo>
                  <a:pt x="2663095" y="2787129"/>
                </a:lnTo>
                <a:lnTo>
                  <a:pt x="2670391" y="2787129"/>
                </a:lnTo>
                <a:cubicBezTo>
                  <a:pt x="2687415" y="2794425"/>
                  <a:pt x="2708087" y="2798073"/>
                  <a:pt x="2732408" y="2798073"/>
                </a:cubicBezTo>
                <a:cubicBezTo>
                  <a:pt x="2756729" y="2798073"/>
                  <a:pt x="2773753" y="2798073"/>
                  <a:pt x="2783481" y="2798073"/>
                </a:cubicBezTo>
                <a:lnTo>
                  <a:pt x="2772537" y="2805369"/>
                </a:lnTo>
                <a:cubicBezTo>
                  <a:pt x="2779833" y="2805369"/>
                  <a:pt x="2785913" y="2806585"/>
                  <a:pt x="2790777" y="2809017"/>
                </a:cubicBezTo>
                <a:cubicBezTo>
                  <a:pt x="2795641" y="2811449"/>
                  <a:pt x="2801721" y="2812665"/>
                  <a:pt x="2809017" y="2812665"/>
                </a:cubicBezTo>
                <a:cubicBezTo>
                  <a:pt x="2826042" y="2812665"/>
                  <a:pt x="2841850" y="2811449"/>
                  <a:pt x="2856443" y="2809017"/>
                </a:cubicBezTo>
                <a:cubicBezTo>
                  <a:pt x="2871035" y="2806585"/>
                  <a:pt x="2885627" y="2804153"/>
                  <a:pt x="2900219" y="2801721"/>
                </a:cubicBezTo>
                <a:cubicBezTo>
                  <a:pt x="2914811" y="2801721"/>
                  <a:pt x="2941564" y="2799289"/>
                  <a:pt x="2980477" y="2794425"/>
                </a:cubicBezTo>
                <a:cubicBezTo>
                  <a:pt x="2999933" y="2789561"/>
                  <a:pt x="3018173" y="2785913"/>
                  <a:pt x="3035198" y="2783481"/>
                </a:cubicBezTo>
                <a:cubicBezTo>
                  <a:pt x="3052223" y="2781049"/>
                  <a:pt x="3065599" y="2778617"/>
                  <a:pt x="3075327" y="2776185"/>
                </a:cubicBezTo>
                <a:cubicBezTo>
                  <a:pt x="3077759" y="2776185"/>
                  <a:pt x="3080799" y="2774969"/>
                  <a:pt x="3084447" y="2772536"/>
                </a:cubicBezTo>
                <a:cubicBezTo>
                  <a:pt x="3088095" y="2770104"/>
                  <a:pt x="3089919" y="2772536"/>
                  <a:pt x="3089919" y="2779833"/>
                </a:cubicBezTo>
                <a:cubicBezTo>
                  <a:pt x="3104511" y="2779833"/>
                  <a:pt x="3114240" y="2778617"/>
                  <a:pt x="3119104" y="2776185"/>
                </a:cubicBezTo>
                <a:lnTo>
                  <a:pt x="3126400" y="2776185"/>
                </a:lnTo>
                <a:cubicBezTo>
                  <a:pt x="3126400" y="2776185"/>
                  <a:pt x="3125792" y="2776793"/>
                  <a:pt x="3124576" y="2778009"/>
                </a:cubicBezTo>
                <a:cubicBezTo>
                  <a:pt x="3123360" y="2779225"/>
                  <a:pt x="3122752" y="2779833"/>
                  <a:pt x="3122752" y="2779833"/>
                </a:cubicBezTo>
                <a:cubicBezTo>
                  <a:pt x="3117888" y="2782265"/>
                  <a:pt x="3111199" y="2785913"/>
                  <a:pt x="3102687" y="2790777"/>
                </a:cubicBezTo>
                <a:cubicBezTo>
                  <a:pt x="3094175" y="2795641"/>
                  <a:pt x="3088703" y="2799289"/>
                  <a:pt x="3086271" y="2801721"/>
                </a:cubicBezTo>
                <a:cubicBezTo>
                  <a:pt x="3083839" y="2804153"/>
                  <a:pt x="3078975" y="2805977"/>
                  <a:pt x="3071679" y="2807193"/>
                </a:cubicBezTo>
                <a:cubicBezTo>
                  <a:pt x="3064383" y="2808409"/>
                  <a:pt x="3060735" y="2810233"/>
                  <a:pt x="3060735" y="2812665"/>
                </a:cubicBezTo>
                <a:cubicBezTo>
                  <a:pt x="3060735" y="2812665"/>
                  <a:pt x="3092351" y="2806585"/>
                  <a:pt x="3155585" y="2794425"/>
                </a:cubicBezTo>
                <a:lnTo>
                  <a:pt x="3155585" y="2798073"/>
                </a:lnTo>
                <a:lnTo>
                  <a:pt x="3093567" y="2838202"/>
                </a:lnTo>
                <a:lnTo>
                  <a:pt x="3122752" y="2834554"/>
                </a:lnTo>
                <a:cubicBezTo>
                  <a:pt x="3122752" y="2836986"/>
                  <a:pt x="3120320" y="2838202"/>
                  <a:pt x="3115456" y="2838202"/>
                </a:cubicBezTo>
                <a:cubicBezTo>
                  <a:pt x="3103295" y="2840634"/>
                  <a:pt x="3094783" y="2846714"/>
                  <a:pt x="3089919" y="2856442"/>
                </a:cubicBezTo>
                <a:lnTo>
                  <a:pt x="3060735" y="2867387"/>
                </a:lnTo>
                <a:cubicBezTo>
                  <a:pt x="3060735" y="2872250"/>
                  <a:pt x="3064383" y="2874683"/>
                  <a:pt x="3071679" y="2874683"/>
                </a:cubicBezTo>
                <a:cubicBezTo>
                  <a:pt x="3078975" y="2874683"/>
                  <a:pt x="3083839" y="2874683"/>
                  <a:pt x="3086271" y="2874683"/>
                </a:cubicBezTo>
                <a:cubicBezTo>
                  <a:pt x="3083839" y="2877115"/>
                  <a:pt x="3082623" y="2881979"/>
                  <a:pt x="3082623" y="2889275"/>
                </a:cubicBezTo>
                <a:cubicBezTo>
                  <a:pt x="3080191" y="2886843"/>
                  <a:pt x="3075935" y="2886843"/>
                  <a:pt x="3069855" y="2889275"/>
                </a:cubicBezTo>
                <a:cubicBezTo>
                  <a:pt x="3063775" y="2891707"/>
                  <a:pt x="3060735" y="2892923"/>
                  <a:pt x="3060735" y="2892923"/>
                </a:cubicBezTo>
                <a:lnTo>
                  <a:pt x="3082623" y="2889275"/>
                </a:lnTo>
                <a:cubicBezTo>
                  <a:pt x="3085055" y="2884411"/>
                  <a:pt x="3089919" y="2881979"/>
                  <a:pt x="3097215" y="2881979"/>
                </a:cubicBezTo>
                <a:cubicBezTo>
                  <a:pt x="3102079" y="2881979"/>
                  <a:pt x="3104511" y="2884411"/>
                  <a:pt x="3104511" y="2889275"/>
                </a:cubicBezTo>
                <a:cubicBezTo>
                  <a:pt x="3089919" y="2891707"/>
                  <a:pt x="3077151" y="2895963"/>
                  <a:pt x="3066207" y="2902043"/>
                </a:cubicBezTo>
                <a:cubicBezTo>
                  <a:pt x="3055262" y="2908123"/>
                  <a:pt x="3044926" y="2913595"/>
                  <a:pt x="3035198" y="2918460"/>
                </a:cubicBezTo>
                <a:cubicBezTo>
                  <a:pt x="3035198" y="2920891"/>
                  <a:pt x="3036414" y="2922108"/>
                  <a:pt x="3038846" y="2922108"/>
                </a:cubicBezTo>
                <a:cubicBezTo>
                  <a:pt x="3041278" y="2922108"/>
                  <a:pt x="3042494" y="2922108"/>
                  <a:pt x="3042494" y="2922108"/>
                </a:cubicBezTo>
                <a:cubicBezTo>
                  <a:pt x="3044926" y="2924540"/>
                  <a:pt x="3044318" y="2926972"/>
                  <a:pt x="3040670" y="2929404"/>
                </a:cubicBezTo>
                <a:cubicBezTo>
                  <a:pt x="3037022" y="2931836"/>
                  <a:pt x="3035198" y="2934268"/>
                  <a:pt x="3035198" y="2936700"/>
                </a:cubicBezTo>
                <a:lnTo>
                  <a:pt x="2998717" y="2962236"/>
                </a:lnTo>
                <a:cubicBezTo>
                  <a:pt x="3001149" y="2962236"/>
                  <a:pt x="3002365" y="2963452"/>
                  <a:pt x="3002365" y="2965885"/>
                </a:cubicBezTo>
                <a:cubicBezTo>
                  <a:pt x="3007229" y="2958588"/>
                  <a:pt x="3018173" y="2952508"/>
                  <a:pt x="3035198" y="2947644"/>
                </a:cubicBezTo>
                <a:cubicBezTo>
                  <a:pt x="3037630" y="2947644"/>
                  <a:pt x="3038846" y="2948860"/>
                  <a:pt x="3038846" y="2951292"/>
                </a:cubicBezTo>
                <a:cubicBezTo>
                  <a:pt x="3036414" y="2956156"/>
                  <a:pt x="3033374" y="2960412"/>
                  <a:pt x="3029726" y="2964061"/>
                </a:cubicBezTo>
                <a:cubicBezTo>
                  <a:pt x="3026078" y="2967709"/>
                  <a:pt x="3021822" y="2970749"/>
                  <a:pt x="3016958" y="2973181"/>
                </a:cubicBezTo>
                <a:cubicBezTo>
                  <a:pt x="3019390" y="2973181"/>
                  <a:pt x="3020606" y="2978045"/>
                  <a:pt x="3020606" y="2987773"/>
                </a:cubicBezTo>
                <a:cubicBezTo>
                  <a:pt x="3018173" y="2985341"/>
                  <a:pt x="3014525" y="2984125"/>
                  <a:pt x="3009662" y="2984125"/>
                </a:cubicBezTo>
                <a:cubicBezTo>
                  <a:pt x="3007229" y="2984125"/>
                  <a:pt x="3004797" y="2987165"/>
                  <a:pt x="3002365" y="2993245"/>
                </a:cubicBezTo>
                <a:cubicBezTo>
                  <a:pt x="2999933" y="2999325"/>
                  <a:pt x="2997501" y="3003581"/>
                  <a:pt x="2995069" y="3006013"/>
                </a:cubicBezTo>
                <a:cubicBezTo>
                  <a:pt x="2995069" y="3008445"/>
                  <a:pt x="2996893" y="3012701"/>
                  <a:pt x="3000541" y="3018782"/>
                </a:cubicBezTo>
                <a:cubicBezTo>
                  <a:pt x="3004189" y="3024861"/>
                  <a:pt x="3004797" y="3031550"/>
                  <a:pt x="3002365" y="3038846"/>
                </a:cubicBezTo>
                <a:cubicBezTo>
                  <a:pt x="2980477" y="3043710"/>
                  <a:pt x="2963453" y="3048574"/>
                  <a:pt x="2951292" y="3053438"/>
                </a:cubicBezTo>
                <a:cubicBezTo>
                  <a:pt x="2948860" y="3053438"/>
                  <a:pt x="2945820" y="3054046"/>
                  <a:pt x="2942172" y="3055262"/>
                </a:cubicBezTo>
                <a:cubicBezTo>
                  <a:pt x="2938524" y="3056479"/>
                  <a:pt x="2935484" y="3058303"/>
                  <a:pt x="2933052" y="3060735"/>
                </a:cubicBezTo>
                <a:lnTo>
                  <a:pt x="2947644" y="3068031"/>
                </a:lnTo>
                <a:lnTo>
                  <a:pt x="2962237" y="3068031"/>
                </a:lnTo>
                <a:lnTo>
                  <a:pt x="2940348" y="3086271"/>
                </a:lnTo>
                <a:lnTo>
                  <a:pt x="2940348" y="3071679"/>
                </a:lnTo>
                <a:lnTo>
                  <a:pt x="2933052" y="3071679"/>
                </a:lnTo>
                <a:cubicBezTo>
                  <a:pt x="2930620" y="3071679"/>
                  <a:pt x="2929404" y="3073503"/>
                  <a:pt x="2929404" y="3077151"/>
                </a:cubicBezTo>
                <a:cubicBezTo>
                  <a:pt x="2929404" y="3080799"/>
                  <a:pt x="2926971" y="3082623"/>
                  <a:pt x="2922108" y="3082623"/>
                </a:cubicBezTo>
                <a:cubicBezTo>
                  <a:pt x="2922108" y="3080191"/>
                  <a:pt x="2919675" y="3079583"/>
                  <a:pt x="2914811" y="3080799"/>
                </a:cubicBezTo>
                <a:cubicBezTo>
                  <a:pt x="2909948" y="3082015"/>
                  <a:pt x="2905083" y="3083839"/>
                  <a:pt x="2900219" y="3086271"/>
                </a:cubicBezTo>
                <a:cubicBezTo>
                  <a:pt x="2895355" y="3086271"/>
                  <a:pt x="2890491" y="3087487"/>
                  <a:pt x="2885627" y="3089919"/>
                </a:cubicBezTo>
                <a:cubicBezTo>
                  <a:pt x="2883195" y="3092351"/>
                  <a:pt x="2879547" y="3094175"/>
                  <a:pt x="2874683" y="3095391"/>
                </a:cubicBezTo>
                <a:cubicBezTo>
                  <a:pt x="2869819" y="3096607"/>
                  <a:pt x="2867387" y="3099647"/>
                  <a:pt x="2867387" y="3104511"/>
                </a:cubicBezTo>
                <a:cubicBezTo>
                  <a:pt x="2864955" y="3106944"/>
                  <a:pt x="2861307" y="3108159"/>
                  <a:pt x="2856443" y="3108159"/>
                </a:cubicBezTo>
                <a:cubicBezTo>
                  <a:pt x="2851578" y="3108159"/>
                  <a:pt x="2849146" y="3108159"/>
                  <a:pt x="2849146" y="3108159"/>
                </a:cubicBezTo>
                <a:lnTo>
                  <a:pt x="2849146" y="3126400"/>
                </a:lnTo>
                <a:cubicBezTo>
                  <a:pt x="2844282" y="3126400"/>
                  <a:pt x="2841242" y="3124576"/>
                  <a:pt x="2840026" y="3120928"/>
                </a:cubicBezTo>
                <a:cubicBezTo>
                  <a:pt x="2838810" y="3117280"/>
                  <a:pt x="2839418" y="3113024"/>
                  <a:pt x="2841850" y="3108159"/>
                </a:cubicBezTo>
                <a:cubicBezTo>
                  <a:pt x="2827258" y="3108159"/>
                  <a:pt x="2816313" y="3110592"/>
                  <a:pt x="2809017" y="3115456"/>
                </a:cubicBezTo>
                <a:cubicBezTo>
                  <a:pt x="2809017" y="3113024"/>
                  <a:pt x="2810233" y="3111200"/>
                  <a:pt x="2812665" y="3109983"/>
                </a:cubicBezTo>
                <a:cubicBezTo>
                  <a:pt x="2815098" y="3108768"/>
                  <a:pt x="2816313" y="3108159"/>
                  <a:pt x="2816313" y="3108159"/>
                </a:cubicBezTo>
                <a:lnTo>
                  <a:pt x="2812665" y="3104511"/>
                </a:lnTo>
                <a:cubicBezTo>
                  <a:pt x="2812665" y="3106944"/>
                  <a:pt x="2806585" y="3108159"/>
                  <a:pt x="2794425" y="3108159"/>
                </a:cubicBezTo>
                <a:cubicBezTo>
                  <a:pt x="2801721" y="3108159"/>
                  <a:pt x="2806585" y="3110592"/>
                  <a:pt x="2809017" y="3115456"/>
                </a:cubicBezTo>
                <a:cubicBezTo>
                  <a:pt x="2811449" y="3120320"/>
                  <a:pt x="2810233" y="3123968"/>
                  <a:pt x="2805369" y="3126400"/>
                </a:cubicBezTo>
                <a:cubicBezTo>
                  <a:pt x="2800505" y="3128832"/>
                  <a:pt x="2796857" y="3131264"/>
                  <a:pt x="2794425" y="3133696"/>
                </a:cubicBezTo>
                <a:cubicBezTo>
                  <a:pt x="2811449" y="3145856"/>
                  <a:pt x="2824825" y="3148288"/>
                  <a:pt x="2834554" y="3140992"/>
                </a:cubicBezTo>
                <a:lnTo>
                  <a:pt x="2892923" y="3133696"/>
                </a:lnTo>
                <a:lnTo>
                  <a:pt x="2892923" y="3137344"/>
                </a:lnTo>
                <a:cubicBezTo>
                  <a:pt x="2917244" y="3134912"/>
                  <a:pt x="2933052" y="3131264"/>
                  <a:pt x="2940348" y="3126400"/>
                </a:cubicBezTo>
                <a:lnTo>
                  <a:pt x="2943996" y="3126400"/>
                </a:lnTo>
                <a:cubicBezTo>
                  <a:pt x="2941564" y="3131264"/>
                  <a:pt x="2936700" y="3133696"/>
                  <a:pt x="2929404" y="3133696"/>
                </a:cubicBezTo>
                <a:lnTo>
                  <a:pt x="2903867" y="3148288"/>
                </a:lnTo>
                <a:cubicBezTo>
                  <a:pt x="2886843" y="3158017"/>
                  <a:pt x="2873467" y="3162881"/>
                  <a:pt x="2863739" y="3162881"/>
                </a:cubicBezTo>
                <a:cubicBezTo>
                  <a:pt x="2856443" y="3162881"/>
                  <a:pt x="2852794" y="3164097"/>
                  <a:pt x="2852794" y="3166529"/>
                </a:cubicBezTo>
                <a:cubicBezTo>
                  <a:pt x="2850362" y="3176257"/>
                  <a:pt x="2847930" y="3178689"/>
                  <a:pt x="2845498" y="3173825"/>
                </a:cubicBezTo>
                <a:cubicBezTo>
                  <a:pt x="2838202" y="3173825"/>
                  <a:pt x="2828474" y="3176257"/>
                  <a:pt x="2816313" y="3181121"/>
                </a:cubicBezTo>
                <a:cubicBezTo>
                  <a:pt x="2811449" y="3176257"/>
                  <a:pt x="2809017" y="3173825"/>
                  <a:pt x="2809017" y="3173825"/>
                </a:cubicBezTo>
                <a:cubicBezTo>
                  <a:pt x="2801721" y="3173825"/>
                  <a:pt x="2793209" y="3174433"/>
                  <a:pt x="2783481" y="3175649"/>
                </a:cubicBezTo>
                <a:cubicBezTo>
                  <a:pt x="2773753" y="3176865"/>
                  <a:pt x="2761593" y="3176257"/>
                  <a:pt x="2747000" y="3173825"/>
                </a:cubicBezTo>
                <a:lnTo>
                  <a:pt x="2747000" y="3162881"/>
                </a:lnTo>
                <a:lnTo>
                  <a:pt x="2659447" y="3155584"/>
                </a:lnTo>
                <a:cubicBezTo>
                  <a:pt x="2659447" y="3160449"/>
                  <a:pt x="2659447" y="3166529"/>
                  <a:pt x="2659447" y="3173825"/>
                </a:cubicBezTo>
                <a:lnTo>
                  <a:pt x="2608373" y="3155584"/>
                </a:lnTo>
                <a:cubicBezTo>
                  <a:pt x="2608373" y="3158017"/>
                  <a:pt x="2608373" y="3160449"/>
                  <a:pt x="2608373" y="3162881"/>
                </a:cubicBezTo>
                <a:lnTo>
                  <a:pt x="2601077" y="3162881"/>
                </a:lnTo>
                <a:cubicBezTo>
                  <a:pt x="2591349" y="3160449"/>
                  <a:pt x="2570677" y="3148288"/>
                  <a:pt x="2539060" y="3126400"/>
                </a:cubicBezTo>
                <a:cubicBezTo>
                  <a:pt x="2509875" y="3111807"/>
                  <a:pt x="2475827" y="3098431"/>
                  <a:pt x="2436914" y="3086271"/>
                </a:cubicBezTo>
                <a:lnTo>
                  <a:pt x="2415025" y="3078975"/>
                </a:lnTo>
                <a:cubicBezTo>
                  <a:pt x="2402865" y="3071679"/>
                  <a:pt x="2394353" y="3072895"/>
                  <a:pt x="2389489" y="3082623"/>
                </a:cubicBezTo>
                <a:lnTo>
                  <a:pt x="2389489" y="3097215"/>
                </a:lnTo>
                <a:cubicBezTo>
                  <a:pt x="2382193" y="3099647"/>
                  <a:pt x="2376721" y="3099039"/>
                  <a:pt x="2373072" y="3095391"/>
                </a:cubicBezTo>
                <a:cubicBezTo>
                  <a:pt x="2369424" y="3091743"/>
                  <a:pt x="2366384" y="3088703"/>
                  <a:pt x="2363952" y="3086271"/>
                </a:cubicBezTo>
                <a:cubicBezTo>
                  <a:pt x="2359088" y="3091135"/>
                  <a:pt x="2353616" y="3091743"/>
                  <a:pt x="2347536" y="3088095"/>
                </a:cubicBezTo>
                <a:cubicBezTo>
                  <a:pt x="2341455" y="3084447"/>
                  <a:pt x="2338416" y="3082623"/>
                  <a:pt x="2338416" y="3082623"/>
                </a:cubicBezTo>
                <a:cubicBezTo>
                  <a:pt x="2338416" y="3082623"/>
                  <a:pt x="2340848" y="3082015"/>
                  <a:pt x="2345712" y="3080799"/>
                </a:cubicBezTo>
                <a:cubicBezTo>
                  <a:pt x="2350576" y="3079583"/>
                  <a:pt x="2353008" y="3075327"/>
                  <a:pt x="2353008" y="3068031"/>
                </a:cubicBezTo>
                <a:cubicBezTo>
                  <a:pt x="2343280" y="3063167"/>
                  <a:pt x="2337200" y="3060735"/>
                  <a:pt x="2334768" y="3060735"/>
                </a:cubicBezTo>
                <a:cubicBezTo>
                  <a:pt x="2327471" y="3060735"/>
                  <a:pt x="2320175" y="3068031"/>
                  <a:pt x="2312879" y="3082623"/>
                </a:cubicBezTo>
                <a:cubicBezTo>
                  <a:pt x="2305583" y="3075327"/>
                  <a:pt x="2299503" y="3070463"/>
                  <a:pt x="2294639" y="3068031"/>
                </a:cubicBezTo>
                <a:cubicBezTo>
                  <a:pt x="2284911" y="3058303"/>
                  <a:pt x="2280047" y="3053438"/>
                  <a:pt x="2280047" y="3053438"/>
                </a:cubicBezTo>
                <a:lnTo>
                  <a:pt x="2305583" y="3053438"/>
                </a:lnTo>
                <a:cubicBezTo>
                  <a:pt x="2312879" y="3055870"/>
                  <a:pt x="2317743" y="3056479"/>
                  <a:pt x="2320175" y="3055262"/>
                </a:cubicBezTo>
                <a:cubicBezTo>
                  <a:pt x="2322607" y="3054046"/>
                  <a:pt x="2325039" y="3048574"/>
                  <a:pt x="2327471" y="3038846"/>
                </a:cubicBezTo>
                <a:cubicBezTo>
                  <a:pt x="2322607" y="3031550"/>
                  <a:pt x="2316527" y="3025470"/>
                  <a:pt x="2309231" y="3020606"/>
                </a:cubicBezTo>
                <a:cubicBezTo>
                  <a:pt x="2301935" y="3015741"/>
                  <a:pt x="2293423" y="3014525"/>
                  <a:pt x="2283695" y="3016958"/>
                </a:cubicBezTo>
                <a:cubicBezTo>
                  <a:pt x="2283695" y="3009661"/>
                  <a:pt x="2284911" y="3006013"/>
                  <a:pt x="2287343" y="3006013"/>
                </a:cubicBezTo>
                <a:cubicBezTo>
                  <a:pt x="2282479" y="3003581"/>
                  <a:pt x="2278223" y="3002973"/>
                  <a:pt x="2274575" y="3004189"/>
                </a:cubicBezTo>
                <a:cubicBezTo>
                  <a:pt x="2270926" y="3005405"/>
                  <a:pt x="2266670" y="3006013"/>
                  <a:pt x="2261806" y="3006013"/>
                </a:cubicBezTo>
                <a:cubicBezTo>
                  <a:pt x="2259374" y="3008445"/>
                  <a:pt x="2253294" y="3009661"/>
                  <a:pt x="2243566" y="3009661"/>
                </a:cubicBezTo>
                <a:lnTo>
                  <a:pt x="2243566" y="3013309"/>
                </a:lnTo>
                <a:cubicBezTo>
                  <a:pt x="2250862" y="3020606"/>
                  <a:pt x="2255726" y="3024254"/>
                  <a:pt x="2258158" y="3024254"/>
                </a:cubicBezTo>
                <a:cubicBezTo>
                  <a:pt x="2253294" y="3024254"/>
                  <a:pt x="2246606" y="3025470"/>
                  <a:pt x="2238093" y="3027902"/>
                </a:cubicBezTo>
                <a:cubicBezTo>
                  <a:pt x="2229582" y="3030334"/>
                  <a:pt x="2221677" y="3029118"/>
                  <a:pt x="2214381" y="3024254"/>
                </a:cubicBezTo>
                <a:lnTo>
                  <a:pt x="2214381" y="3009661"/>
                </a:lnTo>
                <a:cubicBezTo>
                  <a:pt x="2209517" y="3007229"/>
                  <a:pt x="2202221" y="3003581"/>
                  <a:pt x="2192493" y="2998717"/>
                </a:cubicBezTo>
                <a:cubicBezTo>
                  <a:pt x="2182765" y="2993853"/>
                  <a:pt x="2174252" y="2991421"/>
                  <a:pt x="2166956" y="2991421"/>
                </a:cubicBezTo>
                <a:cubicBezTo>
                  <a:pt x="2157228" y="2991421"/>
                  <a:pt x="2148716" y="2990205"/>
                  <a:pt x="2141419" y="2987773"/>
                </a:cubicBezTo>
                <a:cubicBezTo>
                  <a:pt x="2141419" y="2987773"/>
                  <a:pt x="2139595" y="2985949"/>
                  <a:pt x="2135947" y="2982301"/>
                </a:cubicBezTo>
                <a:cubicBezTo>
                  <a:pt x="2132299" y="2978653"/>
                  <a:pt x="2129259" y="2979261"/>
                  <a:pt x="2126827" y="2984125"/>
                </a:cubicBezTo>
                <a:cubicBezTo>
                  <a:pt x="2124395" y="2984125"/>
                  <a:pt x="2121963" y="2982301"/>
                  <a:pt x="2119531" y="2978653"/>
                </a:cubicBezTo>
                <a:cubicBezTo>
                  <a:pt x="2117099" y="2975005"/>
                  <a:pt x="2113451" y="2973181"/>
                  <a:pt x="2108587" y="2973181"/>
                </a:cubicBezTo>
                <a:lnTo>
                  <a:pt x="2104939" y="2980477"/>
                </a:lnTo>
                <a:cubicBezTo>
                  <a:pt x="2104939" y="2987773"/>
                  <a:pt x="2106155" y="2993245"/>
                  <a:pt x="2108587" y="2996893"/>
                </a:cubicBezTo>
                <a:cubicBezTo>
                  <a:pt x="2111019" y="3000541"/>
                  <a:pt x="2112235" y="3004797"/>
                  <a:pt x="2112235" y="3009661"/>
                </a:cubicBezTo>
                <a:cubicBezTo>
                  <a:pt x="2112235" y="3016958"/>
                  <a:pt x="2113451" y="3023038"/>
                  <a:pt x="2115883" y="3027902"/>
                </a:cubicBezTo>
                <a:cubicBezTo>
                  <a:pt x="2118315" y="3032766"/>
                  <a:pt x="2119531" y="3040062"/>
                  <a:pt x="2119531" y="3049790"/>
                </a:cubicBezTo>
                <a:cubicBezTo>
                  <a:pt x="2114667" y="3049790"/>
                  <a:pt x="2109803" y="3046142"/>
                  <a:pt x="2104939" y="3038846"/>
                </a:cubicBezTo>
                <a:cubicBezTo>
                  <a:pt x="2100075" y="3031550"/>
                  <a:pt x="2096427" y="3026686"/>
                  <a:pt x="2093995" y="3024254"/>
                </a:cubicBezTo>
                <a:cubicBezTo>
                  <a:pt x="2091563" y="3031550"/>
                  <a:pt x="2090347" y="3043710"/>
                  <a:pt x="2090347" y="3060735"/>
                </a:cubicBezTo>
                <a:cubicBezTo>
                  <a:pt x="2090347" y="3072895"/>
                  <a:pt x="2091563" y="3081407"/>
                  <a:pt x="2093995" y="3086271"/>
                </a:cubicBezTo>
                <a:cubicBezTo>
                  <a:pt x="2076970" y="3083839"/>
                  <a:pt x="2061162" y="3072895"/>
                  <a:pt x="2046570" y="3053438"/>
                </a:cubicBezTo>
                <a:cubicBezTo>
                  <a:pt x="2034409" y="3060735"/>
                  <a:pt x="2028329" y="3070463"/>
                  <a:pt x="2028329" y="3082623"/>
                </a:cubicBezTo>
                <a:cubicBezTo>
                  <a:pt x="2028329" y="3097215"/>
                  <a:pt x="2033193" y="3109376"/>
                  <a:pt x="2042922" y="3119104"/>
                </a:cubicBezTo>
                <a:lnTo>
                  <a:pt x="2031977" y="3122752"/>
                </a:lnTo>
                <a:cubicBezTo>
                  <a:pt x="2027113" y="3132480"/>
                  <a:pt x="2021033" y="3133696"/>
                  <a:pt x="2013737" y="3126400"/>
                </a:cubicBezTo>
                <a:lnTo>
                  <a:pt x="2002793" y="3122752"/>
                </a:lnTo>
                <a:cubicBezTo>
                  <a:pt x="1995497" y="3122752"/>
                  <a:pt x="1991849" y="3123968"/>
                  <a:pt x="1991849" y="3126400"/>
                </a:cubicBezTo>
                <a:cubicBezTo>
                  <a:pt x="1986985" y="3143424"/>
                  <a:pt x="1972392" y="3155584"/>
                  <a:pt x="1948072" y="3162881"/>
                </a:cubicBezTo>
                <a:cubicBezTo>
                  <a:pt x="1945639" y="3165313"/>
                  <a:pt x="1940775" y="3166529"/>
                  <a:pt x="1933479" y="3166529"/>
                </a:cubicBezTo>
                <a:cubicBezTo>
                  <a:pt x="1923751" y="3164097"/>
                  <a:pt x="1909159" y="3160449"/>
                  <a:pt x="1889703" y="3155584"/>
                </a:cubicBezTo>
                <a:cubicBezTo>
                  <a:pt x="1882406" y="3138560"/>
                  <a:pt x="1877542" y="3128832"/>
                  <a:pt x="1875110" y="3126400"/>
                </a:cubicBezTo>
                <a:cubicBezTo>
                  <a:pt x="1867814" y="3131264"/>
                  <a:pt x="1864166" y="3139168"/>
                  <a:pt x="1864166" y="3150112"/>
                </a:cubicBezTo>
                <a:cubicBezTo>
                  <a:pt x="1864166" y="3161056"/>
                  <a:pt x="1864166" y="3170177"/>
                  <a:pt x="1864166" y="3177473"/>
                </a:cubicBezTo>
                <a:cubicBezTo>
                  <a:pt x="1859302" y="3177473"/>
                  <a:pt x="1855046" y="3175649"/>
                  <a:pt x="1851398" y="3172001"/>
                </a:cubicBezTo>
                <a:cubicBezTo>
                  <a:pt x="1847749" y="3168353"/>
                  <a:pt x="1844710" y="3165313"/>
                  <a:pt x="1842277" y="3162881"/>
                </a:cubicBezTo>
                <a:cubicBezTo>
                  <a:pt x="1825253" y="3158017"/>
                  <a:pt x="1814309" y="3143424"/>
                  <a:pt x="1809445" y="3119104"/>
                </a:cubicBezTo>
                <a:cubicBezTo>
                  <a:pt x="1807013" y="3111807"/>
                  <a:pt x="1800933" y="3099647"/>
                  <a:pt x="1791205" y="3082623"/>
                </a:cubicBezTo>
                <a:cubicBezTo>
                  <a:pt x="1783908" y="3087487"/>
                  <a:pt x="1782692" y="3094783"/>
                  <a:pt x="1787557" y="3104511"/>
                </a:cubicBezTo>
                <a:cubicBezTo>
                  <a:pt x="1787557" y="3106944"/>
                  <a:pt x="1788772" y="3108159"/>
                  <a:pt x="1791205" y="3108159"/>
                </a:cubicBezTo>
                <a:cubicBezTo>
                  <a:pt x="1798501" y="3113024"/>
                  <a:pt x="1802757" y="3117888"/>
                  <a:pt x="1803973" y="3122752"/>
                </a:cubicBezTo>
                <a:cubicBezTo>
                  <a:pt x="1805189" y="3127616"/>
                  <a:pt x="1805797" y="3132480"/>
                  <a:pt x="1805797" y="3137344"/>
                </a:cubicBezTo>
                <a:lnTo>
                  <a:pt x="1798501" y="3148288"/>
                </a:lnTo>
                <a:cubicBezTo>
                  <a:pt x="1796069" y="3145856"/>
                  <a:pt x="1794245" y="3142208"/>
                  <a:pt x="1793029" y="3137344"/>
                </a:cubicBezTo>
                <a:cubicBezTo>
                  <a:pt x="1791813" y="3132480"/>
                  <a:pt x="1788772" y="3128832"/>
                  <a:pt x="1783908" y="3126400"/>
                </a:cubicBezTo>
                <a:cubicBezTo>
                  <a:pt x="1783908" y="3116672"/>
                  <a:pt x="1780260" y="3109983"/>
                  <a:pt x="1772964" y="3106335"/>
                </a:cubicBezTo>
                <a:cubicBezTo>
                  <a:pt x="1765668" y="3102687"/>
                  <a:pt x="1760804" y="3100863"/>
                  <a:pt x="1758372" y="3100863"/>
                </a:cubicBezTo>
                <a:cubicBezTo>
                  <a:pt x="1753508" y="3093567"/>
                  <a:pt x="1751076" y="3087487"/>
                  <a:pt x="1751076" y="3082623"/>
                </a:cubicBezTo>
                <a:cubicBezTo>
                  <a:pt x="1751076" y="3068031"/>
                  <a:pt x="1742563" y="3051006"/>
                  <a:pt x="1725539" y="3031550"/>
                </a:cubicBezTo>
                <a:cubicBezTo>
                  <a:pt x="1725539" y="3029118"/>
                  <a:pt x="1723107" y="3025470"/>
                  <a:pt x="1718243" y="3020606"/>
                </a:cubicBezTo>
                <a:cubicBezTo>
                  <a:pt x="1713379" y="3015741"/>
                  <a:pt x="1709731" y="3010877"/>
                  <a:pt x="1707299" y="3006013"/>
                </a:cubicBezTo>
                <a:cubicBezTo>
                  <a:pt x="1704867" y="3003581"/>
                  <a:pt x="1701827" y="3000541"/>
                  <a:pt x="1698179" y="2996893"/>
                </a:cubicBezTo>
                <a:cubicBezTo>
                  <a:pt x="1694530" y="2993245"/>
                  <a:pt x="1691491" y="2990205"/>
                  <a:pt x="1689058" y="2987773"/>
                </a:cubicBezTo>
                <a:lnTo>
                  <a:pt x="1681762" y="2991421"/>
                </a:lnTo>
                <a:cubicBezTo>
                  <a:pt x="1674466" y="2971964"/>
                  <a:pt x="1663522" y="2963452"/>
                  <a:pt x="1648930" y="2965885"/>
                </a:cubicBezTo>
                <a:cubicBezTo>
                  <a:pt x="1646498" y="2953724"/>
                  <a:pt x="1645281" y="2946428"/>
                  <a:pt x="1645281" y="2943996"/>
                </a:cubicBezTo>
                <a:cubicBezTo>
                  <a:pt x="1637985" y="2926972"/>
                  <a:pt x="1630689" y="2914812"/>
                  <a:pt x="1623393" y="2907515"/>
                </a:cubicBezTo>
                <a:cubicBezTo>
                  <a:pt x="1620961" y="2907515"/>
                  <a:pt x="1617313" y="2907515"/>
                  <a:pt x="1612449" y="2907515"/>
                </a:cubicBezTo>
                <a:cubicBezTo>
                  <a:pt x="1607585" y="2907515"/>
                  <a:pt x="1602721" y="2905083"/>
                  <a:pt x="1597857" y="2900219"/>
                </a:cubicBezTo>
                <a:cubicBezTo>
                  <a:pt x="1602721" y="2897787"/>
                  <a:pt x="1608801" y="2895963"/>
                  <a:pt x="1616097" y="2894747"/>
                </a:cubicBezTo>
                <a:cubicBezTo>
                  <a:pt x="1623393" y="2893531"/>
                  <a:pt x="1625825" y="2891707"/>
                  <a:pt x="1623393" y="2889275"/>
                </a:cubicBezTo>
                <a:cubicBezTo>
                  <a:pt x="1591776" y="2877115"/>
                  <a:pt x="1575968" y="2871035"/>
                  <a:pt x="1575968" y="2871035"/>
                </a:cubicBezTo>
                <a:cubicBezTo>
                  <a:pt x="1573536" y="2871035"/>
                  <a:pt x="1571104" y="2867387"/>
                  <a:pt x="1568672" y="2860090"/>
                </a:cubicBezTo>
                <a:lnTo>
                  <a:pt x="1590560" y="2867387"/>
                </a:lnTo>
                <a:lnTo>
                  <a:pt x="1586912" y="2860090"/>
                </a:lnTo>
                <a:cubicBezTo>
                  <a:pt x="1589344" y="2847930"/>
                  <a:pt x="1586912" y="2841850"/>
                  <a:pt x="1579616" y="2841850"/>
                </a:cubicBezTo>
                <a:cubicBezTo>
                  <a:pt x="1572320" y="2841850"/>
                  <a:pt x="1567456" y="2841850"/>
                  <a:pt x="1565024" y="2841850"/>
                </a:cubicBezTo>
                <a:cubicBezTo>
                  <a:pt x="1565024" y="2824825"/>
                  <a:pt x="1562592" y="2815097"/>
                  <a:pt x="1557728" y="2812665"/>
                </a:cubicBezTo>
                <a:cubicBezTo>
                  <a:pt x="1562592" y="2812665"/>
                  <a:pt x="1565024" y="2810233"/>
                  <a:pt x="1565024" y="2805369"/>
                </a:cubicBezTo>
                <a:cubicBezTo>
                  <a:pt x="1560160" y="2802937"/>
                  <a:pt x="1555903" y="2800505"/>
                  <a:pt x="1552255" y="2798073"/>
                </a:cubicBezTo>
                <a:cubicBezTo>
                  <a:pt x="1548607" y="2795641"/>
                  <a:pt x="1545567" y="2793209"/>
                  <a:pt x="1543135" y="2790777"/>
                </a:cubicBezTo>
                <a:cubicBezTo>
                  <a:pt x="1543135" y="2793209"/>
                  <a:pt x="1543743" y="2796249"/>
                  <a:pt x="1544959" y="2799897"/>
                </a:cubicBezTo>
                <a:cubicBezTo>
                  <a:pt x="1546175" y="2803545"/>
                  <a:pt x="1543135" y="2805369"/>
                  <a:pt x="1535839" y="2805369"/>
                </a:cubicBezTo>
                <a:cubicBezTo>
                  <a:pt x="1535839" y="2805369"/>
                  <a:pt x="1534623" y="2799289"/>
                  <a:pt x="1532191" y="2787129"/>
                </a:cubicBezTo>
                <a:cubicBezTo>
                  <a:pt x="1532191" y="2787129"/>
                  <a:pt x="1531583" y="2787737"/>
                  <a:pt x="1530367" y="2788953"/>
                </a:cubicBezTo>
                <a:cubicBezTo>
                  <a:pt x="1529151" y="2790169"/>
                  <a:pt x="1528543" y="2791993"/>
                  <a:pt x="1528543" y="2794425"/>
                </a:cubicBezTo>
                <a:cubicBezTo>
                  <a:pt x="1528543" y="2782265"/>
                  <a:pt x="1527327" y="2771321"/>
                  <a:pt x="1524895" y="2761592"/>
                </a:cubicBezTo>
                <a:cubicBezTo>
                  <a:pt x="1510303" y="2778617"/>
                  <a:pt x="1503007" y="2787129"/>
                  <a:pt x="1503007" y="2787129"/>
                </a:cubicBezTo>
                <a:lnTo>
                  <a:pt x="1503007" y="2776185"/>
                </a:lnTo>
                <a:cubicBezTo>
                  <a:pt x="1507871" y="2768888"/>
                  <a:pt x="1512735" y="2760984"/>
                  <a:pt x="1517599" y="2752472"/>
                </a:cubicBezTo>
                <a:cubicBezTo>
                  <a:pt x="1522463" y="2743960"/>
                  <a:pt x="1528543" y="2734840"/>
                  <a:pt x="1535839" y="2725111"/>
                </a:cubicBezTo>
                <a:lnTo>
                  <a:pt x="1510303" y="2703223"/>
                </a:lnTo>
                <a:lnTo>
                  <a:pt x="1524895" y="2670390"/>
                </a:lnTo>
                <a:cubicBezTo>
                  <a:pt x="1517599" y="2670390"/>
                  <a:pt x="1512735" y="2671606"/>
                  <a:pt x="1510303" y="2674038"/>
                </a:cubicBezTo>
                <a:cubicBezTo>
                  <a:pt x="1512735" y="2669174"/>
                  <a:pt x="1513951" y="2663702"/>
                  <a:pt x="1513951" y="2657622"/>
                </a:cubicBezTo>
                <a:cubicBezTo>
                  <a:pt x="1513951" y="2651542"/>
                  <a:pt x="1512735" y="2646070"/>
                  <a:pt x="1510303" y="2641206"/>
                </a:cubicBezTo>
                <a:cubicBezTo>
                  <a:pt x="1510303" y="2633910"/>
                  <a:pt x="1506655" y="2624181"/>
                  <a:pt x="1499359" y="2612021"/>
                </a:cubicBezTo>
                <a:cubicBezTo>
                  <a:pt x="1492062" y="2599861"/>
                  <a:pt x="1489630" y="2587701"/>
                  <a:pt x="1492062" y="2575540"/>
                </a:cubicBezTo>
                <a:cubicBezTo>
                  <a:pt x="1494494" y="2573108"/>
                  <a:pt x="1495103" y="2570068"/>
                  <a:pt x="1493886" y="2566420"/>
                </a:cubicBezTo>
                <a:cubicBezTo>
                  <a:pt x="1492670" y="2562772"/>
                  <a:pt x="1492062" y="2559732"/>
                  <a:pt x="1492062" y="2557300"/>
                </a:cubicBezTo>
                <a:cubicBezTo>
                  <a:pt x="1487198" y="2545140"/>
                  <a:pt x="1487198" y="2530547"/>
                  <a:pt x="1492062" y="2513523"/>
                </a:cubicBezTo>
                <a:cubicBezTo>
                  <a:pt x="1496927" y="2511091"/>
                  <a:pt x="1499359" y="2508659"/>
                  <a:pt x="1499359" y="2506227"/>
                </a:cubicBezTo>
                <a:cubicBezTo>
                  <a:pt x="1494494" y="2501363"/>
                  <a:pt x="1489630" y="2498931"/>
                  <a:pt x="1484766" y="2498931"/>
                </a:cubicBezTo>
                <a:lnTo>
                  <a:pt x="1484766" y="2477042"/>
                </a:lnTo>
                <a:lnTo>
                  <a:pt x="1488414" y="2455154"/>
                </a:lnTo>
                <a:cubicBezTo>
                  <a:pt x="1488414" y="2445426"/>
                  <a:pt x="1487198" y="2436914"/>
                  <a:pt x="1484766" y="2429617"/>
                </a:cubicBezTo>
                <a:cubicBezTo>
                  <a:pt x="1484766" y="2429617"/>
                  <a:pt x="1477470" y="2406513"/>
                  <a:pt x="1462878" y="2360304"/>
                </a:cubicBezTo>
                <a:cubicBezTo>
                  <a:pt x="1460446" y="2357872"/>
                  <a:pt x="1456797" y="2349968"/>
                  <a:pt x="1451933" y="2336592"/>
                </a:cubicBezTo>
                <a:cubicBezTo>
                  <a:pt x="1447069" y="2323215"/>
                  <a:pt x="1439773" y="2312879"/>
                  <a:pt x="1430045" y="2305583"/>
                </a:cubicBezTo>
                <a:cubicBezTo>
                  <a:pt x="1425181" y="2303151"/>
                  <a:pt x="1419709" y="2298287"/>
                  <a:pt x="1413629" y="2290991"/>
                </a:cubicBezTo>
                <a:cubicBezTo>
                  <a:pt x="1410589" y="2287343"/>
                  <a:pt x="1408005" y="2283999"/>
                  <a:pt x="1405877" y="2280958"/>
                </a:cubicBezTo>
                <a:lnTo>
                  <a:pt x="1401591" y="2273946"/>
                </a:lnTo>
                <a:lnTo>
                  <a:pt x="1399036" y="2276398"/>
                </a:lnTo>
                <a:cubicBezTo>
                  <a:pt x="1390524" y="2283695"/>
                  <a:pt x="1383836" y="2290991"/>
                  <a:pt x="1378972" y="2298287"/>
                </a:cubicBezTo>
                <a:cubicBezTo>
                  <a:pt x="1376540" y="2298287"/>
                  <a:pt x="1375324" y="2300719"/>
                  <a:pt x="1375324" y="2305583"/>
                </a:cubicBezTo>
                <a:cubicBezTo>
                  <a:pt x="1375324" y="2305583"/>
                  <a:pt x="1375324" y="2306799"/>
                  <a:pt x="1375324" y="2309231"/>
                </a:cubicBezTo>
                <a:cubicBezTo>
                  <a:pt x="1375324" y="2311663"/>
                  <a:pt x="1374108" y="2312879"/>
                  <a:pt x="1371676" y="2312879"/>
                </a:cubicBezTo>
                <a:cubicBezTo>
                  <a:pt x="1359515" y="2312879"/>
                  <a:pt x="1352219" y="2320175"/>
                  <a:pt x="1349787" y="2334768"/>
                </a:cubicBezTo>
                <a:cubicBezTo>
                  <a:pt x="1349787" y="2334768"/>
                  <a:pt x="1348571" y="2335983"/>
                  <a:pt x="1346139" y="2338416"/>
                </a:cubicBezTo>
                <a:cubicBezTo>
                  <a:pt x="1343707" y="2340848"/>
                  <a:pt x="1341275" y="2342064"/>
                  <a:pt x="1338843" y="2342064"/>
                </a:cubicBezTo>
                <a:lnTo>
                  <a:pt x="1309659" y="2360304"/>
                </a:lnTo>
                <a:cubicBezTo>
                  <a:pt x="1292634" y="2377328"/>
                  <a:pt x="1284122" y="2385841"/>
                  <a:pt x="1284122" y="2385841"/>
                </a:cubicBezTo>
                <a:cubicBezTo>
                  <a:pt x="1279258" y="2388272"/>
                  <a:pt x="1275002" y="2391921"/>
                  <a:pt x="1271354" y="2396785"/>
                </a:cubicBezTo>
                <a:cubicBezTo>
                  <a:pt x="1267706" y="2401649"/>
                  <a:pt x="1263450" y="2405297"/>
                  <a:pt x="1258585" y="2407729"/>
                </a:cubicBezTo>
                <a:cubicBezTo>
                  <a:pt x="1253721" y="2407729"/>
                  <a:pt x="1251289" y="2410161"/>
                  <a:pt x="1251289" y="2415025"/>
                </a:cubicBezTo>
                <a:lnTo>
                  <a:pt x="1109014" y="2517171"/>
                </a:lnTo>
                <a:cubicBezTo>
                  <a:pt x="1033621" y="2568244"/>
                  <a:pt x="986196" y="2601077"/>
                  <a:pt x="966739" y="2615669"/>
                </a:cubicBezTo>
                <a:cubicBezTo>
                  <a:pt x="920531" y="2644854"/>
                  <a:pt x="887698" y="2675255"/>
                  <a:pt x="868242" y="2706871"/>
                </a:cubicBezTo>
                <a:cubicBezTo>
                  <a:pt x="865810" y="2711735"/>
                  <a:pt x="862162" y="2717207"/>
                  <a:pt x="857297" y="2723287"/>
                </a:cubicBezTo>
                <a:cubicBezTo>
                  <a:pt x="852433" y="2729368"/>
                  <a:pt x="848785" y="2737272"/>
                  <a:pt x="846353" y="2747000"/>
                </a:cubicBezTo>
                <a:cubicBezTo>
                  <a:pt x="807440" y="2805369"/>
                  <a:pt x="787984" y="2834554"/>
                  <a:pt x="787984" y="2834554"/>
                </a:cubicBezTo>
                <a:lnTo>
                  <a:pt x="777040" y="2867387"/>
                </a:lnTo>
                <a:cubicBezTo>
                  <a:pt x="777040" y="2872250"/>
                  <a:pt x="774608" y="2878331"/>
                  <a:pt x="769744" y="2885627"/>
                </a:cubicBezTo>
                <a:cubicBezTo>
                  <a:pt x="764880" y="2892923"/>
                  <a:pt x="762447" y="2899003"/>
                  <a:pt x="762447" y="2903867"/>
                </a:cubicBezTo>
                <a:cubicBezTo>
                  <a:pt x="760015" y="2906299"/>
                  <a:pt x="756975" y="2909947"/>
                  <a:pt x="753327" y="2914812"/>
                </a:cubicBezTo>
                <a:cubicBezTo>
                  <a:pt x="749679" y="2919675"/>
                  <a:pt x="747855" y="2923323"/>
                  <a:pt x="747855" y="2925756"/>
                </a:cubicBezTo>
                <a:cubicBezTo>
                  <a:pt x="750287" y="2928188"/>
                  <a:pt x="749071" y="2933052"/>
                  <a:pt x="744207" y="2940348"/>
                </a:cubicBezTo>
                <a:cubicBezTo>
                  <a:pt x="741775" y="2942780"/>
                  <a:pt x="739343" y="2945212"/>
                  <a:pt x="736911" y="2947644"/>
                </a:cubicBezTo>
                <a:cubicBezTo>
                  <a:pt x="734479" y="2950076"/>
                  <a:pt x="733263" y="2953724"/>
                  <a:pt x="733263" y="2958588"/>
                </a:cubicBezTo>
                <a:cubicBezTo>
                  <a:pt x="733263" y="2961020"/>
                  <a:pt x="732047" y="2964061"/>
                  <a:pt x="729615" y="2967709"/>
                </a:cubicBezTo>
                <a:cubicBezTo>
                  <a:pt x="727183" y="2971357"/>
                  <a:pt x="724751" y="2975613"/>
                  <a:pt x="722319" y="2980477"/>
                </a:cubicBezTo>
                <a:cubicBezTo>
                  <a:pt x="722319" y="2982909"/>
                  <a:pt x="720495" y="2986557"/>
                  <a:pt x="716847" y="2991421"/>
                </a:cubicBezTo>
                <a:cubicBezTo>
                  <a:pt x="713198" y="2996285"/>
                  <a:pt x="710158" y="2999933"/>
                  <a:pt x="707726" y="3002365"/>
                </a:cubicBezTo>
                <a:cubicBezTo>
                  <a:pt x="702862" y="3012093"/>
                  <a:pt x="701646" y="3020606"/>
                  <a:pt x="704078" y="3027902"/>
                </a:cubicBezTo>
                <a:cubicBezTo>
                  <a:pt x="701646" y="3037630"/>
                  <a:pt x="695566" y="3046750"/>
                  <a:pt x="685838" y="3055262"/>
                </a:cubicBezTo>
                <a:cubicBezTo>
                  <a:pt x="676110" y="3063775"/>
                  <a:pt x="666382" y="3069247"/>
                  <a:pt x="656653" y="3071679"/>
                </a:cubicBezTo>
                <a:cubicBezTo>
                  <a:pt x="639629" y="3071679"/>
                  <a:pt x="629901" y="3075327"/>
                  <a:pt x="627469" y="3082623"/>
                </a:cubicBezTo>
                <a:lnTo>
                  <a:pt x="638413" y="3082623"/>
                </a:lnTo>
                <a:cubicBezTo>
                  <a:pt x="633549" y="3082623"/>
                  <a:pt x="628685" y="3086271"/>
                  <a:pt x="623821" y="3093567"/>
                </a:cubicBezTo>
                <a:cubicBezTo>
                  <a:pt x="621389" y="3093567"/>
                  <a:pt x="617741" y="3094783"/>
                  <a:pt x="612876" y="3097215"/>
                </a:cubicBezTo>
                <a:cubicBezTo>
                  <a:pt x="608012" y="3099647"/>
                  <a:pt x="603148" y="3103295"/>
                  <a:pt x="598284" y="3108159"/>
                </a:cubicBezTo>
                <a:cubicBezTo>
                  <a:pt x="581260" y="3115456"/>
                  <a:pt x="567884" y="3119104"/>
                  <a:pt x="558155" y="3119104"/>
                </a:cubicBezTo>
                <a:lnTo>
                  <a:pt x="543563" y="3122752"/>
                </a:lnTo>
                <a:cubicBezTo>
                  <a:pt x="541131" y="3122752"/>
                  <a:pt x="537483" y="3120320"/>
                  <a:pt x="532619" y="3115456"/>
                </a:cubicBezTo>
                <a:lnTo>
                  <a:pt x="528971" y="3108159"/>
                </a:lnTo>
                <a:cubicBezTo>
                  <a:pt x="521675" y="3105727"/>
                  <a:pt x="515594" y="3104511"/>
                  <a:pt x="510730" y="3104511"/>
                </a:cubicBezTo>
                <a:cubicBezTo>
                  <a:pt x="505866" y="3104511"/>
                  <a:pt x="501002" y="3105727"/>
                  <a:pt x="496138" y="3108159"/>
                </a:cubicBezTo>
                <a:cubicBezTo>
                  <a:pt x="491274" y="3120320"/>
                  <a:pt x="490058" y="3128832"/>
                  <a:pt x="492490" y="3133696"/>
                </a:cubicBezTo>
                <a:cubicBezTo>
                  <a:pt x="492490" y="3136128"/>
                  <a:pt x="488842" y="3137344"/>
                  <a:pt x="481546" y="3137344"/>
                </a:cubicBezTo>
                <a:cubicBezTo>
                  <a:pt x="474250" y="3137344"/>
                  <a:pt x="469386" y="3138560"/>
                  <a:pt x="466953" y="3140992"/>
                </a:cubicBezTo>
                <a:cubicBezTo>
                  <a:pt x="459657" y="3136128"/>
                  <a:pt x="451145" y="3130656"/>
                  <a:pt x="441417" y="3124576"/>
                </a:cubicBezTo>
                <a:cubicBezTo>
                  <a:pt x="431689" y="3118496"/>
                  <a:pt x="423177" y="3113024"/>
                  <a:pt x="415880" y="3108159"/>
                </a:cubicBezTo>
                <a:cubicBezTo>
                  <a:pt x="413448" y="3108159"/>
                  <a:pt x="409192" y="3108768"/>
                  <a:pt x="403112" y="3109983"/>
                </a:cubicBezTo>
                <a:cubicBezTo>
                  <a:pt x="397032" y="3111200"/>
                  <a:pt x="391560" y="3110592"/>
                  <a:pt x="386696" y="3108159"/>
                </a:cubicBezTo>
                <a:cubicBezTo>
                  <a:pt x="379400" y="3105727"/>
                  <a:pt x="372104" y="3099647"/>
                  <a:pt x="364807" y="3089919"/>
                </a:cubicBezTo>
                <a:cubicBezTo>
                  <a:pt x="362375" y="3082623"/>
                  <a:pt x="358727" y="3075327"/>
                  <a:pt x="353863" y="3068031"/>
                </a:cubicBezTo>
                <a:cubicBezTo>
                  <a:pt x="339271" y="3060735"/>
                  <a:pt x="330759" y="3051006"/>
                  <a:pt x="328327" y="3038846"/>
                </a:cubicBezTo>
                <a:lnTo>
                  <a:pt x="313734" y="3035198"/>
                </a:lnTo>
                <a:cubicBezTo>
                  <a:pt x="291846" y="3032766"/>
                  <a:pt x="280902" y="3019389"/>
                  <a:pt x="280902" y="2995069"/>
                </a:cubicBezTo>
                <a:lnTo>
                  <a:pt x="280902" y="2984125"/>
                </a:lnTo>
                <a:lnTo>
                  <a:pt x="266309" y="2980477"/>
                </a:lnTo>
                <a:lnTo>
                  <a:pt x="262661" y="2973181"/>
                </a:lnTo>
                <a:lnTo>
                  <a:pt x="229829" y="2962236"/>
                </a:lnTo>
                <a:cubicBezTo>
                  <a:pt x="229829" y="2962236"/>
                  <a:pt x="223748" y="2952508"/>
                  <a:pt x="211588" y="2933052"/>
                </a:cubicBezTo>
                <a:cubicBezTo>
                  <a:pt x="199428" y="2925756"/>
                  <a:pt x="193348" y="2912379"/>
                  <a:pt x="193348" y="2892923"/>
                </a:cubicBezTo>
                <a:lnTo>
                  <a:pt x="193348" y="2860090"/>
                </a:lnTo>
                <a:cubicBezTo>
                  <a:pt x="193348" y="2852794"/>
                  <a:pt x="188484" y="2846714"/>
                  <a:pt x="178756" y="2841850"/>
                </a:cubicBezTo>
                <a:cubicBezTo>
                  <a:pt x="173891" y="2832122"/>
                  <a:pt x="173891" y="2822394"/>
                  <a:pt x="178756" y="2812665"/>
                </a:cubicBezTo>
                <a:cubicBezTo>
                  <a:pt x="183620" y="2812665"/>
                  <a:pt x="186052" y="2807801"/>
                  <a:pt x="186052" y="2798073"/>
                </a:cubicBezTo>
                <a:cubicBezTo>
                  <a:pt x="188484" y="2790777"/>
                  <a:pt x="190916" y="2784089"/>
                  <a:pt x="193348" y="2778009"/>
                </a:cubicBezTo>
                <a:cubicBezTo>
                  <a:pt x="195780" y="2771928"/>
                  <a:pt x="198212" y="2766456"/>
                  <a:pt x="200644" y="2761592"/>
                </a:cubicBezTo>
                <a:lnTo>
                  <a:pt x="193348" y="2761592"/>
                </a:lnTo>
                <a:cubicBezTo>
                  <a:pt x="200644" y="2759160"/>
                  <a:pt x="204292" y="2750648"/>
                  <a:pt x="204292" y="2736056"/>
                </a:cubicBezTo>
                <a:cubicBezTo>
                  <a:pt x="204292" y="2723896"/>
                  <a:pt x="205508" y="2714167"/>
                  <a:pt x="207940" y="2706871"/>
                </a:cubicBezTo>
                <a:cubicBezTo>
                  <a:pt x="227397" y="2682551"/>
                  <a:pt x="238341" y="2667958"/>
                  <a:pt x="240773" y="2663094"/>
                </a:cubicBezTo>
                <a:cubicBezTo>
                  <a:pt x="243205" y="2660662"/>
                  <a:pt x="245637" y="2658230"/>
                  <a:pt x="248069" y="2655798"/>
                </a:cubicBezTo>
                <a:cubicBezTo>
                  <a:pt x="250501" y="2653366"/>
                  <a:pt x="251717" y="2649718"/>
                  <a:pt x="251717" y="2644854"/>
                </a:cubicBezTo>
                <a:lnTo>
                  <a:pt x="251717" y="2641206"/>
                </a:lnTo>
                <a:cubicBezTo>
                  <a:pt x="266309" y="2614453"/>
                  <a:pt x="273605" y="2596213"/>
                  <a:pt x="273605" y="2586485"/>
                </a:cubicBezTo>
                <a:cubicBezTo>
                  <a:pt x="273605" y="2586485"/>
                  <a:pt x="274214" y="2585877"/>
                  <a:pt x="275430" y="2584661"/>
                </a:cubicBezTo>
                <a:cubicBezTo>
                  <a:pt x="276645" y="2583445"/>
                  <a:pt x="278470" y="2582836"/>
                  <a:pt x="280902" y="2582836"/>
                </a:cubicBezTo>
                <a:cubicBezTo>
                  <a:pt x="285766" y="2575540"/>
                  <a:pt x="293062" y="2566420"/>
                  <a:pt x="302790" y="2555476"/>
                </a:cubicBezTo>
                <a:cubicBezTo>
                  <a:pt x="312518" y="2544532"/>
                  <a:pt x="322246" y="2536628"/>
                  <a:pt x="331975" y="2531763"/>
                </a:cubicBezTo>
                <a:cubicBezTo>
                  <a:pt x="341703" y="2529332"/>
                  <a:pt x="348999" y="2520819"/>
                  <a:pt x="353863" y="2506227"/>
                </a:cubicBezTo>
                <a:cubicBezTo>
                  <a:pt x="378184" y="2442994"/>
                  <a:pt x="413448" y="2368816"/>
                  <a:pt x="459657" y="2283695"/>
                </a:cubicBezTo>
                <a:cubicBezTo>
                  <a:pt x="462089" y="2276398"/>
                  <a:pt x="468169" y="2265454"/>
                  <a:pt x="477898" y="2250862"/>
                </a:cubicBezTo>
                <a:cubicBezTo>
                  <a:pt x="482762" y="2248430"/>
                  <a:pt x="485194" y="2244782"/>
                  <a:pt x="485194" y="2239918"/>
                </a:cubicBezTo>
                <a:cubicBezTo>
                  <a:pt x="470601" y="2247214"/>
                  <a:pt x="462089" y="2255726"/>
                  <a:pt x="459657" y="2265454"/>
                </a:cubicBezTo>
                <a:lnTo>
                  <a:pt x="445065" y="2280046"/>
                </a:lnTo>
                <a:cubicBezTo>
                  <a:pt x="437769" y="2280046"/>
                  <a:pt x="434121" y="2281262"/>
                  <a:pt x="434121" y="2283695"/>
                </a:cubicBezTo>
                <a:cubicBezTo>
                  <a:pt x="417096" y="2293423"/>
                  <a:pt x="403720" y="2297071"/>
                  <a:pt x="393992" y="2294639"/>
                </a:cubicBezTo>
                <a:cubicBezTo>
                  <a:pt x="393992" y="2292206"/>
                  <a:pt x="391560" y="2288558"/>
                  <a:pt x="386696" y="2283695"/>
                </a:cubicBezTo>
                <a:lnTo>
                  <a:pt x="346567" y="2305583"/>
                </a:lnTo>
                <a:lnTo>
                  <a:pt x="346567" y="2294639"/>
                </a:lnTo>
                <a:cubicBezTo>
                  <a:pt x="346567" y="2284910"/>
                  <a:pt x="344135" y="2280046"/>
                  <a:pt x="339271" y="2280046"/>
                </a:cubicBezTo>
                <a:lnTo>
                  <a:pt x="339271" y="2254510"/>
                </a:lnTo>
                <a:lnTo>
                  <a:pt x="324679" y="2250862"/>
                </a:lnTo>
                <a:cubicBezTo>
                  <a:pt x="324679" y="2243566"/>
                  <a:pt x="325894" y="2238702"/>
                  <a:pt x="328327" y="2236270"/>
                </a:cubicBezTo>
                <a:cubicBezTo>
                  <a:pt x="328327" y="2228973"/>
                  <a:pt x="325894" y="2221677"/>
                  <a:pt x="321030" y="2214381"/>
                </a:cubicBezTo>
                <a:cubicBezTo>
                  <a:pt x="321030" y="2211949"/>
                  <a:pt x="319206" y="2210125"/>
                  <a:pt x="315558" y="2208909"/>
                </a:cubicBezTo>
                <a:cubicBezTo>
                  <a:pt x="311910" y="2207693"/>
                  <a:pt x="308870" y="2208301"/>
                  <a:pt x="306438" y="2210733"/>
                </a:cubicBezTo>
                <a:cubicBezTo>
                  <a:pt x="304006" y="2213165"/>
                  <a:pt x="297926" y="2214381"/>
                  <a:pt x="288198" y="2214381"/>
                </a:cubicBezTo>
                <a:cubicBezTo>
                  <a:pt x="285766" y="2214381"/>
                  <a:pt x="283942" y="2214381"/>
                  <a:pt x="282726" y="2214381"/>
                </a:cubicBezTo>
                <a:cubicBezTo>
                  <a:pt x="281510" y="2214381"/>
                  <a:pt x="280902" y="2214381"/>
                  <a:pt x="280902" y="2214381"/>
                </a:cubicBezTo>
                <a:cubicBezTo>
                  <a:pt x="276037" y="2209517"/>
                  <a:pt x="273605" y="2203437"/>
                  <a:pt x="273605" y="2196141"/>
                </a:cubicBezTo>
                <a:cubicBezTo>
                  <a:pt x="271173" y="2181548"/>
                  <a:pt x="269957" y="2162092"/>
                  <a:pt x="269957" y="2137771"/>
                </a:cubicBezTo>
                <a:lnTo>
                  <a:pt x="266309" y="2079402"/>
                </a:lnTo>
                <a:cubicBezTo>
                  <a:pt x="266309" y="2069674"/>
                  <a:pt x="262661" y="2064810"/>
                  <a:pt x="255365" y="2064810"/>
                </a:cubicBezTo>
                <a:cubicBezTo>
                  <a:pt x="238341" y="2057514"/>
                  <a:pt x="228613" y="2051434"/>
                  <a:pt x="226180" y="2046569"/>
                </a:cubicBezTo>
                <a:cubicBezTo>
                  <a:pt x="216452" y="2036841"/>
                  <a:pt x="212804" y="2025897"/>
                  <a:pt x="215236" y="2013737"/>
                </a:cubicBezTo>
                <a:lnTo>
                  <a:pt x="226180" y="2010089"/>
                </a:lnTo>
                <a:lnTo>
                  <a:pt x="233477" y="1995496"/>
                </a:lnTo>
                <a:cubicBezTo>
                  <a:pt x="245637" y="1988200"/>
                  <a:pt x="250501" y="1978472"/>
                  <a:pt x="248069" y="1966312"/>
                </a:cubicBezTo>
                <a:cubicBezTo>
                  <a:pt x="248069" y="1959016"/>
                  <a:pt x="249285" y="1954152"/>
                  <a:pt x="251717" y="1951720"/>
                </a:cubicBezTo>
                <a:lnTo>
                  <a:pt x="255365" y="1937127"/>
                </a:lnTo>
                <a:cubicBezTo>
                  <a:pt x="257797" y="1937127"/>
                  <a:pt x="259621" y="1936519"/>
                  <a:pt x="260837" y="1935303"/>
                </a:cubicBezTo>
                <a:cubicBezTo>
                  <a:pt x="262053" y="1934087"/>
                  <a:pt x="262661" y="1933479"/>
                  <a:pt x="262661" y="1933479"/>
                </a:cubicBezTo>
                <a:cubicBezTo>
                  <a:pt x="265093" y="1931047"/>
                  <a:pt x="266309" y="1926183"/>
                  <a:pt x="266309" y="1918887"/>
                </a:cubicBezTo>
                <a:cubicBezTo>
                  <a:pt x="271173" y="1909159"/>
                  <a:pt x="273605" y="1901863"/>
                  <a:pt x="273605" y="1896998"/>
                </a:cubicBezTo>
                <a:cubicBezTo>
                  <a:pt x="280902" y="1887270"/>
                  <a:pt x="283334" y="1878758"/>
                  <a:pt x="280902" y="1871462"/>
                </a:cubicBezTo>
                <a:lnTo>
                  <a:pt x="280902" y="1864166"/>
                </a:lnTo>
                <a:cubicBezTo>
                  <a:pt x="283334" y="1859302"/>
                  <a:pt x="285158" y="1853829"/>
                  <a:pt x="286374" y="1847749"/>
                </a:cubicBezTo>
                <a:cubicBezTo>
                  <a:pt x="287590" y="1841669"/>
                  <a:pt x="289414" y="1836197"/>
                  <a:pt x="291846" y="1831333"/>
                </a:cubicBezTo>
                <a:lnTo>
                  <a:pt x="302790" y="1820389"/>
                </a:lnTo>
                <a:cubicBezTo>
                  <a:pt x="307654" y="1815525"/>
                  <a:pt x="313734" y="1808837"/>
                  <a:pt x="321030" y="1800325"/>
                </a:cubicBezTo>
                <a:cubicBezTo>
                  <a:pt x="328327" y="1791812"/>
                  <a:pt x="335623" y="1785124"/>
                  <a:pt x="342919" y="1780260"/>
                </a:cubicBezTo>
                <a:cubicBezTo>
                  <a:pt x="345351" y="1777828"/>
                  <a:pt x="346567" y="1774788"/>
                  <a:pt x="346567" y="1771140"/>
                </a:cubicBezTo>
                <a:cubicBezTo>
                  <a:pt x="346567" y="1767492"/>
                  <a:pt x="347783" y="1764452"/>
                  <a:pt x="350215" y="1762020"/>
                </a:cubicBezTo>
                <a:cubicBezTo>
                  <a:pt x="359943" y="1764452"/>
                  <a:pt x="368455" y="1762020"/>
                  <a:pt x="375752" y="1754724"/>
                </a:cubicBezTo>
                <a:lnTo>
                  <a:pt x="404936" y="1729187"/>
                </a:lnTo>
                <a:lnTo>
                  <a:pt x="408584" y="1729187"/>
                </a:lnTo>
                <a:cubicBezTo>
                  <a:pt x="418312" y="1719459"/>
                  <a:pt x="423177" y="1714595"/>
                  <a:pt x="423177" y="1714595"/>
                </a:cubicBezTo>
                <a:cubicBezTo>
                  <a:pt x="428041" y="1712163"/>
                  <a:pt x="432905" y="1704866"/>
                  <a:pt x="437769" y="1692706"/>
                </a:cubicBezTo>
                <a:cubicBezTo>
                  <a:pt x="437769" y="1692706"/>
                  <a:pt x="438377" y="1692706"/>
                  <a:pt x="439593" y="1692706"/>
                </a:cubicBezTo>
                <a:cubicBezTo>
                  <a:pt x="440809" y="1692706"/>
                  <a:pt x="441417" y="1692706"/>
                  <a:pt x="441417" y="1692706"/>
                </a:cubicBezTo>
                <a:cubicBezTo>
                  <a:pt x="451145" y="1687842"/>
                  <a:pt x="462089" y="1676898"/>
                  <a:pt x="474250" y="1659874"/>
                </a:cubicBezTo>
                <a:cubicBezTo>
                  <a:pt x="479114" y="1650145"/>
                  <a:pt x="485194" y="1642849"/>
                  <a:pt x="492490" y="1637985"/>
                </a:cubicBezTo>
                <a:cubicBezTo>
                  <a:pt x="502218" y="1635553"/>
                  <a:pt x="513162" y="1625825"/>
                  <a:pt x="525323" y="1608801"/>
                </a:cubicBezTo>
                <a:cubicBezTo>
                  <a:pt x="530187" y="1594208"/>
                  <a:pt x="539915" y="1575968"/>
                  <a:pt x="554507" y="1554079"/>
                </a:cubicBezTo>
                <a:cubicBezTo>
                  <a:pt x="554507" y="1546783"/>
                  <a:pt x="556939" y="1539487"/>
                  <a:pt x="561803" y="1532191"/>
                </a:cubicBezTo>
                <a:lnTo>
                  <a:pt x="496138" y="1495710"/>
                </a:lnTo>
                <a:cubicBezTo>
                  <a:pt x="496138" y="1498142"/>
                  <a:pt x="490058" y="1505438"/>
                  <a:pt x="477898" y="1517599"/>
                </a:cubicBezTo>
                <a:lnTo>
                  <a:pt x="477898" y="1510302"/>
                </a:lnTo>
                <a:cubicBezTo>
                  <a:pt x="487626" y="1505438"/>
                  <a:pt x="492490" y="1500574"/>
                  <a:pt x="492490" y="1495710"/>
                </a:cubicBezTo>
                <a:cubicBezTo>
                  <a:pt x="490058" y="1490846"/>
                  <a:pt x="487626" y="1488414"/>
                  <a:pt x="485194" y="1488414"/>
                </a:cubicBezTo>
                <a:cubicBezTo>
                  <a:pt x="477898" y="1485982"/>
                  <a:pt x="473034" y="1484766"/>
                  <a:pt x="470601" y="1484766"/>
                </a:cubicBezTo>
                <a:cubicBezTo>
                  <a:pt x="468169" y="1484766"/>
                  <a:pt x="465737" y="1488414"/>
                  <a:pt x="463305" y="1495710"/>
                </a:cubicBezTo>
                <a:cubicBezTo>
                  <a:pt x="456009" y="1498142"/>
                  <a:pt x="452361" y="1503006"/>
                  <a:pt x="452361" y="1510302"/>
                </a:cubicBezTo>
                <a:cubicBezTo>
                  <a:pt x="445065" y="1522463"/>
                  <a:pt x="436553" y="1528543"/>
                  <a:pt x="426825" y="1528543"/>
                </a:cubicBezTo>
                <a:cubicBezTo>
                  <a:pt x="414664" y="1528543"/>
                  <a:pt x="404936" y="1529759"/>
                  <a:pt x="397640" y="1532191"/>
                </a:cubicBezTo>
                <a:cubicBezTo>
                  <a:pt x="380616" y="1546783"/>
                  <a:pt x="368455" y="1554079"/>
                  <a:pt x="361159" y="1554079"/>
                </a:cubicBezTo>
                <a:cubicBezTo>
                  <a:pt x="348999" y="1554079"/>
                  <a:pt x="339271" y="1556512"/>
                  <a:pt x="331975" y="1561376"/>
                </a:cubicBezTo>
                <a:lnTo>
                  <a:pt x="324679" y="1579616"/>
                </a:lnTo>
                <a:lnTo>
                  <a:pt x="310086" y="1568672"/>
                </a:lnTo>
                <a:cubicBezTo>
                  <a:pt x="312518" y="1566240"/>
                  <a:pt x="313734" y="1562592"/>
                  <a:pt x="313734" y="1557727"/>
                </a:cubicBezTo>
                <a:lnTo>
                  <a:pt x="306438" y="1554079"/>
                </a:lnTo>
                <a:lnTo>
                  <a:pt x="302790" y="1543135"/>
                </a:lnTo>
                <a:cubicBezTo>
                  <a:pt x="293062" y="1545567"/>
                  <a:pt x="285766" y="1549823"/>
                  <a:pt x="280902" y="1555903"/>
                </a:cubicBezTo>
                <a:cubicBezTo>
                  <a:pt x="276037" y="1561984"/>
                  <a:pt x="272389" y="1566240"/>
                  <a:pt x="269957" y="1568672"/>
                </a:cubicBezTo>
                <a:lnTo>
                  <a:pt x="262661" y="1583264"/>
                </a:lnTo>
                <a:cubicBezTo>
                  <a:pt x="260229" y="1590560"/>
                  <a:pt x="254149" y="1594208"/>
                  <a:pt x="244421" y="1594208"/>
                </a:cubicBezTo>
                <a:cubicBezTo>
                  <a:pt x="237125" y="1586912"/>
                  <a:pt x="233477" y="1580832"/>
                  <a:pt x="233477" y="1575968"/>
                </a:cubicBezTo>
                <a:cubicBezTo>
                  <a:pt x="233477" y="1571104"/>
                  <a:pt x="235301" y="1565024"/>
                  <a:pt x="238949" y="1557727"/>
                </a:cubicBezTo>
                <a:cubicBezTo>
                  <a:pt x="242597" y="1550431"/>
                  <a:pt x="245637" y="1544351"/>
                  <a:pt x="248069" y="1539487"/>
                </a:cubicBezTo>
                <a:lnTo>
                  <a:pt x="251717" y="1528543"/>
                </a:lnTo>
                <a:cubicBezTo>
                  <a:pt x="251717" y="1526111"/>
                  <a:pt x="253541" y="1523071"/>
                  <a:pt x="257189" y="1519423"/>
                </a:cubicBezTo>
                <a:cubicBezTo>
                  <a:pt x="260837" y="1515775"/>
                  <a:pt x="262661" y="1512735"/>
                  <a:pt x="262661" y="1510302"/>
                </a:cubicBezTo>
                <a:cubicBezTo>
                  <a:pt x="267525" y="1505438"/>
                  <a:pt x="267525" y="1498142"/>
                  <a:pt x="262661" y="1488414"/>
                </a:cubicBezTo>
                <a:cubicBezTo>
                  <a:pt x="255365" y="1498142"/>
                  <a:pt x="248069" y="1498142"/>
                  <a:pt x="240773" y="1488414"/>
                </a:cubicBezTo>
                <a:cubicBezTo>
                  <a:pt x="240773" y="1490846"/>
                  <a:pt x="239557" y="1492670"/>
                  <a:pt x="237125" y="1493886"/>
                </a:cubicBezTo>
                <a:cubicBezTo>
                  <a:pt x="234693" y="1495102"/>
                  <a:pt x="233477" y="1496926"/>
                  <a:pt x="233477" y="1499358"/>
                </a:cubicBezTo>
                <a:cubicBezTo>
                  <a:pt x="228613" y="1504222"/>
                  <a:pt x="226788" y="1507871"/>
                  <a:pt x="228005" y="1510302"/>
                </a:cubicBezTo>
                <a:cubicBezTo>
                  <a:pt x="229221" y="1512735"/>
                  <a:pt x="233477" y="1516383"/>
                  <a:pt x="240773" y="1521247"/>
                </a:cubicBezTo>
                <a:cubicBezTo>
                  <a:pt x="231045" y="1523679"/>
                  <a:pt x="226180" y="1526111"/>
                  <a:pt x="226180" y="1528543"/>
                </a:cubicBezTo>
                <a:cubicBezTo>
                  <a:pt x="214020" y="1528543"/>
                  <a:pt x="203076" y="1534623"/>
                  <a:pt x="193348" y="1546783"/>
                </a:cubicBezTo>
                <a:cubicBezTo>
                  <a:pt x="190916" y="1554079"/>
                  <a:pt x="187268" y="1558336"/>
                  <a:pt x="182404" y="1559552"/>
                </a:cubicBezTo>
                <a:cubicBezTo>
                  <a:pt x="177539" y="1560768"/>
                  <a:pt x="173891" y="1560160"/>
                  <a:pt x="171459" y="1557727"/>
                </a:cubicBezTo>
                <a:cubicBezTo>
                  <a:pt x="171459" y="1555296"/>
                  <a:pt x="172675" y="1551647"/>
                  <a:pt x="175107" y="1546783"/>
                </a:cubicBezTo>
                <a:lnTo>
                  <a:pt x="200644" y="1503006"/>
                </a:lnTo>
                <a:cubicBezTo>
                  <a:pt x="200644" y="1500574"/>
                  <a:pt x="200644" y="1498750"/>
                  <a:pt x="200644" y="1497534"/>
                </a:cubicBezTo>
                <a:cubicBezTo>
                  <a:pt x="200644" y="1496318"/>
                  <a:pt x="200644" y="1494494"/>
                  <a:pt x="200644" y="1492062"/>
                </a:cubicBezTo>
                <a:lnTo>
                  <a:pt x="186052" y="1492062"/>
                </a:lnTo>
                <a:cubicBezTo>
                  <a:pt x="183620" y="1492062"/>
                  <a:pt x="179972" y="1494494"/>
                  <a:pt x="175107" y="1499358"/>
                </a:cubicBezTo>
                <a:lnTo>
                  <a:pt x="171459" y="1484766"/>
                </a:lnTo>
                <a:cubicBezTo>
                  <a:pt x="164163" y="1489630"/>
                  <a:pt x="156867" y="1501790"/>
                  <a:pt x="149571" y="1521247"/>
                </a:cubicBezTo>
                <a:lnTo>
                  <a:pt x="145923" y="1521247"/>
                </a:lnTo>
                <a:cubicBezTo>
                  <a:pt x="143491" y="1526111"/>
                  <a:pt x="137411" y="1529759"/>
                  <a:pt x="127682" y="1532191"/>
                </a:cubicBezTo>
                <a:lnTo>
                  <a:pt x="127682" y="1521247"/>
                </a:lnTo>
                <a:lnTo>
                  <a:pt x="120386" y="1528543"/>
                </a:lnTo>
                <a:cubicBezTo>
                  <a:pt x="108226" y="1528543"/>
                  <a:pt x="107010" y="1524895"/>
                  <a:pt x="116738" y="1517599"/>
                </a:cubicBezTo>
                <a:lnTo>
                  <a:pt x="127682" y="1492062"/>
                </a:lnTo>
                <a:cubicBezTo>
                  <a:pt x="130114" y="1489630"/>
                  <a:pt x="132547" y="1488414"/>
                  <a:pt x="134979" y="1488414"/>
                </a:cubicBezTo>
                <a:cubicBezTo>
                  <a:pt x="137411" y="1488414"/>
                  <a:pt x="138627" y="1487198"/>
                  <a:pt x="138627" y="1484766"/>
                </a:cubicBezTo>
                <a:cubicBezTo>
                  <a:pt x="128899" y="1482334"/>
                  <a:pt x="122210" y="1482942"/>
                  <a:pt x="118562" y="1486590"/>
                </a:cubicBezTo>
                <a:cubicBezTo>
                  <a:pt x="114914" y="1490238"/>
                  <a:pt x="110658" y="1493278"/>
                  <a:pt x="105794" y="1495710"/>
                </a:cubicBezTo>
                <a:lnTo>
                  <a:pt x="102146" y="1419100"/>
                </a:lnTo>
                <a:cubicBezTo>
                  <a:pt x="92418" y="1421533"/>
                  <a:pt x="87554" y="1426397"/>
                  <a:pt x="87554" y="1433693"/>
                </a:cubicBezTo>
                <a:cubicBezTo>
                  <a:pt x="77825" y="1450717"/>
                  <a:pt x="62017" y="1458013"/>
                  <a:pt x="40129" y="1455581"/>
                </a:cubicBezTo>
                <a:cubicBezTo>
                  <a:pt x="32833" y="1455581"/>
                  <a:pt x="31617" y="1454365"/>
                  <a:pt x="36481" y="1451933"/>
                </a:cubicBezTo>
                <a:cubicBezTo>
                  <a:pt x="36481" y="1444637"/>
                  <a:pt x="35265" y="1437949"/>
                  <a:pt x="32833" y="1431869"/>
                </a:cubicBezTo>
                <a:cubicBezTo>
                  <a:pt x="30400" y="1425789"/>
                  <a:pt x="27968" y="1420317"/>
                  <a:pt x="25536" y="1415452"/>
                </a:cubicBezTo>
                <a:cubicBezTo>
                  <a:pt x="25536" y="1408156"/>
                  <a:pt x="24928" y="1401468"/>
                  <a:pt x="23712" y="1395388"/>
                </a:cubicBezTo>
                <a:cubicBezTo>
                  <a:pt x="22496" y="1389308"/>
                  <a:pt x="23104" y="1381404"/>
                  <a:pt x="25536" y="1371676"/>
                </a:cubicBezTo>
                <a:cubicBezTo>
                  <a:pt x="35265" y="1361948"/>
                  <a:pt x="36481" y="1352219"/>
                  <a:pt x="29184" y="1342491"/>
                </a:cubicBezTo>
                <a:cubicBezTo>
                  <a:pt x="29184" y="1327899"/>
                  <a:pt x="27968" y="1319387"/>
                  <a:pt x="25536" y="1316954"/>
                </a:cubicBezTo>
                <a:lnTo>
                  <a:pt x="18240" y="1298714"/>
                </a:lnTo>
                <a:cubicBezTo>
                  <a:pt x="10944" y="1291418"/>
                  <a:pt x="4864" y="1278042"/>
                  <a:pt x="0" y="1258585"/>
                </a:cubicBezTo>
                <a:cubicBezTo>
                  <a:pt x="0" y="1243993"/>
                  <a:pt x="4864" y="1233049"/>
                  <a:pt x="14592" y="1225753"/>
                </a:cubicBezTo>
                <a:cubicBezTo>
                  <a:pt x="43777" y="1194136"/>
                  <a:pt x="60801" y="1172248"/>
                  <a:pt x="65665" y="1160087"/>
                </a:cubicBezTo>
                <a:cubicBezTo>
                  <a:pt x="65665" y="1157655"/>
                  <a:pt x="72353" y="1150359"/>
                  <a:pt x="85730" y="1138199"/>
                </a:cubicBezTo>
                <a:cubicBezTo>
                  <a:pt x="99106" y="1126039"/>
                  <a:pt x="115522" y="1117526"/>
                  <a:pt x="134979" y="1112662"/>
                </a:cubicBezTo>
                <a:cubicBezTo>
                  <a:pt x="142275" y="1112662"/>
                  <a:pt x="152003" y="1106582"/>
                  <a:pt x="164163" y="1094422"/>
                </a:cubicBezTo>
                <a:cubicBezTo>
                  <a:pt x="169027" y="1091990"/>
                  <a:pt x="173283" y="1089558"/>
                  <a:pt x="176931" y="1087126"/>
                </a:cubicBezTo>
                <a:cubicBezTo>
                  <a:pt x="180580" y="1084694"/>
                  <a:pt x="184836" y="1082262"/>
                  <a:pt x="189700" y="1079830"/>
                </a:cubicBezTo>
                <a:cubicBezTo>
                  <a:pt x="196996" y="1077398"/>
                  <a:pt x="205508" y="1071317"/>
                  <a:pt x="215236" y="1061589"/>
                </a:cubicBezTo>
                <a:cubicBezTo>
                  <a:pt x="222532" y="1051861"/>
                  <a:pt x="234693" y="1038485"/>
                  <a:pt x="251717" y="1021461"/>
                </a:cubicBezTo>
                <a:lnTo>
                  <a:pt x="335623" y="922963"/>
                </a:lnTo>
                <a:cubicBezTo>
                  <a:pt x="386696" y="864593"/>
                  <a:pt x="420745" y="823249"/>
                  <a:pt x="437769" y="798928"/>
                </a:cubicBezTo>
                <a:lnTo>
                  <a:pt x="518026" y="682190"/>
                </a:lnTo>
                <a:cubicBezTo>
                  <a:pt x="552075" y="640845"/>
                  <a:pt x="576396" y="608012"/>
                  <a:pt x="590988" y="583692"/>
                </a:cubicBezTo>
                <a:cubicBezTo>
                  <a:pt x="649357" y="510730"/>
                  <a:pt x="706510" y="429256"/>
                  <a:pt x="762447" y="339271"/>
                </a:cubicBezTo>
                <a:cubicBezTo>
                  <a:pt x="772176" y="331974"/>
                  <a:pt x="782512" y="319206"/>
                  <a:pt x="793456" y="300966"/>
                </a:cubicBezTo>
                <a:cubicBezTo>
                  <a:pt x="804400" y="282725"/>
                  <a:pt x="812305" y="271173"/>
                  <a:pt x="817169" y="266309"/>
                </a:cubicBezTo>
                <a:cubicBezTo>
                  <a:pt x="824465" y="259013"/>
                  <a:pt x="828113" y="249285"/>
                  <a:pt x="828113" y="237125"/>
                </a:cubicBezTo>
                <a:cubicBezTo>
                  <a:pt x="828113" y="232260"/>
                  <a:pt x="830545" y="217668"/>
                  <a:pt x="835409" y="193348"/>
                </a:cubicBezTo>
                <a:cubicBezTo>
                  <a:pt x="835409" y="188484"/>
                  <a:pt x="836625" y="184227"/>
                  <a:pt x="839057" y="180579"/>
                </a:cubicBezTo>
                <a:cubicBezTo>
                  <a:pt x="841489" y="176931"/>
                  <a:pt x="842705" y="172675"/>
                  <a:pt x="842705" y="167811"/>
                </a:cubicBezTo>
                <a:lnTo>
                  <a:pt x="846353" y="167811"/>
                </a:lnTo>
                <a:cubicBezTo>
                  <a:pt x="853649" y="162947"/>
                  <a:pt x="858513" y="158691"/>
                  <a:pt x="860946" y="155043"/>
                </a:cubicBezTo>
                <a:cubicBezTo>
                  <a:pt x="863378" y="151395"/>
                  <a:pt x="862162" y="147139"/>
                  <a:pt x="857297" y="142275"/>
                </a:cubicBezTo>
                <a:cubicBezTo>
                  <a:pt x="862162" y="134978"/>
                  <a:pt x="862162" y="126466"/>
                  <a:pt x="857297" y="116738"/>
                </a:cubicBezTo>
                <a:cubicBezTo>
                  <a:pt x="850001" y="116738"/>
                  <a:pt x="846353" y="114306"/>
                  <a:pt x="846353" y="109442"/>
                </a:cubicBezTo>
                <a:lnTo>
                  <a:pt x="860946" y="98498"/>
                </a:lnTo>
                <a:cubicBezTo>
                  <a:pt x="870674" y="91202"/>
                  <a:pt x="884050" y="85121"/>
                  <a:pt x="901074" y="80257"/>
                </a:cubicBezTo>
                <a:lnTo>
                  <a:pt x="908370" y="76609"/>
                </a:lnTo>
                <a:cubicBezTo>
                  <a:pt x="913234" y="66881"/>
                  <a:pt x="927827" y="59585"/>
                  <a:pt x="952147" y="54721"/>
                </a:cubicBezTo>
                <a:lnTo>
                  <a:pt x="984980" y="40128"/>
                </a:lnTo>
                <a:cubicBezTo>
                  <a:pt x="994708" y="35264"/>
                  <a:pt x="1008084" y="32832"/>
                  <a:pt x="1025109" y="32832"/>
                </a:cubicBezTo>
                <a:cubicBezTo>
                  <a:pt x="1039701" y="32832"/>
                  <a:pt x="1051861" y="31616"/>
                  <a:pt x="1061589" y="29184"/>
                </a:cubicBezTo>
                <a:cubicBezTo>
                  <a:pt x="1068886" y="26752"/>
                  <a:pt x="1078614" y="22496"/>
                  <a:pt x="1090774" y="16416"/>
                </a:cubicBezTo>
                <a:cubicBezTo>
                  <a:pt x="1102934" y="10336"/>
                  <a:pt x="1113879" y="7296"/>
                  <a:pt x="1123607" y="7296"/>
                </a:cubicBezTo>
                <a:lnTo>
                  <a:pt x="1127255" y="7296"/>
                </a:lnTo>
                <a:cubicBezTo>
                  <a:pt x="1139415" y="2432"/>
                  <a:pt x="1147927" y="0"/>
                  <a:pt x="1152791" y="0"/>
                </a:cubicBezTo>
                <a:close/>
                <a:moveTo>
                  <a:pt x="638413" y="1014164"/>
                </a:moveTo>
                <a:cubicBezTo>
                  <a:pt x="638413" y="1016596"/>
                  <a:pt x="637805" y="1018420"/>
                  <a:pt x="636589" y="1019636"/>
                </a:cubicBezTo>
                <a:cubicBezTo>
                  <a:pt x="635373" y="1020853"/>
                  <a:pt x="635981" y="1025109"/>
                  <a:pt x="638413" y="1032405"/>
                </a:cubicBezTo>
                <a:lnTo>
                  <a:pt x="631117" y="1032405"/>
                </a:lnTo>
                <a:lnTo>
                  <a:pt x="601932" y="1061589"/>
                </a:lnTo>
                <a:lnTo>
                  <a:pt x="612876" y="1054293"/>
                </a:lnTo>
                <a:cubicBezTo>
                  <a:pt x="627469" y="1044565"/>
                  <a:pt x="635981" y="1037269"/>
                  <a:pt x="638413" y="1032405"/>
                </a:cubicBezTo>
                <a:cubicBezTo>
                  <a:pt x="638413" y="1025109"/>
                  <a:pt x="639629" y="1020244"/>
                  <a:pt x="642061" y="1017812"/>
                </a:cubicBezTo>
                <a:cubicBezTo>
                  <a:pt x="642061" y="1015380"/>
                  <a:pt x="640845" y="1014164"/>
                  <a:pt x="638413" y="1014164"/>
                </a:cubicBezTo>
                <a:close/>
                <a:moveTo>
                  <a:pt x="576396" y="1109014"/>
                </a:moveTo>
                <a:cubicBezTo>
                  <a:pt x="576396" y="1111446"/>
                  <a:pt x="575788" y="1112662"/>
                  <a:pt x="574572" y="1112662"/>
                </a:cubicBezTo>
                <a:cubicBezTo>
                  <a:pt x="573356" y="1112662"/>
                  <a:pt x="571532" y="1113878"/>
                  <a:pt x="569100" y="1116310"/>
                </a:cubicBezTo>
                <a:lnTo>
                  <a:pt x="569100" y="1119959"/>
                </a:lnTo>
                <a:lnTo>
                  <a:pt x="580044" y="1112662"/>
                </a:lnTo>
                <a:cubicBezTo>
                  <a:pt x="580044" y="1112662"/>
                  <a:pt x="579436" y="1112054"/>
                  <a:pt x="578220" y="1110838"/>
                </a:cubicBezTo>
                <a:cubicBezTo>
                  <a:pt x="577004" y="1109622"/>
                  <a:pt x="576396" y="1109014"/>
                  <a:pt x="576396" y="1109014"/>
                </a:cubicBezTo>
                <a:close/>
                <a:moveTo>
                  <a:pt x="594636" y="1112662"/>
                </a:moveTo>
                <a:cubicBezTo>
                  <a:pt x="594636" y="1112662"/>
                  <a:pt x="592204" y="1113878"/>
                  <a:pt x="587340" y="1116310"/>
                </a:cubicBezTo>
                <a:cubicBezTo>
                  <a:pt x="582476" y="1118743"/>
                  <a:pt x="582476" y="1122391"/>
                  <a:pt x="587340" y="1127255"/>
                </a:cubicBezTo>
                <a:cubicBezTo>
                  <a:pt x="592204" y="1124823"/>
                  <a:pt x="594636" y="1119959"/>
                  <a:pt x="594636" y="1112662"/>
                </a:cubicBezTo>
                <a:close/>
                <a:moveTo>
                  <a:pt x="599163" y="1145803"/>
                </a:moveTo>
                <a:lnTo>
                  <a:pt x="595776" y="1146179"/>
                </a:lnTo>
                <a:cubicBezTo>
                  <a:pt x="590760" y="1147547"/>
                  <a:pt x="589164" y="1150967"/>
                  <a:pt x="590988" y="1156439"/>
                </a:cubicBezTo>
                <a:cubicBezTo>
                  <a:pt x="592204" y="1155223"/>
                  <a:pt x="593724" y="1153399"/>
                  <a:pt x="595548" y="1150967"/>
                </a:cubicBezTo>
                <a:lnTo>
                  <a:pt x="599163" y="1145803"/>
                </a:lnTo>
                <a:close/>
                <a:moveTo>
                  <a:pt x="572748" y="1149143"/>
                </a:moveTo>
                <a:cubicBezTo>
                  <a:pt x="572748" y="1149143"/>
                  <a:pt x="569708" y="1150359"/>
                  <a:pt x="563627" y="1152791"/>
                </a:cubicBezTo>
                <a:cubicBezTo>
                  <a:pt x="557547" y="1155223"/>
                  <a:pt x="555723" y="1160087"/>
                  <a:pt x="558155" y="1167383"/>
                </a:cubicBezTo>
                <a:cubicBezTo>
                  <a:pt x="563019" y="1164951"/>
                  <a:pt x="567884" y="1158871"/>
                  <a:pt x="572748" y="1149143"/>
                </a:cubicBezTo>
                <a:close/>
                <a:moveTo>
                  <a:pt x="1169116" y="1307267"/>
                </a:moveTo>
                <a:lnTo>
                  <a:pt x="1163736" y="1309658"/>
                </a:lnTo>
                <a:cubicBezTo>
                  <a:pt x="1152791" y="1315738"/>
                  <a:pt x="1141847" y="1324251"/>
                  <a:pt x="1130903" y="1335195"/>
                </a:cubicBezTo>
                <a:cubicBezTo>
                  <a:pt x="1118743" y="1344923"/>
                  <a:pt x="1111446" y="1353435"/>
                  <a:pt x="1109014" y="1360731"/>
                </a:cubicBezTo>
                <a:cubicBezTo>
                  <a:pt x="1099286" y="1368027"/>
                  <a:pt x="1095638" y="1376540"/>
                  <a:pt x="1098070" y="1386268"/>
                </a:cubicBezTo>
                <a:cubicBezTo>
                  <a:pt x="1105366" y="1391132"/>
                  <a:pt x="1104150" y="1394780"/>
                  <a:pt x="1094422" y="1397212"/>
                </a:cubicBezTo>
                <a:lnTo>
                  <a:pt x="1094422" y="1408156"/>
                </a:lnTo>
                <a:lnTo>
                  <a:pt x="1090774" y="1415452"/>
                </a:lnTo>
                <a:cubicBezTo>
                  <a:pt x="1085910" y="1417885"/>
                  <a:pt x="1083478" y="1423965"/>
                  <a:pt x="1083478" y="1433693"/>
                </a:cubicBezTo>
                <a:lnTo>
                  <a:pt x="1083478" y="1451933"/>
                </a:lnTo>
                <a:cubicBezTo>
                  <a:pt x="1083478" y="1456797"/>
                  <a:pt x="1087126" y="1461662"/>
                  <a:pt x="1094422" y="1466525"/>
                </a:cubicBezTo>
                <a:cubicBezTo>
                  <a:pt x="1106583" y="1471390"/>
                  <a:pt x="1112663" y="1482334"/>
                  <a:pt x="1112663" y="1499358"/>
                </a:cubicBezTo>
                <a:lnTo>
                  <a:pt x="1116311" y="1521247"/>
                </a:lnTo>
                <a:lnTo>
                  <a:pt x="1127255" y="1528543"/>
                </a:lnTo>
                <a:cubicBezTo>
                  <a:pt x="1122391" y="1528543"/>
                  <a:pt x="1118743" y="1530975"/>
                  <a:pt x="1116311" y="1535839"/>
                </a:cubicBezTo>
                <a:cubicBezTo>
                  <a:pt x="1113879" y="1540703"/>
                  <a:pt x="1111446" y="1544351"/>
                  <a:pt x="1109014" y="1546783"/>
                </a:cubicBezTo>
                <a:cubicBezTo>
                  <a:pt x="1109014" y="1549215"/>
                  <a:pt x="1112663" y="1551647"/>
                  <a:pt x="1119959" y="1554079"/>
                </a:cubicBezTo>
                <a:cubicBezTo>
                  <a:pt x="1127255" y="1556512"/>
                  <a:pt x="1132119" y="1557727"/>
                  <a:pt x="1134551" y="1557727"/>
                </a:cubicBezTo>
                <a:lnTo>
                  <a:pt x="1156439" y="1557727"/>
                </a:lnTo>
                <a:lnTo>
                  <a:pt x="1174680" y="1568672"/>
                </a:lnTo>
                <a:cubicBezTo>
                  <a:pt x="1181976" y="1571104"/>
                  <a:pt x="1185624" y="1574144"/>
                  <a:pt x="1185624" y="1577792"/>
                </a:cubicBezTo>
                <a:cubicBezTo>
                  <a:pt x="1185624" y="1581440"/>
                  <a:pt x="1185624" y="1583264"/>
                  <a:pt x="1185624" y="1583264"/>
                </a:cubicBezTo>
                <a:cubicBezTo>
                  <a:pt x="1188056" y="1590560"/>
                  <a:pt x="1190488" y="1594208"/>
                  <a:pt x="1192920" y="1594208"/>
                </a:cubicBezTo>
                <a:cubicBezTo>
                  <a:pt x="1183192" y="1599072"/>
                  <a:pt x="1177112" y="1599072"/>
                  <a:pt x="1174680" y="1594208"/>
                </a:cubicBezTo>
                <a:lnTo>
                  <a:pt x="1163735" y="1601504"/>
                </a:lnTo>
                <a:lnTo>
                  <a:pt x="1203865" y="1608801"/>
                </a:lnTo>
                <a:cubicBezTo>
                  <a:pt x="1206296" y="1611233"/>
                  <a:pt x="1205081" y="1613665"/>
                  <a:pt x="1200216" y="1616097"/>
                </a:cubicBezTo>
                <a:cubicBezTo>
                  <a:pt x="1195352" y="1618529"/>
                  <a:pt x="1192920" y="1620961"/>
                  <a:pt x="1192920" y="1623393"/>
                </a:cubicBezTo>
                <a:lnTo>
                  <a:pt x="1189272" y="1619745"/>
                </a:lnTo>
                <a:lnTo>
                  <a:pt x="1185624" y="1612449"/>
                </a:lnTo>
                <a:lnTo>
                  <a:pt x="1156439" y="1612449"/>
                </a:lnTo>
                <a:lnTo>
                  <a:pt x="1178328" y="1619745"/>
                </a:lnTo>
                <a:cubicBezTo>
                  <a:pt x="1173464" y="1631905"/>
                  <a:pt x="1168600" y="1635553"/>
                  <a:pt x="1163735" y="1630689"/>
                </a:cubicBezTo>
                <a:cubicBezTo>
                  <a:pt x="1163735" y="1635553"/>
                  <a:pt x="1164951" y="1637985"/>
                  <a:pt x="1167384" y="1637985"/>
                </a:cubicBezTo>
                <a:cubicBezTo>
                  <a:pt x="1172248" y="1637985"/>
                  <a:pt x="1178328" y="1637985"/>
                  <a:pt x="1185624" y="1637985"/>
                </a:cubicBezTo>
                <a:cubicBezTo>
                  <a:pt x="1188056" y="1635553"/>
                  <a:pt x="1190488" y="1634337"/>
                  <a:pt x="1192920" y="1634337"/>
                </a:cubicBezTo>
                <a:cubicBezTo>
                  <a:pt x="1195352" y="1634337"/>
                  <a:pt x="1199000" y="1634337"/>
                  <a:pt x="1203865" y="1634337"/>
                </a:cubicBezTo>
                <a:cubicBezTo>
                  <a:pt x="1208729" y="1634337"/>
                  <a:pt x="1212377" y="1633121"/>
                  <a:pt x="1214809" y="1630689"/>
                </a:cubicBezTo>
                <a:cubicBezTo>
                  <a:pt x="1214809" y="1625825"/>
                  <a:pt x="1216633" y="1625217"/>
                  <a:pt x="1220281" y="1628865"/>
                </a:cubicBezTo>
                <a:cubicBezTo>
                  <a:pt x="1223929" y="1632513"/>
                  <a:pt x="1223321" y="1635553"/>
                  <a:pt x="1218457" y="1637985"/>
                </a:cubicBezTo>
                <a:cubicBezTo>
                  <a:pt x="1218457" y="1640417"/>
                  <a:pt x="1217241" y="1641633"/>
                  <a:pt x="1214809" y="1641633"/>
                </a:cubicBezTo>
                <a:cubicBezTo>
                  <a:pt x="1209945" y="1644065"/>
                  <a:pt x="1205081" y="1646497"/>
                  <a:pt x="1200216" y="1648929"/>
                </a:cubicBezTo>
                <a:cubicBezTo>
                  <a:pt x="1195352" y="1651361"/>
                  <a:pt x="1191704" y="1653793"/>
                  <a:pt x="1189272" y="1656226"/>
                </a:cubicBezTo>
                <a:cubicBezTo>
                  <a:pt x="1189272" y="1658658"/>
                  <a:pt x="1187448" y="1659265"/>
                  <a:pt x="1183800" y="1658050"/>
                </a:cubicBezTo>
                <a:cubicBezTo>
                  <a:pt x="1180152" y="1656833"/>
                  <a:pt x="1177112" y="1656226"/>
                  <a:pt x="1174680" y="1656226"/>
                </a:cubicBezTo>
                <a:lnTo>
                  <a:pt x="1163735" y="1652578"/>
                </a:lnTo>
                <a:cubicBezTo>
                  <a:pt x="1163735" y="1659874"/>
                  <a:pt x="1160695" y="1663522"/>
                  <a:pt x="1154615" y="1663522"/>
                </a:cubicBezTo>
                <a:cubicBezTo>
                  <a:pt x="1148535" y="1663522"/>
                  <a:pt x="1141847" y="1662306"/>
                  <a:pt x="1134551" y="1659874"/>
                </a:cubicBezTo>
                <a:cubicBezTo>
                  <a:pt x="1132119" y="1657441"/>
                  <a:pt x="1128471" y="1657441"/>
                  <a:pt x="1123607" y="1659874"/>
                </a:cubicBezTo>
                <a:cubicBezTo>
                  <a:pt x="1118743" y="1662306"/>
                  <a:pt x="1115095" y="1664738"/>
                  <a:pt x="1112663" y="1667170"/>
                </a:cubicBezTo>
                <a:lnTo>
                  <a:pt x="1112663" y="1663522"/>
                </a:lnTo>
                <a:lnTo>
                  <a:pt x="1116311" y="1659874"/>
                </a:lnTo>
                <a:lnTo>
                  <a:pt x="1112663" y="1659874"/>
                </a:lnTo>
                <a:cubicBezTo>
                  <a:pt x="1110231" y="1659874"/>
                  <a:pt x="1107190" y="1660482"/>
                  <a:pt x="1103542" y="1661698"/>
                </a:cubicBezTo>
                <a:cubicBezTo>
                  <a:pt x="1099894" y="1662914"/>
                  <a:pt x="1095638" y="1663522"/>
                  <a:pt x="1090774" y="1663522"/>
                </a:cubicBezTo>
                <a:lnTo>
                  <a:pt x="1083478" y="1663522"/>
                </a:lnTo>
                <a:cubicBezTo>
                  <a:pt x="1083478" y="1663522"/>
                  <a:pt x="1082870" y="1663522"/>
                  <a:pt x="1081654" y="1663522"/>
                </a:cubicBezTo>
                <a:cubicBezTo>
                  <a:pt x="1080438" y="1663522"/>
                  <a:pt x="1078614" y="1663522"/>
                  <a:pt x="1076182" y="1663522"/>
                </a:cubicBezTo>
                <a:lnTo>
                  <a:pt x="1083478" y="1667170"/>
                </a:lnTo>
                <a:cubicBezTo>
                  <a:pt x="1085910" y="1669602"/>
                  <a:pt x="1089558" y="1670818"/>
                  <a:pt x="1094422" y="1670818"/>
                </a:cubicBezTo>
                <a:cubicBezTo>
                  <a:pt x="1104150" y="1668386"/>
                  <a:pt x="1113271" y="1667778"/>
                  <a:pt x="1121783" y="1668994"/>
                </a:cubicBezTo>
                <a:cubicBezTo>
                  <a:pt x="1130295" y="1670210"/>
                  <a:pt x="1138199" y="1669602"/>
                  <a:pt x="1145495" y="1667170"/>
                </a:cubicBezTo>
                <a:cubicBezTo>
                  <a:pt x="1155223" y="1664738"/>
                  <a:pt x="1168600" y="1663522"/>
                  <a:pt x="1185624" y="1663522"/>
                </a:cubicBezTo>
                <a:lnTo>
                  <a:pt x="1218457" y="1663522"/>
                </a:lnTo>
                <a:cubicBezTo>
                  <a:pt x="1225753" y="1663522"/>
                  <a:pt x="1231833" y="1662914"/>
                  <a:pt x="1236697" y="1661698"/>
                </a:cubicBezTo>
                <a:cubicBezTo>
                  <a:pt x="1241561" y="1660482"/>
                  <a:pt x="1245209" y="1656226"/>
                  <a:pt x="1247641" y="1648929"/>
                </a:cubicBezTo>
                <a:cubicBezTo>
                  <a:pt x="1252505" y="1653793"/>
                  <a:pt x="1257977" y="1655617"/>
                  <a:pt x="1264058" y="1654402"/>
                </a:cubicBezTo>
                <a:cubicBezTo>
                  <a:pt x="1270138" y="1653185"/>
                  <a:pt x="1275610" y="1652578"/>
                  <a:pt x="1280474" y="1652578"/>
                </a:cubicBezTo>
                <a:cubicBezTo>
                  <a:pt x="1282906" y="1652578"/>
                  <a:pt x="1285338" y="1651361"/>
                  <a:pt x="1287770" y="1648929"/>
                </a:cubicBezTo>
                <a:cubicBezTo>
                  <a:pt x="1290202" y="1646497"/>
                  <a:pt x="1292634" y="1646497"/>
                  <a:pt x="1295066" y="1648929"/>
                </a:cubicBezTo>
                <a:lnTo>
                  <a:pt x="1295066" y="1652578"/>
                </a:lnTo>
                <a:cubicBezTo>
                  <a:pt x="1297498" y="1647713"/>
                  <a:pt x="1302362" y="1646497"/>
                  <a:pt x="1309659" y="1648929"/>
                </a:cubicBezTo>
                <a:cubicBezTo>
                  <a:pt x="1316955" y="1651361"/>
                  <a:pt x="1321819" y="1652578"/>
                  <a:pt x="1324251" y="1652578"/>
                </a:cubicBezTo>
                <a:lnTo>
                  <a:pt x="1320603" y="1663522"/>
                </a:lnTo>
                <a:lnTo>
                  <a:pt x="1309659" y="1656226"/>
                </a:lnTo>
                <a:cubicBezTo>
                  <a:pt x="1302362" y="1661090"/>
                  <a:pt x="1297498" y="1668386"/>
                  <a:pt x="1295066" y="1678114"/>
                </a:cubicBezTo>
                <a:lnTo>
                  <a:pt x="1295066" y="1685410"/>
                </a:lnTo>
                <a:cubicBezTo>
                  <a:pt x="1295066" y="1697570"/>
                  <a:pt x="1297498" y="1703651"/>
                  <a:pt x="1302362" y="1703651"/>
                </a:cubicBezTo>
                <a:lnTo>
                  <a:pt x="1316955" y="1707299"/>
                </a:lnTo>
                <a:cubicBezTo>
                  <a:pt x="1302362" y="1707299"/>
                  <a:pt x="1292634" y="1713379"/>
                  <a:pt x="1287770" y="1725539"/>
                </a:cubicBezTo>
                <a:cubicBezTo>
                  <a:pt x="1287770" y="1727971"/>
                  <a:pt x="1288986" y="1729795"/>
                  <a:pt x="1291418" y="1731011"/>
                </a:cubicBezTo>
                <a:cubicBezTo>
                  <a:pt x="1293850" y="1732227"/>
                  <a:pt x="1295066" y="1734051"/>
                  <a:pt x="1295066" y="1736483"/>
                </a:cubicBezTo>
                <a:cubicBezTo>
                  <a:pt x="1290202" y="1736483"/>
                  <a:pt x="1287162" y="1734659"/>
                  <a:pt x="1285946" y="1731011"/>
                </a:cubicBezTo>
                <a:cubicBezTo>
                  <a:pt x="1284730" y="1727363"/>
                  <a:pt x="1284122" y="1724323"/>
                  <a:pt x="1284122" y="1721891"/>
                </a:cubicBezTo>
                <a:lnTo>
                  <a:pt x="1276826" y="1725539"/>
                </a:lnTo>
                <a:cubicBezTo>
                  <a:pt x="1279258" y="1730403"/>
                  <a:pt x="1278042" y="1734051"/>
                  <a:pt x="1273178" y="1736483"/>
                </a:cubicBezTo>
                <a:cubicBezTo>
                  <a:pt x="1268314" y="1738915"/>
                  <a:pt x="1264665" y="1741347"/>
                  <a:pt x="1262233" y="1743779"/>
                </a:cubicBezTo>
                <a:lnTo>
                  <a:pt x="1276826" y="1747428"/>
                </a:lnTo>
                <a:cubicBezTo>
                  <a:pt x="1271962" y="1749859"/>
                  <a:pt x="1265274" y="1752900"/>
                  <a:pt x="1256762" y="1756548"/>
                </a:cubicBezTo>
                <a:cubicBezTo>
                  <a:pt x="1248249" y="1760196"/>
                  <a:pt x="1241561" y="1764452"/>
                  <a:pt x="1236697" y="1769316"/>
                </a:cubicBezTo>
                <a:cubicBezTo>
                  <a:pt x="1241561" y="1769316"/>
                  <a:pt x="1250073" y="1767492"/>
                  <a:pt x="1262233" y="1763844"/>
                </a:cubicBezTo>
                <a:cubicBezTo>
                  <a:pt x="1274394" y="1760196"/>
                  <a:pt x="1285338" y="1759588"/>
                  <a:pt x="1295066" y="1762020"/>
                </a:cubicBezTo>
                <a:cubicBezTo>
                  <a:pt x="1295066" y="1764452"/>
                  <a:pt x="1293850" y="1769316"/>
                  <a:pt x="1291418" y="1776612"/>
                </a:cubicBezTo>
                <a:cubicBezTo>
                  <a:pt x="1288986" y="1783908"/>
                  <a:pt x="1282906" y="1786340"/>
                  <a:pt x="1273178" y="1783908"/>
                </a:cubicBezTo>
                <a:lnTo>
                  <a:pt x="1262233" y="1783908"/>
                </a:lnTo>
                <a:cubicBezTo>
                  <a:pt x="1257369" y="1791204"/>
                  <a:pt x="1253113" y="1795460"/>
                  <a:pt x="1249465" y="1796676"/>
                </a:cubicBezTo>
                <a:cubicBezTo>
                  <a:pt x="1245817" y="1797892"/>
                  <a:pt x="1239129" y="1798501"/>
                  <a:pt x="1229401" y="1798501"/>
                </a:cubicBezTo>
                <a:lnTo>
                  <a:pt x="1211161" y="1798501"/>
                </a:lnTo>
                <a:lnTo>
                  <a:pt x="1171032" y="1809445"/>
                </a:lnTo>
                <a:lnTo>
                  <a:pt x="1174680" y="1827685"/>
                </a:lnTo>
                <a:lnTo>
                  <a:pt x="1167384" y="1827685"/>
                </a:lnTo>
                <a:cubicBezTo>
                  <a:pt x="1164951" y="1827685"/>
                  <a:pt x="1160695" y="1830117"/>
                  <a:pt x="1154615" y="1834981"/>
                </a:cubicBezTo>
                <a:cubicBezTo>
                  <a:pt x="1148535" y="1839845"/>
                  <a:pt x="1144279" y="1843493"/>
                  <a:pt x="1141847" y="1845925"/>
                </a:cubicBezTo>
                <a:cubicBezTo>
                  <a:pt x="1139415" y="1845925"/>
                  <a:pt x="1136375" y="1847142"/>
                  <a:pt x="1132727" y="1849574"/>
                </a:cubicBezTo>
                <a:cubicBezTo>
                  <a:pt x="1129079" y="1852005"/>
                  <a:pt x="1126039" y="1852005"/>
                  <a:pt x="1123607" y="1849574"/>
                </a:cubicBezTo>
                <a:lnTo>
                  <a:pt x="1109014" y="1849574"/>
                </a:lnTo>
                <a:cubicBezTo>
                  <a:pt x="1099286" y="1849574"/>
                  <a:pt x="1090774" y="1852005"/>
                  <a:pt x="1083478" y="1856870"/>
                </a:cubicBezTo>
                <a:cubicBezTo>
                  <a:pt x="1049429" y="1878758"/>
                  <a:pt x="995924" y="1909159"/>
                  <a:pt x="922963" y="1948071"/>
                </a:cubicBezTo>
                <a:lnTo>
                  <a:pt x="802576" y="2035625"/>
                </a:lnTo>
                <a:cubicBezTo>
                  <a:pt x="802576" y="2035625"/>
                  <a:pt x="777040" y="2057514"/>
                  <a:pt x="725967" y="2101291"/>
                </a:cubicBezTo>
                <a:cubicBezTo>
                  <a:pt x="716239" y="2108587"/>
                  <a:pt x="707118" y="2117099"/>
                  <a:pt x="698606" y="2126827"/>
                </a:cubicBezTo>
                <a:cubicBezTo>
                  <a:pt x="690094" y="2136556"/>
                  <a:pt x="679758" y="2145068"/>
                  <a:pt x="667598" y="2152364"/>
                </a:cubicBezTo>
                <a:cubicBezTo>
                  <a:pt x="657869" y="2159660"/>
                  <a:pt x="648141" y="2168172"/>
                  <a:pt x="638413" y="2177900"/>
                </a:cubicBezTo>
                <a:cubicBezTo>
                  <a:pt x="621389" y="2209517"/>
                  <a:pt x="606796" y="2231405"/>
                  <a:pt x="594636" y="2243566"/>
                </a:cubicBezTo>
                <a:cubicBezTo>
                  <a:pt x="580044" y="2250862"/>
                  <a:pt x="566668" y="2254510"/>
                  <a:pt x="554507" y="2254510"/>
                </a:cubicBezTo>
                <a:cubicBezTo>
                  <a:pt x="525323" y="2288558"/>
                  <a:pt x="507082" y="2311663"/>
                  <a:pt x="499786" y="2323823"/>
                </a:cubicBezTo>
                <a:cubicBezTo>
                  <a:pt x="494922" y="2335983"/>
                  <a:pt x="488234" y="2350576"/>
                  <a:pt x="479722" y="2367600"/>
                </a:cubicBezTo>
                <a:cubicBezTo>
                  <a:pt x="471210" y="2384624"/>
                  <a:pt x="464521" y="2398001"/>
                  <a:pt x="459657" y="2407729"/>
                </a:cubicBezTo>
                <a:cubicBezTo>
                  <a:pt x="445065" y="2441778"/>
                  <a:pt x="434121" y="2473394"/>
                  <a:pt x="426825" y="2502579"/>
                </a:cubicBezTo>
                <a:cubicBezTo>
                  <a:pt x="436553" y="2497715"/>
                  <a:pt x="443241" y="2492851"/>
                  <a:pt x="446889" y="2487987"/>
                </a:cubicBezTo>
                <a:cubicBezTo>
                  <a:pt x="450537" y="2483122"/>
                  <a:pt x="454793" y="2479474"/>
                  <a:pt x="459657" y="2477042"/>
                </a:cubicBezTo>
                <a:lnTo>
                  <a:pt x="456009" y="2484339"/>
                </a:lnTo>
                <a:lnTo>
                  <a:pt x="459657" y="2484339"/>
                </a:lnTo>
                <a:cubicBezTo>
                  <a:pt x="471818" y="2472178"/>
                  <a:pt x="484586" y="2461234"/>
                  <a:pt x="497962" y="2451506"/>
                </a:cubicBezTo>
                <a:cubicBezTo>
                  <a:pt x="511338" y="2441778"/>
                  <a:pt x="524107" y="2432049"/>
                  <a:pt x="536267" y="2422321"/>
                </a:cubicBezTo>
                <a:lnTo>
                  <a:pt x="539915" y="2415025"/>
                </a:lnTo>
                <a:lnTo>
                  <a:pt x="543563" y="2415025"/>
                </a:lnTo>
                <a:lnTo>
                  <a:pt x="536267" y="2433266"/>
                </a:lnTo>
                <a:lnTo>
                  <a:pt x="539915" y="2440562"/>
                </a:lnTo>
                <a:lnTo>
                  <a:pt x="539915" y="2444210"/>
                </a:lnTo>
                <a:cubicBezTo>
                  <a:pt x="537483" y="2446642"/>
                  <a:pt x="533835" y="2450898"/>
                  <a:pt x="528971" y="2456978"/>
                </a:cubicBezTo>
                <a:cubicBezTo>
                  <a:pt x="524107" y="2463058"/>
                  <a:pt x="519242" y="2464882"/>
                  <a:pt x="514378" y="2462450"/>
                </a:cubicBezTo>
                <a:lnTo>
                  <a:pt x="514378" y="2466098"/>
                </a:lnTo>
                <a:cubicBezTo>
                  <a:pt x="507082" y="2468530"/>
                  <a:pt x="501610" y="2474002"/>
                  <a:pt x="497962" y="2482515"/>
                </a:cubicBezTo>
                <a:cubicBezTo>
                  <a:pt x="494314" y="2491027"/>
                  <a:pt x="492490" y="2496499"/>
                  <a:pt x="492490" y="2498931"/>
                </a:cubicBezTo>
                <a:cubicBezTo>
                  <a:pt x="492490" y="2498931"/>
                  <a:pt x="494314" y="2497715"/>
                  <a:pt x="497962" y="2495283"/>
                </a:cubicBezTo>
                <a:cubicBezTo>
                  <a:pt x="501610" y="2492851"/>
                  <a:pt x="507082" y="2491635"/>
                  <a:pt x="514378" y="2491635"/>
                </a:cubicBezTo>
                <a:cubicBezTo>
                  <a:pt x="553291" y="2457586"/>
                  <a:pt x="593420" y="2429617"/>
                  <a:pt x="634765" y="2407729"/>
                </a:cubicBezTo>
                <a:lnTo>
                  <a:pt x="653005" y="2393137"/>
                </a:lnTo>
                <a:cubicBezTo>
                  <a:pt x="657869" y="2388272"/>
                  <a:pt x="663950" y="2384624"/>
                  <a:pt x="671246" y="2382193"/>
                </a:cubicBezTo>
                <a:lnTo>
                  <a:pt x="725967" y="2342064"/>
                </a:lnTo>
                <a:cubicBezTo>
                  <a:pt x="730831" y="2337199"/>
                  <a:pt x="734479" y="2334768"/>
                  <a:pt x="736911" y="2334768"/>
                </a:cubicBezTo>
                <a:lnTo>
                  <a:pt x="842705" y="2272750"/>
                </a:lnTo>
                <a:cubicBezTo>
                  <a:pt x="864594" y="2258158"/>
                  <a:pt x="877970" y="2249646"/>
                  <a:pt x="882834" y="2247214"/>
                </a:cubicBezTo>
                <a:cubicBezTo>
                  <a:pt x="882834" y="2247214"/>
                  <a:pt x="883442" y="2247214"/>
                  <a:pt x="884658" y="2247214"/>
                </a:cubicBezTo>
                <a:cubicBezTo>
                  <a:pt x="885874" y="2247214"/>
                  <a:pt x="886482" y="2247214"/>
                  <a:pt x="886482" y="2247214"/>
                </a:cubicBezTo>
                <a:cubicBezTo>
                  <a:pt x="884050" y="2252078"/>
                  <a:pt x="876754" y="2259374"/>
                  <a:pt x="864594" y="2269102"/>
                </a:cubicBezTo>
                <a:lnTo>
                  <a:pt x="868242" y="2272750"/>
                </a:lnTo>
                <a:cubicBezTo>
                  <a:pt x="873106" y="2270318"/>
                  <a:pt x="878578" y="2266062"/>
                  <a:pt x="884658" y="2259982"/>
                </a:cubicBezTo>
                <a:cubicBezTo>
                  <a:pt x="890738" y="2253902"/>
                  <a:pt x="897426" y="2248430"/>
                  <a:pt x="904722" y="2243566"/>
                </a:cubicBezTo>
                <a:cubicBezTo>
                  <a:pt x="909587" y="2241133"/>
                  <a:pt x="920531" y="2231405"/>
                  <a:pt x="937555" y="2214381"/>
                </a:cubicBezTo>
                <a:lnTo>
                  <a:pt x="941203" y="2214381"/>
                </a:lnTo>
                <a:cubicBezTo>
                  <a:pt x="938771" y="2219245"/>
                  <a:pt x="937555" y="2225325"/>
                  <a:pt x="937555" y="2232621"/>
                </a:cubicBezTo>
                <a:cubicBezTo>
                  <a:pt x="930259" y="2235054"/>
                  <a:pt x="924179" y="2239309"/>
                  <a:pt x="919315" y="2245390"/>
                </a:cubicBezTo>
                <a:cubicBezTo>
                  <a:pt x="914450" y="2251470"/>
                  <a:pt x="908370" y="2255726"/>
                  <a:pt x="901074" y="2258158"/>
                </a:cubicBezTo>
                <a:cubicBezTo>
                  <a:pt x="903506" y="2263022"/>
                  <a:pt x="908370" y="2265454"/>
                  <a:pt x="915667" y="2265454"/>
                </a:cubicBezTo>
                <a:cubicBezTo>
                  <a:pt x="927827" y="2248430"/>
                  <a:pt x="935123" y="2237485"/>
                  <a:pt x="937555" y="2232621"/>
                </a:cubicBezTo>
                <a:lnTo>
                  <a:pt x="944851" y="2228973"/>
                </a:lnTo>
                <a:cubicBezTo>
                  <a:pt x="944851" y="2221677"/>
                  <a:pt x="947283" y="2216813"/>
                  <a:pt x="952147" y="2214381"/>
                </a:cubicBezTo>
                <a:cubicBezTo>
                  <a:pt x="961875" y="2209517"/>
                  <a:pt x="967956" y="2203437"/>
                  <a:pt x="970387" y="2196141"/>
                </a:cubicBezTo>
                <a:cubicBezTo>
                  <a:pt x="977684" y="2183981"/>
                  <a:pt x="987412" y="2176684"/>
                  <a:pt x="999572" y="2174252"/>
                </a:cubicBezTo>
                <a:lnTo>
                  <a:pt x="1010516" y="2170604"/>
                </a:lnTo>
                <a:cubicBezTo>
                  <a:pt x="1005652" y="2182764"/>
                  <a:pt x="995316" y="2194925"/>
                  <a:pt x="979508" y="2207085"/>
                </a:cubicBezTo>
                <a:cubicBezTo>
                  <a:pt x="963699" y="2219245"/>
                  <a:pt x="953363" y="2228973"/>
                  <a:pt x="948499" y="2236270"/>
                </a:cubicBezTo>
                <a:cubicBezTo>
                  <a:pt x="948499" y="2236270"/>
                  <a:pt x="948499" y="2236878"/>
                  <a:pt x="948499" y="2238094"/>
                </a:cubicBezTo>
                <a:cubicBezTo>
                  <a:pt x="948499" y="2239309"/>
                  <a:pt x="948499" y="2239918"/>
                  <a:pt x="948499" y="2239918"/>
                </a:cubicBezTo>
                <a:lnTo>
                  <a:pt x="963091" y="2232621"/>
                </a:lnTo>
                <a:cubicBezTo>
                  <a:pt x="977684" y="2220461"/>
                  <a:pt x="992276" y="2209517"/>
                  <a:pt x="1006868" y="2199789"/>
                </a:cubicBezTo>
                <a:cubicBezTo>
                  <a:pt x="1021461" y="2190060"/>
                  <a:pt x="1033621" y="2181548"/>
                  <a:pt x="1043349" y="2174252"/>
                </a:cubicBezTo>
                <a:cubicBezTo>
                  <a:pt x="1050645" y="2164524"/>
                  <a:pt x="1054293" y="2157228"/>
                  <a:pt x="1054293" y="2152364"/>
                </a:cubicBezTo>
                <a:cubicBezTo>
                  <a:pt x="1054293" y="2147500"/>
                  <a:pt x="1056725" y="2145068"/>
                  <a:pt x="1061589" y="2145068"/>
                </a:cubicBezTo>
                <a:cubicBezTo>
                  <a:pt x="1066454" y="2137771"/>
                  <a:pt x="1073750" y="2131083"/>
                  <a:pt x="1083478" y="2125003"/>
                </a:cubicBezTo>
                <a:cubicBezTo>
                  <a:pt x="1093206" y="2118923"/>
                  <a:pt x="1101718" y="2112235"/>
                  <a:pt x="1109014" y="2104939"/>
                </a:cubicBezTo>
                <a:cubicBezTo>
                  <a:pt x="1109014" y="2104939"/>
                  <a:pt x="1110231" y="2103723"/>
                  <a:pt x="1112663" y="2101291"/>
                </a:cubicBezTo>
                <a:cubicBezTo>
                  <a:pt x="1115095" y="2098859"/>
                  <a:pt x="1116311" y="2096427"/>
                  <a:pt x="1116311" y="2093994"/>
                </a:cubicBezTo>
                <a:cubicBezTo>
                  <a:pt x="1116311" y="2093994"/>
                  <a:pt x="1116919" y="2093994"/>
                  <a:pt x="1118135" y="2093994"/>
                </a:cubicBezTo>
                <a:cubicBezTo>
                  <a:pt x="1119351" y="2093994"/>
                  <a:pt x="1119959" y="2093994"/>
                  <a:pt x="1119959" y="2093994"/>
                </a:cubicBezTo>
                <a:cubicBezTo>
                  <a:pt x="1124823" y="2093994"/>
                  <a:pt x="1128471" y="2090346"/>
                  <a:pt x="1130903" y="2083050"/>
                </a:cubicBezTo>
                <a:cubicBezTo>
                  <a:pt x="1130903" y="2080618"/>
                  <a:pt x="1134551" y="2079402"/>
                  <a:pt x="1141847" y="2079402"/>
                </a:cubicBezTo>
                <a:cubicBezTo>
                  <a:pt x="1136983" y="2086698"/>
                  <a:pt x="1127255" y="2096427"/>
                  <a:pt x="1112663" y="2108587"/>
                </a:cubicBezTo>
                <a:cubicBezTo>
                  <a:pt x="1098070" y="2120747"/>
                  <a:pt x="1088342" y="2131691"/>
                  <a:pt x="1083478" y="2141419"/>
                </a:cubicBezTo>
                <a:lnTo>
                  <a:pt x="1083478" y="2134123"/>
                </a:lnTo>
                <a:cubicBezTo>
                  <a:pt x="1083478" y="2134123"/>
                  <a:pt x="1081046" y="2136556"/>
                  <a:pt x="1076182" y="2141419"/>
                </a:cubicBezTo>
                <a:lnTo>
                  <a:pt x="1083478" y="2141419"/>
                </a:lnTo>
                <a:lnTo>
                  <a:pt x="1061589" y="2166956"/>
                </a:lnTo>
                <a:cubicBezTo>
                  <a:pt x="1066454" y="2166956"/>
                  <a:pt x="1068886" y="2165740"/>
                  <a:pt x="1068886" y="2163308"/>
                </a:cubicBezTo>
                <a:cubicBezTo>
                  <a:pt x="1068886" y="2170604"/>
                  <a:pt x="1067669" y="2174252"/>
                  <a:pt x="1065238" y="2174252"/>
                </a:cubicBezTo>
                <a:cubicBezTo>
                  <a:pt x="1057941" y="2174252"/>
                  <a:pt x="1054293" y="2175468"/>
                  <a:pt x="1054293" y="2177900"/>
                </a:cubicBezTo>
                <a:lnTo>
                  <a:pt x="1028757" y="2214381"/>
                </a:lnTo>
                <a:lnTo>
                  <a:pt x="1028757" y="2218029"/>
                </a:lnTo>
                <a:cubicBezTo>
                  <a:pt x="1031189" y="2218029"/>
                  <a:pt x="1034837" y="2215597"/>
                  <a:pt x="1039701" y="2210733"/>
                </a:cubicBezTo>
                <a:cubicBezTo>
                  <a:pt x="1039701" y="2210733"/>
                  <a:pt x="1040309" y="2210125"/>
                  <a:pt x="1041525" y="2208909"/>
                </a:cubicBezTo>
                <a:cubicBezTo>
                  <a:pt x="1042741" y="2207693"/>
                  <a:pt x="1043349" y="2207085"/>
                  <a:pt x="1043349" y="2207085"/>
                </a:cubicBezTo>
                <a:cubicBezTo>
                  <a:pt x="1053077" y="2202221"/>
                  <a:pt x="1059158" y="2196141"/>
                  <a:pt x="1061589" y="2188844"/>
                </a:cubicBezTo>
                <a:cubicBezTo>
                  <a:pt x="1064022" y="2181548"/>
                  <a:pt x="1065238" y="2176684"/>
                  <a:pt x="1065238" y="2174252"/>
                </a:cubicBezTo>
                <a:lnTo>
                  <a:pt x="1068886" y="2177900"/>
                </a:lnTo>
                <a:cubicBezTo>
                  <a:pt x="1078614" y="2175468"/>
                  <a:pt x="1083478" y="2169388"/>
                  <a:pt x="1083478" y="2159660"/>
                </a:cubicBezTo>
                <a:lnTo>
                  <a:pt x="1079830" y="2163308"/>
                </a:lnTo>
                <a:lnTo>
                  <a:pt x="1068886" y="2166956"/>
                </a:lnTo>
                <a:cubicBezTo>
                  <a:pt x="1076182" y="2162092"/>
                  <a:pt x="1079830" y="2158444"/>
                  <a:pt x="1079830" y="2156012"/>
                </a:cubicBezTo>
                <a:cubicBezTo>
                  <a:pt x="1082262" y="2148716"/>
                  <a:pt x="1087126" y="2143852"/>
                  <a:pt x="1094422" y="2141419"/>
                </a:cubicBezTo>
                <a:cubicBezTo>
                  <a:pt x="1104150" y="2129259"/>
                  <a:pt x="1112663" y="2121963"/>
                  <a:pt x="1119959" y="2119531"/>
                </a:cubicBezTo>
                <a:lnTo>
                  <a:pt x="1119959" y="2126827"/>
                </a:lnTo>
                <a:cubicBezTo>
                  <a:pt x="1129687" y="2121963"/>
                  <a:pt x="1134551" y="2114667"/>
                  <a:pt x="1134551" y="2104939"/>
                </a:cubicBezTo>
                <a:cubicBezTo>
                  <a:pt x="1132119" y="2114667"/>
                  <a:pt x="1127255" y="2119531"/>
                  <a:pt x="1119959" y="2119531"/>
                </a:cubicBezTo>
                <a:cubicBezTo>
                  <a:pt x="1124823" y="2109803"/>
                  <a:pt x="1130903" y="2101291"/>
                  <a:pt x="1138199" y="2093994"/>
                </a:cubicBezTo>
                <a:cubicBezTo>
                  <a:pt x="1145495" y="2086698"/>
                  <a:pt x="1151575" y="2081834"/>
                  <a:pt x="1156439" y="2079402"/>
                </a:cubicBezTo>
                <a:cubicBezTo>
                  <a:pt x="1156439" y="2079402"/>
                  <a:pt x="1158871" y="2075754"/>
                  <a:pt x="1163735" y="2068458"/>
                </a:cubicBezTo>
                <a:cubicBezTo>
                  <a:pt x="1171032" y="2063594"/>
                  <a:pt x="1179544" y="2062378"/>
                  <a:pt x="1189272" y="2064810"/>
                </a:cubicBezTo>
                <a:cubicBezTo>
                  <a:pt x="1181976" y="2072106"/>
                  <a:pt x="1178328" y="2076970"/>
                  <a:pt x="1178328" y="2079402"/>
                </a:cubicBezTo>
                <a:cubicBezTo>
                  <a:pt x="1183192" y="2084266"/>
                  <a:pt x="1179544" y="2089131"/>
                  <a:pt x="1167384" y="2093994"/>
                </a:cubicBezTo>
                <a:cubicBezTo>
                  <a:pt x="1162519" y="2096427"/>
                  <a:pt x="1150359" y="2111019"/>
                  <a:pt x="1130903" y="2137771"/>
                </a:cubicBezTo>
                <a:lnTo>
                  <a:pt x="1134551" y="2134123"/>
                </a:lnTo>
                <a:lnTo>
                  <a:pt x="1189272" y="2086698"/>
                </a:lnTo>
                <a:cubicBezTo>
                  <a:pt x="1213593" y="2059946"/>
                  <a:pt x="1225753" y="2046569"/>
                  <a:pt x="1225753" y="2046569"/>
                </a:cubicBezTo>
                <a:lnTo>
                  <a:pt x="1229401" y="2039273"/>
                </a:lnTo>
                <a:lnTo>
                  <a:pt x="1225753" y="2031977"/>
                </a:lnTo>
                <a:lnTo>
                  <a:pt x="1189272" y="2068458"/>
                </a:lnTo>
                <a:lnTo>
                  <a:pt x="1189272" y="2064810"/>
                </a:lnTo>
                <a:cubicBezTo>
                  <a:pt x="1186840" y="2064810"/>
                  <a:pt x="1185624" y="2062378"/>
                  <a:pt x="1185624" y="2057514"/>
                </a:cubicBezTo>
                <a:lnTo>
                  <a:pt x="1189272" y="2057514"/>
                </a:lnTo>
                <a:cubicBezTo>
                  <a:pt x="1194136" y="2057514"/>
                  <a:pt x="1198392" y="2054474"/>
                  <a:pt x="1202040" y="2048393"/>
                </a:cubicBezTo>
                <a:cubicBezTo>
                  <a:pt x="1205689" y="2042313"/>
                  <a:pt x="1208729" y="2038057"/>
                  <a:pt x="1211161" y="2035625"/>
                </a:cubicBezTo>
                <a:lnTo>
                  <a:pt x="1203865" y="2024681"/>
                </a:lnTo>
                <a:cubicBezTo>
                  <a:pt x="1235481" y="1997929"/>
                  <a:pt x="1257369" y="1971176"/>
                  <a:pt x="1269530" y="1944423"/>
                </a:cubicBezTo>
                <a:lnTo>
                  <a:pt x="1269530" y="1933479"/>
                </a:lnTo>
                <a:cubicBezTo>
                  <a:pt x="1269530" y="1914023"/>
                  <a:pt x="1274394" y="1904295"/>
                  <a:pt x="1284122" y="1904295"/>
                </a:cubicBezTo>
                <a:lnTo>
                  <a:pt x="1295066" y="1878758"/>
                </a:lnTo>
                <a:cubicBezTo>
                  <a:pt x="1295066" y="1878758"/>
                  <a:pt x="1295066" y="1876934"/>
                  <a:pt x="1295066" y="1873286"/>
                </a:cubicBezTo>
                <a:cubicBezTo>
                  <a:pt x="1295066" y="1869638"/>
                  <a:pt x="1295066" y="1867814"/>
                  <a:pt x="1295066" y="1867814"/>
                </a:cubicBezTo>
                <a:lnTo>
                  <a:pt x="1291418" y="1867814"/>
                </a:lnTo>
                <a:lnTo>
                  <a:pt x="1269530" y="1882406"/>
                </a:lnTo>
                <a:cubicBezTo>
                  <a:pt x="1262233" y="1882406"/>
                  <a:pt x="1257369" y="1884838"/>
                  <a:pt x="1254937" y="1889702"/>
                </a:cubicBezTo>
                <a:lnTo>
                  <a:pt x="1247641" y="1904295"/>
                </a:lnTo>
                <a:lnTo>
                  <a:pt x="1233049" y="1904295"/>
                </a:lnTo>
                <a:cubicBezTo>
                  <a:pt x="1233049" y="1904295"/>
                  <a:pt x="1240345" y="1895782"/>
                  <a:pt x="1254937" y="1878758"/>
                </a:cubicBezTo>
                <a:cubicBezTo>
                  <a:pt x="1267098" y="1871462"/>
                  <a:pt x="1280474" y="1856870"/>
                  <a:pt x="1295066" y="1834981"/>
                </a:cubicBezTo>
                <a:cubicBezTo>
                  <a:pt x="1295066" y="1832549"/>
                  <a:pt x="1296282" y="1827685"/>
                  <a:pt x="1298714" y="1820389"/>
                </a:cubicBezTo>
                <a:cubicBezTo>
                  <a:pt x="1301146" y="1813093"/>
                  <a:pt x="1309659" y="1809445"/>
                  <a:pt x="1324251" y="1809445"/>
                </a:cubicBezTo>
                <a:lnTo>
                  <a:pt x="1324251" y="1805797"/>
                </a:lnTo>
                <a:cubicBezTo>
                  <a:pt x="1324251" y="1803365"/>
                  <a:pt x="1325467" y="1797892"/>
                  <a:pt x="1327899" y="1789380"/>
                </a:cubicBezTo>
                <a:cubicBezTo>
                  <a:pt x="1330331" y="1780868"/>
                  <a:pt x="1329115" y="1772964"/>
                  <a:pt x="1324251" y="1765668"/>
                </a:cubicBezTo>
                <a:lnTo>
                  <a:pt x="1324251" y="1758372"/>
                </a:lnTo>
                <a:cubicBezTo>
                  <a:pt x="1326683" y="1755940"/>
                  <a:pt x="1329115" y="1756548"/>
                  <a:pt x="1331547" y="1760196"/>
                </a:cubicBezTo>
                <a:cubicBezTo>
                  <a:pt x="1333979" y="1763844"/>
                  <a:pt x="1335195" y="1765668"/>
                  <a:pt x="1335195" y="1765668"/>
                </a:cubicBezTo>
                <a:cubicBezTo>
                  <a:pt x="1344923" y="1736483"/>
                  <a:pt x="1349787" y="1718243"/>
                  <a:pt x="1349787" y="1710947"/>
                </a:cubicBezTo>
                <a:cubicBezTo>
                  <a:pt x="1352219" y="1706082"/>
                  <a:pt x="1354651" y="1701827"/>
                  <a:pt x="1357084" y="1698179"/>
                </a:cubicBezTo>
                <a:cubicBezTo>
                  <a:pt x="1359515" y="1694530"/>
                  <a:pt x="1361948" y="1691490"/>
                  <a:pt x="1364380" y="1689058"/>
                </a:cubicBezTo>
                <a:cubicBezTo>
                  <a:pt x="1366812" y="1686626"/>
                  <a:pt x="1368028" y="1681762"/>
                  <a:pt x="1368028" y="1674466"/>
                </a:cubicBezTo>
                <a:lnTo>
                  <a:pt x="1375230" y="1663662"/>
                </a:lnTo>
                <a:lnTo>
                  <a:pt x="1375081" y="1663522"/>
                </a:lnTo>
                <a:lnTo>
                  <a:pt x="1364380" y="1663522"/>
                </a:lnTo>
                <a:lnTo>
                  <a:pt x="1366783" y="1653908"/>
                </a:lnTo>
                <a:lnTo>
                  <a:pt x="1364380" y="1650753"/>
                </a:lnTo>
                <a:cubicBezTo>
                  <a:pt x="1359515" y="1643457"/>
                  <a:pt x="1354651" y="1634337"/>
                  <a:pt x="1349787" y="1623393"/>
                </a:cubicBezTo>
                <a:cubicBezTo>
                  <a:pt x="1349787" y="1616097"/>
                  <a:pt x="1347355" y="1612449"/>
                  <a:pt x="1342491" y="1612449"/>
                </a:cubicBezTo>
                <a:lnTo>
                  <a:pt x="1295066" y="1557727"/>
                </a:lnTo>
                <a:cubicBezTo>
                  <a:pt x="1295066" y="1557727"/>
                  <a:pt x="1292634" y="1556512"/>
                  <a:pt x="1287770" y="1554079"/>
                </a:cubicBezTo>
                <a:cubicBezTo>
                  <a:pt x="1285338" y="1551647"/>
                  <a:pt x="1282298" y="1549215"/>
                  <a:pt x="1278650" y="1546783"/>
                </a:cubicBezTo>
                <a:cubicBezTo>
                  <a:pt x="1275002" y="1544351"/>
                  <a:pt x="1275610" y="1540703"/>
                  <a:pt x="1280474" y="1535839"/>
                </a:cubicBezTo>
                <a:cubicBezTo>
                  <a:pt x="1282906" y="1533407"/>
                  <a:pt x="1281690" y="1530975"/>
                  <a:pt x="1276826" y="1528543"/>
                </a:cubicBezTo>
                <a:cubicBezTo>
                  <a:pt x="1271962" y="1526111"/>
                  <a:pt x="1268314" y="1524895"/>
                  <a:pt x="1265882" y="1524895"/>
                </a:cubicBezTo>
                <a:cubicBezTo>
                  <a:pt x="1261018" y="1522463"/>
                  <a:pt x="1254937" y="1521247"/>
                  <a:pt x="1247641" y="1521247"/>
                </a:cubicBezTo>
                <a:cubicBezTo>
                  <a:pt x="1240345" y="1513951"/>
                  <a:pt x="1236089" y="1509087"/>
                  <a:pt x="1234873" y="1506654"/>
                </a:cubicBezTo>
                <a:cubicBezTo>
                  <a:pt x="1233657" y="1504222"/>
                  <a:pt x="1235481" y="1498142"/>
                  <a:pt x="1240345" y="1488414"/>
                </a:cubicBezTo>
                <a:cubicBezTo>
                  <a:pt x="1242777" y="1481118"/>
                  <a:pt x="1239129" y="1477470"/>
                  <a:pt x="1229401" y="1477470"/>
                </a:cubicBezTo>
                <a:cubicBezTo>
                  <a:pt x="1236697" y="1470174"/>
                  <a:pt x="1240345" y="1461662"/>
                  <a:pt x="1240345" y="1451933"/>
                </a:cubicBezTo>
                <a:cubicBezTo>
                  <a:pt x="1240345" y="1442205"/>
                  <a:pt x="1236697" y="1432477"/>
                  <a:pt x="1229401" y="1422749"/>
                </a:cubicBezTo>
                <a:cubicBezTo>
                  <a:pt x="1224537" y="1405724"/>
                  <a:pt x="1222105" y="1394780"/>
                  <a:pt x="1222105" y="1389916"/>
                </a:cubicBezTo>
                <a:cubicBezTo>
                  <a:pt x="1222105" y="1380188"/>
                  <a:pt x="1220889" y="1374108"/>
                  <a:pt x="1218457" y="1371676"/>
                </a:cubicBezTo>
                <a:cubicBezTo>
                  <a:pt x="1213593" y="1366812"/>
                  <a:pt x="1209337" y="1360731"/>
                  <a:pt x="1205689" y="1353435"/>
                </a:cubicBezTo>
                <a:cubicBezTo>
                  <a:pt x="1202040" y="1346139"/>
                  <a:pt x="1200216" y="1342491"/>
                  <a:pt x="1200216" y="1342491"/>
                </a:cubicBezTo>
                <a:cubicBezTo>
                  <a:pt x="1197784" y="1335195"/>
                  <a:pt x="1194136" y="1331547"/>
                  <a:pt x="1189272" y="1331547"/>
                </a:cubicBezTo>
                <a:cubicBezTo>
                  <a:pt x="1183192" y="1326683"/>
                  <a:pt x="1177872" y="1321135"/>
                  <a:pt x="1173312" y="1314902"/>
                </a:cubicBezTo>
                <a:lnTo>
                  <a:pt x="1169116" y="1307267"/>
                </a:lnTo>
                <a:close/>
                <a:moveTo>
                  <a:pt x="2422321" y="1313306"/>
                </a:moveTo>
                <a:cubicBezTo>
                  <a:pt x="2419889" y="1318171"/>
                  <a:pt x="2418673" y="1327899"/>
                  <a:pt x="2418673" y="1342491"/>
                </a:cubicBezTo>
                <a:cubicBezTo>
                  <a:pt x="2418673" y="1357083"/>
                  <a:pt x="2417457" y="1368027"/>
                  <a:pt x="2415025" y="1375324"/>
                </a:cubicBezTo>
                <a:cubicBezTo>
                  <a:pt x="2415025" y="1389916"/>
                  <a:pt x="2413809" y="1402684"/>
                  <a:pt x="2411377" y="1413628"/>
                </a:cubicBezTo>
                <a:cubicBezTo>
                  <a:pt x="2408945" y="1424573"/>
                  <a:pt x="2407729" y="1434909"/>
                  <a:pt x="2407729" y="1444637"/>
                </a:cubicBezTo>
                <a:cubicBezTo>
                  <a:pt x="2407729" y="1449501"/>
                  <a:pt x="2407121" y="1458621"/>
                  <a:pt x="2405905" y="1471998"/>
                </a:cubicBezTo>
                <a:cubicBezTo>
                  <a:pt x="2404689" y="1485374"/>
                  <a:pt x="2405297" y="1496926"/>
                  <a:pt x="2407729" y="1506654"/>
                </a:cubicBezTo>
                <a:cubicBezTo>
                  <a:pt x="2415025" y="1484766"/>
                  <a:pt x="2419281" y="1457405"/>
                  <a:pt x="2420497" y="1424573"/>
                </a:cubicBezTo>
                <a:cubicBezTo>
                  <a:pt x="2421713" y="1391740"/>
                  <a:pt x="2423537" y="1366812"/>
                  <a:pt x="2425970" y="1349787"/>
                </a:cubicBezTo>
                <a:lnTo>
                  <a:pt x="2425970" y="1313306"/>
                </a:lnTo>
                <a:lnTo>
                  <a:pt x="2422321" y="1313306"/>
                </a:lnTo>
                <a:close/>
                <a:moveTo>
                  <a:pt x="2363952" y="1371676"/>
                </a:moveTo>
                <a:lnTo>
                  <a:pt x="2360304" y="1386268"/>
                </a:lnTo>
                <a:cubicBezTo>
                  <a:pt x="2357872" y="1393564"/>
                  <a:pt x="2355440" y="1400252"/>
                  <a:pt x="2353008" y="1406332"/>
                </a:cubicBezTo>
                <a:cubicBezTo>
                  <a:pt x="2350576" y="1412413"/>
                  <a:pt x="2349360" y="1419100"/>
                  <a:pt x="2349360" y="1426397"/>
                </a:cubicBezTo>
                <a:cubicBezTo>
                  <a:pt x="2346928" y="1436125"/>
                  <a:pt x="2345712" y="1445853"/>
                  <a:pt x="2345712" y="1455581"/>
                </a:cubicBezTo>
                <a:cubicBezTo>
                  <a:pt x="2345712" y="1462877"/>
                  <a:pt x="2345104" y="1470782"/>
                  <a:pt x="2343888" y="1479294"/>
                </a:cubicBezTo>
                <a:cubicBezTo>
                  <a:pt x="2342672" y="1487806"/>
                  <a:pt x="2343280" y="1496926"/>
                  <a:pt x="2345712" y="1506654"/>
                </a:cubicBezTo>
                <a:cubicBezTo>
                  <a:pt x="2345712" y="1509087"/>
                  <a:pt x="2345104" y="1512735"/>
                  <a:pt x="2343888" y="1517599"/>
                </a:cubicBezTo>
                <a:cubicBezTo>
                  <a:pt x="2342672" y="1522463"/>
                  <a:pt x="2343280" y="1526111"/>
                  <a:pt x="2345712" y="1528543"/>
                </a:cubicBezTo>
                <a:cubicBezTo>
                  <a:pt x="2348144" y="1533407"/>
                  <a:pt x="2355440" y="1535839"/>
                  <a:pt x="2367600" y="1535839"/>
                </a:cubicBezTo>
                <a:lnTo>
                  <a:pt x="2367600" y="1528543"/>
                </a:lnTo>
                <a:lnTo>
                  <a:pt x="2360304" y="1528543"/>
                </a:lnTo>
                <a:lnTo>
                  <a:pt x="2356656" y="1524895"/>
                </a:lnTo>
                <a:cubicBezTo>
                  <a:pt x="2356656" y="1522463"/>
                  <a:pt x="2356048" y="1518815"/>
                  <a:pt x="2354832" y="1513951"/>
                </a:cubicBezTo>
                <a:cubicBezTo>
                  <a:pt x="2353616" y="1509087"/>
                  <a:pt x="2356656" y="1506654"/>
                  <a:pt x="2363952" y="1506654"/>
                </a:cubicBezTo>
                <a:cubicBezTo>
                  <a:pt x="2363952" y="1509087"/>
                  <a:pt x="2364560" y="1509695"/>
                  <a:pt x="2365776" y="1508478"/>
                </a:cubicBezTo>
                <a:cubicBezTo>
                  <a:pt x="2366992" y="1507263"/>
                  <a:pt x="2366384" y="1506047"/>
                  <a:pt x="2363952" y="1504830"/>
                </a:cubicBezTo>
                <a:cubicBezTo>
                  <a:pt x="2361520" y="1503615"/>
                  <a:pt x="2359088" y="1501790"/>
                  <a:pt x="2356656" y="1499358"/>
                </a:cubicBezTo>
                <a:cubicBezTo>
                  <a:pt x="2359088" y="1494494"/>
                  <a:pt x="2361520" y="1488414"/>
                  <a:pt x="2363952" y="1481118"/>
                </a:cubicBezTo>
                <a:cubicBezTo>
                  <a:pt x="2366384" y="1473822"/>
                  <a:pt x="2370032" y="1468958"/>
                  <a:pt x="2374897" y="1466525"/>
                </a:cubicBezTo>
                <a:lnTo>
                  <a:pt x="2363952" y="1440989"/>
                </a:lnTo>
                <a:cubicBezTo>
                  <a:pt x="2368816" y="1436125"/>
                  <a:pt x="2372465" y="1431869"/>
                  <a:pt x="2374897" y="1428221"/>
                </a:cubicBezTo>
                <a:cubicBezTo>
                  <a:pt x="2377329" y="1424573"/>
                  <a:pt x="2377329" y="1419100"/>
                  <a:pt x="2374897" y="1411804"/>
                </a:cubicBezTo>
                <a:cubicBezTo>
                  <a:pt x="2374897" y="1409372"/>
                  <a:pt x="2373681" y="1405116"/>
                  <a:pt x="2371248" y="1399036"/>
                </a:cubicBezTo>
                <a:cubicBezTo>
                  <a:pt x="2368816" y="1392956"/>
                  <a:pt x="2368816" y="1387484"/>
                  <a:pt x="2371248" y="1382620"/>
                </a:cubicBezTo>
                <a:lnTo>
                  <a:pt x="2363952" y="1371676"/>
                </a:lnTo>
                <a:close/>
                <a:moveTo>
                  <a:pt x="2093995" y="1495710"/>
                </a:moveTo>
                <a:lnTo>
                  <a:pt x="2097643" y="1521247"/>
                </a:lnTo>
                <a:cubicBezTo>
                  <a:pt x="2100075" y="1521247"/>
                  <a:pt x="2102507" y="1518815"/>
                  <a:pt x="2104939" y="1513951"/>
                </a:cubicBezTo>
                <a:cubicBezTo>
                  <a:pt x="2104939" y="1504222"/>
                  <a:pt x="2102507" y="1498142"/>
                  <a:pt x="2097643" y="1495710"/>
                </a:cubicBezTo>
                <a:lnTo>
                  <a:pt x="2093995" y="1495710"/>
                </a:lnTo>
                <a:close/>
                <a:moveTo>
                  <a:pt x="1378972" y="1667170"/>
                </a:moveTo>
                <a:lnTo>
                  <a:pt x="1371676" y="1710947"/>
                </a:lnTo>
                <a:cubicBezTo>
                  <a:pt x="1376540" y="1710947"/>
                  <a:pt x="1378972" y="1710947"/>
                  <a:pt x="1378972" y="1710947"/>
                </a:cubicBezTo>
                <a:cubicBezTo>
                  <a:pt x="1386268" y="1703651"/>
                  <a:pt x="1389916" y="1697570"/>
                  <a:pt x="1389916" y="1692706"/>
                </a:cubicBezTo>
                <a:lnTo>
                  <a:pt x="1398005" y="1679224"/>
                </a:lnTo>
                <a:lnTo>
                  <a:pt x="1378972" y="1667170"/>
                </a:lnTo>
                <a:close/>
                <a:moveTo>
                  <a:pt x="1419138" y="1693914"/>
                </a:moveTo>
                <a:lnTo>
                  <a:pt x="1419101" y="1696354"/>
                </a:lnTo>
                <a:lnTo>
                  <a:pt x="1419699" y="1694326"/>
                </a:lnTo>
                <a:lnTo>
                  <a:pt x="1419138" y="1693914"/>
                </a:lnTo>
                <a:close/>
                <a:moveTo>
                  <a:pt x="1430842" y="1702520"/>
                </a:moveTo>
                <a:lnTo>
                  <a:pt x="1427309" y="1723715"/>
                </a:lnTo>
                <a:cubicBezTo>
                  <a:pt x="1424269" y="1744387"/>
                  <a:pt x="1421533" y="1768100"/>
                  <a:pt x="1419101" y="1794852"/>
                </a:cubicBezTo>
                <a:cubicBezTo>
                  <a:pt x="1425181" y="1776612"/>
                  <a:pt x="1430501" y="1757612"/>
                  <a:pt x="1435061" y="1737851"/>
                </a:cubicBezTo>
                <a:lnTo>
                  <a:pt x="1440348" y="1709303"/>
                </a:lnTo>
                <a:lnTo>
                  <a:pt x="1437341" y="1707299"/>
                </a:lnTo>
                <a:lnTo>
                  <a:pt x="1430842" y="1702520"/>
                </a:lnTo>
                <a:close/>
                <a:moveTo>
                  <a:pt x="1251289" y="1988200"/>
                </a:moveTo>
                <a:cubicBezTo>
                  <a:pt x="1246425" y="1993064"/>
                  <a:pt x="1241561" y="1998537"/>
                  <a:pt x="1236697" y="2004617"/>
                </a:cubicBezTo>
                <a:cubicBezTo>
                  <a:pt x="1231833" y="2010697"/>
                  <a:pt x="1228185" y="2014953"/>
                  <a:pt x="1225753" y="2017385"/>
                </a:cubicBezTo>
                <a:cubicBezTo>
                  <a:pt x="1240345" y="2007657"/>
                  <a:pt x="1248857" y="1997929"/>
                  <a:pt x="1251289" y="1988200"/>
                </a:cubicBezTo>
                <a:close/>
                <a:moveTo>
                  <a:pt x="1247641" y="2013737"/>
                </a:moveTo>
                <a:lnTo>
                  <a:pt x="1240345" y="2021033"/>
                </a:lnTo>
                <a:lnTo>
                  <a:pt x="1243993" y="2024681"/>
                </a:lnTo>
                <a:lnTo>
                  <a:pt x="1247641" y="2013737"/>
                </a:lnTo>
                <a:close/>
                <a:moveTo>
                  <a:pt x="1243993" y="2053866"/>
                </a:moveTo>
                <a:cubicBezTo>
                  <a:pt x="1243993" y="2058730"/>
                  <a:pt x="1242777" y="2062378"/>
                  <a:pt x="1240345" y="2064810"/>
                </a:cubicBezTo>
                <a:cubicBezTo>
                  <a:pt x="1240345" y="2064810"/>
                  <a:pt x="1236697" y="2067242"/>
                  <a:pt x="1229401" y="2072106"/>
                </a:cubicBezTo>
                <a:cubicBezTo>
                  <a:pt x="1239129" y="2072106"/>
                  <a:pt x="1244601" y="2070890"/>
                  <a:pt x="1245817" y="2068458"/>
                </a:cubicBezTo>
                <a:cubicBezTo>
                  <a:pt x="1247033" y="2066026"/>
                  <a:pt x="1248857" y="2063594"/>
                  <a:pt x="1251289" y="2061162"/>
                </a:cubicBezTo>
                <a:lnTo>
                  <a:pt x="1243993" y="2053866"/>
                </a:lnTo>
                <a:close/>
                <a:moveTo>
                  <a:pt x="1163735" y="2090346"/>
                </a:moveTo>
                <a:cubicBezTo>
                  <a:pt x="1154007" y="2092779"/>
                  <a:pt x="1147927" y="2097643"/>
                  <a:pt x="1145495" y="2104939"/>
                </a:cubicBezTo>
                <a:cubicBezTo>
                  <a:pt x="1145495" y="2104939"/>
                  <a:pt x="1151575" y="2100075"/>
                  <a:pt x="1163735" y="2090346"/>
                </a:cubicBezTo>
                <a:close/>
                <a:moveTo>
                  <a:pt x="1109014" y="2141419"/>
                </a:moveTo>
                <a:cubicBezTo>
                  <a:pt x="1109014" y="2143852"/>
                  <a:pt x="1105366" y="2146284"/>
                  <a:pt x="1098070" y="2148716"/>
                </a:cubicBezTo>
                <a:cubicBezTo>
                  <a:pt x="1090774" y="2151148"/>
                  <a:pt x="1088342" y="2156012"/>
                  <a:pt x="1090774" y="2163308"/>
                </a:cubicBezTo>
                <a:cubicBezTo>
                  <a:pt x="1100502" y="2163308"/>
                  <a:pt x="1107190" y="2160268"/>
                  <a:pt x="1110838" y="2154188"/>
                </a:cubicBezTo>
                <a:cubicBezTo>
                  <a:pt x="1114487" y="2148108"/>
                  <a:pt x="1117527" y="2143852"/>
                  <a:pt x="1119959" y="2141419"/>
                </a:cubicBezTo>
                <a:lnTo>
                  <a:pt x="1109014" y="2141419"/>
                </a:lnTo>
                <a:close/>
                <a:moveTo>
                  <a:pt x="1445549" y="2209821"/>
                </a:moveTo>
                <a:cubicBezTo>
                  <a:pt x="1443421" y="2212557"/>
                  <a:pt x="1441065" y="2215825"/>
                  <a:pt x="1438481" y="2219625"/>
                </a:cubicBezTo>
                <a:lnTo>
                  <a:pt x="1436583" y="2222549"/>
                </a:lnTo>
                <a:lnTo>
                  <a:pt x="1443725" y="2223501"/>
                </a:lnTo>
                <a:cubicBezTo>
                  <a:pt x="1447981" y="2224717"/>
                  <a:pt x="1451933" y="2226541"/>
                  <a:pt x="1455581" y="2228973"/>
                </a:cubicBezTo>
                <a:lnTo>
                  <a:pt x="1462878" y="2228973"/>
                </a:lnTo>
                <a:lnTo>
                  <a:pt x="1459230" y="2225325"/>
                </a:lnTo>
                <a:cubicBezTo>
                  <a:pt x="1454365" y="2220461"/>
                  <a:pt x="1450717" y="2216813"/>
                  <a:pt x="1448285" y="2214381"/>
                </a:cubicBezTo>
                <a:cubicBezTo>
                  <a:pt x="1447069" y="2213165"/>
                  <a:pt x="1446157" y="2211645"/>
                  <a:pt x="1445549" y="2209821"/>
                </a:cubicBezTo>
                <a:close/>
                <a:moveTo>
                  <a:pt x="1134551" y="2221677"/>
                </a:moveTo>
                <a:cubicBezTo>
                  <a:pt x="1122391" y="2236270"/>
                  <a:pt x="1113879" y="2247214"/>
                  <a:pt x="1109014" y="2254510"/>
                </a:cubicBezTo>
                <a:cubicBezTo>
                  <a:pt x="1113879" y="2254510"/>
                  <a:pt x="1119351" y="2251470"/>
                  <a:pt x="1125431" y="2245390"/>
                </a:cubicBezTo>
                <a:cubicBezTo>
                  <a:pt x="1131511" y="2239309"/>
                  <a:pt x="1136983" y="2232621"/>
                  <a:pt x="1141847" y="2225325"/>
                </a:cubicBezTo>
                <a:lnTo>
                  <a:pt x="1134551" y="2221677"/>
                </a:lnTo>
                <a:close/>
                <a:moveTo>
                  <a:pt x="1432249" y="2229226"/>
                </a:moveTo>
                <a:lnTo>
                  <a:pt x="1430045" y="2232621"/>
                </a:lnTo>
                <a:cubicBezTo>
                  <a:pt x="1430045" y="2235054"/>
                  <a:pt x="1428829" y="2238702"/>
                  <a:pt x="1426397" y="2243566"/>
                </a:cubicBezTo>
                <a:cubicBezTo>
                  <a:pt x="1423965" y="2248430"/>
                  <a:pt x="1421533" y="2252078"/>
                  <a:pt x="1419101" y="2254510"/>
                </a:cubicBezTo>
                <a:lnTo>
                  <a:pt x="1412894" y="2262350"/>
                </a:lnTo>
                <a:lnTo>
                  <a:pt x="1433693" y="2272750"/>
                </a:lnTo>
                <a:cubicBezTo>
                  <a:pt x="1436125" y="2272750"/>
                  <a:pt x="1438557" y="2273358"/>
                  <a:pt x="1440989" y="2274574"/>
                </a:cubicBezTo>
                <a:cubicBezTo>
                  <a:pt x="1443421" y="2275790"/>
                  <a:pt x="1445853" y="2275182"/>
                  <a:pt x="1448285" y="2272750"/>
                </a:cubicBezTo>
                <a:cubicBezTo>
                  <a:pt x="1450717" y="2267886"/>
                  <a:pt x="1450717" y="2264238"/>
                  <a:pt x="1448285" y="2261806"/>
                </a:cubicBezTo>
                <a:cubicBezTo>
                  <a:pt x="1440989" y="2254510"/>
                  <a:pt x="1440989" y="2247214"/>
                  <a:pt x="1448285" y="2239918"/>
                </a:cubicBezTo>
                <a:lnTo>
                  <a:pt x="1432249" y="2229226"/>
                </a:lnTo>
                <a:close/>
                <a:moveTo>
                  <a:pt x="981332" y="2228973"/>
                </a:moveTo>
                <a:cubicBezTo>
                  <a:pt x="978900" y="2231405"/>
                  <a:pt x="975252" y="2234445"/>
                  <a:pt x="970387" y="2238094"/>
                </a:cubicBezTo>
                <a:cubicBezTo>
                  <a:pt x="965523" y="2241742"/>
                  <a:pt x="963091" y="2245998"/>
                  <a:pt x="963091" y="2250862"/>
                </a:cubicBezTo>
                <a:cubicBezTo>
                  <a:pt x="972820" y="2245998"/>
                  <a:pt x="978900" y="2238702"/>
                  <a:pt x="981332" y="2228973"/>
                </a:cubicBezTo>
                <a:close/>
                <a:moveTo>
                  <a:pt x="955795" y="2254510"/>
                </a:moveTo>
                <a:cubicBezTo>
                  <a:pt x="950931" y="2254510"/>
                  <a:pt x="947283" y="2255726"/>
                  <a:pt x="944851" y="2258158"/>
                </a:cubicBezTo>
                <a:cubicBezTo>
                  <a:pt x="942419" y="2260590"/>
                  <a:pt x="941203" y="2264238"/>
                  <a:pt x="941203" y="2269102"/>
                </a:cubicBezTo>
                <a:lnTo>
                  <a:pt x="955795" y="2254510"/>
                </a:lnTo>
                <a:close/>
                <a:moveTo>
                  <a:pt x="919315" y="2276398"/>
                </a:moveTo>
                <a:cubicBezTo>
                  <a:pt x="909587" y="2281262"/>
                  <a:pt x="899858" y="2284910"/>
                  <a:pt x="890130" y="2287343"/>
                </a:cubicBezTo>
                <a:lnTo>
                  <a:pt x="890130" y="2294639"/>
                </a:lnTo>
                <a:cubicBezTo>
                  <a:pt x="899858" y="2289775"/>
                  <a:pt x="907154" y="2286126"/>
                  <a:pt x="912019" y="2283695"/>
                </a:cubicBezTo>
                <a:cubicBezTo>
                  <a:pt x="916883" y="2281262"/>
                  <a:pt x="919315" y="2278830"/>
                  <a:pt x="919315" y="2276398"/>
                </a:cubicBezTo>
                <a:close/>
                <a:moveTo>
                  <a:pt x="868242" y="2305583"/>
                </a:moveTo>
                <a:cubicBezTo>
                  <a:pt x="868242" y="2305583"/>
                  <a:pt x="868242" y="2306191"/>
                  <a:pt x="868242" y="2307407"/>
                </a:cubicBezTo>
                <a:cubicBezTo>
                  <a:pt x="868242" y="2308623"/>
                  <a:pt x="868242" y="2309231"/>
                  <a:pt x="868242" y="2309231"/>
                </a:cubicBezTo>
                <a:lnTo>
                  <a:pt x="879186" y="2305583"/>
                </a:lnTo>
                <a:lnTo>
                  <a:pt x="868242" y="2305583"/>
                </a:lnTo>
                <a:close/>
                <a:moveTo>
                  <a:pt x="152079" y="1458318"/>
                </a:moveTo>
                <a:cubicBezTo>
                  <a:pt x="147975" y="1458318"/>
                  <a:pt x="145923" y="1461053"/>
                  <a:pt x="145923" y="1466525"/>
                </a:cubicBezTo>
                <a:lnTo>
                  <a:pt x="156867" y="1459229"/>
                </a:lnTo>
                <a:cubicBezTo>
                  <a:pt x="155043" y="1458622"/>
                  <a:pt x="153447" y="1458318"/>
                  <a:pt x="152079" y="1458318"/>
                </a:cubicBezTo>
                <a:close/>
                <a:moveTo>
                  <a:pt x="171459" y="1462877"/>
                </a:moveTo>
                <a:cubicBezTo>
                  <a:pt x="154435" y="1472606"/>
                  <a:pt x="145923" y="1484766"/>
                  <a:pt x="145923" y="1499358"/>
                </a:cubicBezTo>
                <a:cubicBezTo>
                  <a:pt x="158083" y="1489630"/>
                  <a:pt x="166595" y="1477470"/>
                  <a:pt x="171459" y="1462877"/>
                </a:cubicBezTo>
                <a:close/>
                <a:moveTo>
                  <a:pt x="1152791" y="1791204"/>
                </a:moveTo>
                <a:cubicBezTo>
                  <a:pt x="1140631" y="1791204"/>
                  <a:pt x="1133943" y="1793028"/>
                  <a:pt x="1132727" y="1796676"/>
                </a:cubicBezTo>
                <a:cubicBezTo>
                  <a:pt x="1131511" y="1800325"/>
                  <a:pt x="1130903" y="1802149"/>
                  <a:pt x="1130903" y="1802149"/>
                </a:cubicBezTo>
                <a:cubicBezTo>
                  <a:pt x="1133335" y="1802149"/>
                  <a:pt x="1136375" y="1801541"/>
                  <a:pt x="1140023" y="1800325"/>
                </a:cubicBezTo>
                <a:cubicBezTo>
                  <a:pt x="1143671" y="1799108"/>
                  <a:pt x="1147927" y="1796068"/>
                  <a:pt x="1152791" y="1791204"/>
                </a:cubicBezTo>
                <a:close/>
                <a:moveTo>
                  <a:pt x="1006868" y="1853222"/>
                </a:moveTo>
                <a:cubicBezTo>
                  <a:pt x="1002004" y="1855654"/>
                  <a:pt x="982548" y="1865382"/>
                  <a:pt x="948499" y="1882406"/>
                </a:cubicBezTo>
                <a:lnTo>
                  <a:pt x="948499" y="1889702"/>
                </a:lnTo>
                <a:cubicBezTo>
                  <a:pt x="960659" y="1882406"/>
                  <a:pt x="972212" y="1876326"/>
                  <a:pt x="983156" y="1871462"/>
                </a:cubicBezTo>
                <a:cubicBezTo>
                  <a:pt x="994100" y="1866598"/>
                  <a:pt x="1003220" y="1861734"/>
                  <a:pt x="1010516" y="1856870"/>
                </a:cubicBezTo>
                <a:lnTo>
                  <a:pt x="1006868" y="1853222"/>
                </a:lnTo>
                <a:close/>
                <a:moveTo>
                  <a:pt x="948499" y="1856870"/>
                </a:moveTo>
                <a:cubicBezTo>
                  <a:pt x="946067" y="1859302"/>
                  <a:pt x="941811" y="1861126"/>
                  <a:pt x="935731" y="1862342"/>
                </a:cubicBezTo>
                <a:cubicBezTo>
                  <a:pt x="929651" y="1863558"/>
                  <a:pt x="925395" y="1866598"/>
                  <a:pt x="922963" y="1871462"/>
                </a:cubicBezTo>
                <a:lnTo>
                  <a:pt x="922963" y="1867814"/>
                </a:lnTo>
                <a:cubicBezTo>
                  <a:pt x="920531" y="1870246"/>
                  <a:pt x="916274" y="1872070"/>
                  <a:pt x="910194" y="1873286"/>
                </a:cubicBezTo>
                <a:cubicBezTo>
                  <a:pt x="904114" y="1874502"/>
                  <a:pt x="898642" y="1876326"/>
                  <a:pt x="893778" y="1878758"/>
                </a:cubicBezTo>
                <a:lnTo>
                  <a:pt x="922963" y="1871462"/>
                </a:lnTo>
                <a:cubicBezTo>
                  <a:pt x="925395" y="1871462"/>
                  <a:pt x="929651" y="1870246"/>
                  <a:pt x="935731" y="1867814"/>
                </a:cubicBezTo>
                <a:cubicBezTo>
                  <a:pt x="941811" y="1865382"/>
                  <a:pt x="946067" y="1861734"/>
                  <a:pt x="948499" y="1856870"/>
                </a:cubicBezTo>
                <a:close/>
                <a:moveTo>
                  <a:pt x="937555" y="1889702"/>
                </a:moveTo>
                <a:lnTo>
                  <a:pt x="922963" y="1896998"/>
                </a:lnTo>
                <a:cubicBezTo>
                  <a:pt x="925395" y="1896998"/>
                  <a:pt x="926611" y="1898215"/>
                  <a:pt x="926611" y="1900647"/>
                </a:cubicBezTo>
                <a:lnTo>
                  <a:pt x="941203" y="1893350"/>
                </a:lnTo>
                <a:lnTo>
                  <a:pt x="937555" y="1889702"/>
                </a:lnTo>
                <a:close/>
                <a:moveTo>
                  <a:pt x="904722" y="1904295"/>
                </a:moveTo>
                <a:cubicBezTo>
                  <a:pt x="907154" y="1904295"/>
                  <a:pt x="908978" y="1904903"/>
                  <a:pt x="910194" y="1906119"/>
                </a:cubicBezTo>
                <a:cubicBezTo>
                  <a:pt x="911411" y="1907335"/>
                  <a:pt x="912019" y="1907943"/>
                  <a:pt x="912019" y="1907943"/>
                </a:cubicBezTo>
                <a:lnTo>
                  <a:pt x="919315" y="1904295"/>
                </a:lnTo>
                <a:lnTo>
                  <a:pt x="915667" y="1904295"/>
                </a:lnTo>
                <a:lnTo>
                  <a:pt x="904722" y="1904295"/>
                </a:lnTo>
                <a:close/>
                <a:moveTo>
                  <a:pt x="601932" y="3082623"/>
                </a:moveTo>
                <a:cubicBezTo>
                  <a:pt x="597068" y="3082623"/>
                  <a:pt x="592204" y="3083839"/>
                  <a:pt x="587340" y="3086271"/>
                </a:cubicBezTo>
                <a:cubicBezTo>
                  <a:pt x="582476" y="3088703"/>
                  <a:pt x="578828" y="3089919"/>
                  <a:pt x="576396" y="3089919"/>
                </a:cubicBezTo>
                <a:lnTo>
                  <a:pt x="580044" y="3097215"/>
                </a:lnTo>
                <a:cubicBezTo>
                  <a:pt x="589772" y="3102079"/>
                  <a:pt x="597068" y="3097215"/>
                  <a:pt x="601932" y="3082623"/>
                </a:cubicBezTo>
                <a:close/>
                <a:moveTo>
                  <a:pt x="563627" y="3093567"/>
                </a:moveTo>
                <a:cubicBezTo>
                  <a:pt x="559979" y="3093567"/>
                  <a:pt x="556939" y="3095999"/>
                  <a:pt x="554507" y="3100863"/>
                </a:cubicBezTo>
                <a:cubicBezTo>
                  <a:pt x="556939" y="3098431"/>
                  <a:pt x="563019" y="3097215"/>
                  <a:pt x="572748" y="3097215"/>
                </a:cubicBezTo>
                <a:cubicBezTo>
                  <a:pt x="570316" y="3094783"/>
                  <a:pt x="567275" y="3093567"/>
                  <a:pt x="563627" y="3093567"/>
                </a:cubicBezTo>
                <a:close/>
                <a:moveTo>
                  <a:pt x="558155" y="3106335"/>
                </a:moveTo>
                <a:cubicBezTo>
                  <a:pt x="554507" y="3106335"/>
                  <a:pt x="550859" y="3106944"/>
                  <a:pt x="547211" y="3108159"/>
                </a:cubicBezTo>
                <a:cubicBezTo>
                  <a:pt x="556939" y="3108159"/>
                  <a:pt x="564235" y="3108159"/>
                  <a:pt x="569100" y="3108159"/>
                </a:cubicBezTo>
                <a:cubicBezTo>
                  <a:pt x="565451" y="3106944"/>
                  <a:pt x="561803" y="3106335"/>
                  <a:pt x="558155" y="3106335"/>
                </a:cubicBezTo>
                <a:close/>
                <a:moveTo>
                  <a:pt x="1918887" y="2316527"/>
                </a:moveTo>
                <a:cubicBezTo>
                  <a:pt x="1916455" y="2321391"/>
                  <a:pt x="1916455" y="2325647"/>
                  <a:pt x="1918887" y="2329296"/>
                </a:cubicBezTo>
                <a:cubicBezTo>
                  <a:pt x="1921319" y="2332944"/>
                  <a:pt x="1923751" y="2334768"/>
                  <a:pt x="1926183" y="2334768"/>
                </a:cubicBezTo>
                <a:lnTo>
                  <a:pt x="1929831" y="2334768"/>
                </a:lnTo>
                <a:lnTo>
                  <a:pt x="1918887" y="2316527"/>
                </a:lnTo>
                <a:close/>
                <a:moveTo>
                  <a:pt x="1907943" y="2320175"/>
                </a:moveTo>
                <a:cubicBezTo>
                  <a:pt x="1903079" y="2322607"/>
                  <a:pt x="1901255" y="2326863"/>
                  <a:pt x="1902471" y="2332944"/>
                </a:cubicBezTo>
                <a:cubicBezTo>
                  <a:pt x="1903687" y="2339024"/>
                  <a:pt x="1904295" y="2343280"/>
                  <a:pt x="1904295" y="2345712"/>
                </a:cubicBezTo>
                <a:cubicBezTo>
                  <a:pt x="1906727" y="2343280"/>
                  <a:pt x="1909159" y="2341456"/>
                  <a:pt x="1911591" y="2340240"/>
                </a:cubicBezTo>
                <a:cubicBezTo>
                  <a:pt x="1914023" y="2339024"/>
                  <a:pt x="1915239" y="2337199"/>
                  <a:pt x="1915239" y="2334768"/>
                </a:cubicBezTo>
                <a:cubicBezTo>
                  <a:pt x="1915239" y="2332335"/>
                  <a:pt x="1912807" y="2327471"/>
                  <a:pt x="1907943" y="2320175"/>
                </a:cubicBezTo>
                <a:close/>
                <a:moveTo>
                  <a:pt x="2078491" y="2758856"/>
                </a:moveTo>
                <a:cubicBezTo>
                  <a:pt x="2076667" y="2759464"/>
                  <a:pt x="2076970" y="2761592"/>
                  <a:pt x="2079403" y="2765240"/>
                </a:cubicBezTo>
                <a:lnTo>
                  <a:pt x="2090347" y="2761592"/>
                </a:lnTo>
                <a:cubicBezTo>
                  <a:pt x="2084267" y="2759160"/>
                  <a:pt x="2080315" y="2758248"/>
                  <a:pt x="2078491" y="2758856"/>
                </a:cubicBezTo>
                <a:close/>
                <a:moveTo>
                  <a:pt x="2641206" y="2790777"/>
                </a:moveTo>
                <a:lnTo>
                  <a:pt x="2641206" y="2794425"/>
                </a:lnTo>
                <a:cubicBezTo>
                  <a:pt x="2650934" y="2794425"/>
                  <a:pt x="2657014" y="2795641"/>
                  <a:pt x="2659447" y="2798073"/>
                </a:cubicBezTo>
                <a:lnTo>
                  <a:pt x="2659447" y="2794425"/>
                </a:lnTo>
                <a:cubicBezTo>
                  <a:pt x="2657014" y="2791993"/>
                  <a:pt x="2650934" y="2790777"/>
                  <a:pt x="2641206" y="2790777"/>
                </a:cubicBezTo>
                <a:close/>
                <a:moveTo>
                  <a:pt x="1696354" y="2918460"/>
                </a:moveTo>
                <a:cubicBezTo>
                  <a:pt x="1701219" y="2930620"/>
                  <a:pt x="1706083" y="2948860"/>
                  <a:pt x="1710947" y="2973181"/>
                </a:cubicBezTo>
                <a:cubicBezTo>
                  <a:pt x="1718243" y="2973181"/>
                  <a:pt x="1721891" y="2973181"/>
                  <a:pt x="1721891" y="2973181"/>
                </a:cubicBezTo>
                <a:cubicBezTo>
                  <a:pt x="1724323" y="2973181"/>
                  <a:pt x="1725539" y="2971964"/>
                  <a:pt x="1725539" y="2969533"/>
                </a:cubicBezTo>
                <a:cubicBezTo>
                  <a:pt x="1725539" y="2967100"/>
                  <a:pt x="1724323" y="2959804"/>
                  <a:pt x="1721891" y="2947644"/>
                </a:cubicBezTo>
                <a:cubicBezTo>
                  <a:pt x="1719459" y="2935484"/>
                  <a:pt x="1710947" y="2925756"/>
                  <a:pt x="1696354" y="2918460"/>
                </a:cubicBezTo>
                <a:close/>
                <a:moveTo>
                  <a:pt x="1751076" y="2951292"/>
                </a:moveTo>
                <a:cubicBezTo>
                  <a:pt x="1748643" y="2956156"/>
                  <a:pt x="1748036" y="2959804"/>
                  <a:pt x="1749252" y="2962236"/>
                </a:cubicBezTo>
                <a:cubicBezTo>
                  <a:pt x="1750467" y="2964668"/>
                  <a:pt x="1751076" y="2965885"/>
                  <a:pt x="1751076" y="2965885"/>
                </a:cubicBezTo>
                <a:cubicBezTo>
                  <a:pt x="1751076" y="2963452"/>
                  <a:pt x="1751076" y="2958588"/>
                  <a:pt x="1751076" y="2951292"/>
                </a:cubicBezTo>
                <a:close/>
                <a:moveTo>
                  <a:pt x="2006441" y="2987773"/>
                </a:moveTo>
                <a:cubicBezTo>
                  <a:pt x="2006441" y="2992637"/>
                  <a:pt x="2004617" y="2998717"/>
                  <a:pt x="2000969" y="3006013"/>
                </a:cubicBezTo>
                <a:cubicBezTo>
                  <a:pt x="1997321" y="3013309"/>
                  <a:pt x="1999145" y="3020606"/>
                  <a:pt x="2006441" y="3027902"/>
                </a:cubicBezTo>
                <a:cubicBezTo>
                  <a:pt x="2008873" y="3023038"/>
                  <a:pt x="2011305" y="3017565"/>
                  <a:pt x="2013737" y="3011485"/>
                </a:cubicBezTo>
                <a:cubicBezTo>
                  <a:pt x="2016169" y="3005405"/>
                  <a:pt x="2019817" y="3001149"/>
                  <a:pt x="2024681" y="2998717"/>
                </a:cubicBezTo>
                <a:lnTo>
                  <a:pt x="2006441" y="2987773"/>
                </a:lnTo>
                <a:close/>
                <a:moveTo>
                  <a:pt x="2987773" y="3024254"/>
                </a:moveTo>
                <a:cubicBezTo>
                  <a:pt x="2982909" y="3026686"/>
                  <a:pt x="2973181" y="3029118"/>
                  <a:pt x="2958589" y="3031550"/>
                </a:cubicBezTo>
                <a:cubicBezTo>
                  <a:pt x="2943996" y="3033982"/>
                  <a:pt x="2933052" y="3037630"/>
                  <a:pt x="2925756" y="3042494"/>
                </a:cubicBezTo>
                <a:lnTo>
                  <a:pt x="2914811" y="3049790"/>
                </a:lnTo>
                <a:cubicBezTo>
                  <a:pt x="2941564" y="3042494"/>
                  <a:pt x="2959805" y="3036414"/>
                  <a:pt x="2969533" y="3031550"/>
                </a:cubicBezTo>
                <a:lnTo>
                  <a:pt x="2980477" y="3027902"/>
                </a:lnTo>
                <a:lnTo>
                  <a:pt x="2987773" y="3027902"/>
                </a:lnTo>
                <a:lnTo>
                  <a:pt x="2987773" y="3024254"/>
                </a:lnTo>
                <a:close/>
                <a:moveTo>
                  <a:pt x="2535412" y="3027902"/>
                </a:moveTo>
                <a:cubicBezTo>
                  <a:pt x="2542708" y="3035198"/>
                  <a:pt x="2552436" y="3039454"/>
                  <a:pt x="2564596" y="3040670"/>
                </a:cubicBezTo>
                <a:cubicBezTo>
                  <a:pt x="2576757" y="3041886"/>
                  <a:pt x="2586485" y="3043710"/>
                  <a:pt x="2593781" y="3046142"/>
                </a:cubicBezTo>
                <a:cubicBezTo>
                  <a:pt x="2581621" y="3033982"/>
                  <a:pt x="2562164" y="3027902"/>
                  <a:pt x="2535412" y="3027902"/>
                </a:cubicBezTo>
                <a:close/>
                <a:moveTo>
                  <a:pt x="2692279" y="3068031"/>
                </a:moveTo>
                <a:cubicBezTo>
                  <a:pt x="2684983" y="3068031"/>
                  <a:pt x="2680119" y="3069247"/>
                  <a:pt x="2677687" y="3071679"/>
                </a:cubicBezTo>
                <a:lnTo>
                  <a:pt x="2677687" y="3078975"/>
                </a:lnTo>
                <a:cubicBezTo>
                  <a:pt x="2684983" y="3081407"/>
                  <a:pt x="2694711" y="3082623"/>
                  <a:pt x="2706871" y="3082623"/>
                </a:cubicBezTo>
                <a:cubicBezTo>
                  <a:pt x="2709303" y="3082623"/>
                  <a:pt x="2711735" y="3082623"/>
                  <a:pt x="2714167" y="3082623"/>
                </a:cubicBezTo>
                <a:cubicBezTo>
                  <a:pt x="2716599" y="3082623"/>
                  <a:pt x="2719031" y="3083839"/>
                  <a:pt x="2721463" y="3086271"/>
                </a:cubicBezTo>
                <a:lnTo>
                  <a:pt x="2728759" y="3086271"/>
                </a:lnTo>
                <a:cubicBezTo>
                  <a:pt x="2723896" y="3078975"/>
                  <a:pt x="2717207" y="3074111"/>
                  <a:pt x="2708695" y="3071679"/>
                </a:cubicBezTo>
                <a:cubicBezTo>
                  <a:pt x="2700183" y="3069247"/>
                  <a:pt x="2694711" y="3068031"/>
                  <a:pt x="2692279" y="3068031"/>
                </a:cubicBezTo>
                <a:close/>
                <a:moveTo>
                  <a:pt x="2772537" y="3097215"/>
                </a:moveTo>
                <a:lnTo>
                  <a:pt x="2725111" y="3100863"/>
                </a:lnTo>
                <a:lnTo>
                  <a:pt x="2725111" y="3104511"/>
                </a:lnTo>
                <a:cubicBezTo>
                  <a:pt x="2729976" y="3104511"/>
                  <a:pt x="2737880" y="3104511"/>
                  <a:pt x="2748824" y="3104511"/>
                </a:cubicBezTo>
                <a:cubicBezTo>
                  <a:pt x="2759769" y="3104511"/>
                  <a:pt x="2767673" y="3103295"/>
                  <a:pt x="2772537" y="3100863"/>
                </a:cubicBezTo>
                <a:lnTo>
                  <a:pt x="2772537" y="3097215"/>
                </a:lnTo>
                <a:close/>
                <a:moveTo>
                  <a:pt x="2790777" y="3122752"/>
                </a:moveTo>
                <a:lnTo>
                  <a:pt x="2790777" y="3133696"/>
                </a:lnTo>
                <a:cubicBezTo>
                  <a:pt x="2793209" y="3133696"/>
                  <a:pt x="2794425" y="3131264"/>
                  <a:pt x="2794425" y="3126400"/>
                </a:cubicBezTo>
                <a:lnTo>
                  <a:pt x="2790777" y="3122752"/>
                </a:lnTo>
                <a:close/>
                <a:moveTo>
                  <a:pt x="2601077" y="3126400"/>
                </a:moveTo>
                <a:cubicBezTo>
                  <a:pt x="2610805" y="3131264"/>
                  <a:pt x="2616885" y="3133696"/>
                  <a:pt x="2619317" y="3133696"/>
                </a:cubicBezTo>
                <a:cubicBezTo>
                  <a:pt x="2616885" y="3131264"/>
                  <a:pt x="2614453" y="3129440"/>
                  <a:pt x="2612021" y="3128224"/>
                </a:cubicBezTo>
                <a:cubicBezTo>
                  <a:pt x="2609589" y="3127008"/>
                  <a:pt x="2605941" y="3126400"/>
                  <a:pt x="2601077" y="3126400"/>
                </a:cubicBezTo>
                <a:close/>
                <a:moveTo>
                  <a:pt x="2998717" y="2039273"/>
                </a:moveTo>
                <a:cubicBezTo>
                  <a:pt x="3006013" y="2061162"/>
                  <a:pt x="3010877" y="2078186"/>
                  <a:pt x="3013310" y="2090346"/>
                </a:cubicBezTo>
                <a:lnTo>
                  <a:pt x="3013310" y="2072106"/>
                </a:lnTo>
                <a:cubicBezTo>
                  <a:pt x="3013310" y="2055082"/>
                  <a:pt x="3008445" y="2044137"/>
                  <a:pt x="2998717" y="2039273"/>
                </a:cubicBezTo>
                <a:close/>
                <a:moveTo>
                  <a:pt x="2958589" y="2064810"/>
                </a:moveTo>
                <a:lnTo>
                  <a:pt x="2969533" y="2072106"/>
                </a:lnTo>
                <a:lnTo>
                  <a:pt x="2962237" y="2064810"/>
                </a:lnTo>
                <a:lnTo>
                  <a:pt x="2958589" y="2064810"/>
                </a:lnTo>
                <a:close/>
                <a:moveTo>
                  <a:pt x="2969533" y="2079402"/>
                </a:moveTo>
                <a:cubicBezTo>
                  <a:pt x="2962237" y="2089131"/>
                  <a:pt x="2962237" y="2098859"/>
                  <a:pt x="2969533" y="2108587"/>
                </a:cubicBezTo>
                <a:cubicBezTo>
                  <a:pt x="2974397" y="2115883"/>
                  <a:pt x="2976829" y="2121963"/>
                  <a:pt x="2976829" y="2126827"/>
                </a:cubicBezTo>
                <a:cubicBezTo>
                  <a:pt x="2976829" y="2136556"/>
                  <a:pt x="2975613" y="2144460"/>
                  <a:pt x="2973181" y="2150540"/>
                </a:cubicBezTo>
                <a:cubicBezTo>
                  <a:pt x="2970749" y="2156620"/>
                  <a:pt x="2969533" y="2164524"/>
                  <a:pt x="2969533" y="2174252"/>
                </a:cubicBezTo>
                <a:cubicBezTo>
                  <a:pt x="2964669" y="2174252"/>
                  <a:pt x="2961021" y="2176684"/>
                  <a:pt x="2958589" y="2181548"/>
                </a:cubicBezTo>
                <a:cubicBezTo>
                  <a:pt x="2965885" y="2181548"/>
                  <a:pt x="2973181" y="2183981"/>
                  <a:pt x="2980477" y="2188844"/>
                </a:cubicBezTo>
                <a:cubicBezTo>
                  <a:pt x="2990205" y="2179116"/>
                  <a:pt x="2995069" y="2160876"/>
                  <a:pt x="2995069" y="2134123"/>
                </a:cubicBezTo>
                <a:cubicBezTo>
                  <a:pt x="2992637" y="2129259"/>
                  <a:pt x="2992637" y="2125611"/>
                  <a:pt x="2995069" y="2123179"/>
                </a:cubicBezTo>
                <a:cubicBezTo>
                  <a:pt x="2999933" y="2111019"/>
                  <a:pt x="2999933" y="2100075"/>
                  <a:pt x="2995069" y="2090346"/>
                </a:cubicBezTo>
                <a:cubicBezTo>
                  <a:pt x="2995069" y="2087914"/>
                  <a:pt x="2994461" y="2086090"/>
                  <a:pt x="2993245" y="2084874"/>
                </a:cubicBezTo>
                <a:cubicBezTo>
                  <a:pt x="2992029" y="2083658"/>
                  <a:pt x="2991421" y="2081834"/>
                  <a:pt x="2991421" y="2079402"/>
                </a:cubicBezTo>
                <a:lnTo>
                  <a:pt x="2976829" y="2093994"/>
                </a:lnTo>
                <a:lnTo>
                  <a:pt x="2969533" y="2079402"/>
                </a:lnTo>
                <a:close/>
                <a:moveTo>
                  <a:pt x="3031550" y="2185196"/>
                </a:moveTo>
                <a:cubicBezTo>
                  <a:pt x="3029118" y="2192493"/>
                  <a:pt x="3030334" y="2199789"/>
                  <a:pt x="3035198" y="2207085"/>
                </a:cubicBezTo>
                <a:cubicBezTo>
                  <a:pt x="3035198" y="2202221"/>
                  <a:pt x="3035198" y="2197965"/>
                  <a:pt x="3035198" y="2194317"/>
                </a:cubicBezTo>
                <a:cubicBezTo>
                  <a:pt x="3035198" y="2190669"/>
                  <a:pt x="3033982" y="2187629"/>
                  <a:pt x="3031550" y="2185196"/>
                </a:cubicBezTo>
                <a:close/>
                <a:moveTo>
                  <a:pt x="2192493" y="2214381"/>
                </a:moveTo>
                <a:cubicBezTo>
                  <a:pt x="2187629" y="2219245"/>
                  <a:pt x="2183981" y="2222285"/>
                  <a:pt x="2181549" y="2223501"/>
                </a:cubicBezTo>
                <a:cubicBezTo>
                  <a:pt x="2179117" y="2224717"/>
                  <a:pt x="2176684" y="2225325"/>
                  <a:pt x="2174252" y="2225325"/>
                </a:cubicBezTo>
                <a:cubicBezTo>
                  <a:pt x="2179117" y="2227757"/>
                  <a:pt x="2185197" y="2224109"/>
                  <a:pt x="2192493" y="2214381"/>
                </a:cubicBezTo>
                <a:close/>
                <a:moveTo>
                  <a:pt x="2252230" y="2223045"/>
                </a:moveTo>
                <a:cubicBezTo>
                  <a:pt x="2250710" y="2222741"/>
                  <a:pt x="2249646" y="2222893"/>
                  <a:pt x="2249038" y="2223501"/>
                </a:cubicBezTo>
                <a:cubicBezTo>
                  <a:pt x="2247822" y="2224717"/>
                  <a:pt x="2247214" y="2226541"/>
                  <a:pt x="2247214" y="2228973"/>
                </a:cubicBezTo>
                <a:lnTo>
                  <a:pt x="2258158" y="2225325"/>
                </a:lnTo>
                <a:cubicBezTo>
                  <a:pt x="2255726" y="2224109"/>
                  <a:pt x="2253750" y="2223349"/>
                  <a:pt x="2252230" y="2223045"/>
                </a:cubicBezTo>
                <a:close/>
                <a:moveTo>
                  <a:pt x="2469746" y="2280046"/>
                </a:moveTo>
                <a:cubicBezTo>
                  <a:pt x="2423537" y="2294639"/>
                  <a:pt x="2377329" y="2314095"/>
                  <a:pt x="2331119" y="2338416"/>
                </a:cubicBezTo>
                <a:cubicBezTo>
                  <a:pt x="2284911" y="2362736"/>
                  <a:pt x="2254510" y="2378544"/>
                  <a:pt x="2239917" y="2385841"/>
                </a:cubicBezTo>
                <a:lnTo>
                  <a:pt x="2239917" y="2393137"/>
                </a:lnTo>
                <a:lnTo>
                  <a:pt x="2272750" y="2382193"/>
                </a:lnTo>
                <a:cubicBezTo>
                  <a:pt x="2270318" y="2391921"/>
                  <a:pt x="2260590" y="2396785"/>
                  <a:pt x="2243566" y="2396785"/>
                </a:cubicBezTo>
                <a:cubicBezTo>
                  <a:pt x="2231406" y="2396785"/>
                  <a:pt x="2221677" y="2401649"/>
                  <a:pt x="2214381" y="2411377"/>
                </a:cubicBezTo>
                <a:cubicBezTo>
                  <a:pt x="2211949" y="2413809"/>
                  <a:pt x="2208301" y="2416241"/>
                  <a:pt x="2203437" y="2418673"/>
                </a:cubicBezTo>
                <a:cubicBezTo>
                  <a:pt x="2198573" y="2421105"/>
                  <a:pt x="2194925" y="2422321"/>
                  <a:pt x="2192493" y="2422321"/>
                </a:cubicBezTo>
                <a:cubicBezTo>
                  <a:pt x="2182765" y="2429617"/>
                  <a:pt x="2170604" y="2436914"/>
                  <a:pt x="2156012" y="2444210"/>
                </a:cubicBezTo>
                <a:cubicBezTo>
                  <a:pt x="2141419" y="2451506"/>
                  <a:pt x="2128043" y="2458802"/>
                  <a:pt x="2115883" y="2466098"/>
                </a:cubicBezTo>
                <a:lnTo>
                  <a:pt x="2101291" y="2473394"/>
                </a:lnTo>
                <a:lnTo>
                  <a:pt x="2083051" y="2495283"/>
                </a:lnTo>
                <a:cubicBezTo>
                  <a:pt x="2092779" y="2514739"/>
                  <a:pt x="2097643" y="2543924"/>
                  <a:pt x="2097643" y="2582836"/>
                </a:cubicBezTo>
                <a:cubicBezTo>
                  <a:pt x="2097643" y="2577972"/>
                  <a:pt x="2093995" y="2574324"/>
                  <a:pt x="2086699" y="2571892"/>
                </a:cubicBezTo>
                <a:cubicBezTo>
                  <a:pt x="2084266" y="2569460"/>
                  <a:pt x="2081835" y="2564596"/>
                  <a:pt x="2079403" y="2557300"/>
                </a:cubicBezTo>
                <a:cubicBezTo>
                  <a:pt x="2076970" y="2550004"/>
                  <a:pt x="2075754" y="2546356"/>
                  <a:pt x="2075754" y="2546356"/>
                </a:cubicBezTo>
                <a:cubicBezTo>
                  <a:pt x="2073322" y="2541492"/>
                  <a:pt x="2072106" y="2535412"/>
                  <a:pt x="2072106" y="2528115"/>
                </a:cubicBezTo>
                <a:cubicBezTo>
                  <a:pt x="2069674" y="2523251"/>
                  <a:pt x="2066634" y="2519603"/>
                  <a:pt x="2062986" y="2517171"/>
                </a:cubicBezTo>
                <a:cubicBezTo>
                  <a:pt x="2059338" y="2514739"/>
                  <a:pt x="2056298" y="2512307"/>
                  <a:pt x="2053866" y="2509875"/>
                </a:cubicBezTo>
                <a:lnTo>
                  <a:pt x="2050218" y="2513523"/>
                </a:lnTo>
                <a:lnTo>
                  <a:pt x="2053866" y="2539060"/>
                </a:lnTo>
                <a:cubicBezTo>
                  <a:pt x="2049002" y="2539060"/>
                  <a:pt x="2046570" y="2537844"/>
                  <a:pt x="2046570" y="2535412"/>
                </a:cubicBezTo>
                <a:lnTo>
                  <a:pt x="2042922" y="2539060"/>
                </a:lnTo>
                <a:cubicBezTo>
                  <a:pt x="2045354" y="2543924"/>
                  <a:pt x="2046570" y="2546964"/>
                  <a:pt x="2046570" y="2548180"/>
                </a:cubicBezTo>
                <a:cubicBezTo>
                  <a:pt x="2046570" y="2549396"/>
                  <a:pt x="2047785" y="2551220"/>
                  <a:pt x="2050218" y="2553652"/>
                </a:cubicBezTo>
                <a:cubicBezTo>
                  <a:pt x="2047785" y="2556084"/>
                  <a:pt x="2042922" y="2557300"/>
                  <a:pt x="2035625" y="2557300"/>
                </a:cubicBezTo>
                <a:lnTo>
                  <a:pt x="2042922" y="2597429"/>
                </a:lnTo>
                <a:cubicBezTo>
                  <a:pt x="2045354" y="2599861"/>
                  <a:pt x="2047785" y="2613237"/>
                  <a:pt x="2050218" y="2637558"/>
                </a:cubicBezTo>
                <a:lnTo>
                  <a:pt x="2057514" y="2674038"/>
                </a:lnTo>
                <a:cubicBezTo>
                  <a:pt x="2059946" y="2678903"/>
                  <a:pt x="2060554" y="2684983"/>
                  <a:pt x="2059338" y="2692279"/>
                </a:cubicBezTo>
                <a:cubicBezTo>
                  <a:pt x="2058122" y="2699575"/>
                  <a:pt x="2058730" y="2704439"/>
                  <a:pt x="2061162" y="2706871"/>
                </a:cubicBezTo>
                <a:cubicBezTo>
                  <a:pt x="2066026" y="2716599"/>
                  <a:pt x="2068458" y="2729976"/>
                  <a:pt x="2068458" y="2747000"/>
                </a:cubicBezTo>
                <a:lnTo>
                  <a:pt x="2126827" y="2732408"/>
                </a:lnTo>
                <a:lnTo>
                  <a:pt x="2126827" y="2747000"/>
                </a:lnTo>
                <a:lnTo>
                  <a:pt x="2123179" y="2743352"/>
                </a:lnTo>
                <a:lnTo>
                  <a:pt x="2097643" y="2757944"/>
                </a:lnTo>
                <a:lnTo>
                  <a:pt x="2108587" y="2772536"/>
                </a:lnTo>
                <a:cubicBezTo>
                  <a:pt x="2113451" y="2772536"/>
                  <a:pt x="2117099" y="2771321"/>
                  <a:pt x="2119531" y="2768888"/>
                </a:cubicBezTo>
                <a:cubicBezTo>
                  <a:pt x="2121963" y="2766456"/>
                  <a:pt x="2124395" y="2765240"/>
                  <a:pt x="2126827" y="2765240"/>
                </a:cubicBezTo>
                <a:lnTo>
                  <a:pt x="2123179" y="2757944"/>
                </a:lnTo>
                <a:cubicBezTo>
                  <a:pt x="2125611" y="2755512"/>
                  <a:pt x="2128651" y="2753688"/>
                  <a:pt x="2132299" y="2752472"/>
                </a:cubicBezTo>
                <a:cubicBezTo>
                  <a:pt x="2135947" y="2751256"/>
                  <a:pt x="2138987" y="2748216"/>
                  <a:pt x="2141419" y="2743352"/>
                </a:cubicBezTo>
                <a:lnTo>
                  <a:pt x="2163308" y="2721463"/>
                </a:lnTo>
                <a:cubicBezTo>
                  <a:pt x="2163308" y="2719031"/>
                  <a:pt x="2163916" y="2717815"/>
                  <a:pt x="2165132" y="2717815"/>
                </a:cubicBezTo>
                <a:cubicBezTo>
                  <a:pt x="2166348" y="2717815"/>
                  <a:pt x="2168172" y="2717815"/>
                  <a:pt x="2170604" y="2717815"/>
                </a:cubicBezTo>
                <a:cubicBezTo>
                  <a:pt x="2175468" y="2717815"/>
                  <a:pt x="2184589" y="2716599"/>
                  <a:pt x="2197965" y="2714167"/>
                </a:cubicBezTo>
                <a:cubicBezTo>
                  <a:pt x="2211341" y="2711735"/>
                  <a:pt x="2222893" y="2708087"/>
                  <a:pt x="2232621" y="2703223"/>
                </a:cubicBezTo>
                <a:lnTo>
                  <a:pt x="2247214" y="2703223"/>
                </a:lnTo>
                <a:cubicBezTo>
                  <a:pt x="2254510" y="2705655"/>
                  <a:pt x="2266670" y="2706871"/>
                  <a:pt x="2283695" y="2706871"/>
                </a:cubicBezTo>
                <a:cubicBezTo>
                  <a:pt x="2290991" y="2706871"/>
                  <a:pt x="2295855" y="2705655"/>
                  <a:pt x="2298287" y="2703223"/>
                </a:cubicBezTo>
                <a:lnTo>
                  <a:pt x="2287343" y="2684983"/>
                </a:lnTo>
                <a:cubicBezTo>
                  <a:pt x="2294639" y="2687415"/>
                  <a:pt x="2300111" y="2688631"/>
                  <a:pt x="2303759" y="2688631"/>
                </a:cubicBezTo>
                <a:cubicBezTo>
                  <a:pt x="2307407" y="2688631"/>
                  <a:pt x="2310447" y="2686199"/>
                  <a:pt x="2312879" y="2681334"/>
                </a:cubicBezTo>
                <a:cubicBezTo>
                  <a:pt x="2312879" y="2681334"/>
                  <a:pt x="2308015" y="2681334"/>
                  <a:pt x="2298287" y="2681334"/>
                </a:cubicBezTo>
                <a:cubicBezTo>
                  <a:pt x="2303151" y="2674038"/>
                  <a:pt x="2309231" y="2667958"/>
                  <a:pt x="2316527" y="2663094"/>
                </a:cubicBezTo>
                <a:lnTo>
                  <a:pt x="2323823" y="2652150"/>
                </a:lnTo>
                <a:lnTo>
                  <a:pt x="2331119" y="2652150"/>
                </a:lnTo>
                <a:cubicBezTo>
                  <a:pt x="2331119" y="2654582"/>
                  <a:pt x="2329904" y="2657014"/>
                  <a:pt x="2327471" y="2659446"/>
                </a:cubicBezTo>
                <a:cubicBezTo>
                  <a:pt x="2325039" y="2661878"/>
                  <a:pt x="2323823" y="2664310"/>
                  <a:pt x="2323823" y="2666742"/>
                </a:cubicBezTo>
                <a:lnTo>
                  <a:pt x="2338416" y="2666742"/>
                </a:lnTo>
                <a:lnTo>
                  <a:pt x="2338416" y="2670390"/>
                </a:lnTo>
                <a:cubicBezTo>
                  <a:pt x="2333552" y="2677686"/>
                  <a:pt x="2331119" y="2681334"/>
                  <a:pt x="2331119" y="2681334"/>
                </a:cubicBezTo>
                <a:lnTo>
                  <a:pt x="2334768" y="2684983"/>
                </a:lnTo>
                <a:cubicBezTo>
                  <a:pt x="2329904" y="2687415"/>
                  <a:pt x="2325039" y="2690455"/>
                  <a:pt x="2320175" y="2694103"/>
                </a:cubicBezTo>
                <a:cubicBezTo>
                  <a:pt x="2315311" y="2697751"/>
                  <a:pt x="2310447" y="2700791"/>
                  <a:pt x="2305583" y="2703223"/>
                </a:cubicBezTo>
                <a:cubicBezTo>
                  <a:pt x="2315311" y="2705655"/>
                  <a:pt x="2321391" y="2705655"/>
                  <a:pt x="2323823" y="2703223"/>
                </a:cubicBezTo>
                <a:cubicBezTo>
                  <a:pt x="2328687" y="2700791"/>
                  <a:pt x="2332944" y="2697751"/>
                  <a:pt x="2336592" y="2694103"/>
                </a:cubicBezTo>
                <a:cubicBezTo>
                  <a:pt x="2340240" y="2690455"/>
                  <a:pt x="2344496" y="2687415"/>
                  <a:pt x="2349360" y="2684983"/>
                </a:cubicBezTo>
                <a:cubicBezTo>
                  <a:pt x="2361520" y="2672823"/>
                  <a:pt x="2374897" y="2667958"/>
                  <a:pt x="2389489" y="2670390"/>
                </a:cubicBezTo>
                <a:cubicBezTo>
                  <a:pt x="2389489" y="2672823"/>
                  <a:pt x="2387057" y="2675255"/>
                  <a:pt x="2382193" y="2677686"/>
                </a:cubicBezTo>
                <a:cubicBezTo>
                  <a:pt x="2377329" y="2680119"/>
                  <a:pt x="2376113" y="2683767"/>
                  <a:pt x="2378545" y="2688631"/>
                </a:cubicBezTo>
                <a:cubicBezTo>
                  <a:pt x="2388273" y="2686199"/>
                  <a:pt x="2399217" y="2681334"/>
                  <a:pt x="2411377" y="2674038"/>
                </a:cubicBezTo>
                <a:cubicBezTo>
                  <a:pt x="2411377" y="2678903"/>
                  <a:pt x="2412593" y="2681334"/>
                  <a:pt x="2415025" y="2681334"/>
                </a:cubicBezTo>
                <a:cubicBezTo>
                  <a:pt x="2412593" y="2681334"/>
                  <a:pt x="2408337" y="2683767"/>
                  <a:pt x="2402257" y="2688631"/>
                </a:cubicBezTo>
                <a:cubicBezTo>
                  <a:pt x="2396177" y="2693495"/>
                  <a:pt x="2393137" y="2699575"/>
                  <a:pt x="2393137" y="2706871"/>
                </a:cubicBezTo>
                <a:cubicBezTo>
                  <a:pt x="2390705" y="2711735"/>
                  <a:pt x="2385233" y="2717207"/>
                  <a:pt x="2376721" y="2723287"/>
                </a:cubicBezTo>
                <a:cubicBezTo>
                  <a:pt x="2368208" y="2729368"/>
                  <a:pt x="2361520" y="2734840"/>
                  <a:pt x="2356656" y="2739704"/>
                </a:cubicBezTo>
                <a:lnTo>
                  <a:pt x="2342064" y="2732408"/>
                </a:lnTo>
                <a:cubicBezTo>
                  <a:pt x="2349360" y="2739704"/>
                  <a:pt x="2354832" y="2743352"/>
                  <a:pt x="2358480" y="2743352"/>
                </a:cubicBezTo>
                <a:cubicBezTo>
                  <a:pt x="2362128" y="2743352"/>
                  <a:pt x="2366384" y="2740920"/>
                  <a:pt x="2371248" y="2736056"/>
                </a:cubicBezTo>
                <a:cubicBezTo>
                  <a:pt x="2371248" y="2736056"/>
                  <a:pt x="2378545" y="2729976"/>
                  <a:pt x="2393137" y="2717815"/>
                </a:cubicBezTo>
                <a:lnTo>
                  <a:pt x="2400433" y="2732408"/>
                </a:lnTo>
                <a:cubicBezTo>
                  <a:pt x="2410161" y="2727544"/>
                  <a:pt x="2418673" y="2719639"/>
                  <a:pt x="2425970" y="2708695"/>
                </a:cubicBezTo>
                <a:cubicBezTo>
                  <a:pt x="2433266" y="2697751"/>
                  <a:pt x="2439346" y="2689847"/>
                  <a:pt x="2444210" y="2684983"/>
                </a:cubicBezTo>
                <a:cubicBezTo>
                  <a:pt x="2444210" y="2684983"/>
                  <a:pt x="2444818" y="2686199"/>
                  <a:pt x="2446034" y="2688631"/>
                </a:cubicBezTo>
                <a:cubicBezTo>
                  <a:pt x="2447250" y="2691063"/>
                  <a:pt x="2447858" y="2692279"/>
                  <a:pt x="2447858" y="2692279"/>
                </a:cubicBezTo>
                <a:lnTo>
                  <a:pt x="2458802" y="2681334"/>
                </a:lnTo>
                <a:lnTo>
                  <a:pt x="2462450" y="2666742"/>
                </a:lnTo>
                <a:cubicBezTo>
                  <a:pt x="2457586" y="2654582"/>
                  <a:pt x="2461234" y="2644854"/>
                  <a:pt x="2473394" y="2637558"/>
                </a:cubicBezTo>
                <a:cubicBezTo>
                  <a:pt x="2473394" y="2630261"/>
                  <a:pt x="2473394" y="2626613"/>
                  <a:pt x="2473394" y="2626613"/>
                </a:cubicBezTo>
                <a:cubicBezTo>
                  <a:pt x="2480691" y="2626613"/>
                  <a:pt x="2484339" y="2621749"/>
                  <a:pt x="2484339" y="2612021"/>
                </a:cubicBezTo>
                <a:lnTo>
                  <a:pt x="2473394" y="2593781"/>
                </a:lnTo>
                <a:cubicBezTo>
                  <a:pt x="2483123" y="2593781"/>
                  <a:pt x="2487987" y="2587701"/>
                  <a:pt x="2487987" y="2575540"/>
                </a:cubicBezTo>
                <a:cubicBezTo>
                  <a:pt x="2478259" y="2573108"/>
                  <a:pt x="2472179" y="2575540"/>
                  <a:pt x="2469746" y="2582836"/>
                </a:cubicBezTo>
                <a:cubicBezTo>
                  <a:pt x="2467314" y="2590133"/>
                  <a:pt x="2466098" y="2593781"/>
                  <a:pt x="2466098" y="2593781"/>
                </a:cubicBezTo>
                <a:cubicBezTo>
                  <a:pt x="2468531" y="2596213"/>
                  <a:pt x="2470355" y="2598037"/>
                  <a:pt x="2471570" y="2599253"/>
                </a:cubicBezTo>
                <a:cubicBezTo>
                  <a:pt x="2472786" y="2600469"/>
                  <a:pt x="2473394" y="2603509"/>
                  <a:pt x="2473394" y="2608373"/>
                </a:cubicBezTo>
                <a:lnTo>
                  <a:pt x="2458802" y="2608373"/>
                </a:lnTo>
                <a:cubicBezTo>
                  <a:pt x="2453938" y="2608373"/>
                  <a:pt x="2451506" y="2609589"/>
                  <a:pt x="2451506" y="2612021"/>
                </a:cubicBezTo>
                <a:cubicBezTo>
                  <a:pt x="2449074" y="2616885"/>
                  <a:pt x="2450290" y="2619317"/>
                  <a:pt x="2455154" y="2619317"/>
                </a:cubicBezTo>
                <a:lnTo>
                  <a:pt x="2451506" y="2626613"/>
                </a:lnTo>
                <a:cubicBezTo>
                  <a:pt x="2446642" y="2626613"/>
                  <a:pt x="2441170" y="2630870"/>
                  <a:pt x="2435090" y="2639382"/>
                </a:cubicBezTo>
                <a:cubicBezTo>
                  <a:pt x="2429009" y="2647894"/>
                  <a:pt x="2423537" y="2654582"/>
                  <a:pt x="2418673" y="2659446"/>
                </a:cubicBezTo>
                <a:cubicBezTo>
                  <a:pt x="2416241" y="2654582"/>
                  <a:pt x="2415025" y="2649718"/>
                  <a:pt x="2415025" y="2644854"/>
                </a:cubicBezTo>
                <a:lnTo>
                  <a:pt x="2389489" y="2659446"/>
                </a:lnTo>
                <a:cubicBezTo>
                  <a:pt x="2391921" y="2649718"/>
                  <a:pt x="2399217" y="2642422"/>
                  <a:pt x="2411377" y="2637558"/>
                </a:cubicBezTo>
                <a:cubicBezTo>
                  <a:pt x="2421105" y="2632694"/>
                  <a:pt x="2425970" y="2622965"/>
                  <a:pt x="2425970" y="2608373"/>
                </a:cubicBezTo>
                <a:cubicBezTo>
                  <a:pt x="2421105" y="2608373"/>
                  <a:pt x="2416849" y="2609589"/>
                  <a:pt x="2413201" y="2612021"/>
                </a:cubicBezTo>
                <a:cubicBezTo>
                  <a:pt x="2409553" y="2614453"/>
                  <a:pt x="2406513" y="2613237"/>
                  <a:pt x="2404081" y="2608373"/>
                </a:cubicBezTo>
                <a:cubicBezTo>
                  <a:pt x="2408945" y="2603509"/>
                  <a:pt x="2413201" y="2598037"/>
                  <a:pt x="2416849" y="2591957"/>
                </a:cubicBezTo>
                <a:cubicBezTo>
                  <a:pt x="2420497" y="2585877"/>
                  <a:pt x="2424753" y="2580405"/>
                  <a:pt x="2429618" y="2575540"/>
                </a:cubicBezTo>
                <a:cubicBezTo>
                  <a:pt x="2422321" y="2575540"/>
                  <a:pt x="2417457" y="2577972"/>
                  <a:pt x="2415025" y="2582836"/>
                </a:cubicBezTo>
                <a:cubicBezTo>
                  <a:pt x="2415025" y="2575540"/>
                  <a:pt x="2413201" y="2571284"/>
                  <a:pt x="2409553" y="2570068"/>
                </a:cubicBezTo>
                <a:cubicBezTo>
                  <a:pt x="2405905" y="2568852"/>
                  <a:pt x="2401649" y="2569460"/>
                  <a:pt x="2396785" y="2571892"/>
                </a:cubicBezTo>
                <a:cubicBezTo>
                  <a:pt x="2401649" y="2567028"/>
                  <a:pt x="2404689" y="2562772"/>
                  <a:pt x="2405905" y="2559124"/>
                </a:cubicBezTo>
                <a:cubicBezTo>
                  <a:pt x="2407121" y="2555476"/>
                  <a:pt x="2408945" y="2552436"/>
                  <a:pt x="2411377" y="2550004"/>
                </a:cubicBezTo>
                <a:lnTo>
                  <a:pt x="2415025" y="2539060"/>
                </a:lnTo>
                <a:cubicBezTo>
                  <a:pt x="2424753" y="2539060"/>
                  <a:pt x="2430833" y="2536628"/>
                  <a:pt x="2433266" y="2531763"/>
                </a:cubicBezTo>
                <a:cubicBezTo>
                  <a:pt x="2435698" y="2526899"/>
                  <a:pt x="2436914" y="2524467"/>
                  <a:pt x="2436914" y="2524467"/>
                </a:cubicBezTo>
                <a:lnTo>
                  <a:pt x="2425970" y="2524467"/>
                </a:lnTo>
                <a:cubicBezTo>
                  <a:pt x="2418673" y="2524467"/>
                  <a:pt x="2412593" y="2528115"/>
                  <a:pt x="2407729" y="2535412"/>
                </a:cubicBezTo>
                <a:cubicBezTo>
                  <a:pt x="2402865" y="2542708"/>
                  <a:pt x="2399217" y="2546356"/>
                  <a:pt x="2396785" y="2546356"/>
                </a:cubicBezTo>
                <a:cubicBezTo>
                  <a:pt x="2394353" y="2548788"/>
                  <a:pt x="2392529" y="2552436"/>
                  <a:pt x="2391313" y="2557300"/>
                </a:cubicBezTo>
                <a:cubicBezTo>
                  <a:pt x="2390097" y="2562164"/>
                  <a:pt x="2387057" y="2565812"/>
                  <a:pt x="2382193" y="2568244"/>
                </a:cubicBezTo>
                <a:cubicBezTo>
                  <a:pt x="2384625" y="2565812"/>
                  <a:pt x="2385841" y="2562772"/>
                  <a:pt x="2385841" y="2559124"/>
                </a:cubicBezTo>
                <a:cubicBezTo>
                  <a:pt x="2385841" y="2555476"/>
                  <a:pt x="2387057" y="2552436"/>
                  <a:pt x="2389489" y="2550004"/>
                </a:cubicBezTo>
                <a:lnTo>
                  <a:pt x="2385841" y="2550004"/>
                </a:lnTo>
                <a:cubicBezTo>
                  <a:pt x="2385841" y="2550004"/>
                  <a:pt x="2384017" y="2551220"/>
                  <a:pt x="2380369" y="2553652"/>
                </a:cubicBezTo>
                <a:cubicBezTo>
                  <a:pt x="2376721" y="2556084"/>
                  <a:pt x="2373681" y="2559732"/>
                  <a:pt x="2371248" y="2564596"/>
                </a:cubicBezTo>
                <a:lnTo>
                  <a:pt x="2382193" y="2568244"/>
                </a:lnTo>
                <a:cubicBezTo>
                  <a:pt x="2382193" y="2568244"/>
                  <a:pt x="2378545" y="2570676"/>
                  <a:pt x="2371248" y="2575540"/>
                </a:cubicBezTo>
                <a:lnTo>
                  <a:pt x="2367600" y="2575540"/>
                </a:lnTo>
                <a:cubicBezTo>
                  <a:pt x="2360304" y="2585269"/>
                  <a:pt x="2354224" y="2593781"/>
                  <a:pt x="2349360" y="2601077"/>
                </a:cubicBezTo>
                <a:cubicBezTo>
                  <a:pt x="2337200" y="2615669"/>
                  <a:pt x="2327471" y="2624181"/>
                  <a:pt x="2320175" y="2626613"/>
                </a:cubicBezTo>
                <a:cubicBezTo>
                  <a:pt x="2327471" y="2633910"/>
                  <a:pt x="2326256" y="2642422"/>
                  <a:pt x="2316527" y="2652150"/>
                </a:cubicBezTo>
                <a:cubicBezTo>
                  <a:pt x="2314095" y="2654582"/>
                  <a:pt x="2303151" y="2661878"/>
                  <a:pt x="2283695" y="2674038"/>
                </a:cubicBezTo>
                <a:lnTo>
                  <a:pt x="2283695" y="2648502"/>
                </a:lnTo>
                <a:cubicBezTo>
                  <a:pt x="2303151" y="2646070"/>
                  <a:pt x="2312879" y="2631478"/>
                  <a:pt x="2312879" y="2604725"/>
                </a:cubicBezTo>
                <a:lnTo>
                  <a:pt x="2320175" y="2590133"/>
                </a:lnTo>
                <a:cubicBezTo>
                  <a:pt x="2337200" y="2563380"/>
                  <a:pt x="2349360" y="2543924"/>
                  <a:pt x="2356656" y="2531763"/>
                </a:cubicBezTo>
                <a:cubicBezTo>
                  <a:pt x="2363952" y="2522035"/>
                  <a:pt x="2371248" y="2509875"/>
                  <a:pt x="2378545" y="2495283"/>
                </a:cubicBezTo>
                <a:cubicBezTo>
                  <a:pt x="2385841" y="2480690"/>
                  <a:pt x="2394353" y="2466098"/>
                  <a:pt x="2404081" y="2451506"/>
                </a:cubicBezTo>
                <a:lnTo>
                  <a:pt x="2407729" y="2433266"/>
                </a:lnTo>
                <a:cubicBezTo>
                  <a:pt x="2417457" y="2423537"/>
                  <a:pt x="2425970" y="2411377"/>
                  <a:pt x="2433266" y="2396785"/>
                </a:cubicBezTo>
                <a:cubicBezTo>
                  <a:pt x="2440562" y="2382193"/>
                  <a:pt x="2445426" y="2371248"/>
                  <a:pt x="2447858" y="2363952"/>
                </a:cubicBezTo>
                <a:lnTo>
                  <a:pt x="2447858" y="2360304"/>
                </a:lnTo>
                <a:lnTo>
                  <a:pt x="2455154" y="2327471"/>
                </a:lnTo>
                <a:cubicBezTo>
                  <a:pt x="2455154" y="2322607"/>
                  <a:pt x="2455154" y="2320175"/>
                  <a:pt x="2455154" y="2320175"/>
                </a:cubicBezTo>
                <a:cubicBezTo>
                  <a:pt x="2452722" y="2312879"/>
                  <a:pt x="2453938" y="2305583"/>
                  <a:pt x="2458802" y="2298287"/>
                </a:cubicBezTo>
                <a:lnTo>
                  <a:pt x="2469746" y="2280046"/>
                </a:lnTo>
                <a:close/>
                <a:moveTo>
                  <a:pt x="2466098" y="2466098"/>
                </a:moveTo>
                <a:cubicBezTo>
                  <a:pt x="2463666" y="2466098"/>
                  <a:pt x="2460018" y="2468530"/>
                  <a:pt x="2455154" y="2473394"/>
                </a:cubicBezTo>
                <a:cubicBezTo>
                  <a:pt x="2455154" y="2473394"/>
                  <a:pt x="2452722" y="2475826"/>
                  <a:pt x="2447858" y="2480690"/>
                </a:cubicBezTo>
                <a:cubicBezTo>
                  <a:pt x="2447858" y="2487987"/>
                  <a:pt x="2445426" y="2492851"/>
                  <a:pt x="2440562" y="2495283"/>
                </a:cubicBezTo>
                <a:cubicBezTo>
                  <a:pt x="2435698" y="2497715"/>
                  <a:pt x="2432050" y="2501363"/>
                  <a:pt x="2429618" y="2506227"/>
                </a:cubicBezTo>
                <a:lnTo>
                  <a:pt x="2447858" y="2513523"/>
                </a:lnTo>
                <a:cubicBezTo>
                  <a:pt x="2447858" y="2508659"/>
                  <a:pt x="2450898" y="2501363"/>
                  <a:pt x="2456978" y="2491635"/>
                </a:cubicBezTo>
                <a:cubicBezTo>
                  <a:pt x="2463058" y="2481907"/>
                  <a:pt x="2466098" y="2473394"/>
                  <a:pt x="2466098" y="2466098"/>
                </a:cubicBezTo>
                <a:close/>
                <a:moveTo>
                  <a:pt x="2938980" y="2549548"/>
                </a:moveTo>
                <a:cubicBezTo>
                  <a:pt x="2937460" y="2549244"/>
                  <a:pt x="2935484" y="2549396"/>
                  <a:pt x="2933052" y="2550004"/>
                </a:cubicBezTo>
                <a:cubicBezTo>
                  <a:pt x="2937916" y="2554868"/>
                  <a:pt x="2940348" y="2559732"/>
                  <a:pt x="2940348" y="2564596"/>
                </a:cubicBezTo>
                <a:cubicBezTo>
                  <a:pt x="2943996" y="2555476"/>
                  <a:pt x="2943540" y="2550460"/>
                  <a:pt x="2938980" y="2549548"/>
                </a:cubicBezTo>
                <a:close/>
                <a:moveTo>
                  <a:pt x="2436914" y="2706871"/>
                </a:moveTo>
                <a:cubicBezTo>
                  <a:pt x="2429618" y="2706871"/>
                  <a:pt x="2426577" y="2708695"/>
                  <a:pt x="2427794" y="2712343"/>
                </a:cubicBezTo>
                <a:cubicBezTo>
                  <a:pt x="2429009" y="2715991"/>
                  <a:pt x="2429618" y="2719031"/>
                  <a:pt x="2429618" y="2721463"/>
                </a:cubicBezTo>
                <a:lnTo>
                  <a:pt x="2436914" y="2706871"/>
                </a:lnTo>
                <a:close/>
                <a:moveTo>
                  <a:pt x="1459230" y="2115883"/>
                </a:moveTo>
                <a:cubicBezTo>
                  <a:pt x="1456797" y="2118315"/>
                  <a:pt x="1455581" y="2121355"/>
                  <a:pt x="1455581" y="2125003"/>
                </a:cubicBezTo>
                <a:cubicBezTo>
                  <a:pt x="1455581" y="2128651"/>
                  <a:pt x="1455581" y="2130475"/>
                  <a:pt x="1455581" y="2130475"/>
                </a:cubicBezTo>
                <a:lnTo>
                  <a:pt x="1459230" y="2115883"/>
                </a:lnTo>
                <a:close/>
                <a:moveTo>
                  <a:pt x="2137771" y="1539487"/>
                </a:moveTo>
                <a:lnTo>
                  <a:pt x="2137771" y="1590560"/>
                </a:lnTo>
                <a:cubicBezTo>
                  <a:pt x="2145067" y="1575968"/>
                  <a:pt x="2148716" y="1566848"/>
                  <a:pt x="2148716" y="1563200"/>
                </a:cubicBezTo>
                <a:cubicBezTo>
                  <a:pt x="2148716" y="1559552"/>
                  <a:pt x="2145067" y="1551647"/>
                  <a:pt x="2137771" y="1539487"/>
                </a:cubicBezTo>
                <a:close/>
                <a:moveTo>
                  <a:pt x="2269102" y="1543135"/>
                </a:moveTo>
                <a:lnTo>
                  <a:pt x="2261806" y="1546783"/>
                </a:lnTo>
                <a:cubicBezTo>
                  <a:pt x="2264238" y="1549215"/>
                  <a:pt x="2264238" y="1553472"/>
                  <a:pt x="2261806" y="1559552"/>
                </a:cubicBezTo>
                <a:cubicBezTo>
                  <a:pt x="2259374" y="1565632"/>
                  <a:pt x="2263022" y="1571104"/>
                  <a:pt x="2272750" y="1575968"/>
                </a:cubicBezTo>
                <a:cubicBezTo>
                  <a:pt x="2270318" y="1566240"/>
                  <a:pt x="2269102" y="1555296"/>
                  <a:pt x="2269102" y="1543135"/>
                </a:cubicBezTo>
                <a:close/>
                <a:moveTo>
                  <a:pt x="2064810" y="1557727"/>
                </a:moveTo>
                <a:lnTo>
                  <a:pt x="2057514" y="1561376"/>
                </a:lnTo>
                <a:cubicBezTo>
                  <a:pt x="2062378" y="1563808"/>
                  <a:pt x="2064810" y="1567456"/>
                  <a:pt x="2064810" y="1572320"/>
                </a:cubicBezTo>
                <a:cubicBezTo>
                  <a:pt x="2067242" y="1572320"/>
                  <a:pt x="2068458" y="1571712"/>
                  <a:pt x="2068458" y="1570496"/>
                </a:cubicBezTo>
                <a:cubicBezTo>
                  <a:pt x="2068458" y="1569280"/>
                  <a:pt x="2068458" y="1567456"/>
                  <a:pt x="2068458" y="1565024"/>
                </a:cubicBezTo>
                <a:lnTo>
                  <a:pt x="2064810" y="1557727"/>
                </a:lnTo>
                <a:close/>
                <a:moveTo>
                  <a:pt x="2090347" y="1594208"/>
                </a:moveTo>
                <a:cubicBezTo>
                  <a:pt x="2083051" y="1601504"/>
                  <a:pt x="2082442" y="1606977"/>
                  <a:pt x="2088523" y="1610625"/>
                </a:cubicBezTo>
                <a:cubicBezTo>
                  <a:pt x="2094603" y="1614273"/>
                  <a:pt x="2097643" y="1616097"/>
                  <a:pt x="2097643" y="1616097"/>
                </a:cubicBezTo>
                <a:cubicBezTo>
                  <a:pt x="2097643" y="1611233"/>
                  <a:pt x="2096427" y="1606977"/>
                  <a:pt x="2093995" y="1603328"/>
                </a:cubicBezTo>
                <a:cubicBezTo>
                  <a:pt x="2091563" y="1599680"/>
                  <a:pt x="2090347" y="1596640"/>
                  <a:pt x="2090347" y="1594208"/>
                </a:cubicBezTo>
                <a:close/>
                <a:moveTo>
                  <a:pt x="2885627" y="1639809"/>
                </a:moveTo>
                <a:cubicBezTo>
                  <a:pt x="2880763" y="1638593"/>
                  <a:pt x="2874683" y="1641633"/>
                  <a:pt x="2867387" y="1648929"/>
                </a:cubicBezTo>
                <a:lnTo>
                  <a:pt x="2892923" y="1648929"/>
                </a:lnTo>
                <a:lnTo>
                  <a:pt x="2892923" y="1641633"/>
                </a:lnTo>
                <a:cubicBezTo>
                  <a:pt x="2892923" y="1641633"/>
                  <a:pt x="2890491" y="1641025"/>
                  <a:pt x="2885627" y="1639809"/>
                </a:cubicBezTo>
                <a:close/>
                <a:moveTo>
                  <a:pt x="2006441" y="1648929"/>
                </a:moveTo>
                <a:lnTo>
                  <a:pt x="2006441" y="1667170"/>
                </a:lnTo>
                <a:lnTo>
                  <a:pt x="2013737" y="1656226"/>
                </a:lnTo>
                <a:lnTo>
                  <a:pt x="2006441" y="1648929"/>
                </a:lnTo>
                <a:close/>
                <a:moveTo>
                  <a:pt x="1966312" y="1740131"/>
                </a:moveTo>
                <a:cubicBezTo>
                  <a:pt x="1961448" y="1740131"/>
                  <a:pt x="1957800" y="1740739"/>
                  <a:pt x="1955368" y="1741955"/>
                </a:cubicBezTo>
                <a:cubicBezTo>
                  <a:pt x="1952936" y="1743171"/>
                  <a:pt x="1950504" y="1743779"/>
                  <a:pt x="1948072" y="1743779"/>
                </a:cubicBezTo>
                <a:cubicBezTo>
                  <a:pt x="1950504" y="1746211"/>
                  <a:pt x="1953544" y="1746819"/>
                  <a:pt x="1957192" y="1745603"/>
                </a:cubicBezTo>
                <a:cubicBezTo>
                  <a:pt x="1960840" y="1744387"/>
                  <a:pt x="1963880" y="1742563"/>
                  <a:pt x="1966312" y="1740131"/>
                </a:cubicBezTo>
                <a:close/>
                <a:moveTo>
                  <a:pt x="2568245" y="1824037"/>
                </a:moveTo>
                <a:lnTo>
                  <a:pt x="2542708" y="1831333"/>
                </a:lnTo>
                <a:cubicBezTo>
                  <a:pt x="2552436" y="1838629"/>
                  <a:pt x="2558516" y="1841669"/>
                  <a:pt x="2560948" y="1840453"/>
                </a:cubicBezTo>
                <a:cubicBezTo>
                  <a:pt x="2563381" y="1839237"/>
                  <a:pt x="2565812" y="1833765"/>
                  <a:pt x="2568245" y="1824037"/>
                </a:cubicBezTo>
                <a:close/>
                <a:moveTo>
                  <a:pt x="2528116" y="1827685"/>
                </a:moveTo>
                <a:cubicBezTo>
                  <a:pt x="2518387" y="1837413"/>
                  <a:pt x="2507443" y="1844709"/>
                  <a:pt x="2495283" y="1849574"/>
                </a:cubicBezTo>
                <a:lnTo>
                  <a:pt x="2487987" y="1849574"/>
                </a:lnTo>
                <a:cubicBezTo>
                  <a:pt x="2480691" y="1844709"/>
                  <a:pt x="2475827" y="1844709"/>
                  <a:pt x="2473394" y="1849574"/>
                </a:cubicBezTo>
                <a:cubicBezTo>
                  <a:pt x="2470962" y="1854438"/>
                  <a:pt x="2467314" y="1858086"/>
                  <a:pt x="2462450" y="1860518"/>
                </a:cubicBezTo>
                <a:cubicBezTo>
                  <a:pt x="2477043" y="1855654"/>
                  <a:pt x="2497715" y="1852005"/>
                  <a:pt x="2524467" y="1849574"/>
                </a:cubicBezTo>
                <a:cubicBezTo>
                  <a:pt x="2531764" y="1839845"/>
                  <a:pt x="2532980" y="1832549"/>
                  <a:pt x="2528116" y="1827685"/>
                </a:cubicBezTo>
                <a:close/>
                <a:moveTo>
                  <a:pt x="2530851" y="1850942"/>
                </a:moveTo>
                <a:cubicBezTo>
                  <a:pt x="2523555" y="1850029"/>
                  <a:pt x="2518995" y="1853222"/>
                  <a:pt x="2517171" y="1860518"/>
                </a:cubicBezTo>
                <a:cubicBezTo>
                  <a:pt x="2522035" y="1855654"/>
                  <a:pt x="2529332" y="1853222"/>
                  <a:pt x="2539060" y="1853222"/>
                </a:cubicBezTo>
                <a:cubicBezTo>
                  <a:pt x="2536019" y="1852005"/>
                  <a:pt x="2533284" y="1851246"/>
                  <a:pt x="2530851" y="1850942"/>
                </a:cubicBezTo>
                <a:close/>
                <a:moveTo>
                  <a:pt x="2440562" y="1860518"/>
                </a:moveTo>
                <a:cubicBezTo>
                  <a:pt x="2445426" y="1870246"/>
                  <a:pt x="2447858" y="1876326"/>
                  <a:pt x="2447858" y="1878758"/>
                </a:cubicBezTo>
                <a:cubicBezTo>
                  <a:pt x="2435698" y="1866598"/>
                  <a:pt x="2428402" y="1866598"/>
                  <a:pt x="2425970" y="1878758"/>
                </a:cubicBezTo>
                <a:lnTo>
                  <a:pt x="2422321" y="1882406"/>
                </a:lnTo>
                <a:cubicBezTo>
                  <a:pt x="2410161" y="1879974"/>
                  <a:pt x="2404081" y="1886054"/>
                  <a:pt x="2404081" y="1900647"/>
                </a:cubicBezTo>
                <a:cubicBezTo>
                  <a:pt x="2421105" y="1893350"/>
                  <a:pt x="2437522" y="1886662"/>
                  <a:pt x="2453330" y="1880582"/>
                </a:cubicBezTo>
                <a:cubicBezTo>
                  <a:pt x="2469138" y="1874502"/>
                  <a:pt x="2484339" y="1869030"/>
                  <a:pt x="2498931" y="1864166"/>
                </a:cubicBezTo>
                <a:lnTo>
                  <a:pt x="2484339" y="1864166"/>
                </a:lnTo>
                <a:lnTo>
                  <a:pt x="2447858" y="1878758"/>
                </a:lnTo>
                <a:lnTo>
                  <a:pt x="2447858" y="1864166"/>
                </a:lnTo>
                <a:cubicBezTo>
                  <a:pt x="2445426" y="1864166"/>
                  <a:pt x="2442994" y="1862950"/>
                  <a:pt x="2440562" y="1860518"/>
                </a:cubicBezTo>
                <a:close/>
                <a:moveTo>
                  <a:pt x="2396785" y="1886054"/>
                </a:moveTo>
                <a:cubicBezTo>
                  <a:pt x="2391921" y="1888486"/>
                  <a:pt x="2385841" y="1893350"/>
                  <a:pt x="2378545" y="1900647"/>
                </a:cubicBezTo>
                <a:cubicBezTo>
                  <a:pt x="2383409" y="1900647"/>
                  <a:pt x="2387057" y="1899430"/>
                  <a:pt x="2389489" y="1896998"/>
                </a:cubicBezTo>
                <a:cubicBezTo>
                  <a:pt x="2391921" y="1894567"/>
                  <a:pt x="2394353" y="1890918"/>
                  <a:pt x="2396785" y="1886054"/>
                </a:cubicBezTo>
                <a:close/>
                <a:moveTo>
                  <a:pt x="2433266" y="1904295"/>
                </a:moveTo>
                <a:cubicBezTo>
                  <a:pt x="2428402" y="1906727"/>
                  <a:pt x="2422321" y="1907943"/>
                  <a:pt x="2415025" y="1907943"/>
                </a:cubicBezTo>
                <a:lnTo>
                  <a:pt x="2415025" y="1915239"/>
                </a:lnTo>
                <a:cubicBezTo>
                  <a:pt x="2424753" y="1915239"/>
                  <a:pt x="2430833" y="1912807"/>
                  <a:pt x="2433266" y="1907943"/>
                </a:cubicBezTo>
                <a:lnTo>
                  <a:pt x="2433266" y="1904295"/>
                </a:lnTo>
                <a:close/>
                <a:moveTo>
                  <a:pt x="2389945" y="1918431"/>
                </a:moveTo>
                <a:cubicBezTo>
                  <a:pt x="2386601" y="1918127"/>
                  <a:pt x="2383409" y="1918887"/>
                  <a:pt x="2380369" y="1920711"/>
                </a:cubicBezTo>
                <a:cubicBezTo>
                  <a:pt x="2374289" y="1924359"/>
                  <a:pt x="2370032" y="1926183"/>
                  <a:pt x="2367600" y="1926183"/>
                </a:cubicBezTo>
                <a:lnTo>
                  <a:pt x="2367600" y="1929831"/>
                </a:lnTo>
                <a:lnTo>
                  <a:pt x="2400433" y="1922535"/>
                </a:lnTo>
                <a:cubicBezTo>
                  <a:pt x="2396785" y="1920103"/>
                  <a:pt x="2393289" y="1918735"/>
                  <a:pt x="2389945" y="1918431"/>
                </a:cubicBezTo>
                <a:close/>
                <a:moveTo>
                  <a:pt x="2367600" y="1940775"/>
                </a:moveTo>
                <a:cubicBezTo>
                  <a:pt x="2345712" y="1950504"/>
                  <a:pt x="2328687" y="1956584"/>
                  <a:pt x="2316527" y="1959016"/>
                </a:cubicBezTo>
                <a:cubicBezTo>
                  <a:pt x="2314095" y="1959016"/>
                  <a:pt x="2300719" y="1965096"/>
                  <a:pt x="2276399" y="1977256"/>
                </a:cubicBezTo>
                <a:cubicBezTo>
                  <a:pt x="2273967" y="1977256"/>
                  <a:pt x="2266670" y="1979688"/>
                  <a:pt x="2254510" y="1984552"/>
                </a:cubicBezTo>
                <a:cubicBezTo>
                  <a:pt x="2259374" y="1984552"/>
                  <a:pt x="2263630" y="1984552"/>
                  <a:pt x="2267278" y="1984552"/>
                </a:cubicBezTo>
                <a:cubicBezTo>
                  <a:pt x="2270926" y="1984552"/>
                  <a:pt x="2273967" y="1982120"/>
                  <a:pt x="2276399" y="1977256"/>
                </a:cubicBezTo>
                <a:cubicBezTo>
                  <a:pt x="2283695" y="1984552"/>
                  <a:pt x="2288559" y="1990632"/>
                  <a:pt x="2290991" y="1995496"/>
                </a:cubicBezTo>
                <a:lnTo>
                  <a:pt x="2312879" y="1991848"/>
                </a:lnTo>
                <a:cubicBezTo>
                  <a:pt x="2310447" y="1989416"/>
                  <a:pt x="2303151" y="1988200"/>
                  <a:pt x="2290991" y="1988200"/>
                </a:cubicBezTo>
                <a:cubicBezTo>
                  <a:pt x="2300719" y="1985768"/>
                  <a:pt x="2314703" y="1981512"/>
                  <a:pt x="2332944" y="1975432"/>
                </a:cubicBezTo>
                <a:cubicBezTo>
                  <a:pt x="2351184" y="1969352"/>
                  <a:pt x="2366384" y="1960232"/>
                  <a:pt x="2378545" y="1948071"/>
                </a:cubicBezTo>
                <a:lnTo>
                  <a:pt x="2371248" y="1948071"/>
                </a:lnTo>
                <a:cubicBezTo>
                  <a:pt x="2368816" y="1943207"/>
                  <a:pt x="2367600" y="1940775"/>
                  <a:pt x="2367600" y="1940775"/>
                </a:cubicBezTo>
                <a:close/>
                <a:moveTo>
                  <a:pt x="1860518" y="2126827"/>
                </a:moveTo>
                <a:cubicBezTo>
                  <a:pt x="1850790" y="2136556"/>
                  <a:pt x="1841061" y="2146284"/>
                  <a:pt x="1831333" y="2156012"/>
                </a:cubicBezTo>
                <a:lnTo>
                  <a:pt x="1875110" y="2145068"/>
                </a:lnTo>
                <a:cubicBezTo>
                  <a:pt x="1875110" y="2140204"/>
                  <a:pt x="1870246" y="2134123"/>
                  <a:pt x="1860518" y="2126827"/>
                </a:cubicBezTo>
                <a:close/>
                <a:moveTo>
                  <a:pt x="1891071" y="2179724"/>
                </a:moveTo>
                <a:cubicBezTo>
                  <a:pt x="1888335" y="2179724"/>
                  <a:pt x="1886055" y="2180332"/>
                  <a:pt x="1884230" y="2181548"/>
                </a:cubicBezTo>
                <a:cubicBezTo>
                  <a:pt x="1880582" y="2183981"/>
                  <a:pt x="1877542" y="2188844"/>
                  <a:pt x="1875110" y="2196141"/>
                </a:cubicBezTo>
                <a:cubicBezTo>
                  <a:pt x="1879974" y="2196141"/>
                  <a:pt x="1888487" y="2191277"/>
                  <a:pt x="1900647" y="2181548"/>
                </a:cubicBezTo>
                <a:cubicBezTo>
                  <a:pt x="1896999" y="2180332"/>
                  <a:pt x="1893807" y="2179724"/>
                  <a:pt x="1891071" y="2179724"/>
                </a:cubicBezTo>
                <a:close/>
                <a:moveTo>
                  <a:pt x="2772537" y="1878758"/>
                </a:moveTo>
                <a:lnTo>
                  <a:pt x="2794425" y="1882406"/>
                </a:lnTo>
                <a:lnTo>
                  <a:pt x="2794425" y="1878758"/>
                </a:lnTo>
                <a:lnTo>
                  <a:pt x="2772537" y="1878758"/>
                </a:lnTo>
                <a:close/>
                <a:moveTo>
                  <a:pt x="2874683" y="1181976"/>
                </a:moveTo>
                <a:cubicBezTo>
                  <a:pt x="2862523" y="1181976"/>
                  <a:pt x="2855226" y="1188056"/>
                  <a:pt x="2852794" y="1200216"/>
                </a:cubicBezTo>
                <a:cubicBezTo>
                  <a:pt x="2860091" y="1202648"/>
                  <a:pt x="2865563" y="1202040"/>
                  <a:pt x="2869211" y="1198392"/>
                </a:cubicBezTo>
                <a:cubicBezTo>
                  <a:pt x="2872859" y="1194744"/>
                  <a:pt x="2874683" y="1189272"/>
                  <a:pt x="2874683" y="1181976"/>
                </a:cubicBezTo>
                <a:close/>
                <a:moveTo>
                  <a:pt x="2787129" y="1205688"/>
                </a:moveTo>
                <a:cubicBezTo>
                  <a:pt x="2782265" y="1204472"/>
                  <a:pt x="2779833" y="1208728"/>
                  <a:pt x="2779833" y="1218456"/>
                </a:cubicBezTo>
                <a:lnTo>
                  <a:pt x="2772537" y="1222105"/>
                </a:lnTo>
                <a:lnTo>
                  <a:pt x="2790777" y="1222105"/>
                </a:lnTo>
                <a:cubicBezTo>
                  <a:pt x="2793209" y="1222105"/>
                  <a:pt x="2796857" y="1221497"/>
                  <a:pt x="2801721" y="1220281"/>
                </a:cubicBezTo>
                <a:cubicBezTo>
                  <a:pt x="2806585" y="1219065"/>
                  <a:pt x="2810233" y="1219673"/>
                  <a:pt x="2812665" y="1222105"/>
                </a:cubicBezTo>
                <a:cubicBezTo>
                  <a:pt x="2815098" y="1224537"/>
                  <a:pt x="2817529" y="1225753"/>
                  <a:pt x="2819961" y="1225753"/>
                </a:cubicBezTo>
                <a:cubicBezTo>
                  <a:pt x="2822394" y="1225753"/>
                  <a:pt x="2824825" y="1224537"/>
                  <a:pt x="2827258" y="1222105"/>
                </a:cubicBezTo>
                <a:cubicBezTo>
                  <a:pt x="2829690" y="1219673"/>
                  <a:pt x="2833946" y="1218456"/>
                  <a:pt x="2840026" y="1218456"/>
                </a:cubicBezTo>
                <a:cubicBezTo>
                  <a:pt x="2846106" y="1218456"/>
                  <a:pt x="2849146" y="1217240"/>
                  <a:pt x="2849146" y="1214808"/>
                </a:cubicBezTo>
                <a:cubicBezTo>
                  <a:pt x="2851578" y="1214808"/>
                  <a:pt x="2854010" y="1214200"/>
                  <a:pt x="2856443" y="1212984"/>
                </a:cubicBezTo>
                <a:cubicBezTo>
                  <a:pt x="2858875" y="1211768"/>
                  <a:pt x="2861307" y="1209944"/>
                  <a:pt x="2863739" y="1207512"/>
                </a:cubicBezTo>
                <a:lnTo>
                  <a:pt x="2856443" y="1207512"/>
                </a:lnTo>
                <a:cubicBezTo>
                  <a:pt x="2851578" y="1209944"/>
                  <a:pt x="2843674" y="1211160"/>
                  <a:pt x="2832730" y="1211160"/>
                </a:cubicBezTo>
                <a:cubicBezTo>
                  <a:pt x="2821785" y="1211160"/>
                  <a:pt x="2809017" y="1212376"/>
                  <a:pt x="2794425" y="1214808"/>
                </a:cubicBezTo>
                <a:cubicBezTo>
                  <a:pt x="2794425" y="1212376"/>
                  <a:pt x="2795033" y="1211160"/>
                  <a:pt x="2796249" y="1211160"/>
                </a:cubicBezTo>
                <a:cubicBezTo>
                  <a:pt x="2797465" y="1211160"/>
                  <a:pt x="2798073" y="1209944"/>
                  <a:pt x="2798073" y="1207512"/>
                </a:cubicBezTo>
                <a:cubicBezTo>
                  <a:pt x="2795641" y="1207512"/>
                  <a:pt x="2791993" y="1206904"/>
                  <a:pt x="2787129" y="1205688"/>
                </a:cubicBezTo>
                <a:close/>
                <a:moveTo>
                  <a:pt x="2867387" y="1214808"/>
                </a:moveTo>
                <a:cubicBezTo>
                  <a:pt x="2857659" y="1217240"/>
                  <a:pt x="2851578" y="1219673"/>
                  <a:pt x="2849146" y="1222105"/>
                </a:cubicBezTo>
                <a:cubicBezTo>
                  <a:pt x="2858875" y="1222105"/>
                  <a:pt x="2864955" y="1220889"/>
                  <a:pt x="2867387" y="1218456"/>
                </a:cubicBezTo>
                <a:lnTo>
                  <a:pt x="2867387" y="1214808"/>
                </a:lnTo>
                <a:close/>
                <a:moveTo>
                  <a:pt x="2472483" y="151395"/>
                </a:moveTo>
                <a:cubicBezTo>
                  <a:pt x="2469442" y="151395"/>
                  <a:pt x="2466098" y="153219"/>
                  <a:pt x="2462450" y="156867"/>
                </a:cubicBezTo>
                <a:cubicBezTo>
                  <a:pt x="2467314" y="159299"/>
                  <a:pt x="2473394" y="159299"/>
                  <a:pt x="2480691" y="156867"/>
                </a:cubicBezTo>
                <a:cubicBezTo>
                  <a:pt x="2478259" y="153219"/>
                  <a:pt x="2475523" y="151395"/>
                  <a:pt x="2472483" y="151395"/>
                </a:cubicBezTo>
                <a:close/>
                <a:moveTo>
                  <a:pt x="2498931" y="167811"/>
                </a:moveTo>
                <a:cubicBezTo>
                  <a:pt x="2501363" y="172675"/>
                  <a:pt x="2502579" y="178755"/>
                  <a:pt x="2502579" y="186051"/>
                </a:cubicBezTo>
                <a:lnTo>
                  <a:pt x="2513523" y="189700"/>
                </a:lnTo>
                <a:cubicBezTo>
                  <a:pt x="2515955" y="187267"/>
                  <a:pt x="2518995" y="186659"/>
                  <a:pt x="2522643" y="187876"/>
                </a:cubicBezTo>
                <a:cubicBezTo>
                  <a:pt x="2526292" y="189091"/>
                  <a:pt x="2529332" y="189700"/>
                  <a:pt x="2531764" y="189700"/>
                </a:cubicBezTo>
                <a:lnTo>
                  <a:pt x="2553652" y="193348"/>
                </a:lnTo>
                <a:cubicBezTo>
                  <a:pt x="2548788" y="183619"/>
                  <a:pt x="2540276" y="176931"/>
                  <a:pt x="2528116" y="173283"/>
                </a:cubicBezTo>
                <a:cubicBezTo>
                  <a:pt x="2515955" y="169635"/>
                  <a:pt x="2506227" y="167811"/>
                  <a:pt x="2498931" y="167811"/>
                </a:cubicBezTo>
                <a:close/>
                <a:moveTo>
                  <a:pt x="2546356" y="645709"/>
                </a:moveTo>
                <a:cubicBezTo>
                  <a:pt x="2541492" y="648141"/>
                  <a:pt x="2539060" y="653005"/>
                  <a:pt x="2539060" y="660301"/>
                </a:cubicBezTo>
                <a:cubicBezTo>
                  <a:pt x="2585269" y="684622"/>
                  <a:pt x="2629045" y="700430"/>
                  <a:pt x="2670391" y="707726"/>
                </a:cubicBezTo>
                <a:lnTo>
                  <a:pt x="2666743" y="693134"/>
                </a:lnTo>
                <a:lnTo>
                  <a:pt x="2655798" y="693134"/>
                </a:lnTo>
                <a:cubicBezTo>
                  <a:pt x="2641206" y="693134"/>
                  <a:pt x="2632694" y="690702"/>
                  <a:pt x="2630262" y="685838"/>
                </a:cubicBezTo>
                <a:lnTo>
                  <a:pt x="2586485" y="660301"/>
                </a:lnTo>
                <a:cubicBezTo>
                  <a:pt x="2581621" y="657869"/>
                  <a:pt x="2576149" y="655437"/>
                  <a:pt x="2570069" y="653005"/>
                </a:cubicBezTo>
                <a:cubicBezTo>
                  <a:pt x="2563988" y="650573"/>
                  <a:pt x="2558516" y="648141"/>
                  <a:pt x="2553652" y="645709"/>
                </a:cubicBezTo>
                <a:lnTo>
                  <a:pt x="2546356" y="645709"/>
                </a:lnTo>
                <a:close/>
                <a:moveTo>
                  <a:pt x="2535412" y="674894"/>
                </a:moveTo>
                <a:cubicBezTo>
                  <a:pt x="2535412" y="682190"/>
                  <a:pt x="2534196" y="685838"/>
                  <a:pt x="2531764" y="685838"/>
                </a:cubicBezTo>
                <a:cubicBezTo>
                  <a:pt x="2546356" y="697998"/>
                  <a:pt x="2560948" y="706510"/>
                  <a:pt x="2575541" y="711374"/>
                </a:cubicBezTo>
                <a:cubicBezTo>
                  <a:pt x="2577973" y="711374"/>
                  <a:pt x="2579189" y="710766"/>
                  <a:pt x="2579189" y="709550"/>
                </a:cubicBezTo>
                <a:cubicBezTo>
                  <a:pt x="2579189" y="708334"/>
                  <a:pt x="2580405" y="707726"/>
                  <a:pt x="2582837" y="707726"/>
                </a:cubicBezTo>
                <a:cubicBezTo>
                  <a:pt x="2577973" y="702862"/>
                  <a:pt x="2562164" y="691918"/>
                  <a:pt x="2535412" y="674894"/>
                </a:cubicBezTo>
                <a:close/>
                <a:moveTo>
                  <a:pt x="2528116" y="700430"/>
                </a:moveTo>
                <a:cubicBezTo>
                  <a:pt x="2530548" y="712590"/>
                  <a:pt x="2535412" y="719886"/>
                  <a:pt x="2542708" y="722318"/>
                </a:cubicBezTo>
                <a:cubicBezTo>
                  <a:pt x="2550004" y="724750"/>
                  <a:pt x="2554868" y="727182"/>
                  <a:pt x="2557300" y="729615"/>
                </a:cubicBezTo>
                <a:cubicBezTo>
                  <a:pt x="2569460" y="739343"/>
                  <a:pt x="2580405" y="745423"/>
                  <a:pt x="2590133" y="747855"/>
                </a:cubicBezTo>
                <a:cubicBezTo>
                  <a:pt x="2597429" y="757583"/>
                  <a:pt x="2609589" y="762447"/>
                  <a:pt x="2626613" y="762447"/>
                </a:cubicBezTo>
                <a:lnTo>
                  <a:pt x="2528116" y="700430"/>
                </a:lnTo>
                <a:close/>
                <a:moveTo>
                  <a:pt x="3020606" y="714110"/>
                </a:moveTo>
                <a:cubicBezTo>
                  <a:pt x="3019390" y="714718"/>
                  <a:pt x="3018173" y="716238"/>
                  <a:pt x="3016958" y="718670"/>
                </a:cubicBezTo>
                <a:lnTo>
                  <a:pt x="3016958" y="722318"/>
                </a:lnTo>
                <a:cubicBezTo>
                  <a:pt x="3019390" y="727182"/>
                  <a:pt x="3023038" y="727182"/>
                  <a:pt x="3027902" y="722318"/>
                </a:cubicBezTo>
                <a:cubicBezTo>
                  <a:pt x="3027902" y="719886"/>
                  <a:pt x="3026686" y="717454"/>
                  <a:pt x="3024254" y="715022"/>
                </a:cubicBezTo>
                <a:cubicBezTo>
                  <a:pt x="3023038" y="713806"/>
                  <a:pt x="3021822" y="713502"/>
                  <a:pt x="3020606" y="714110"/>
                </a:cubicBezTo>
                <a:close/>
                <a:moveTo>
                  <a:pt x="2126827" y="725967"/>
                </a:moveTo>
                <a:lnTo>
                  <a:pt x="2126827" y="729615"/>
                </a:lnTo>
                <a:cubicBezTo>
                  <a:pt x="2119531" y="741775"/>
                  <a:pt x="2115883" y="758799"/>
                  <a:pt x="2115883" y="780688"/>
                </a:cubicBezTo>
                <a:cubicBezTo>
                  <a:pt x="2115883" y="780688"/>
                  <a:pt x="2114059" y="781296"/>
                  <a:pt x="2110411" y="782512"/>
                </a:cubicBezTo>
                <a:cubicBezTo>
                  <a:pt x="2106763" y="783728"/>
                  <a:pt x="2106155" y="785552"/>
                  <a:pt x="2108587" y="787984"/>
                </a:cubicBezTo>
                <a:cubicBezTo>
                  <a:pt x="2115883" y="792848"/>
                  <a:pt x="2117707" y="797104"/>
                  <a:pt x="2114059" y="800752"/>
                </a:cubicBezTo>
                <a:cubicBezTo>
                  <a:pt x="2110411" y="804400"/>
                  <a:pt x="2107371" y="807440"/>
                  <a:pt x="2104939" y="809872"/>
                </a:cubicBezTo>
                <a:cubicBezTo>
                  <a:pt x="2104939" y="814736"/>
                  <a:pt x="2106155" y="818384"/>
                  <a:pt x="2108587" y="820816"/>
                </a:cubicBezTo>
                <a:cubicBezTo>
                  <a:pt x="2111019" y="830545"/>
                  <a:pt x="2109803" y="840273"/>
                  <a:pt x="2104939" y="850001"/>
                </a:cubicBezTo>
                <a:cubicBezTo>
                  <a:pt x="2102507" y="845137"/>
                  <a:pt x="2101291" y="840273"/>
                  <a:pt x="2101291" y="835409"/>
                </a:cubicBezTo>
                <a:cubicBezTo>
                  <a:pt x="2089131" y="847569"/>
                  <a:pt x="2086699" y="859729"/>
                  <a:pt x="2093995" y="871889"/>
                </a:cubicBezTo>
                <a:cubicBezTo>
                  <a:pt x="2096427" y="867025"/>
                  <a:pt x="2099467" y="863985"/>
                  <a:pt x="2103115" y="862769"/>
                </a:cubicBezTo>
                <a:cubicBezTo>
                  <a:pt x="2106763" y="861553"/>
                  <a:pt x="2109803" y="859729"/>
                  <a:pt x="2112235" y="857297"/>
                </a:cubicBezTo>
                <a:cubicBezTo>
                  <a:pt x="2107371" y="869457"/>
                  <a:pt x="2100075" y="880402"/>
                  <a:pt x="2090347" y="890130"/>
                </a:cubicBezTo>
                <a:lnTo>
                  <a:pt x="2083052" y="926607"/>
                </a:lnTo>
                <a:lnTo>
                  <a:pt x="2083049" y="926616"/>
                </a:lnTo>
                <a:lnTo>
                  <a:pt x="2075754" y="943027"/>
                </a:lnTo>
                <a:cubicBezTo>
                  <a:pt x="2070890" y="949107"/>
                  <a:pt x="2069674" y="954579"/>
                  <a:pt x="2072106" y="959443"/>
                </a:cubicBezTo>
                <a:lnTo>
                  <a:pt x="2083049" y="926616"/>
                </a:lnTo>
                <a:lnTo>
                  <a:pt x="2083051" y="926611"/>
                </a:lnTo>
                <a:lnTo>
                  <a:pt x="2083052" y="926607"/>
                </a:lnTo>
                <a:lnTo>
                  <a:pt x="2086699" y="915666"/>
                </a:lnTo>
                <a:cubicBezTo>
                  <a:pt x="2096427" y="915666"/>
                  <a:pt x="2098859" y="920531"/>
                  <a:pt x="2093995" y="930259"/>
                </a:cubicBezTo>
                <a:lnTo>
                  <a:pt x="2083051" y="959443"/>
                </a:lnTo>
                <a:cubicBezTo>
                  <a:pt x="2090347" y="961875"/>
                  <a:pt x="2097035" y="961875"/>
                  <a:pt x="2103115" y="959443"/>
                </a:cubicBezTo>
                <a:cubicBezTo>
                  <a:pt x="2109195" y="957011"/>
                  <a:pt x="2114667" y="955795"/>
                  <a:pt x="2119531" y="955795"/>
                </a:cubicBezTo>
                <a:cubicBezTo>
                  <a:pt x="2119531" y="943635"/>
                  <a:pt x="2121963" y="920531"/>
                  <a:pt x="2126827" y="886482"/>
                </a:cubicBezTo>
                <a:cubicBezTo>
                  <a:pt x="2129259" y="842705"/>
                  <a:pt x="2130475" y="807440"/>
                  <a:pt x="2130475" y="780688"/>
                </a:cubicBezTo>
                <a:cubicBezTo>
                  <a:pt x="2130475" y="756367"/>
                  <a:pt x="2129259" y="738127"/>
                  <a:pt x="2126827" y="725967"/>
                </a:cubicBezTo>
                <a:close/>
                <a:moveTo>
                  <a:pt x="2528116" y="725967"/>
                </a:moveTo>
                <a:cubicBezTo>
                  <a:pt x="2520819" y="738127"/>
                  <a:pt x="2514739" y="756367"/>
                  <a:pt x="2509875" y="780688"/>
                </a:cubicBezTo>
                <a:lnTo>
                  <a:pt x="2575541" y="835409"/>
                </a:lnTo>
                <a:cubicBezTo>
                  <a:pt x="2585269" y="842705"/>
                  <a:pt x="2596213" y="842705"/>
                  <a:pt x="2608373" y="835409"/>
                </a:cubicBezTo>
                <a:cubicBezTo>
                  <a:pt x="2610805" y="832977"/>
                  <a:pt x="2616885" y="826897"/>
                  <a:pt x="2626613" y="817168"/>
                </a:cubicBezTo>
                <a:cubicBezTo>
                  <a:pt x="2631478" y="812304"/>
                  <a:pt x="2632694" y="806224"/>
                  <a:pt x="2630262" y="798928"/>
                </a:cubicBezTo>
                <a:lnTo>
                  <a:pt x="2612021" y="784336"/>
                </a:lnTo>
                <a:cubicBezTo>
                  <a:pt x="2602293" y="774607"/>
                  <a:pt x="2588309" y="763663"/>
                  <a:pt x="2570069" y="751503"/>
                </a:cubicBezTo>
                <a:cubicBezTo>
                  <a:pt x="2551828" y="739343"/>
                  <a:pt x="2537844" y="730830"/>
                  <a:pt x="2528116" y="725967"/>
                </a:cubicBezTo>
                <a:close/>
                <a:moveTo>
                  <a:pt x="2210733" y="747855"/>
                </a:moveTo>
                <a:lnTo>
                  <a:pt x="2199789" y="777040"/>
                </a:lnTo>
                <a:cubicBezTo>
                  <a:pt x="2194925" y="769743"/>
                  <a:pt x="2188845" y="764879"/>
                  <a:pt x="2181549" y="762447"/>
                </a:cubicBezTo>
                <a:lnTo>
                  <a:pt x="2177901" y="784336"/>
                </a:lnTo>
                <a:cubicBezTo>
                  <a:pt x="2177901" y="786768"/>
                  <a:pt x="2179725" y="791024"/>
                  <a:pt x="2183373" y="797104"/>
                </a:cubicBezTo>
                <a:cubicBezTo>
                  <a:pt x="2187021" y="803184"/>
                  <a:pt x="2185197" y="807440"/>
                  <a:pt x="2177901" y="809872"/>
                </a:cubicBezTo>
                <a:cubicBezTo>
                  <a:pt x="2175468" y="809872"/>
                  <a:pt x="2174252" y="810480"/>
                  <a:pt x="2174252" y="811696"/>
                </a:cubicBezTo>
                <a:cubicBezTo>
                  <a:pt x="2174252" y="812912"/>
                  <a:pt x="2174252" y="814736"/>
                  <a:pt x="2174252" y="817168"/>
                </a:cubicBezTo>
                <a:cubicBezTo>
                  <a:pt x="2174252" y="826897"/>
                  <a:pt x="2171820" y="832977"/>
                  <a:pt x="2166956" y="835409"/>
                </a:cubicBezTo>
                <a:cubicBezTo>
                  <a:pt x="2162092" y="842705"/>
                  <a:pt x="2157228" y="859729"/>
                  <a:pt x="2152364" y="886482"/>
                </a:cubicBezTo>
                <a:cubicBezTo>
                  <a:pt x="2152364" y="891346"/>
                  <a:pt x="2151148" y="898034"/>
                  <a:pt x="2148716" y="906546"/>
                </a:cubicBezTo>
                <a:cubicBezTo>
                  <a:pt x="2146283" y="915058"/>
                  <a:pt x="2142635" y="922963"/>
                  <a:pt x="2137771" y="930259"/>
                </a:cubicBezTo>
                <a:lnTo>
                  <a:pt x="2134123" y="915666"/>
                </a:lnTo>
                <a:cubicBezTo>
                  <a:pt x="2134123" y="908370"/>
                  <a:pt x="2135947" y="901074"/>
                  <a:pt x="2139595" y="893778"/>
                </a:cubicBezTo>
                <a:cubicBezTo>
                  <a:pt x="2143243" y="886482"/>
                  <a:pt x="2146283" y="879186"/>
                  <a:pt x="2148716" y="871889"/>
                </a:cubicBezTo>
                <a:cubicBezTo>
                  <a:pt x="2148716" y="859729"/>
                  <a:pt x="2149324" y="847569"/>
                  <a:pt x="2150540" y="835409"/>
                </a:cubicBezTo>
                <a:cubicBezTo>
                  <a:pt x="2151756" y="823249"/>
                  <a:pt x="2153580" y="812304"/>
                  <a:pt x="2156012" y="802576"/>
                </a:cubicBezTo>
                <a:cubicBezTo>
                  <a:pt x="2148716" y="807440"/>
                  <a:pt x="2144459" y="813520"/>
                  <a:pt x="2143243" y="820816"/>
                </a:cubicBezTo>
                <a:cubicBezTo>
                  <a:pt x="2142028" y="828113"/>
                  <a:pt x="2141419" y="832977"/>
                  <a:pt x="2141419" y="835409"/>
                </a:cubicBezTo>
                <a:cubicBezTo>
                  <a:pt x="2141419" y="857297"/>
                  <a:pt x="2137771" y="884050"/>
                  <a:pt x="2130475" y="915666"/>
                </a:cubicBezTo>
                <a:lnTo>
                  <a:pt x="2126827" y="952147"/>
                </a:lnTo>
                <a:cubicBezTo>
                  <a:pt x="2143852" y="949715"/>
                  <a:pt x="2159660" y="946067"/>
                  <a:pt x="2174252" y="941203"/>
                </a:cubicBezTo>
                <a:lnTo>
                  <a:pt x="2225325" y="930259"/>
                </a:lnTo>
                <a:cubicBezTo>
                  <a:pt x="2222893" y="915666"/>
                  <a:pt x="2220461" y="896818"/>
                  <a:pt x="2218029" y="873713"/>
                </a:cubicBezTo>
                <a:cubicBezTo>
                  <a:pt x="2215597" y="850609"/>
                  <a:pt x="2214381" y="826897"/>
                  <a:pt x="2214381" y="802576"/>
                </a:cubicBezTo>
                <a:lnTo>
                  <a:pt x="2199789" y="802576"/>
                </a:lnTo>
                <a:lnTo>
                  <a:pt x="2196141" y="784336"/>
                </a:lnTo>
                <a:lnTo>
                  <a:pt x="2210733" y="784336"/>
                </a:lnTo>
                <a:cubicBezTo>
                  <a:pt x="2218029" y="774607"/>
                  <a:pt x="2218029" y="762447"/>
                  <a:pt x="2210733" y="747855"/>
                </a:cubicBezTo>
                <a:close/>
                <a:moveTo>
                  <a:pt x="2513523" y="787984"/>
                </a:moveTo>
                <a:cubicBezTo>
                  <a:pt x="2513523" y="795280"/>
                  <a:pt x="2511091" y="801360"/>
                  <a:pt x="2506227" y="806224"/>
                </a:cubicBezTo>
                <a:cubicBezTo>
                  <a:pt x="2511091" y="808656"/>
                  <a:pt x="2519603" y="814736"/>
                  <a:pt x="2531764" y="824464"/>
                </a:cubicBezTo>
                <a:cubicBezTo>
                  <a:pt x="2543924" y="834193"/>
                  <a:pt x="2558516" y="839057"/>
                  <a:pt x="2575541" y="839057"/>
                </a:cubicBezTo>
                <a:cubicBezTo>
                  <a:pt x="2537236" y="807136"/>
                  <a:pt x="2516620" y="790112"/>
                  <a:pt x="2513694" y="787984"/>
                </a:cubicBezTo>
                <a:cubicBezTo>
                  <a:pt x="2513276" y="787680"/>
                  <a:pt x="2513219" y="787680"/>
                  <a:pt x="2513523" y="787984"/>
                </a:cubicBezTo>
                <a:close/>
                <a:moveTo>
                  <a:pt x="2509875" y="835409"/>
                </a:moveTo>
                <a:cubicBezTo>
                  <a:pt x="2509875" y="837841"/>
                  <a:pt x="2509267" y="840881"/>
                  <a:pt x="2508051" y="844529"/>
                </a:cubicBezTo>
                <a:cubicBezTo>
                  <a:pt x="2506835" y="848177"/>
                  <a:pt x="2503795" y="852433"/>
                  <a:pt x="2498931" y="857297"/>
                </a:cubicBezTo>
                <a:lnTo>
                  <a:pt x="2520819" y="857297"/>
                </a:lnTo>
                <a:lnTo>
                  <a:pt x="2509875" y="835409"/>
                </a:lnTo>
                <a:close/>
                <a:moveTo>
                  <a:pt x="2243566" y="875538"/>
                </a:moveTo>
                <a:cubicBezTo>
                  <a:pt x="2236269" y="882834"/>
                  <a:pt x="2232621" y="889522"/>
                  <a:pt x="2232621" y="895602"/>
                </a:cubicBezTo>
                <a:cubicBezTo>
                  <a:pt x="2232621" y="901682"/>
                  <a:pt x="2232621" y="909586"/>
                  <a:pt x="2232621" y="919314"/>
                </a:cubicBezTo>
                <a:lnTo>
                  <a:pt x="2243566" y="919314"/>
                </a:lnTo>
                <a:cubicBezTo>
                  <a:pt x="2241133" y="916883"/>
                  <a:pt x="2239917" y="912018"/>
                  <a:pt x="2239917" y="904722"/>
                </a:cubicBezTo>
                <a:cubicBezTo>
                  <a:pt x="2239917" y="892562"/>
                  <a:pt x="2241133" y="882834"/>
                  <a:pt x="2243566" y="875538"/>
                </a:cubicBezTo>
                <a:close/>
                <a:moveTo>
                  <a:pt x="2090347" y="882834"/>
                </a:moveTo>
                <a:cubicBezTo>
                  <a:pt x="2085483" y="882834"/>
                  <a:pt x="2082442" y="884050"/>
                  <a:pt x="2081227" y="886482"/>
                </a:cubicBezTo>
                <a:cubicBezTo>
                  <a:pt x="2080011" y="888914"/>
                  <a:pt x="2079403" y="891346"/>
                  <a:pt x="2079403" y="893778"/>
                </a:cubicBezTo>
                <a:lnTo>
                  <a:pt x="2090347" y="882834"/>
                </a:lnTo>
                <a:close/>
                <a:moveTo>
                  <a:pt x="2659447" y="1141847"/>
                </a:moveTo>
                <a:lnTo>
                  <a:pt x="2648502" y="1149143"/>
                </a:lnTo>
                <a:cubicBezTo>
                  <a:pt x="2643638" y="1149143"/>
                  <a:pt x="2644854" y="1151575"/>
                  <a:pt x="2652150" y="1156439"/>
                </a:cubicBezTo>
                <a:cubicBezTo>
                  <a:pt x="2654582" y="1156439"/>
                  <a:pt x="2655798" y="1154615"/>
                  <a:pt x="2655798" y="1150967"/>
                </a:cubicBezTo>
                <a:cubicBezTo>
                  <a:pt x="2655798" y="1147319"/>
                  <a:pt x="2657014" y="1144279"/>
                  <a:pt x="2659447" y="1141847"/>
                </a:cubicBezTo>
                <a:close/>
                <a:moveTo>
                  <a:pt x="2473394" y="1156439"/>
                </a:moveTo>
                <a:cubicBezTo>
                  <a:pt x="2475827" y="1158871"/>
                  <a:pt x="2475219" y="1163127"/>
                  <a:pt x="2471570" y="1169208"/>
                </a:cubicBezTo>
                <a:cubicBezTo>
                  <a:pt x="2467922" y="1175288"/>
                  <a:pt x="2466098" y="1179544"/>
                  <a:pt x="2466098" y="1181976"/>
                </a:cubicBezTo>
                <a:cubicBezTo>
                  <a:pt x="2478259" y="1181976"/>
                  <a:pt x="2489203" y="1181976"/>
                  <a:pt x="2498931" y="1181976"/>
                </a:cubicBezTo>
                <a:cubicBezTo>
                  <a:pt x="2496499" y="1181976"/>
                  <a:pt x="2491635" y="1186840"/>
                  <a:pt x="2484339" y="1196568"/>
                </a:cubicBezTo>
                <a:cubicBezTo>
                  <a:pt x="2491635" y="1191704"/>
                  <a:pt x="2503187" y="1188056"/>
                  <a:pt x="2518995" y="1185624"/>
                </a:cubicBezTo>
                <a:cubicBezTo>
                  <a:pt x="2534804" y="1183192"/>
                  <a:pt x="2546356" y="1180760"/>
                  <a:pt x="2553652" y="1178328"/>
                </a:cubicBezTo>
                <a:cubicBezTo>
                  <a:pt x="2536628" y="1180760"/>
                  <a:pt x="2524467" y="1181368"/>
                  <a:pt x="2517171" y="1180152"/>
                </a:cubicBezTo>
                <a:cubicBezTo>
                  <a:pt x="2509875" y="1178936"/>
                  <a:pt x="2503795" y="1177112"/>
                  <a:pt x="2498931" y="1174680"/>
                </a:cubicBezTo>
                <a:cubicBezTo>
                  <a:pt x="2503795" y="1174680"/>
                  <a:pt x="2508051" y="1173464"/>
                  <a:pt x="2511699" y="1171032"/>
                </a:cubicBezTo>
                <a:cubicBezTo>
                  <a:pt x="2515347" y="1168599"/>
                  <a:pt x="2518387" y="1167383"/>
                  <a:pt x="2520819" y="1167383"/>
                </a:cubicBezTo>
                <a:cubicBezTo>
                  <a:pt x="2508659" y="1160087"/>
                  <a:pt x="2501363" y="1158871"/>
                  <a:pt x="2498931" y="1163735"/>
                </a:cubicBezTo>
                <a:cubicBezTo>
                  <a:pt x="2496499" y="1168599"/>
                  <a:pt x="2493459" y="1172248"/>
                  <a:pt x="2489811" y="1174680"/>
                </a:cubicBezTo>
                <a:cubicBezTo>
                  <a:pt x="2486163" y="1177112"/>
                  <a:pt x="2481907" y="1177112"/>
                  <a:pt x="2477043" y="1174680"/>
                </a:cubicBezTo>
                <a:cubicBezTo>
                  <a:pt x="2477043" y="1174680"/>
                  <a:pt x="2483123" y="1168599"/>
                  <a:pt x="2495283" y="1156439"/>
                </a:cubicBezTo>
                <a:lnTo>
                  <a:pt x="2473394" y="1156439"/>
                </a:lnTo>
                <a:close/>
                <a:moveTo>
                  <a:pt x="2630262" y="1160087"/>
                </a:moveTo>
                <a:lnTo>
                  <a:pt x="2597429" y="1167383"/>
                </a:lnTo>
                <a:lnTo>
                  <a:pt x="2597429" y="1174680"/>
                </a:lnTo>
                <a:cubicBezTo>
                  <a:pt x="2609589" y="1167383"/>
                  <a:pt x="2620533" y="1163735"/>
                  <a:pt x="2630262" y="1163735"/>
                </a:cubicBezTo>
                <a:lnTo>
                  <a:pt x="2630262" y="1160087"/>
                </a:lnTo>
                <a:close/>
                <a:moveTo>
                  <a:pt x="2575541" y="1181976"/>
                </a:moveTo>
                <a:lnTo>
                  <a:pt x="2575541" y="1196568"/>
                </a:lnTo>
                <a:cubicBezTo>
                  <a:pt x="2577973" y="1196568"/>
                  <a:pt x="2579189" y="1197784"/>
                  <a:pt x="2579189" y="1200216"/>
                </a:cubicBezTo>
                <a:cubicBezTo>
                  <a:pt x="2586485" y="1195352"/>
                  <a:pt x="2591349" y="1190488"/>
                  <a:pt x="2593781" y="1185624"/>
                </a:cubicBezTo>
                <a:cubicBezTo>
                  <a:pt x="2593781" y="1195352"/>
                  <a:pt x="2594997" y="1201432"/>
                  <a:pt x="2597429" y="1203864"/>
                </a:cubicBezTo>
                <a:cubicBezTo>
                  <a:pt x="2597429" y="1203864"/>
                  <a:pt x="2599253" y="1202648"/>
                  <a:pt x="2602901" y="1200216"/>
                </a:cubicBezTo>
                <a:cubicBezTo>
                  <a:pt x="2606549" y="1197784"/>
                  <a:pt x="2609589" y="1192920"/>
                  <a:pt x="2612021" y="1185624"/>
                </a:cubicBezTo>
                <a:cubicBezTo>
                  <a:pt x="2604725" y="1183192"/>
                  <a:pt x="2592565" y="1181976"/>
                  <a:pt x="2575541" y="1181976"/>
                </a:cubicBezTo>
                <a:close/>
                <a:moveTo>
                  <a:pt x="2546356" y="1207512"/>
                </a:moveTo>
                <a:cubicBezTo>
                  <a:pt x="2541492" y="1207512"/>
                  <a:pt x="2532980" y="1209944"/>
                  <a:pt x="2520819" y="1214808"/>
                </a:cubicBezTo>
                <a:lnTo>
                  <a:pt x="2520819" y="1218456"/>
                </a:lnTo>
                <a:cubicBezTo>
                  <a:pt x="2540276" y="1213592"/>
                  <a:pt x="2551220" y="1211160"/>
                  <a:pt x="2553652" y="1211160"/>
                </a:cubicBezTo>
                <a:lnTo>
                  <a:pt x="2546356" y="1207512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4000">
                <a:schemeClr val="bg1">
                  <a:alpha val="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389" name="组合 388">
            <a:extLst>
              <a:ext uri="{FF2B5EF4-FFF2-40B4-BE49-F238E27FC236}">
                <a16:creationId xmlns:a16="http://schemas.microsoft.com/office/drawing/2014/main" id="{A1553889-06A2-8385-9F6C-E3AEF4675723}"/>
              </a:ext>
            </a:extLst>
          </p:cNvPr>
          <p:cNvGrpSpPr/>
          <p:nvPr/>
        </p:nvGrpSpPr>
        <p:grpSpPr>
          <a:xfrm>
            <a:off x="-553289" y="-725663"/>
            <a:ext cx="4737674" cy="5084679"/>
            <a:chOff x="1775691" y="975795"/>
            <a:chExt cx="3254083" cy="3492424"/>
          </a:xfrm>
          <a:gradFill>
            <a:gsLst>
              <a:gs pos="49000">
                <a:schemeClr val="bg1"/>
              </a:gs>
              <a:gs pos="20000">
                <a:schemeClr val="bg1">
                  <a:alpha val="0"/>
                </a:schemeClr>
              </a:gs>
            </a:gsLst>
            <a:lin ang="13500000" scaled="1"/>
          </a:gradFill>
        </p:grpSpPr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930D4975-A815-6AB6-9150-2795C2AEED7A}"/>
                </a:ext>
              </a:extLst>
            </p:cNvPr>
            <p:cNvSpPr txBox="1"/>
            <p:nvPr/>
          </p:nvSpPr>
          <p:spPr>
            <a:xfrm>
              <a:off x="2947765" y="975795"/>
              <a:ext cx="1199174" cy="1088168"/>
            </a:xfrm>
            <a:custGeom>
              <a:avLst/>
              <a:gdLst/>
              <a:ahLst/>
              <a:cxnLst/>
              <a:rect l="l" t="t" r="r" b="b"/>
              <a:pathLst>
                <a:path w="1199174" h="1088168">
                  <a:moveTo>
                    <a:pt x="699388" y="0"/>
                  </a:moveTo>
                  <a:lnTo>
                    <a:pt x="735869" y="7296"/>
                  </a:lnTo>
                  <a:lnTo>
                    <a:pt x="808831" y="10944"/>
                  </a:lnTo>
                  <a:cubicBezTo>
                    <a:pt x="820991" y="15808"/>
                    <a:pt x="831935" y="17024"/>
                    <a:pt x="841663" y="14592"/>
                  </a:cubicBezTo>
                  <a:cubicBezTo>
                    <a:pt x="875712" y="21888"/>
                    <a:pt x="903681" y="24321"/>
                    <a:pt x="925569" y="21888"/>
                  </a:cubicBezTo>
                  <a:lnTo>
                    <a:pt x="936513" y="21888"/>
                  </a:lnTo>
                  <a:cubicBezTo>
                    <a:pt x="946241" y="21888"/>
                    <a:pt x="955970" y="21888"/>
                    <a:pt x="965698" y="21888"/>
                  </a:cubicBezTo>
                  <a:lnTo>
                    <a:pt x="998530" y="54721"/>
                  </a:lnTo>
                  <a:cubicBezTo>
                    <a:pt x="998530" y="66881"/>
                    <a:pt x="1005827" y="79042"/>
                    <a:pt x="1020419" y="91202"/>
                  </a:cubicBezTo>
                  <a:cubicBezTo>
                    <a:pt x="1025283" y="93634"/>
                    <a:pt x="1031971" y="102146"/>
                    <a:pt x="1040483" y="116738"/>
                  </a:cubicBezTo>
                  <a:cubicBezTo>
                    <a:pt x="1048995" y="131331"/>
                    <a:pt x="1055684" y="144707"/>
                    <a:pt x="1060548" y="156867"/>
                  </a:cubicBezTo>
                  <a:lnTo>
                    <a:pt x="1075140" y="182404"/>
                  </a:lnTo>
                  <a:cubicBezTo>
                    <a:pt x="1077572" y="182404"/>
                    <a:pt x="1080004" y="186660"/>
                    <a:pt x="1082436" y="195172"/>
                  </a:cubicBezTo>
                  <a:cubicBezTo>
                    <a:pt x="1084868" y="203684"/>
                    <a:pt x="1087300" y="209156"/>
                    <a:pt x="1089732" y="211588"/>
                  </a:cubicBezTo>
                  <a:cubicBezTo>
                    <a:pt x="1092164" y="226181"/>
                    <a:pt x="1095204" y="235301"/>
                    <a:pt x="1098852" y="238949"/>
                  </a:cubicBezTo>
                  <a:cubicBezTo>
                    <a:pt x="1102500" y="242597"/>
                    <a:pt x="1109189" y="245637"/>
                    <a:pt x="1118917" y="248069"/>
                  </a:cubicBezTo>
                  <a:cubicBezTo>
                    <a:pt x="1123781" y="250501"/>
                    <a:pt x="1124997" y="254149"/>
                    <a:pt x="1122565" y="259013"/>
                  </a:cubicBezTo>
                  <a:lnTo>
                    <a:pt x="1126213" y="266309"/>
                  </a:lnTo>
                  <a:cubicBezTo>
                    <a:pt x="1145669" y="278470"/>
                    <a:pt x="1155398" y="288198"/>
                    <a:pt x="1155398" y="295494"/>
                  </a:cubicBezTo>
                  <a:lnTo>
                    <a:pt x="1162694" y="317382"/>
                  </a:lnTo>
                  <a:cubicBezTo>
                    <a:pt x="1167558" y="319815"/>
                    <a:pt x="1168774" y="323463"/>
                    <a:pt x="1166342" y="328327"/>
                  </a:cubicBezTo>
                  <a:lnTo>
                    <a:pt x="1177286" y="339271"/>
                  </a:lnTo>
                  <a:lnTo>
                    <a:pt x="1180934" y="361159"/>
                  </a:lnTo>
                  <a:cubicBezTo>
                    <a:pt x="1188230" y="387912"/>
                    <a:pt x="1190663" y="417096"/>
                    <a:pt x="1188230" y="448713"/>
                  </a:cubicBezTo>
                  <a:lnTo>
                    <a:pt x="1195526" y="466954"/>
                  </a:lnTo>
                  <a:lnTo>
                    <a:pt x="1199174" y="492490"/>
                  </a:lnTo>
                  <a:lnTo>
                    <a:pt x="1199174" y="503434"/>
                  </a:lnTo>
                  <a:cubicBezTo>
                    <a:pt x="1199174" y="510730"/>
                    <a:pt x="1193094" y="535051"/>
                    <a:pt x="1180934" y="576396"/>
                  </a:cubicBezTo>
                  <a:lnTo>
                    <a:pt x="1162694" y="645709"/>
                  </a:lnTo>
                  <a:lnTo>
                    <a:pt x="1155398" y="649357"/>
                  </a:lnTo>
                  <a:cubicBezTo>
                    <a:pt x="1152966" y="651789"/>
                    <a:pt x="1150534" y="654829"/>
                    <a:pt x="1148101" y="658477"/>
                  </a:cubicBezTo>
                  <a:cubicBezTo>
                    <a:pt x="1145669" y="662126"/>
                    <a:pt x="1143238" y="662734"/>
                    <a:pt x="1140805" y="660301"/>
                  </a:cubicBezTo>
                  <a:cubicBezTo>
                    <a:pt x="1128645" y="672462"/>
                    <a:pt x="1122565" y="678542"/>
                    <a:pt x="1122565" y="678542"/>
                  </a:cubicBezTo>
                  <a:cubicBezTo>
                    <a:pt x="1110405" y="685838"/>
                    <a:pt x="1098244" y="691918"/>
                    <a:pt x="1086084" y="696782"/>
                  </a:cubicBezTo>
                  <a:cubicBezTo>
                    <a:pt x="1073924" y="701646"/>
                    <a:pt x="1065412" y="701646"/>
                    <a:pt x="1060548" y="696782"/>
                  </a:cubicBezTo>
                  <a:cubicBezTo>
                    <a:pt x="1058116" y="691918"/>
                    <a:pt x="1053860" y="690094"/>
                    <a:pt x="1047779" y="691310"/>
                  </a:cubicBezTo>
                  <a:cubicBezTo>
                    <a:pt x="1041699" y="692526"/>
                    <a:pt x="1033795" y="693134"/>
                    <a:pt x="1024067" y="693134"/>
                  </a:cubicBezTo>
                  <a:lnTo>
                    <a:pt x="994882" y="700430"/>
                  </a:lnTo>
                  <a:cubicBezTo>
                    <a:pt x="990018" y="702863"/>
                    <a:pt x="983938" y="711374"/>
                    <a:pt x="976642" y="725967"/>
                  </a:cubicBezTo>
                  <a:cubicBezTo>
                    <a:pt x="971778" y="728399"/>
                    <a:pt x="965698" y="732655"/>
                    <a:pt x="958402" y="738735"/>
                  </a:cubicBezTo>
                  <a:cubicBezTo>
                    <a:pt x="951105" y="744815"/>
                    <a:pt x="946241" y="750287"/>
                    <a:pt x="943809" y="755151"/>
                  </a:cubicBezTo>
                  <a:cubicBezTo>
                    <a:pt x="938945" y="757584"/>
                    <a:pt x="934081" y="760015"/>
                    <a:pt x="929217" y="762448"/>
                  </a:cubicBezTo>
                  <a:cubicBezTo>
                    <a:pt x="924353" y="764880"/>
                    <a:pt x="920705" y="764880"/>
                    <a:pt x="918273" y="762448"/>
                  </a:cubicBezTo>
                  <a:cubicBezTo>
                    <a:pt x="915841" y="757584"/>
                    <a:pt x="917057" y="752719"/>
                    <a:pt x="921921" y="747855"/>
                  </a:cubicBezTo>
                  <a:cubicBezTo>
                    <a:pt x="934081" y="730831"/>
                    <a:pt x="934081" y="721103"/>
                    <a:pt x="921921" y="718671"/>
                  </a:cubicBezTo>
                  <a:cubicBezTo>
                    <a:pt x="919489" y="718671"/>
                    <a:pt x="917665" y="719887"/>
                    <a:pt x="916449" y="722319"/>
                  </a:cubicBezTo>
                  <a:cubicBezTo>
                    <a:pt x="915233" y="724751"/>
                    <a:pt x="913409" y="727183"/>
                    <a:pt x="910977" y="729615"/>
                  </a:cubicBezTo>
                  <a:lnTo>
                    <a:pt x="896384" y="733263"/>
                  </a:lnTo>
                  <a:lnTo>
                    <a:pt x="881792" y="744207"/>
                  </a:lnTo>
                  <a:lnTo>
                    <a:pt x="859904" y="755151"/>
                  </a:lnTo>
                  <a:lnTo>
                    <a:pt x="819775" y="780688"/>
                  </a:lnTo>
                  <a:lnTo>
                    <a:pt x="805182" y="791632"/>
                  </a:lnTo>
                  <a:lnTo>
                    <a:pt x="808831" y="777040"/>
                  </a:lnTo>
                  <a:cubicBezTo>
                    <a:pt x="818559" y="760015"/>
                    <a:pt x="813695" y="753936"/>
                    <a:pt x="794238" y="758799"/>
                  </a:cubicBezTo>
                  <a:lnTo>
                    <a:pt x="786942" y="762448"/>
                  </a:lnTo>
                  <a:lnTo>
                    <a:pt x="783294" y="755151"/>
                  </a:lnTo>
                  <a:lnTo>
                    <a:pt x="783294" y="747855"/>
                  </a:lnTo>
                  <a:cubicBezTo>
                    <a:pt x="783294" y="745423"/>
                    <a:pt x="782686" y="744207"/>
                    <a:pt x="781470" y="744207"/>
                  </a:cubicBezTo>
                  <a:cubicBezTo>
                    <a:pt x="780254" y="744207"/>
                    <a:pt x="777214" y="746639"/>
                    <a:pt x="772350" y="751503"/>
                  </a:cubicBezTo>
                  <a:cubicBezTo>
                    <a:pt x="767486" y="753936"/>
                    <a:pt x="762621" y="756367"/>
                    <a:pt x="757758" y="758799"/>
                  </a:cubicBezTo>
                  <a:cubicBezTo>
                    <a:pt x="752893" y="761232"/>
                    <a:pt x="749245" y="761232"/>
                    <a:pt x="746813" y="758799"/>
                  </a:cubicBezTo>
                  <a:lnTo>
                    <a:pt x="728573" y="762448"/>
                  </a:lnTo>
                  <a:lnTo>
                    <a:pt x="739517" y="751503"/>
                  </a:lnTo>
                  <a:cubicBezTo>
                    <a:pt x="763838" y="734479"/>
                    <a:pt x="777214" y="721103"/>
                    <a:pt x="779646" y="711374"/>
                  </a:cubicBezTo>
                  <a:lnTo>
                    <a:pt x="783294" y="693134"/>
                  </a:lnTo>
                  <a:cubicBezTo>
                    <a:pt x="783294" y="690702"/>
                    <a:pt x="782078" y="689486"/>
                    <a:pt x="779646" y="689486"/>
                  </a:cubicBezTo>
                  <a:cubicBezTo>
                    <a:pt x="779646" y="689486"/>
                    <a:pt x="776606" y="689486"/>
                    <a:pt x="770526" y="689486"/>
                  </a:cubicBezTo>
                  <a:cubicBezTo>
                    <a:pt x="764446" y="689486"/>
                    <a:pt x="763838" y="688270"/>
                    <a:pt x="768702" y="685838"/>
                  </a:cubicBezTo>
                  <a:cubicBezTo>
                    <a:pt x="768702" y="680974"/>
                    <a:pt x="765054" y="679758"/>
                    <a:pt x="757758" y="682190"/>
                  </a:cubicBezTo>
                  <a:lnTo>
                    <a:pt x="754109" y="682190"/>
                  </a:lnTo>
                  <a:cubicBezTo>
                    <a:pt x="751677" y="687054"/>
                    <a:pt x="748029" y="688270"/>
                    <a:pt x="743165" y="685838"/>
                  </a:cubicBezTo>
                  <a:cubicBezTo>
                    <a:pt x="743165" y="688270"/>
                    <a:pt x="738909" y="690702"/>
                    <a:pt x="730397" y="693134"/>
                  </a:cubicBezTo>
                  <a:cubicBezTo>
                    <a:pt x="721885" y="695566"/>
                    <a:pt x="713981" y="699214"/>
                    <a:pt x="706685" y="704078"/>
                  </a:cubicBezTo>
                  <a:lnTo>
                    <a:pt x="655611" y="736911"/>
                  </a:lnTo>
                  <a:lnTo>
                    <a:pt x="641019" y="744207"/>
                  </a:lnTo>
                  <a:cubicBezTo>
                    <a:pt x="638587" y="746639"/>
                    <a:pt x="635547" y="749679"/>
                    <a:pt x="631899" y="753327"/>
                  </a:cubicBezTo>
                  <a:cubicBezTo>
                    <a:pt x="628251" y="756975"/>
                    <a:pt x="623995" y="757584"/>
                    <a:pt x="619131" y="755151"/>
                  </a:cubicBezTo>
                  <a:cubicBezTo>
                    <a:pt x="619131" y="755151"/>
                    <a:pt x="617915" y="755151"/>
                    <a:pt x="615483" y="755151"/>
                  </a:cubicBezTo>
                  <a:cubicBezTo>
                    <a:pt x="613050" y="760015"/>
                    <a:pt x="610619" y="761232"/>
                    <a:pt x="608186" y="758799"/>
                  </a:cubicBezTo>
                  <a:lnTo>
                    <a:pt x="604538" y="766096"/>
                  </a:lnTo>
                  <a:cubicBezTo>
                    <a:pt x="604538" y="768528"/>
                    <a:pt x="602714" y="770960"/>
                    <a:pt x="599066" y="773392"/>
                  </a:cubicBezTo>
                  <a:cubicBezTo>
                    <a:pt x="595418" y="775824"/>
                    <a:pt x="591162" y="777040"/>
                    <a:pt x="586298" y="777040"/>
                  </a:cubicBezTo>
                  <a:lnTo>
                    <a:pt x="579002" y="780688"/>
                  </a:lnTo>
                  <a:cubicBezTo>
                    <a:pt x="576570" y="783120"/>
                    <a:pt x="574138" y="784944"/>
                    <a:pt x="571706" y="786160"/>
                  </a:cubicBezTo>
                  <a:cubicBezTo>
                    <a:pt x="569274" y="787376"/>
                    <a:pt x="568058" y="790416"/>
                    <a:pt x="568058" y="795280"/>
                  </a:cubicBezTo>
                  <a:lnTo>
                    <a:pt x="564409" y="791632"/>
                  </a:lnTo>
                  <a:cubicBezTo>
                    <a:pt x="561977" y="794064"/>
                    <a:pt x="558937" y="795888"/>
                    <a:pt x="555289" y="797104"/>
                  </a:cubicBezTo>
                  <a:cubicBezTo>
                    <a:pt x="551641" y="798320"/>
                    <a:pt x="549817" y="798928"/>
                    <a:pt x="549817" y="798928"/>
                  </a:cubicBezTo>
                  <a:cubicBezTo>
                    <a:pt x="544953" y="798928"/>
                    <a:pt x="542521" y="797712"/>
                    <a:pt x="542521" y="795280"/>
                  </a:cubicBezTo>
                  <a:lnTo>
                    <a:pt x="538873" y="798928"/>
                  </a:lnTo>
                  <a:cubicBezTo>
                    <a:pt x="541305" y="798928"/>
                    <a:pt x="541305" y="801360"/>
                    <a:pt x="538873" y="806225"/>
                  </a:cubicBezTo>
                  <a:cubicBezTo>
                    <a:pt x="526713" y="815953"/>
                    <a:pt x="519417" y="815953"/>
                    <a:pt x="516985" y="806225"/>
                  </a:cubicBezTo>
                  <a:cubicBezTo>
                    <a:pt x="509688" y="811088"/>
                    <a:pt x="504824" y="815953"/>
                    <a:pt x="502392" y="820817"/>
                  </a:cubicBezTo>
                  <a:cubicBezTo>
                    <a:pt x="499960" y="820817"/>
                    <a:pt x="498136" y="821425"/>
                    <a:pt x="496920" y="822641"/>
                  </a:cubicBezTo>
                  <a:cubicBezTo>
                    <a:pt x="495704" y="823857"/>
                    <a:pt x="495096" y="824465"/>
                    <a:pt x="495096" y="824465"/>
                  </a:cubicBezTo>
                  <a:lnTo>
                    <a:pt x="440375" y="853650"/>
                  </a:lnTo>
                  <a:cubicBezTo>
                    <a:pt x="437943" y="858513"/>
                    <a:pt x="435511" y="862161"/>
                    <a:pt x="433079" y="864594"/>
                  </a:cubicBezTo>
                  <a:lnTo>
                    <a:pt x="433079" y="871890"/>
                  </a:lnTo>
                  <a:lnTo>
                    <a:pt x="422135" y="871890"/>
                  </a:lnTo>
                  <a:cubicBezTo>
                    <a:pt x="409974" y="876754"/>
                    <a:pt x="407542" y="873106"/>
                    <a:pt x="414839" y="860946"/>
                  </a:cubicBezTo>
                  <a:cubicBezTo>
                    <a:pt x="422135" y="858513"/>
                    <a:pt x="436119" y="848785"/>
                    <a:pt x="456791" y="831761"/>
                  </a:cubicBezTo>
                  <a:cubicBezTo>
                    <a:pt x="477464" y="814737"/>
                    <a:pt x="492664" y="803792"/>
                    <a:pt x="502392" y="798928"/>
                  </a:cubicBezTo>
                  <a:lnTo>
                    <a:pt x="509688" y="791632"/>
                  </a:lnTo>
                  <a:lnTo>
                    <a:pt x="484152" y="798928"/>
                  </a:lnTo>
                  <a:lnTo>
                    <a:pt x="458615" y="817169"/>
                  </a:lnTo>
                  <a:cubicBezTo>
                    <a:pt x="458615" y="819601"/>
                    <a:pt x="454359" y="823249"/>
                    <a:pt x="445847" y="828113"/>
                  </a:cubicBezTo>
                  <a:cubicBezTo>
                    <a:pt x="437335" y="832977"/>
                    <a:pt x="429431" y="835409"/>
                    <a:pt x="422135" y="835409"/>
                  </a:cubicBezTo>
                  <a:cubicBezTo>
                    <a:pt x="429431" y="828113"/>
                    <a:pt x="426999" y="826897"/>
                    <a:pt x="414839" y="831761"/>
                  </a:cubicBezTo>
                  <a:cubicBezTo>
                    <a:pt x="409974" y="839057"/>
                    <a:pt x="405110" y="842705"/>
                    <a:pt x="400246" y="842705"/>
                  </a:cubicBezTo>
                  <a:cubicBezTo>
                    <a:pt x="400246" y="847569"/>
                    <a:pt x="398422" y="850001"/>
                    <a:pt x="394774" y="850001"/>
                  </a:cubicBezTo>
                  <a:cubicBezTo>
                    <a:pt x="391126" y="850001"/>
                    <a:pt x="388086" y="851217"/>
                    <a:pt x="385654" y="853650"/>
                  </a:cubicBezTo>
                  <a:lnTo>
                    <a:pt x="378358" y="860946"/>
                  </a:lnTo>
                  <a:cubicBezTo>
                    <a:pt x="375926" y="858513"/>
                    <a:pt x="372278" y="858513"/>
                    <a:pt x="367414" y="860946"/>
                  </a:cubicBezTo>
                  <a:lnTo>
                    <a:pt x="349173" y="871890"/>
                  </a:lnTo>
                  <a:cubicBezTo>
                    <a:pt x="344309" y="871890"/>
                    <a:pt x="339445" y="874322"/>
                    <a:pt x="334581" y="879186"/>
                  </a:cubicBezTo>
                  <a:cubicBezTo>
                    <a:pt x="329717" y="884050"/>
                    <a:pt x="322421" y="888914"/>
                    <a:pt x="312692" y="893778"/>
                  </a:cubicBezTo>
                  <a:cubicBezTo>
                    <a:pt x="312692" y="893778"/>
                    <a:pt x="307828" y="898642"/>
                    <a:pt x="298100" y="908371"/>
                  </a:cubicBezTo>
                  <a:cubicBezTo>
                    <a:pt x="295668" y="905938"/>
                    <a:pt x="292628" y="906547"/>
                    <a:pt x="288980" y="910195"/>
                  </a:cubicBezTo>
                  <a:cubicBezTo>
                    <a:pt x="285332" y="913843"/>
                    <a:pt x="283508" y="918099"/>
                    <a:pt x="283508" y="922963"/>
                  </a:cubicBezTo>
                  <a:lnTo>
                    <a:pt x="276212" y="922963"/>
                  </a:lnTo>
                  <a:lnTo>
                    <a:pt x="268916" y="926611"/>
                  </a:lnTo>
                  <a:cubicBezTo>
                    <a:pt x="268916" y="929043"/>
                    <a:pt x="266484" y="930259"/>
                    <a:pt x="261619" y="930259"/>
                  </a:cubicBezTo>
                  <a:lnTo>
                    <a:pt x="239731" y="948499"/>
                  </a:lnTo>
                  <a:cubicBezTo>
                    <a:pt x="222707" y="953363"/>
                    <a:pt x="206898" y="963092"/>
                    <a:pt x="192306" y="977684"/>
                  </a:cubicBezTo>
                  <a:cubicBezTo>
                    <a:pt x="192306" y="982548"/>
                    <a:pt x="191090" y="984980"/>
                    <a:pt x="188658" y="984980"/>
                  </a:cubicBezTo>
                  <a:cubicBezTo>
                    <a:pt x="186226" y="984980"/>
                    <a:pt x="182578" y="984980"/>
                    <a:pt x="177714" y="984980"/>
                  </a:cubicBezTo>
                  <a:lnTo>
                    <a:pt x="177714" y="988628"/>
                  </a:lnTo>
                  <a:lnTo>
                    <a:pt x="170417" y="984980"/>
                  </a:lnTo>
                  <a:lnTo>
                    <a:pt x="163121" y="992276"/>
                  </a:lnTo>
                  <a:cubicBezTo>
                    <a:pt x="158257" y="994708"/>
                    <a:pt x="159473" y="992276"/>
                    <a:pt x="166769" y="984980"/>
                  </a:cubicBezTo>
                  <a:lnTo>
                    <a:pt x="181362" y="974036"/>
                  </a:lnTo>
                  <a:cubicBezTo>
                    <a:pt x="181362" y="969172"/>
                    <a:pt x="185010" y="965524"/>
                    <a:pt x="192306" y="963092"/>
                  </a:cubicBezTo>
                  <a:lnTo>
                    <a:pt x="203250" y="952147"/>
                  </a:lnTo>
                  <a:cubicBezTo>
                    <a:pt x="198386" y="952147"/>
                    <a:pt x="195346" y="953363"/>
                    <a:pt x="194130" y="955796"/>
                  </a:cubicBezTo>
                  <a:cubicBezTo>
                    <a:pt x="192914" y="958228"/>
                    <a:pt x="191090" y="959444"/>
                    <a:pt x="188658" y="959444"/>
                  </a:cubicBezTo>
                  <a:cubicBezTo>
                    <a:pt x="186226" y="961876"/>
                    <a:pt x="182578" y="966740"/>
                    <a:pt x="177714" y="974036"/>
                  </a:cubicBezTo>
                  <a:cubicBezTo>
                    <a:pt x="172850" y="981332"/>
                    <a:pt x="169201" y="982548"/>
                    <a:pt x="166769" y="977684"/>
                  </a:cubicBezTo>
                  <a:cubicBezTo>
                    <a:pt x="161905" y="982548"/>
                    <a:pt x="156433" y="987412"/>
                    <a:pt x="150353" y="992276"/>
                  </a:cubicBezTo>
                  <a:lnTo>
                    <a:pt x="145611" y="995924"/>
                  </a:lnTo>
                  <a:lnTo>
                    <a:pt x="155825" y="995924"/>
                  </a:lnTo>
                  <a:cubicBezTo>
                    <a:pt x="150961" y="1000788"/>
                    <a:pt x="146097" y="1003220"/>
                    <a:pt x="141233" y="1003220"/>
                  </a:cubicBezTo>
                  <a:lnTo>
                    <a:pt x="137585" y="999572"/>
                  </a:lnTo>
                  <a:cubicBezTo>
                    <a:pt x="140017" y="1002005"/>
                    <a:pt x="141233" y="1005653"/>
                    <a:pt x="141233" y="1010517"/>
                  </a:cubicBezTo>
                  <a:cubicBezTo>
                    <a:pt x="138801" y="1010517"/>
                    <a:pt x="136369" y="1010517"/>
                    <a:pt x="133937" y="1010517"/>
                  </a:cubicBezTo>
                  <a:cubicBezTo>
                    <a:pt x="131505" y="1010517"/>
                    <a:pt x="132721" y="1009301"/>
                    <a:pt x="137585" y="1006869"/>
                  </a:cubicBezTo>
                  <a:cubicBezTo>
                    <a:pt x="137585" y="1004437"/>
                    <a:pt x="135761" y="1004437"/>
                    <a:pt x="132113" y="1006869"/>
                  </a:cubicBezTo>
                  <a:cubicBezTo>
                    <a:pt x="128465" y="1009301"/>
                    <a:pt x="125425" y="1010517"/>
                    <a:pt x="122993" y="1010517"/>
                  </a:cubicBezTo>
                  <a:cubicBezTo>
                    <a:pt x="120560" y="1012949"/>
                    <a:pt x="113264" y="1019029"/>
                    <a:pt x="101104" y="1028757"/>
                  </a:cubicBezTo>
                  <a:cubicBezTo>
                    <a:pt x="91376" y="1036053"/>
                    <a:pt x="81648" y="1043958"/>
                    <a:pt x="71920" y="1052470"/>
                  </a:cubicBezTo>
                  <a:cubicBezTo>
                    <a:pt x="62191" y="1060982"/>
                    <a:pt x="52463" y="1068886"/>
                    <a:pt x="42735" y="1076182"/>
                  </a:cubicBezTo>
                  <a:cubicBezTo>
                    <a:pt x="40303" y="1083478"/>
                    <a:pt x="36655" y="1084694"/>
                    <a:pt x="31791" y="1079830"/>
                  </a:cubicBezTo>
                  <a:cubicBezTo>
                    <a:pt x="39087" y="1077398"/>
                    <a:pt x="43951" y="1072534"/>
                    <a:pt x="46383" y="1065238"/>
                  </a:cubicBezTo>
                  <a:cubicBezTo>
                    <a:pt x="51247" y="1062806"/>
                    <a:pt x="54895" y="1060374"/>
                    <a:pt x="57327" y="1057942"/>
                  </a:cubicBezTo>
                  <a:cubicBezTo>
                    <a:pt x="59759" y="1055510"/>
                    <a:pt x="59759" y="1054294"/>
                    <a:pt x="57327" y="1054294"/>
                  </a:cubicBezTo>
                  <a:cubicBezTo>
                    <a:pt x="57327" y="1046997"/>
                    <a:pt x="59759" y="1046997"/>
                    <a:pt x="64623" y="1054294"/>
                  </a:cubicBezTo>
                  <a:lnTo>
                    <a:pt x="64623" y="1043349"/>
                  </a:lnTo>
                  <a:lnTo>
                    <a:pt x="68271" y="1036053"/>
                  </a:lnTo>
                  <a:cubicBezTo>
                    <a:pt x="70703" y="1033621"/>
                    <a:pt x="74352" y="1030581"/>
                    <a:pt x="79216" y="1026933"/>
                  </a:cubicBezTo>
                  <a:cubicBezTo>
                    <a:pt x="84080" y="1023285"/>
                    <a:pt x="87728" y="1020245"/>
                    <a:pt x="90160" y="1017813"/>
                  </a:cubicBezTo>
                  <a:cubicBezTo>
                    <a:pt x="90160" y="1012949"/>
                    <a:pt x="93808" y="1008085"/>
                    <a:pt x="101104" y="1003220"/>
                  </a:cubicBezTo>
                  <a:lnTo>
                    <a:pt x="101104" y="999572"/>
                  </a:lnTo>
                  <a:cubicBezTo>
                    <a:pt x="96240" y="1002005"/>
                    <a:pt x="86512" y="1011733"/>
                    <a:pt x="71920" y="1028757"/>
                  </a:cubicBezTo>
                  <a:cubicBezTo>
                    <a:pt x="67055" y="1028757"/>
                    <a:pt x="63407" y="1029365"/>
                    <a:pt x="60975" y="1030581"/>
                  </a:cubicBezTo>
                  <a:cubicBezTo>
                    <a:pt x="58543" y="1031797"/>
                    <a:pt x="57327" y="1033621"/>
                    <a:pt x="57327" y="1036053"/>
                  </a:cubicBezTo>
                  <a:lnTo>
                    <a:pt x="42735" y="1050645"/>
                  </a:lnTo>
                  <a:cubicBezTo>
                    <a:pt x="37871" y="1045782"/>
                    <a:pt x="33007" y="1049430"/>
                    <a:pt x="28143" y="1061590"/>
                  </a:cubicBezTo>
                  <a:cubicBezTo>
                    <a:pt x="28143" y="1064022"/>
                    <a:pt x="25711" y="1065238"/>
                    <a:pt x="20846" y="1065238"/>
                  </a:cubicBezTo>
                  <a:cubicBezTo>
                    <a:pt x="15982" y="1072534"/>
                    <a:pt x="11118" y="1077398"/>
                    <a:pt x="6254" y="1079830"/>
                  </a:cubicBezTo>
                  <a:lnTo>
                    <a:pt x="0" y="1088168"/>
                  </a:lnTo>
                  <a:lnTo>
                    <a:pt x="6254" y="1072534"/>
                  </a:lnTo>
                  <a:cubicBezTo>
                    <a:pt x="15982" y="1067670"/>
                    <a:pt x="24495" y="1057942"/>
                    <a:pt x="31791" y="1043349"/>
                  </a:cubicBezTo>
                  <a:cubicBezTo>
                    <a:pt x="34223" y="1040917"/>
                    <a:pt x="38479" y="1036053"/>
                    <a:pt x="44559" y="1028757"/>
                  </a:cubicBezTo>
                  <a:cubicBezTo>
                    <a:pt x="50639" y="1021461"/>
                    <a:pt x="54895" y="1015381"/>
                    <a:pt x="57327" y="1010517"/>
                  </a:cubicBezTo>
                  <a:cubicBezTo>
                    <a:pt x="147313" y="915667"/>
                    <a:pt x="192306" y="865810"/>
                    <a:pt x="192306" y="860946"/>
                  </a:cubicBezTo>
                  <a:cubicBezTo>
                    <a:pt x="194738" y="860946"/>
                    <a:pt x="197170" y="858513"/>
                    <a:pt x="199602" y="853650"/>
                  </a:cubicBezTo>
                  <a:lnTo>
                    <a:pt x="199602" y="850001"/>
                  </a:lnTo>
                  <a:cubicBezTo>
                    <a:pt x="202034" y="842705"/>
                    <a:pt x="205682" y="837841"/>
                    <a:pt x="210546" y="835409"/>
                  </a:cubicBezTo>
                  <a:cubicBezTo>
                    <a:pt x="217842" y="832977"/>
                    <a:pt x="221490" y="829329"/>
                    <a:pt x="221490" y="824465"/>
                  </a:cubicBezTo>
                  <a:lnTo>
                    <a:pt x="232435" y="813521"/>
                  </a:lnTo>
                  <a:lnTo>
                    <a:pt x="247027" y="798928"/>
                  </a:lnTo>
                  <a:cubicBezTo>
                    <a:pt x="247027" y="796496"/>
                    <a:pt x="266484" y="773392"/>
                    <a:pt x="305396" y="729615"/>
                  </a:cubicBezTo>
                  <a:lnTo>
                    <a:pt x="378358" y="645709"/>
                  </a:lnTo>
                  <a:cubicBezTo>
                    <a:pt x="392950" y="626253"/>
                    <a:pt x="402678" y="616525"/>
                    <a:pt x="407542" y="616525"/>
                  </a:cubicBezTo>
                  <a:lnTo>
                    <a:pt x="549817" y="448713"/>
                  </a:lnTo>
                  <a:cubicBezTo>
                    <a:pt x="549817" y="448713"/>
                    <a:pt x="552857" y="444457"/>
                    <a:pt x="558937" y="435945"/>
                  </a:cubicBezTo>
                  <a:cubicBezTo>
                    <a:pt x="565018" y="427433"/>
                    <a:pt x="569274" y="421961"/>
                    <a:pt x="571706" y="419528"/>
                  </a:cubicBezTo>
                  <a:cubicBezTo>
                    <a:pt x="583866" y="397640"/>
                    <a:pt x="596026" y="378184"/>
                    <a:pt x="608186" y="361159"/>
                  </a:cubicBezTo>
                  <a:cubicBezTo>
                    <a:pt x="620347" y="344135"/>
                    <a:pt x="630075" y="329543"/>
                    <a:pt x="637371" y="317382"/>
                  </a:cubicBezTo>
                  <a:cubicBezTo>
                    <a:pt x="637371" y="314950"/>
                    <a:pt x="639195" y="309478"/>
                    <a:pt x="642843" y="300966"/>
                  </a:cubicBezTo>
                  <a:cubicBezTo>
                    <a:pt x="646491" y="292454"/>
                    <a:pt x="649531" y="285766"/>
                    <a:pt x="651963" y="280902"/>
                  </a:cubicBezTo>
                  <a:cubicBezTo>
                    <a:pt x="656827" y="266309"/>
                    <a:pt x="658044" y="251717"/>
                    <a:pt x="655611" y="237125"/>
                  </a:cubicBezTo>
                  <a:lnTo>
                    <a:pt x="648315" y="207940"/>
                  </a:lnTo>
                  <a:cubicBezTo>
                    <a:pt x="650747" y="203076"/>
                    <a:pt x="650747" y="196996"/>
                    <a:pt x="648315" y="189700"/>
                  </a:cubicBezTo>
                  <a:cubicBezTo>
                    <a:pt x="648315" y="184836"/>
                    <a:pt x="648315" y="177540"/>
                    <a:pt x="648315" y="167811"/>
                  </a:cubicBezTo>
                  <a:lnTo>
                    <a:pt x="648315" y="160515"/>
                  </a:lnTo>
                  <a:cubicBezTo>
                    <a:pt x="648315" y="153219"/>
                    <a:pt x="647099" y="141059"/>
                    <a:pt x="644667" y="124035"/>
                  </a:cubicBezTo>
                  <a:cubicBezTo>
                    <a:pt x="642235" y="107010"/>
                    <a:pt x="642235" y="96066"/>
                    <a:pt x="644667" y="91202"/>
                  </a:cubicBezTo>
                  <a:cubicBezTo>
                    <a:pt x="642235" y="86338"/>
                    <a:pt x="641627" y="82082"/>
                    <a:pt x="642843" y="78434"/>
                  </a:cubicBezTo>
                  <a:cubicBezTo>
                    <a:pt x="644059" y="74786"/>
                    <a:pt x="643451" y="70529"/>
                    <a:pt x="641019" y="65665"/>
                  </a:cubicBezTo>
                  <a:cubicBezTo>
                    <a:pt x="641019" y="58369"/>
                    <a:pt x="643451" y="54721"/>
                    <a:pt x="648315" y="54721"/>
                  </a:cubicBezTo>
                  <a:lnTo>
                    <a:pt x="651963" y="58369"/>
                  </a:lnTo>
                  <a:cubicBezTo>
                    <a:pt x="661692" y="53505"/>
                    <a:pt x="662908" y="51073"/>
                    <a:pt x="655611" y="51073"/>
                  </a:cubicBezTo>
                  <a:lnTo>
                    <a:pt x="655611" y="47425"/>
                  </a:lnTo>
                  <a:cubicBezTo>
                    <a:pt x="655611" y="44993"/>
                    <a:pt x="657435" y="43169"/>
                    <a:pt x="661084" y="41953"/>
                  </a:cubicBezTo>
                  <a:cubicBezTo>
                    <a:pt x="664732" y="40737"/>
                    <a:pt x="668988" y="41345"/>
                    <a:pt x="673852" y="43777"/>
                  </a:cubicBezTo>
                  <a:lnTo>
                    <a:pt x="677500" y="47425"/>
                  </a:lnTo>
                  <a:lnTo>
                    <a:pt x="681148" y="40129"/>
                  </a:lnTo>
                  <a:cubicBezTo>
                    <a:pt x="681148" y="37697"/>
                    <a:pt x="681756" y="34048"/>
                    <a:pt x="682972" y="29185"/>
                  </a:cubicBezTo>
                  <a:cubicBezTo>
                    <a:pt x="684188" y="24321"/>
                    <a:pt x="683580" y="19456"/>
                    <a:pt x="681148" y="14592"/>
                  </a:cubicBezTo>
                  <a:cubicBezTo>
                    <a:pt x="681148" y="9728"/>
                    <a:pt x="683580" y="8512"/>
                    <a:pt x="688444" y="10944"/>
                  </a:cubicBezTo>
                  <a:lnTo>
                    <a:pt x="695740" y="7296"/>
                  </a:lnTo>
                  <a:lnTo>
                    <a:pt x="69938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40EDC331-E82D-1E05-0583-C6A95E5DCCB4}"/>
                </a:ext>
              </a:extLst>
            </p:cNvPr>
            <p:cNvSpPr txBox="1"/>
            <p:nvPr/>
          </p:nvSpPr>
          <p:spPr>
            <a:xfrm>
              <a:off x="1775691" y="1121718"/>
              <a:ext cx="2360304" cy="3057087"/>
            </a:xfrm>
            <a:custGeom>
              <a:avLst/>
              <a:gdLst/>
              <a:ahLst/>
              <a:cxnLst/>
              <a:rect l="l" t="t" r="r" b="b"/>
              <a:pathLst>
                <a:path w="2360304" h="3057087">
                  <a:moveTo>
                    <a:pt x="1054294" y="0"/>
                  </a:moveTo>
                  <a:lnTo>
                    <a:pt x="1065238" y="0"/>
                  </a:lnTo>
                  <a:cubicBezTo>
                    <a:pt x="1084694" y="0"/>
                    <a:pt x="1107799" y="9728"/>
                    <a:pt x="1134551" y="29185"/>
                  </a:cubicBezTo>
                  <a:cubicBezTo>
                    <a:pt x="1144279" y="34049"/>
                    <a:pt x="1155832" y="49857"/>
                    <a:pt x="1169208" y="76609"/>
                  </a:cubicBezTo>
                  <a:cubicBezTo>
                    <a:pt x="1182584" y="103362"/>
                    <a:pt x="1190488" y="125250"/>
                    <a:pt x="1192920" y="142275"/>
                  </a:cubicBezTo>
                  <a:cubicBezTo>
                    <a:pt x="1197785" y="142275"/>
                    <a:pt x="1201433" y="148355"/>
                    <a:pt x="1203865" y="160515"/>
                  </a:cubicBezTo>
                  <a:cubicBezTo>
                    <a:pt x="1206297" y="165379"/>
                    <a:pt x="1206297" y="169027"/>
                    <a:pt x="1203865" y="171459"/>
                  </a:cubicBezTo>
                  <a:cubicBezTo>
                    <a:pt x="1206297" y="173892"/>
                    <a:pt x="1209337" y="178755"/>
                    <a:pt x="1212985" y="186052"/>
                  </a:cubicBezTo>
                  <a:cubicBezTo>
                    <a:pt x="1216633" y="193348"/>
                    <a:pt x="1218457" y="196996"/>
                    <a:pt x="1218457" y="196996"/>
                  </a:cubicBezTo>
                  <a:cubicBezTo>
                    <a:pt x="1228185" y="223748"/>
                    <a:pt x="1233049" y="238341"/>
                    <a:pt x="1233049" y="240773"/>
                  </a:cubicBezTo>
                  <a:cubicBezTo>
                    <a:pt x="1233049" y="252933"/>
                    <a:pt x="1236697" y="259013"/>
                    <a:pt x="1243994" y="259013"/>
                  </a:cubicBezTo>
                  <a:cubicBezTo>
                    <a:pt x="1253722" y="259013"/>
                    <a:pt x="1265882" y="256581"/>
                    <a:pt x="1280474" y="251717"/>
                  </a:cubicBezTo>
                  <a:lnTo>
                    <a:pt x="1309659" y="240773"/>
                  </a:lnTo>
                  <a:cubicBezTo>
                    <a:pt x="1321819" y="235909"/>
                    <a:pt x="1333979" y="229829"/>
                    <a:pt x="1346140" y="222532"/>
                  </a:cubicBezTo>
                  <a:cubicBezTo>
                    <a:pt x="1358300" y="215236"/>
                    <a:pt x="1377756" y="206724"/>
                    <a:pt x="1404509" y="196996"/>
                  </a:cubicBezTo>
                  <a:cubicBezTo>
                    <a:pt x="1431261" y="192132"/>
                    <a:pt x="1447070" y="186052"/>
                    <a:pt x="1451934" y="178755"/>
                  </a:cubicBezTo>
                  <a:lnTo>
                    <a:pt x="1605153" y="94850"/>
                  </a:lnTo>
                  <a:cubicBezTo>
                    <a:pt x="1605153" y="92418"/>
                    <a:pt x="1607585" y="88770"/>
                    <a:pt x="1612449" y="83906"/>
                  </a:cubicBezTo>
                  <a:lnTo>
                    <a:pt x="1627041" y="72961"/>
                  </a:lnTo>
                  <a:lnTo>
                    <a:pt x="1648930" y="58369"/>
                  </a:lnTo>
                  <a:lnTo>
                    <a:pt x="1674466" y="40129"/>
                  </a:lnTo>
                  <a:cubicBezTo>
                    <a:pt x="1676898" y="37697"/>
                    <a:pt x="1680546" y="36481"/>
                    <a:pt x="1685410" y="36481"/>
                  </a:cubicBezTo>
                  <a:cubicBezTo>
                    <a:pt x="1685410" y="36481"/>
                    <a:pt x="1686626" y="35873"/>
                    <a:pt x="1689059" y="34657"/>
                  </a:cubicBezTo>
                  <a:cubicBezTo>
                    <a:pt x="1690275" y="34049"/>
                    <a:pt x="1692099" y="33289"/>
                    <a:pt x="1694531" y="32377"/>
                  </a:cubicBezTo>
                  <a:lnTo>
                    <a:pt x="1703651" y="29185"/>
                  </a:lnTo>
                  <a:lnTo>
                    <a:pt x="1696355" y="36481"/>
                  </a:lnTo>
                  <a:cubicBezTo>
                    <a:pt x="1696355" y="38913"/>
                    <a:pt x="1694531" y="42561"/>
                    <a:pt x="1690883" y="47425"/>
                  </a:cubicBezTo>
                  <a:cubicBezTo>
                    <a:pt x="1687235" y="52289"/>
                    <a:pt x="1682978" y="55937"/>
                    <a:pt x="1678114" y="58369"/>
                  </a:cubicBezTo>
                  <a:cubicBezTo>
                    <a:pt x="1670818" y="65665"/>
                    <a:pt x="1661090" y="72961"/>
                    <a:pt x="1648930" y="80258"/>
                  </a:cubicBezTo>
                  <a:cubicBezTo>
                    <a:pt x="1641634" y="87554"/>
                    <a:pt x="1631905" y="96066"/>
                    <a:pt x="1619745" y="105794"/>
                  </a:cubicBezTo>
                  <a:cubicBezTo>
                    <a:pt x="1607585" y="115522"/>
                    <a:pt x="1592993" y="128899"/>
                    <a:pt x="1575968" y="145923"/>
                  </a:cubicBezTo>
                  <a:lnTo>
                    <a:pt x="1539488" y="167811"/>
                  </a:lnTo>
                  <a:cubicBezTo>
                    <a:pt x="1534623" y="170243"/>
                    <a:pt x="1529759" y="173892"/>
                    <a:pt x="1524895" y="178755"/>
                  </a:cubicBezTo>
                  <a:cubicBezTo>
                    <a:pt x="1520031" y="183620"/>
                    <a:pt x="1515167" y="187268"/>
                    <a:pt x="1510303" y="189700"/>
                  </a:cubicBezTo>
                  <a:cubicBezTo>
                    <a:pt x="1488415" y="199428"/>
                    <a:pt x="1473822" y="209156"/>
                    <a:pt x="1466526" y="218884"/>
                  </a:cubicBezTo>
                  <a:cubicBezTo>
                    <a:pt x="1456798" y="226180"/>
                    <a:pt x="1439773" y="238341"/>
                    <a:pt x="1415453" y="255365"/>
                  </a:cubicBezTo>
                  <a:cubicBezTo>
                    <a:pt x="1391133" y="272390"/>
                    <a:pt x="1374108" y="284550"/>
                    <a:pt x="1364380" y="291846"/>
                  </a:cubicBezTo>
                  <a:cubicBezTo>
                    <a:pt x="1364380" y="296710"/>
                    <a:pt x="1360732" y="300358"/>
                    <a:pt x="1353436" y="302790"/>
                  </a:cubicBezTo>
                  <a:lnTo>
                    <a:pt x="1335195" y="328327"/>
                  </a:lnTo>
                  <a:cubicBezTo>
                    <a:pt x="1323035" y="330759"/>
                    <a:pt x="1313915" y="335623"/>
                    <a:pt x="1307835" y="342919"/>
                  </a:cubicBezTo>
                  <a:cubicBezTo>
                    <a:pt x="1301755" y="350215"/>
                    <a:pt x="1293851" y="359944"/>
                    <a:pt x="1284122" y="372104"/>
                  </a:cubicBezTo>
                  <a:lnTo>
                    <a:pt x="1265882" y="393992"/>
                  </a:lnTo>
                  <a:lnTo>
                    <a:pt x="1254938" y="430473"/>
                  </a:lnTo>
                  <a:lnTo>
                    <a:pt x="1251290" y="441417"/>
                  </a:lnTo>
                  <a:lnTo>
                    <a:pt x="1243994" y="463305"/>
                  </a:lnTo>
                  <a:cubicBezTo>
                    <a:pt x="1248858" y="463305"/>
                    <a:pt x="1250682" y="465129"/>
                    <a:pt x="1249466" y="468778"/>
                  </a:cubicBezTo>
                  <a:cubicBezTo>
                    <a:pt x="1248250" y="472426"/>
                    <a:pt x="1245210" y="475466"/>
                    <a:pt x="1240345" y="477898"/>
                  </a:cubicBezTo>
                  <a:lnTo>
                    <a:pt x="1233049" y="503434"/>
                  </a:lnTo>
                  <a:cubicBezTo>
                    <a:pt x="1242777" y="501002"/>
                    <a:pt x="1251290" y="491274"/>
                    <a:pt x="1258586" y="474250"/>
                  </a:cubicBezTo>
                  <a:lnTo>
                    <a:pt x="1258586" y="476074"/>
                  </a:lnTo>
                  <a:cubicBezTo>
                    <a:pt x="1258586" y="479722"/>
                    <a:pt x="1259802" y="481546"/>
                    <a:pt x="1262234" y="481546"/>
                  </a:cubicBezTo>
                  <a:cubicBezTo>
                    <a:pt x="1267098" y="486410"/>
                    <a:pt x="1269530" y="490058"/>
                    <a:pt x="1269530" y="492490"/>
                  </a:cubicBezTo>
                  <a:cubicBezTo>
                    <a:pt x="1269530" y="499786"/>
                    <a:pt x="1267706" y="506474"/>
                    <a:pt x="1264058" y="512554"/>
                  </a:cubicBezTo>
                  <a:cubicBezTo>
                    <a:pt x="1260410" y="518635"/>
                    <a:pt x="1257370" y="522891"/>
                    <a:pt x="1254938" y="525323"/>
                  </a:cubicBezTo>
                  <a:cubicBezTo>
                    <a:pt x="1252506" y="527755"/>
                    <a:pt x="1252506" y="525323"/>
                    <a:pt x="1254938" y="518027"/>
                  </a:cubicBezTo>
                  <a:lnTo>
                    <a:pt x="1254938" y="510730"/>
                  </a:lnTo>
                  <a:cubicBezTo>
                    <a:pt x="1252506" y="503434"/>
                    <a:pt x="1247642" y="514378"/>
                    <a:pt x="1240345" y="543563"/>
                  </a:cubicBezTo>
                  <a:lnTo>
                    <a:pt x="1233049" y="565451"/>
                  </a:lnTo>
                  <a:cubicBezTo>
                    <a:pt x="1228185" y="567884"/>
                    <a:pt x="1225753" y="572748"/>
                    <a:pt x="1225753" y="580044"/>
                  </a:cubicBezTo>
                  <a:lnTo>
                    <a:pt x="1196569" y="634765"/>
                  </a:lnTo>
                  <a:cubicBezTo>
                    <a:pt x="1189272" y="642061"/>
                    <a:pt x="1181976" y="653613"/>
                    <a:pt x="1174680" y="669422"/>
                  </a:cubicBezTo>
                  <a:cubicBezTo>
                    <a:pt x="1167384" y="685230"/>
                    <a:pt x="1162520" y="696782"/>
                    <a:pt x="1160088" y="704078"/>
                  </a:cubicBezTo>
                  <a:lnTo>
                    <a:pt x="1156440" y="711375"/>
                  </a:lnTo>
                  <a:cubicBezTo>
                    <a:pt x="1151575" y="713807"/>
                    <a:pt x="1147927" y="718671"/>
                    <a:pt x="1145495" y="725967"/>
                  </a:cubicBezTo>
                  <a:cubicBezTo>
                    <a:pt x="1143063" y="733263"/>
                    <a:pt x="1144279" y="736911"/>
                    <a:pt x="1149144" y="736911"/>
                  </a:cubicBezTo>
                  <a:lnTo>
                    <a:pt x="1149144" y="744207"/>
                  </a:lnTo>
                  <a:cubicBezTo>
                    <a:pt x="1154008" y="746639"/>
                    <a:pt x="1156440" y="745423"/>
                    <a:pt x="1156440" y="740559"/>
                  </a:cubicBezTo>
                  <a:cubicBezTo>
                    <a:pt x="1158872" y="738127"/>
                    <a:pt x="1161304" y="736303"/>
                    <a:pt x="1163736" y="735087"/>
                  </a:cubicBezTo>
                  <a:cubicBezTo>
                    <a:pt x="1166168" y="733871"/>
                    <a:pt x="1167384" y="732047"/>
                    <a:pt x="1167384" y="729615"/>
                  </a:cubicBezTo>
                  <a:lnTo>
                    <a:pt x="1167384" y="736911"/>
                  </a:lnTo>
                  <a:lnTo>
                    <a:pt x="1163736" y="747855"/>
                  </a:lnTo>
                  <a:lnTo>
                    <a:pt x="1171032" y="751503"/>
                  </a:lnTo>
                  <a:lnTo>
                    <a:pt x="1167384" y="758800"/>
                  </a:lnTo>
                  <a:cubicBezTo>
                    <a:pt x="1174680" y="753935"/>
                    <a:pt x="1177112" y="753935"/>
                    <a:pt x="1174680" y="758800"/>
                  </a:cubicBezTo>
                  <a:cubicBezTo>
                    <a:pt x="1177112" y="758800"/>
                    <a:pt x="1186840" y="749679"/>
                    <a:pt x="1203865" y="731439"/>
                  </a:cubicBezTo>
                  <a:cubicBezTo>
                    <a:pt x="1220889" y="713199"/>
                    <a:pt x="1231833" y="697998"/>
                    <a:pt x="1236697" y="685838"/>
                  </a:cubicBezTo>
                  <a:cubicBezTo>
                    <a:pt x="1239129" y="680974"/>
                    <a:pt x="1241561" y="678542"/>
                    <a:pt x="1243994" y="678542"/>
                  </a:cubicBezTo>
                  <a:cubicBezTo>
                    <a:pt x="1246426" y="678542"/>
                    <a:pt x="1246426" y="679758"/>
                    <a:pt x="1243994" y="682190"/>
                  </a:cubicBezTo>
                  <a:lnTo>
                    <a:pt x="1243994" y="689486"/>
                  </a:lnTo>
                  <a:cubicBezTo>
                    <a:pt x="1236697" y="684622"/>
                    <a:pt x="1233049" y="689486"/>
                    <a:pt x="1233049" y="704078"/>
                  </a:cubicBezTo>
                  <a:cubicBezTo>
                    <a:pt x="1230617" y="706510"/>
                    <a:pt x="1228185" y="708942"/>
                    <a:pt x="1225753" y="711375"/>
                  </a:cubicBezTo>
                  <a:lnTo>
                    <a:pt x="1203865" y="736911"/>
                  </a:lnTo>
                  <a:cubicBezTo>
                    <a:pt x="1186840" y="761232"/>
                    <a:pt x="1178328" y="774608"/>
                    <a:pt x="1178328" y="777040"/>
                  </a:cubicBezTo>
                  <a:cubicBezTo>
                    <a:pt x="1163736" y="786768"/>
                    <a:pt x="1157656" y="797712"/>
                    <a:pt x="1160088" y="809873"/>
                  </a:cubicBezTo>
                  <a:cubicBezTo>
                    <a:pt x="1160088" y="812305"/>
                    <a:pt x="1158872" y="814129"/>
                    <a:pt x="1156440" y="815345"/>
                  </a:cubicBezTo>
                  <a:cubicBezTo>
                    <a:pt x="1154008" y="816561"/>
                    <a:pt x="1151575" y="815953"/>
                    <a:pt x="1149144" y="813521"/>
                  </a:cubicBezTo>
                  <a:cubicBezTo>
                    <a:pt x="1149144" y="813521"/>
                    <a:pt x="1148536" y="815345"/>
                    <a:pt x="1147319" y="818993"/>
                  </a:cubicBezTo>
                  <a:cubicBezTo>
                    <a:pt x="1146103" y="822641"/>
                    <a:pt x="1146712" y="824465"/>
                    <a:pt x="1149144" y="824465"/>
                  </a:cubicBezTo>
                  <a:lnTo>
                    <a:pt x="1145495" y="831761"/>
                  </a:lnTo>
                  <a:cubicBezTo>
                    <a:pt x="1145495" y="836625"/>
                    <a:pt x="1143063" y="840881"/>
                    <a:pt x="1138199" y="844529"/>
                  </a:cubicBezTo>
                  <a:cubicBezTo>
                    <a:pt x="1133335" y="848177"/>
                    <a:pt x="1128471" y="852434"/>
                    <a:pt x="1123607" y="857297"/>
                  </a:cubicBezTo>
                  <a:lnTo>
                    <a:pt x="1127255" y="850001"/>
                  </a:lnTo>
                  <a:lnTo>
                    <a:pt x="1123607" y="846353"/>
                  </a:lnTo>
                  <a:lnTo>
                    <a:pt x="1109015" y="890130"/>
                  </a:lnTo>
                  <a:cubicBezTo>
                    <a:pt x="1104151" y="892562"/>
                    <a:pt x="1102935" y="893778"/>
                    <a:pt x="1105367" y="893778"/>
                  </a:cubicBezTo>
                  <a:lnTo>
                    <a:pt x="1105367" y="904722"/>
                  </a:lnTo>
                  <a:cubicBezTo>
                    <a:pt x="1102935" y="909587"/>
                    <a:pt x="1100502" y="913235"/>
                    <a:pt x="1098070" y="915667"/>
                  </a:cubicBezTo>
                  <a:lnTo>
                    <a:pt x="1079830" y="919315"/>
                  </a:lnTo>
                  <a:cubicBezTo>
                    <a:pt x="1077398" y="924179"/>
                    <a:pt x="1072534" y="926611"/>
                    <a:pt x="1065238" y="926611"/>
                  </a:cubicBezTo>
                  <a:cubicBezTo>
                    <a:pt x="1055510" y="929043"/>
                    <a:pt x="1046997" y="932691"/>
                    <a:pt x="1039701" y="937555"/>
                  </a:cubicBezTo>
                  <a:cubicBezTo>
                    <a:pt x="1032405" y="942419"/>
                    <a:pt x="1027541" y="947284"/>
                    <a:pt x="1025109" y="952148"/>
                  </a:cubicBezTo>
                  <a:cubicBezTo>
                    <a:pt x="1025109" y="954580"/>
                    <a:pt x="1022677" y="958228"/>
                    <a:pt x="1017813" y="963092"/>
                  </a:cubicBezTo>
                  <a:cubicBezTo>
                    <a:pt x="1012949" y="967956"/>
                    <a:pt x="1009301" y="971604"/>
                    <a:pt x="1006869" y="974036"/>
                  </a:cubicBezTo>
                  <a:lnTo>
                    <a:pt x="988628" y="981332"/>
                  </a:lnTo>
                  <a:cubicBezTo>
                    <a:pt x="988628" y="983764"/>
                    <a:pt x="981940" y="987413"/>
                    <a:pt x="968564" y="992276"/>
                  </a:cubicBezTo>
                  <a:cubicBezTo>
                    <a:pt x="955188" y="997141"/>
                    <a:pt x="944851" y="999573"/>
                    <a:pt x="937555" y="999573"/>
                  </a:cubicBezTo>
                  <a:lnTo>
                    <a:pt x="933907" y="995924"/>
                  </a:lnTo>
                  <a:lnTo>
                    <a:pt x="919315" y="999573"/>
                  </a:lnTo>
                  <a:cubicBezTo>
                    <a:pt x="916883" y="999573"/>
                    <a:pt x="914451" y="999573"/>
                    <a:pt x="912019" y="999573"/>
                  </a:cubicBezTo>
                  <a:cubicBezTo>
                    <a:pt x="909587" y="999573"/>
                    <a:pt x="908371" y="999573"/>
                    <a:pt x="908371" y="999573"/>
                  </a:cubicBezTo>
                  <a:lnTo>
                    <a:pt x="901074" y="1010517"/>
                  </a:lnTo>
                  <a:lnTo>
                    <a:pt x="893778" y="1006869"/>
                  </a:lnTo>
                  <a:cubicBezTo>
                    <a:pt x="898642" y="997141"/>
                    <a:pt x="877970" y="989844"/>
                    <a:pt x="831761" y="984980"/>
                  </a:cubicBezTo>
                  <a:lnTo>
                    <a:pt x="802576" y="974036"/>
                  </a:lnTo>
                  <a:cubicBezTo>
                    <a:pt x="797712" y="969172"/>
                    <a:pt x="792848" y="965524"/>
                    <a:pt x="787984" y="963092"/>
                  </a:cubicBezTo>
                  <a:cubicBezTo>
                    <a:pt x="787984" y="967956"/>
                    <a:pt x="800752" y="988628"/>
                    <a:pt x="826289" y="1025109"/>
                  </a:cubicBezTo>
                  <a:cubicBezTo>
                    <a:pt x="851825" y="1061590"/>
                    <a:pt x="868242" y="1081046"/>
                    <a:pt x="875538" y="1083478"/>
                  </a:cubicBezTo>
                  <a:cubicBezTo>
                    <a:pt x="877970" y="1088343"/>
                    <a:pt x="881618" y="1091991"/>
                    <a:pt x="886482" y="1094423"/>
                  </a:cubicBezTo>
                  <a:cubicBezTo>
                    <a:pt x="888914" y="1099287"/>
                    <a:pt x="892562" y="1102935"/>
                    <a:pt x="897426" y="1105367"/>
                  </a:cubicBezTo>
                  <a:cubicBezTo>
                    <a:pt x="902291" y="1110231"/>
                    <a:pt x="905939" y="1112663"/>
                    <a:pt x="908371" y="1112663"/>
                  </a:cubicBezTo>
                  <a:lnTo>
                    <a:pt x="912019" y="1123607"/>
                  </a:lnTo>
                  <a:lnTo>
                    <a:pt x="922963" y="1123607"/>
                  </a:lnTo>
                  <a:cubicBezTo>
                    <a:pt x="918099" y="1126039"/>
                    <a:pt x="915059" y="1128471"/>
                    <a:pt x="913843" y="1130903"/>
                  </a:cubicBezTo>
                  <a:cubicBezTo>
                    <a:pt x="912627" y="1133335"/>
                    <a:pt x="914451" y="1134551"/>
                    <a:pt x="919315" y="1134551"/>
                  </a:cubicBezTo>
                  <a:lnTo>
                    <a:pt x="933907" y="1141847"/>
                  </a:lnTo>
                  <a:cubicBezTo>
                    <a:pt x="936339" y="1144279"/>
                    <a:pt x="938771" y="1147927"/>
                    <a:pt x="941203" y="1152792"/>
                  </a:cubicBezTo>
                  <a:cubicBezTo>
                    <a:pt x="941203" y="1155224"/>
                    <a:pt x="942419" y="1157048"/>
                    <a:pt x="944851" y="1158264"/>
                  </a:cubicBezTo>
                  <a:cubicBezTo>
                    <a:pt x="947283" y="1159480"/>
                    <a:pt x="952148" y="1158872"/>
                    <a:pt x="959444" y="1156440"/>
                  </a:cubicBezTo>
                  <a:cubicBezTo>
                    <a:pt x="961876" y="1156440"/>
                    <a:pt x="964308" y="1157048"/>
                    <a:pt x="966740" y="1158264"/>
                  </a:cubicBezTo>
                  <a:cubicBezTo>
                    <a:pt x="969172" y="1159480"/>
                    <a:pt x="969172" y="1161304"/>
                    <a:pt x="966740" y="1163736"/>
                  </a:cubicBezTo>
                  <a:cubicBezTo>
                    <a:pt x="969172" y="1171032"/>
                    <a:pt x="971604" y="1173464"/>
                    <a:pt x="974036" y="1171032"/>
                  </a:cubicBezTo>
                  <a:cubicBezTo>
                    <a:pt x="976468" y="1168600"/>
                    <a:pt x="978900" y="1167384"/>
                    <a:pt x="981332" y="1167384"/>
                  </a:cubicBezTo>
                  <a:cubicBezTo>
                    <a:pt x="981332" y="1174680"/>
                    <a:pt x="983764" y="1179544"/>
                    <a:pt x="988628" y="1181976"/>
                  </a:cubicBezTo>
                  <a:cubicBezTo>
                    <a:pt x="988628" y="1174680"/>
                    <a:pt x="991060" y="1174680"/>
                    <a:pt x="995924" y="1181976"/>
                  </a:cubicBezTo>
                  <a:lnTo>
                    <a:pt x="999572" y="1189272"/>
                  </a:lnTo>
                  <a:lnTo>
                    <a:pt x="1006869" y="1189272"/>
                  </a:lnTo>
                  <a:cubicBezTo>
                    <a:pt x="1011733" y="1191704"/>
                    <a:pt x="1011733" y="1193528"/>
                    <a:pt x="1006869" y="1194745"/>
                  </a:cubicBezTo>
                  <a:cubicBezTo>
                    <a:pt x="1002005" y="1195961"/>
                    <a:pt x="997140" y="1195352"/>
                    <a:pt x="992276" y="1192921"/>
                  </a:cubicBezTo>
                  <a:cubicBezTo>
                    <a:pt x="989844" y="1192921"/>
                    <a:pt x="986196" y="1195352"/>
                    <a:pt x="981332" y="1200217"/>
                  </a:cubicBezTo>
                  <a:cubicBezTo>
                    <a:pt x="981332" y="1205081"/>
                    <a:pt x="978900" y="1203865"/>
                    <a:pt x="974036" y="1196569"/>
                  </a:cubicBezTo>
                  <a:lnTo>
                    <a:pt x="974036" y="1203865"/>
                  </a:lnTo>
                  <a:lnTo>
                    <a:pt x="966740" y="1200217"/>
                  </a:lnTo>
                  <a:cubicBezTo>
                    <a:pt x="961876" y="1205081"/>
                    <a:pt x="960660" y="1207513"/>
                    <a:pt x="963092" y="1207513"/>
                  </a:cubicBezTo>
                  <a:lnTo>
                    <a:pt x="970388" y="1214809"/>
                  </a:lnTo>
                  <a:cubicBezTo>
                    <a:pt x="970388" y="1214809"/>
                    <a:pt x="972820" y="1214809"/>
                    <a:pt x="977684" y="1214809"/>
                  </a:cubicBezTo>
                  <a:cubicBezTo>
                    <a:pt x="982548" y="1214809"/>
                    <a:pt x="987412" y="1214809"/>
                    <a:pt x="992276" y="1214809"/>
                  </a:cubicBezTo>
                  <a:cubicBezTo>
                    <a:pt x="1002005" y="1209945"/>
                    <a:pt x="1009301" y="1202649"/>
                    <a:pt x="1014165" y="1192921"/>
                  </a:cubicBezTo>
                  <a:cubicBezTo>
                    <a:pt x="1016597" y="1192921"/>
                    <a:pt x="1026933" y="1187448"/>
                    <a:pt x="1045173" y="1176504"/>
                  </a:cubicBezTo>
                  <a:cubicBezTo>
                    <a:pt x="1063414" y="1165560"/>
                    <a:pt x="1074966" y="1157656"/>
                    <a:pt x="1079830" y="1152792"/>
                  </a:cubicBezTo>
                  <a:lnTo>
                    <a:pt x="1090774" y="1156440"/>
                  </a:lnTo>
                  <a:cubicBezTo>
                    <a:pt x="1107799" y="1146712"/>
                    <a:pt x="1126039" y="1134551"/>
                    <a:pt x="1145495" y="1119959"/>
                  </a:cubicBezTo>
                  <a:cubicBezTo>
                    <a:pt x="1184408" y="1100503"/>
                    <a:pt x="1218457" y="1079830"/>
                    <a:pt x="1247642" y="1057942"/>
                  </a:cubicBezTo>
                  <a:cubicBezTo>
                    <a:pt x="1262234" y="1053078"/>
                    <a:pt x="1278650" y="1045781"/>
                    <a:pt x="1296891" y="1036053"/>
                  </a:cubicBezTo>
                  <a:cubicBezTo>
                    <a:pt x="1315131" y="1026325"/>
                    <a:pt x="1327899" y="1019029"/>
                    <a:pt x="1335195" y="1014165"/>
                  </a:cubicBezTo>
                  <a:cubicBezTo>
                    <a:pt x="1352220" y="1002005"/>
                    <a:pt x="1375324" y="987413"/>
                    <a:pt x="1404509" y="970388"/>
                  </a:cubicBezTo>
                  <a:cubicBezTo>
                    <a:pt x="1433693" y="953363"/>
                    <a:pt x="1450718" y="943636"/>
                    <a:pt x="1455582" y="941203"/>
                  </a:cubicBezTo>
                  <a:cubicBezTo>
                    <a:pt x="1460446" y="936339"/>
                    <a:pt x="1468958" y="931475"/>
                    <a:pt x="1481118" y="926611"/>
                  </a:cubicBezTo>
                  <a:cubicBezTo>
                    <a:pt x="1493279" y="921747"/>
                    <a:pt x="1501791" y="918099"/>
                    <a:pt x="1506655" y="915667"/>
                  </a:cubicBezTo>
                  <a:cubicBezTo>
                    <a:pt x="1518815" y="908371"/>
                    <a:pt x="1530975" y="901683"/>
                    <a:pt x="1543136" y="895602"/>
                  </a:cubicBezTo>
                  <a:cubicBezTo>
                    <a:pt x="1555296" y="889522"/>
                    <a:pt x="1563808" y="884050"/>
                    <a:pt x="1568672" y="879186"/>
                  </a:cubicBezTo>
                  <a:cubicBezTo>
                    <a:pt x="1585697" y="867026"/>
                    <a:pt x="1594209" y="859730"/>
                    <a:pt x="1594209" y="857297"/>
                  </a:cubicBezTo>
                  <a:cubicBezTo>
                    <a:pt x="1594209" y="857297"/>
                    <a:pt x="1611233" y="840273"/>
                    <a:pt x="1645282" y="806224"/>
                  </a:cubicBezTo>
                  <a:cubicBezTo>
                    <a:pt x="1652578" y="803792"/>
                    <a:pt x="1656226" y="798928"/>
                    <a:pt x="1656226" y="791632"/>
                  </a:cubicBezTo>
                  <a:cubicBezTo>
                    <a:pt x="1678114" y="779472"/>
                    <a:pt x="1695139" y="772176"/>
                    <a:pt x="1707299" y="769744"/>
                  </a:cubicBezTo>
                  <a:cubicBezTo>
                    <a:pt x="1717027" y="764880"/>
                    <a:pt x="1736483" y="762448"/>
                    <a:pt x="1765668" y="762448"/>
                  </a:cubicBezTo>
                  <a:cubicBezTo>
                    <a:pt x="1765668" y="762448"/>
                    <a:pt x="1768708" y="763056"/>
                    <a:pt x="1774788" y="764272"/>
                  </a:cubicBezTo>
                  <a:cubicBezTo>
                    <a:pt x="1780869" y="765488"/>
                    <a:pt x="1786341" y="763664"/>
                    <a:pt x="1791205" y="758800"/>
                  </a:cubicBezTo>
                  <a:lnTo>
                    <a:pt x="1805797" y="762448"/>
                  </a:lnTo>
                  <a:cubicBezTo>
                    <a:pt x="1825253" y="777040"/>
                    <a:pt x="1839846" y="783120"/>
                    <a:pt x="1849574" y="780688"/>
                  </a:cubicBezTo>
                  <a:lnTo>
                    <a:pt x="1864166" y="777040"/>
                  </a:lnTo>
                  <a:lnTo>
                    <a:pt x="1893351" y="784336"/>
                  </a:lnTo>
                  <a:cubicBezTo>
                    <a:pt x="1915239" y="796496"/>
                    <a:pt x="1926183" y="802576"/>
                    <a:pt x="1926183" y="802576"/>
                  </a:cubicBezTo>
                  <a:cubicBezTo>
                    <a:pt x="1928615" y="807440"/>
                    <a:pt x="1935304" y="810481"/>
                    <a:pt x="1946248" y="811697"/>
                  </a:cubicBezTo>
                  <a:cubicBezTo>
                    <a:pt x="1957192" y="812913"/>
                    <a:pt x="1967528" y="813521"/>
                    <a:pt x="1977256" y="813521"/>
                  </a:cubicBezTo>
                  <a:lnTo>
                    <a:pt x="1980905" y="813521"/>
                  </a:lnTo>
                  <a:cubicBezTo>
                    <a:pt x="1995497" y="813521"/>
                    <a:pt x="2007657" y="813521"/>
                    <a:pt x="2017385" y="813521"/>
                  </a:cubicBezTo>
                  <a:cubicBezTo>
                    <a:pt x="2029546" y="815953"/>
                    <a:pt x="2044138" y="820817"/>
                    <a:pt x="2061162" y="828113"/>
                  </a:cubicBezTo>
                  <a:cubicBezTo>
                    <a:pt x="2058730" y="832977"/>
                    <a:pt x="2058122" y="836017"/>
                    <a:pt x="2059338" y="837233"/>
                  </a:cubicBezTo>
                  <a:cubicBezTo>
                    <a:pt x="2060554" y="838449"/>
                    <a:pt x="2063594" y="839057"/>
                    <a:pt x="2068458" y="839057"/>
                  </a:cubicBezTo>
                  <a:cubicBezTo>
                    <a:pt x="2075755" y="839057"/>
                    <a:pt x="2081835" y="839057"/>
                    <a:pt x="2086699" y="839057"/>
                  </a:cubicBezTo>
                  <a:cubicBezTo>
                    <a:pt x="2091563" y="839057"/>
                    <a:pt x="2096427" y="843921"/>
                    <a:pt x="2101291" y="853649"/>
                  </a:cubicBezTo>
                  <a:cubicBezTo>
                    <a:pt x="2106155" y="860946"/>
                    <a:pt x="2115883" y="881618"/>
                    <a:pt x="2130476" y="915667"/>
                  </a:cubicBezTo>
                  <a:cubicBezTo>
                    <a:pt x="2130476" y="918099"/>
                    <a:pt x="2130476" y="920531"/>
                    <a:pt x="2130476" y="922963"/>
                  </a:cubicBezTo>
                  <a:cubicBezTo>
                    <a:pt x="2130476" y="925395"/>
                    <a:pt x="2131692" y="926611"/>
                    <a:pt x="2134124" y="926611"/>
                  </a:cubicBezTo>
                  <a:cubicBezTo>
                    <a:pt x="2136556" y="938771"/>
                    <a:pt x="2138988" y="947284"/>
                    <a:pt x="2141420" y="952148"/>
                  </a:cubicBezTo>
                  <a:cubicBezTo>
                    <a:pt x="2143852" y="957011"/>
                    <a:pt x="2145068" y="963092"/>
                    <a:pt x="2145068" y="970388"/>
                  </a:cubicBezTo>
                  <a:cubicBezTo>
                    <a:pt x="2145068" y="977684"/>
                    <a:pt x="2146284" y="982548"/>
                    <a:pt x="2148716" y="984980"/>
                  </a:cubicBezTo>
                  <a:cubicBezTo>
                    <a:pt x="2151148" y="980116"/>
                    <a:pt x="2151756" y="974036"/>
                    <a:pt x="2150540" y="966740"/>
                  </a:cubicBezTo>
                  <a:cubicBezTo>
                    <a:pt x="2149324" y="959444"/>
                    <a:pt x="2149932" y="952148"/>
                    <a:pt x="2152364" y="944851"/>
                  </a:cubicBezTo>
                  <a:cubicBezTo>
                    <a:pt x="2142636" y="886482"/>
                    <a:pt x="2136556" y="864594"/>
                    <a:pt x="2134124" y="879186"/>
                  </a:cubicBezTo>
                  <a:lnTo>
                    <a:pt x="2134124" y="871890"/>
                  </a:lnTo>
                  <a:lnTo>
                    <a:pt x="2126828" y="864594"/>
                  </a:lnTo>
                  <a:lnTo>
                    <a:pt x="2119531" y="864594"/>
                  </a:lnTo>
                  <a:cubicBezTo>
                    <a:pt x="2114667" y="864594"/>
                    <a:pt x="2113451" y="863378"/>
                    <a:pt x="2115883" y="860946"/>
                  </a:cubicBezTo>
                  <a:cubicBezTo>
                    <a:pt x="2118315" y="858514"/>
                    <a:pt x="2123179" y="858514"/>
                    <a:pt x="2130476" y="860946"/>
                  </a:cubicBezTo>
                  <a:lnTo>
                    <a:pt x="2137772" y="860946"/>
                  </a:lnTo>
                  <a:cubicBezTo>
                    <a:pt x="2147500" y="860946"/>
                    <a:pt x="2152364" y="868242"/>
                    <a:pt x="2152364" y="882834"/>
                  </a:cubicBezTo>
                  <a:lnTo>
                    <a:pt x="2156012" y="904722"/>
                  </a:lnTo>
                  <a:lnTo>
                    <a:pt x="2163308" y="963092"/>
                  </a:lnTo>
                  <a:cubicBezTo>
                    <a:pt x="2160876" y="982548"/>
                    <a:pt x="2162092" y="994709"/>
                    <a:pt x="2166956" y="999573"/>
                  </a:cubicBezTo>
                  <a:lnTo>
                    <a:pt x="2166956" y="1017813"/>
                  </a:lnTo>
                  <a:cubicBezTo>
                    <a:pt x="2174253" y="1015381"/>
                    <a:pt x="2175469" y="1011733"/>
                    <a:pt x="2170604" y="1006869"/>
                  </a:cubicBezTo>
                  <a:lnTo>
                    <a:pt x="2170604" y="999573"/>
                  </a:lnTo>
                  <a:lnTo>
                    <a:pt x="2181549" y="1006869"/>
                  </a:lnTo>
                  <a:cubicBezTo>
                    <a:pt x="2179117" y="1011733"/>
                    <a:pt x="2179117" y="1015989"/>
                    <a:pt x="2181549" y="1019637"/>
                  </a:cubicBezTo>
                  <a:cubicBezTo>
                    <a:pt x="2183981" y="1023285"/>
                    <a:pt x="2183981" y="1025109"/>
                    <a:pt x="2181549" y="1025109"/>
                  </a:cubicBezTo>
                  <a:lnTo>
                    <a:pt x="2188845" y="1028757"/>
                  </a:lnTo>
                  <a:lnTo>
                    <a:pt x="2188845" y="1025109"/>
                  </a:lnTo>
                  <a:cubicBezTo>
                    <a:pt x="2191277" y="1025109"/>
                    <a:pt x="2192493" y="1025109"/>
                    <a:pt x="2192493" y="1025109"/>
                  </a:cubicBezTo>
                  <a:cubicBezTo>
                    <a:pt x="2192493" y="1025109"/>
                    <a:pt x="2192493" y="1026325"/>
                    <a:pt x="2192493" y="1028757"/>
                  </a:cubicBezTo>
                  <a:lnTo>
                    <a:pt x="2192493" y="1036053"/>
                  </a:lnTo>
                  <a:cubicBezTo>
                    <a:pt x="2194925" y="1040917"/>
                    <a:pt x="2198573" y="1043349"/>
                    <a:pt x="2203437" y="1043349"/>
                  </a:cubicBezTo>
                  <a:cubicBezTo>
                    <a:pt x="2213165" y="1057942"/>
                    <a:pt x="2221677" y="1067670"/>
                    <a:pt x="2228974" y="1072534"/>
                  </a:cubicBezTo>
                  <a:cubicBezTo>
                    <a:pt x="2236270" y="1077398"/>
                    <a:pt x="2243566" y="1076182"/>
                    <a:pt x="2250862" y="1068886"/>
                  </a:cubicBezTo>
                  <a:lnTo>
                    <a:pt x="2265454" y="1076182"/>
                  </a:lnTo>
                  <a:cubicBezTo>
                    <a:pt x="2267886" y="1078614"/>
                    <a:pt x="2267886" y="1082262"/>
                    <a:pt x="2265454" y="1087126"/>
                  </a:cubicBezTo>
                  <a:cubicBezTo>
                    <a:pt x="2275183" y="1094423"/>
                    <a:pt x="2282479" y="1096854"/>
                    <a:pt x="2287343" y="1094423"/>
                  </a:cubicBezTo>
                  <a:cubicBezTo>
                    <a:pt x="2292207" y="1094423"/>
                    <a:pt x="2297071" y="1098071"/>
                    <a:pt x="2301935" y="1105367"/>
                  </a:cubicBezTo>
                  <a:lnTo>
                    <a:pt x="2305583" y="1123607"/>
                  </a:lnTo>
                  <a:cubicBezTo>
                    <a:pt x="2312879" y="1128471"/>
                    <a:pt x="2312879" y="1138199"/>
                    <a:pt x="2305583" y="1152792"/>
                  </a:cubicBezTo>
                  <a:lnTo>
                    <a:pt x="2301935" y="1149144"/>
                  </a:lnTo>
                  <a:cubicBezTo>
                    <a:pt x="2309231" y="1146712"/>
                    <a:pt x="2309231" y="1141847"/>
                    <a:pt x="2301935" y="1134551"/>
                  </a:cubicBezTo>
                  <a:lnTo>
                    <a:pt x="2301935" y="1145496"/>
                  </a:lnTo>
                  <a:lnTo>
                    <a:pt x="2301935" y="1149144"/>
                  </a:lnTo>
                  <a:lnTo>
                    <a:pt x="2301935" y="1151880"/>
                  </a:lnTo>
                  <a:cubicBezTo>
                    <a:pt x="2301935" y="1154920"/>
                    <a:pt x="2301935" y="1158872"/>
                    <a:pt x="2301935" y="1163736"/>
                  </a:cubicBezTo>
                  <a:cubicBezTo>
                    <a:pt x="2331120" y="1207513"/>
                    <a:pt x="2343280" y="1237913"/>
                    <a:pt x="2338416" y="1254938"/>
                  </a:cubicBezTo>
                  <a:cubicBezTo>
                    <a:pt x="2338416" y="1271962"/>
                    <a:pt x="2343280" y="1285338"/>
                    <a:pt x="2353008" y="1295067"/>
                  </a:cubicBezTo>
                  <a:cubicBezTo>
                    <a:pt x="2362737" y="1302363"/>
                    <a:pt x="2362737" y="1310875"/>
                    <a:pt x="2353008" y="1320603"/>
                  </a:cubicBezTo>
                  <a:cubicBezTo>
                    <a:pt x="2350576" y="1320603"/>
                    <a:pt x="2346928" y="1322427"/>
                    <a:pt x="2342064" y="1326075"/>
                  </a:cubicBezTo>
                  <a:cubicBezTo>
                    <a:pt x="2337200" y="1329723"/>
                    <a:pt x="2333552" y="1332763"/>
                    <a:pt x="2331120" y="1335195"/>
                  </a:cubicBezTo>
                  <a:cubicBezTo>
                    <a:pt x="2326256" y="1342492"/>
                    <a:pt x="2323823" y="1348572"/>
                    <a:pt x="2323823" y="1353436"/>
                  </a:cubicBezTo>
                  <a:cubicBezTo>
                    <a:pt x="2321391" y="1351004"/>
                    <a:pt x="2319567" y="1351004"/>
                    <a:pt x="2318351" y="1353436"/>
                  </a:cubicBezTo>
                  <a:cubicBezTo>
                    <a:pt x="2317136" y="1355868"/>
                    <a:pt x="2317743" y="1358300"/>
                    <a:pt x="2320175" y="1360732"/>
                  </a:cubicBezTo>
                  <a:cubicBezTo>
                    <a:pt x="2322608" y="1363164"/>
                    <a:pt x="2325040" y="1369852"/>
                    <a:pt x="2327472" y="1380796"/>
                  </a:cubicBezTo>
                  <a:cubicBezTo>
                    <a:pt x="2329904" y="1391741"/>
                    <a:pt x="2332336" y="1398429"/>
                    <a:pt x="2334768" y="1400861"/>
                  </a:cubicBezTo>
                  <a:lnTo>
                    <a:pt x="2334768" y="1404509"/>
                  </a:lnTo>
                  <a:cubicBezTo>
                    <a:pt x="2334768" y="1416669"/>
                    <a:pt x="2332336" y="1425789"/>
                    <a:pt x="2327472" y="1431870"/>
                  </a:cubicBezTo>
                  <a:cubicBezTo>
                    <a:pt x="2322608" y="1437949"/>
                    <a:pt x="2314095" y="1439774"/>
                    <a:pt x="2301935" y="1437341"/>
                  </a:cubicBezTo>
                  <a:cubicBezTo>
                    <a:pt x="2299503" y="1439774"/>
                    <a:pt x="2294639" y="1445854"/>
                    <a:pt x="2287343" y="1455582"/>
                  </a:cubicBezTo>
                  <a:cubicBezTo>
                    <a:pt x="2277615" y="1462878"/>
                    <a:pt x="2272750" y="1468958"/>
                    <a:pt x="2272750" y="1473822"/>
                  </a:cubicBezTo>
                  <a:cubicBezTo>
                    <a:pt x="2272750" y="1476254"/>
                    <a:pt x="2264238" y="1477470"/>
                    <a:pt x="2247214" y="1477470"/>
                  </a:cubicBezTo>
                  <a:cubicBezTo>
                    <a:pt x="2225326" y="1479902"/>
                    <a:pt x="2208909" y="1483550"/>
                    <a:pt x="2197965" y="1488414"/>
                  </a:cubicBezTo>
                  <a:cubicBezTo>
                    <a:pt x="2187021" y="1493279"/>
                    <a:pt x="2180333" y="1499359"/>
                    <a:pt x="2177901" y="1506655"/>
                  </a:cubicBezTo>
                  <a:cubicBezTo>
                    <a:pt x="2177901" y="1509087"/>
                    <a:pt x="2174253" y="1509087"/>
                    <a:pt x="2166956" y="1506655"/>
                  </a:cubicBezTo>
                  <a:lnTo>
                    <a:pt x="2156012" y="1506655"/>
                  </a:lnTo>
                  <a:cubicBezTo>
                    <a:pt x="2146284" y="1506655"/>
                    <a:pt x="2138988" y="1505439"/>
                    <a:pt x="2134124" y="1503007"/>
                  </a:cubicBezTo>
                  <a:cubicBezTo>
                    <a:pt x="2131692" y="1503007"/>
                    <a:pt x="2127436" y="1501183"/>
                    <a:pt x="2121355" y="1497535"/>
                  </a:cubicBezTo>
                  <a:cubicBezTo>
                    <a:pt x="2115275" y="1493887"/>
                    <a:pt x="2112235" y="1490847"/>
                    <a:pt x="2112235" y="1488414"/>
                  </a:cubicBezTo>
                  <a:lnTo>
                    <a:pt x="2083051" y="1481118"/>
                  </a:lnTo>
                  <a:cubicBezTo>
                    <a:pt x="2080619" y="1473822"/>
                    <a:pt x="2067242" y="1467742"/>
                    <a:pt x="2042922" y="1462878"/>
                  </a:cubicBezTo>
                  <a:cubicBezTo>
                    <a:pt x="2013737" y="1445854"/>
                    <a:pt x="1999145" y="1436125"/>
                    <a:pt x="1999145" y="1433693"/>
                  </a:cubicBezTo>
                  <a:cubicBezTo>
                    <a:pt x="1996713" y="1426397"/>
                    <a:pt x="1989417" y="1422749"/>
                    <a:pt x="1977256" y="1422749"/>
                  </a:cubicBezTo>
                  <a:cubicBezTo>
                    <a:pt x="1969960" y="1422749"/>
                    <a:pt x="1959624" y="1423357"/>
                    <a:pt x="1946248" y="1424573"/>
                  </a:cubicBezTo>
                  <a:cubicBezTo>
                    <a:pt x="1932871" y="1425789"/>
                    <a:pt x="1924967" y="1422749"/>
                    <a:pt x="1922535" y="1415453"/>
                  </a:cubicBezTo>
                  <a:lnTo>
                    <a:pt x="1926087" y="1401245"/>
                  </a:lnTo>
                  <a:lnTo>
                    <a:pt x="1923447" y="1402685"/>
                  </a:lnTo>
                  <a:cubicBezTo>
                    <a:pt x="1919191" y="1405117"/>
                    <a:pt x="1914023" y="1408157"/>
                    <a:pt x="1907943" y="1411805"/>
                  </a:cubicBezTo>
                  <a:cubicBezTo>
                    <a:pt x="1895783" y="1419101"/>
                    <a:pt x="1887271" y="1425181"/>
                    <a:pt x="1882407" y="1430045"/>
                  </a:cubicBezTo>
                  <a:lnTo>
                    <a:pt x="1871462" y="1437341"/>
                  </a:lnTo>
                  <a:cubicBezTo>
                    <a:pt x="1873894" y="1432477"/>
                    <a:pt x="1872678" y="1428829"/>
                    <a:pt x="1867814" y="1426397"/>
                  </a:cubicBezTo>
                  <a:lnTo>
                    <a:pt x="1860518" y="1451934"/>
                  </a:lnTo>
                  <a:lnTo>
                    <a:pt x="1853222" y="1451934"/>
                  </a:lnTo>
                  <a:cubicBezTo>
                    <a:pt x="1853222" y="1454366"/>
                    <a:pt x="1850790" y="1455582"/>
                    <a:pt x="1845926" y="1455582"/>
                  </a:cubicBezTo>
                  <a:cubicBezTo>
                    <a:pt x="1833766" y="1460446"/>
                    <a:pt x="1826469" y="1465310"/>
                    <a:pt x="1824037" y="1470174"/>
                  </a:cubicBezTo>
                  <a:lnTo>
                    <a:pt x="1824037" y="1477470"/>
                  </a:lnTo>
                  <a:lnTo>
                    <a:pt x="1820389" y="1484766"/>
                  </a:lnTo>
                  <a:lnTo>
                    <a:pt x="1816741" y="1488414"/>
                  </a:lnTo>
                  <a:lnTo>
                    <a:pt x="1813093" y="1503007"/>
                  </a:lnTo>
                  <a:cubicBezTo>
                    <a:pt x="1805797" y="1503007"/>
                    <a:pt x="1802149" y="1505439"/>
                    <a:pt x="1802149" y="1510303"/>
                  </a:cubicBezTo>
                  <a:cubicBezTo>
                    <a:pt x="1789989" y="1527327"/>
                    <a:pt x="1782693" y="1535839"/>
                    <a:pt x="1780260" y="1535839"/>
                  </a:cubicBezTo>
                  <a:cubicBezTo>
                    <a:pt x="1775396" y="1538272"/>
                    <a:pt x="1771748" y="1541920"/>
                    <a:pt x="1769316" y="1546784"/>
                  </a:cubicBezTo>
                  <a:cubicBezTo>
                    <a:pt x="1764452" y="1546784"/>
                    <a:pt x="1762020" y="1550432"/>
                    <a:pt x="1762020" y="1557728"/>
                  </a:cubicBezTo>
                  <a:lnTo>
                    <a:pt x="1754724" y="1554080"/>
                  </a:lnTo>
                  <a:lnTo>
                    <a:pt x="1751076" y="1565024"/>
                  </a:lnTo>
                  <a:cubicBezTo>
                    <a:pt x="1748644" y="1565024"/>
                    <a:pt x="1746820" y="1566848"/>
                    <a:pt x="1745604" y="1570496"/>
                  </a:cubicBezTo>
                  <a:cubicBezTo>
                    <a:pt x="1744388" y="1574144"/>
                    <a:pt x="1744996" y="1577185"/>
                    <a:pt x="1747428" y="1579616"/>
                  </a:cubicBezTo>
                  <a:cubicBezTo>
                    <a:pt x="1744996" y="1584481"/>
                    <a:pt x="1742564" y="1586912"/>
                    <a:pt x="1740132" y="1586912"/>
                  </a:cubicBezTo>
                  <a:lnTo>
                    <a:pt x="1740132" y="1590560"/>
                  </a:lnTo>
                  <a:cubicBezTo>
                    <a:pt x="1732835" y="1590560"/>
                    <a:pt x="1727971" y="1592993"/>
                    <a:pt x="1725539" y="1597857"/>
                  </a:cubicBezTo>
                  <a:cubicBezTo>
                    <a:pt x="1720675" y="1600289"/>
                    <a:pt x="1717027" y="1603937"/>
                    <a:pt x="1714595" y="1608801"/>
                  </a:cubicBezTo>
                  <a:cubicBezTo>
                    <a:pt x="1714595" y="1613665"/>
                    <a:pt x="1713379" y="1616097"/>
                    <a:pt x="1710947" y="1616097"/>
                  </a:cubicBezTo>
                  <a:cubicBezTo>
                    <a:pt x="1706083" y="1613665"/>
                    <a:pt x="1701219" y="1614881"/>
                    <a:pt x="1696355" y="1619745"/>
                  </a:cubicBezTo>
                  <a:lnTo>
                    <a:pt x="1689059" y="1623393"/>
                  </a:lnTo>
                  <a:cubicBezTo>
                    <a:pt x="1686626" y="1625825"/>
                    <a:pt x="1684802" y="1627041"/>
                    <a:pt x="1683586" y="1627041"/>
                  </a:cubicBezTo>
                  <a:cubicBezTo>
                    <a:pt x="1682370" y="1627041"/>
                    <a:pt x="1682978" y="1625825"/>
                    <a:pt x="1685410" y="1623393"/>
                  </a:cubicBezTo>
                  <a:lnTo>
                    <a:pt x="1689059" y="1616097"/>
                  </a:lnTo>
                  <a:lnTo>
                    <a:pt x="1688190" y="1615228"/>
                  </a:lnTo>
                  <a:lnTo>
                    <a:pt x="1680850" y="1619745"/>
                  </a:lnTo>
                  <a:cubicBezTo>
                    <a:pt x="1677810" y="1623393"/>
                    <a:pt x="1675682" y="1628257"/>
                    <a:pt x="1674466" y="1634337"/>
                  </a:cubicBezTo>
                  <a:cubicBezTo>
                    <a:pt x="1675682" y="1636770"/>
                    <a:pt x="1675986" y="1639354"/>
                    <a:pt x="1675378" y="1642090"/>
                  </a:cubicBezTo>
                  <a:lnTo>
                    <a:pt x="1671778" y="1648930"/>
                  </a:lnTo>
                  <a:lnTo>
                    <a:pt x="1678114" y="1648930"/>
                  </a:lnTo>
                  <a:cubicBezTo>
                    <a:pt x="1680546" y="1648930"/>
                    <a:pt x="1681154" y="1649538"/>
                    <a:pt x="1679938" y="1650754"/>
                  </a:cubicBezTo>
                  <a:cubicBezTo>
                    <a:pt x="1678722" y="1651970"/>
                    <a:pt x="1676898" y="1655010"/>
                    <a:pt x="1674466" y="1659874"/>
                  </a:cubicBezTo>
                  <a:cubicBezTo>
                    <a:pt x="1667170" y="1664738"/>
                    <a:pt x="1664130" y="1665954"/>
                    <a:pt x="1665346" y="1663522"/>
                  </a:cubicBezTo>
                  <a:cubicBezTo>
                    <a:pt x="1666562" y="1661090"/>
                    <a:pt x="1667170" y="1658658"/>
                    <a:pt x="1667170" y="1656226"/>
                  </a:cubicBezTo>
                  <a:lnTo>
                    <a:pt x="1670242" y="1651310"/>
                  </a:lnTo>
                  <a:lnTo>
                    <a:pt x="1667398" y="1654060"/>
                  </a:lnTo>
                  <a:cubicBezTo>
                    <a:pt x="1664206" y="1656112"/>
                    <a:pt x="1661698" y="1654402"/>
                    <a:pt x="1659874" y="1648930"/>
                  </a:cubicBezTo>
                  <a:lnTo>
                    <a:pt x="1670818" y="1641634"/>
                  </a:lnTo>
                  <a:lnTo>
                    <a:pt x="1667170" y="1641634"/>
                  </a:lnTo>
                  <a:cubicBezTo>
                    <a:pt x="1662306" y="1644066"/>
                    <a:pt x="1658658" y="1644066"/>
                    <a:pt x="1656226" y="1641634"/>
                  </a:cubicBezTo>
                  <a:lnTo>
                    <a:pt x="1656226" y="1648930"/>
                  </a:lnTo>
                  <a:lnTo>
                    <a:pt x="1652578" y="1667170"/>
                  </a:lnTo>
                  <a:cubicBezTo>
                    <a:pt x="1647714" y="1664738"/>
                    <a:pt x="1645282" y="1661090"/>
                    <a:pt x="1645282" y="1656226"/>
                  </a:cubicBezTo>
                  <a:cubicBezTo>
                    <a:pt x="1645282" y="1661090"/>
                    <a:pt x="1642850" y="1663522"/>
                    <a:pt x="1637986" y="1663522"/>
                  </a:cubicBezTo>
                  <a:cubicBezTo>
                    <a:pt x="1635553" y="1665954"/>
                    <a:pt x="1631905" y="1668386"/>
                    <a:pt x="1627041" y="1670818"/>
                  </a:cubicBezTo>
                  <a:cubicBezTo>
                    <a:pt x="1631905" y="1673250"/>
                    <a:pt x="1633122" y="1676898"/>
                    <a:pt x="1630689" y="1681762"/>
                  </a:cubicBezTo>
                  <a:cubicBezTo>
                    <a:pt x="1625825" y="1686627"/>
                    <a:pt x="1628257" y="1686627"/>
                    <a:pt x="1637986" y="1681762"/>
                  </a:cubicBezTo>
                  <a:cubicBezTo>
                    <a:pt x="1640418" y="1684195"/>
                    <a:pt x="1644066" y="1685411"/>
                    <a:pt x="1648930" y="1685411"/>
                  </a:cubicBezTo>
                  <a:cubicBezTo>
                    <a:pt x="1653794" y="1685411"/>
                    <a:pt x="1659266" y="1684803"/>
                    <a:pt x="1665346" y="1683586"/>
                  </a:cubicBezTo>
                  <a:lnTo>
                    <a:pt x="1667170" y="1683089"/>
                  </a:lnTo>
                  <a:lnTo>
                    <a:pt x="1667170" y="1692707"/>
                  </a:lnTo>
                  <a:lnTo>
                    <a:pt x="1681762" y="1696355"/>
                  </a:lnTo>
                  <a:cubicBezTo>
                    <a:pt x="1703651" y="1693923"/>
                    <a:pt x="1713379" y="1693923"/>
                    <a:pt x="1710947" y="1696355"/>
                  </a:cubicBezTo>
                  <a:cubicBezTo>
                    <a:pt x="1701219" y="1696355"/>
                    <a:pt x="1695747" y="1697571"/>
                    <a:pt x="1694531" y="1700003"/>
                  </a:cubicBezTo>
                  <a:cubicBezTo>
                    <a:pt x="1693315" y="1702435"/>
                    <a:pt x="1697571" y="1702435"/>
                    <a:pt x="1707299" y="1700003"/>
                  </a:cubicBezTo>
                  <a:cubicBezTo>
                    <a:pt x="1712163" y="1702435"/>
                    <a:pt x="1721283" y="1703043"/>
                    <a:pt x="1734659" y="1701827"/>
                  </a:cubicBezTo>
                  <a:cubicBezTo>
                    <a:pt x="1748036" y="1700611"/>
                    <a:pt x="1755940" y="1700003"/>
                    <a:pt x="1758372" y="1700003"/>
                  </a:cubicBezTo>
                  <a:lnTo>
                    <a:pt x="1747428" y="1703651"/>
                  </a:lnTo>
                  <a:cubicBezTo>
                    <a:pt x="1740132" y="1706083"/>
                    <a:pt x="1737700" y="1708515"/>
                    <a:pt x="1740132" y="1710947"/>
                  </a:cubicBezTo>
                  <a:lnTo>
                    <a:pt x="1736483" y="1714595"/>
                  </a:lnTo>
                  <a:lnTo>
                    <a:pt x="1729187" y="1721891"/>
                  </a:lnTo>
                  <a:lnTo>
                    <a:pt x="1721891" y="1721891"/>
                  </a:lnTo>
                  <a:cubicBezTo>
                    <a:pt x="1721891" y="1726755"/>
                    <a:pt x="1731620" y="1726755"/>
                    <a:pt x="1751076" y="1721891"/>
                  </a:cubicBezTo>
                  <a:cubicBezTo>
                    <a:pt x="1758372" y="1717027"/>
                    <a:pt x="1764452" y="1715811"/>
                    <a:pt x="1769316" y="1718243"/>
                  </a:cubicBezTo>
                  <a:cubicBezTo>
                    <a:pt x="1762020" y="1725539"/>
                    <a:pt x="1752292" y="1730404"/>
                    <a:pt x="1740132" y="1732836"/>
                  </a:cubicBezTo>
                  <a:cubicBezTo>
                    <a:pt x="1735268" y="1735268"/>
                    <a:pt x="1731620" y="1737700"/>
                    <a:pt x="1729187" y="1740132"/>
                  </a:cubicBezTo>
                  <a:cubicBezTo>
                    <a:pt x="1726755" y="1742564"/>
                    <a:pt x="1729187" y="1742564"/>
                    <a:pt x="1736483" y="1740132"/>
                  </a:cubicBezTo>
                  <a:lnTo>
                    <a:pt x="1747428" y="1743780"/>
                  </a:lnTo>
                  <a:lnTo>
                    <a:pt x="1762020" y="1740132"/>
                  </a:lnTo>
                  <a:cubicBezTo>
                    <a:pt x="1764452" y="1740132"/>
                    <a:pt x="1767492" y="1741348"/>
                    <a:pt x="1771140" y="1743780"/>
                  </a:cubicBezTo>
                  <a:cubicBezTo>
                    <a:pt x="1774788" y="1746212"/>
                    <a:pt x="1774180" y="1747428"/>
                    <a:pt x="1769316" y="1747428"/>
                  </a:cubicBezTo>
                  <a:lnTo>
                    <a:pt x="1765668" y="1762020"/>
                  </a:lnTo>
                  <a:cubicBezTo>
                    <a:pt x="1768100" y="1764452"/>
                    <a:pt x="1772964" y="1763236"/>
                    <a:pt x="1780260" y="1758372"/>
                  </a:cubicBezTo>
                  <a:lnTo>
                    <a:pt x="1791205" y="1762020"/>
                  </a:lnTo>
                  <a:lnTo>
                    <a:pt x="1802149" y="1765668"/>
                  </a:lnTo>
                  <a:cubicBezTo>
                    <a:pt x="1807013" y="1765668"/>
                    <a:pt x="1804581" y="1768100"/>
                    <a:pt x="1794853" y="1772964"/>
                  </a:cubicBezTo>
                  <a:cubicBezTo>
                    <a:pt x="1787557" y="1768100"/>
                    <a:pt x="1783908" y="1769316"/>
                    <a:pt x="1783908" y="1776613"/>
                  </a:cubicBezTo>
                  <a:lnTo>
                    <a:pt x="1780260" y="1776613"/>
                  </a:lnTo>
                  <a:cubicBezTo>
                    <a:pt x="1777828" y="1779045"/>
                    <a:pt x="1777828" y="1781477"/>
                    <a:pt x="1780260" y="1783909"/>
                  </a:cubicBezTo>
                  <a:cubicBezTo>
                    <a:pt x="1782693" y="1786341"/>
                    <a:pt x="1785124" y="1788773"/>
                    <a:pt x="1787557" y="1791205"/>
                  </a:cubicBezTo>
                  <a:cubicBezTo>
                    <a:pt x="1787557" y="1786341"/>
                    <a:pt x="1788165" y="1784517"/>
                    <a:pt x="1789381" y="1785733"/>
                  </a:cubicBezTo>
                  <a:cubicBezTo>
                    <a:pt x="1790597" y="1786949"/>
                    <a:pt x="1791205" y="1788773"/>
                    <a:pt x="1791205" y="1791205"/>
                  </a:cubicBezTo>
                  <a:lnTo>
                    <a:pt x="1783908" y="1802149"/>
                  </a:lnTo>
                  <a:cubicBezTo>
                    <a:pt x="1779045" y="1802149"/>
                    <a:pt x="1770532" y="1804581"/>
                    <a:pt x="1758372" y="1809445"/>
                  </a:cubicBezTo>
                  <a:cubicBezTo>
                    <a:pt x="1755940" y="1814309"/>
                    <a:pt x="1757156" y="1817957"/>
                    <a:pt x="1762020" y="1820389"/>
                  </a:cubicBezTo>
                  <a:lnTo>
                    <a:pt x="1751076" y="1867814"/>
                  </a:lnTo>
                  <a:lnTo>
                    <a:pt x="1729187" y="1882407"/>
                  </a:lnTo>
                  <a:cubicBezTo>
                    <a:pt x="1729187" y="1887271"/>
                    <a:pt x="1733444" y="1889703"/>
                    <a:pt x="1741956" y="1889703"/>
                  </a:cubicBezTo>
                  <a:cubicBezTo>
                    <a:pt x="1750468" y="1889703"/>
                    <a:pt x="1755940" y="1890919"/>
                    <a:pt x="1758372" y="1893351"/>
                  </a:cubicBezTo>
                  <a:lnTo>
                    <a:pt x="1757046" y="1898657"/>
                  </a:lnTo>
                  <a:lnTo>
                    <a:pt x="1754724" y="1900647"/>
                  </a:lnTo>
                  <a:lnTo>
                    <a:pt x="1754724" y="1907943"/>
                  </a:lnTo>
                  <a:cubicBezTo>
                    <a:pt x="1747428" y="1907943"/>
                    <a:pt x="1743780" y="1910375"/>
                    <a:pt x="1743780" y="1915239"/>
                  </a:cubicBezTo>
                  <a:cubicBezTo>
                    <a:pt x="1746212" y="1920103"/>
                    <a:pt x="1746820" y="1924360"/>
                    <a:pt x="1745604" y="1928008"/>
                  </a:cubicBezTo>
                  <a:cubicBezTo>
                    <a:pt x="1744388" y="1931656"/>
                    <a:pt x="1742564" y="1933480"/>
                    <a:pt x="1740132" y="1933480"/>
                  </a:cubicBezTo>
                  <a:cubicBezTo>
                    <a:pt x="1740132" y="1935912"/>
                    <a:pt x="1742564" y="1937736"/>
                    <a:pt x="1747428" y="1938952"/>
                  </a:cubicBezTo>
                  <a:cubicBezTo>
                    <a:pt x="1752292" y="1940168"/>
                    <a:pt x="1755940" y="1940776"/>
                    <a:pt x="1758372" y="1940776"/>
                  </a:cubicBezTo>
                  <a:cubicBezTo>
                    <a:pt x="1763236" y="1940776"/>
                    <a:pt x="1769924" y="1940776"/>
                    <a:pt x="1778436" y="1940776"/>
                  </a:cubicBezTo>
                  <a:cubicBezTo>
                    <a:pt x="1786949" y="1940776"/>
                    <a:pt x="1792421" y="1938344"/>
                    <a:pt x="1794853" y="1933480"/>
                  </a:cubicBezTo>
                  <a:cubicBezTo>
                    <a:pt x="1799717" y="1933480"/>
                    <a:pt x="1803365" y="1932264"/>
                    <a:pt x="1805797" y="1929832"/>
                  </a:cubicBezTo>
                  <a:cubicBezTo>
                    <a:pt x="1808229" y="1927400"/>
                    <a:pt x="1809445" y="1923751"/>
                    <a:pt x="1809445" y="1918888"/>
                  </a:cubicBezTo>
                  <a:cubicBezTo>
                    <a:pt x="1807013" y="1911591"/>
                    <a:pt x="1808229" y="1909159"/>
                    <a:pt x="1813093" y="1911591"/>
                  </a:cubicBezTo>
                  <a:cubicBezTo>
                    <a:pt x="1817957" y="1914023"/>
                    <a:pt x="1817957" y="1912807"/>
                    <a:pt x="1813093" y="1907943"/>
                  </a:cubicBezTo>
                  <a:lnTo>
                    <a:pt x="1820389" y="1907943"/>
                  </a:lnTo>
                  <a:lnTo>
                    <a:pt x="1838630" y="1907943"/>
                  </a:lnTo>
                  <a:cubicBezTo>
                    <a:pt x="1843494" y="1903079"/>
                    <a:pt x="1850790" y="1899431"/>
                    <a:pt x="1860518" y="1896999"/>
                  </a:cubicBezTo>
                  <a:cubicBezTo>
                    <a:pt x="1870246" y="1892135"/>
                    <a:pt x="1876326" y="1887271"/>
                    <a:pt x="1878759" y="1882407"/>
                  </a:cubicBezTo>
                  <a:lnTo>
                    <a:pt x="1896999" y="1871463"/>
                  </a:lnTo>
                  <a:cubicBezTo>
                    <a:pt x="1894567" y="1876326"/>
                    <a:pt x="1895783" y="1878759"/>
                    <a:pt x="1900647" y="1878759"/>
                  </a:cubicBezTo>
                  <a:lnTo>
                    <a:pt x="1896999" y="1893351"/>
                  </a:lnTo>
                  <a:lnTo>
                    <a:pt x="1896999" y="1900647"/>
                  </a:lnTo>
                  <a:cubicBezTo>
                    <a:pt x="1889703" y="1903079"/>
                    <a:pt x="1886055" y="1905511"/>
                    <a:pt x="1886055" y="1907943"/>
                  </a:cubicBezTo>
                  <a:lnTo>
                    <a:pt x="1882407" y="1915239"/>
                  </a:lnTo>
                  <a:lnTo>
                    <a:pt x="1878759" y="1907943"/>
                  </a:lnTo>
                  <a:cubicBezTo>
                    <a:pt x="1873894" y="1905511"/>
                    <a:pt x="1866598" y="1905511"/>
                    <a:pt x="1856870" y="1907943"/>
                  </a:cubicBezTo>
                  <a:lnTo>
                    <a:pt x="1853222" y="1915239"/>
                  </a:lnTo>
                  <a:cubicBezTo>
                    <a:pt x="1858086" y="1917671"/>
                    <a:pt x="1859302" y="1922536"/>
                    <a:pt x="1856870" y="1929832"/>
                  </a:cubicBezTo>
                  <a:cubicBezTo>
                    <a:pt x="1852006" y="1927400"/>
                    <a:pt x="1849574" y="1928615"/>
                    <a:pt x="1849574" y="1933480"/>
                  </a:cubicBezTo>
                  <a:lnTo>
                    <a:pt x="1845926" y="1937128"/>
                  </a:lnTo>
                  <a:lnTo>
                    <a:pt x="1842278" y="1940776"/>
                  </a:lnTo>
                  <a:cubicBezTo>
                    <a:pt x="1839846" y="1945640"/>
                    <a:pt x="1836197" y="1945640"/>
                    <a:pt x="1831333" y="1940776"/>
                  </a:cubicBezTo>
                  <a:lnTo>
                    <a:pt x="1831333" y="1948072"/>
                  </a:lnTo>
                  <a:cubicBezTo>
                    <a:pt x="1828901" y="1952936"/>
                    <a:pt x="1826469" y="1951720"/>
                    <a:pt x="1824037" y="1944424"/>
                  </a:cubicBezTo>
                  <a:lnTo>
                    <a:pt x="1820389" y="1944424"/>
                  </a:lnTo>
                  <a:cubicBezTo>
                    <a:pt x="1815525" y="1939560"/>
                    <a:pt x="1813093" y="1937128"/>
                    <a:pt x="1813093" y="1937128"/>
                  </a:cubicBezTo>
                  <a:cubicBezTo>
                    <a:pt x="1810661" y="1937128"/>
                    <a:pt x="1804581" y="1945640"/>
                    <a:pt x="1794853" y="1962664"/>
                  </a:cubicBezTo>
                  <a:lnTo>
                    <a:pt x="1787557" y="1980905"/>
                  </a:lnTo>
                  <a:lnTo>
                    <a:pt x="1769316" y="1966312"/>
                  </a:lnTo>
                  <a:cubicBezTo>
                    <a:pt x="1764452" y="1966312"/>
                    <a:pt x="1759588" y="1962664"/>
                    <a:pt x="1754724" y="1955368"/>
                  </a:cubicBezTo>
                  <a:cubicBezTo>
                    <a:pt x="1752292" y="1950504"/>
                    <a:pt x="1737700" y="1940776"/>
                    <a:pt x="1710947" y="1926184"/>
                  </a:cubicBezTo>
                  <a:lnTo>
                    <a:pt x="1710947" y="1937128"/>
                  </a:lnTo>
                  <a:lnTo>
                    <a:pt x="1703651" y="1940776"/>
                  </a:lnTo>
                  <a:cubicBezTo>
                    <a:pt x="1698787" y="1945640"/>
                    <a:pt x="1687843" y="1945640"/>
                    <a:pt x="1670818" y="1940776"/>
                  </a:cubicBezTo>
                  <a:cubicBezTo>
                    <a:pt x="1663522" y="1943208"/>
                    <a:pt x="1656834" y="1943816"/>
                    <a:pt x="1650754" y="1942600"/>
                  </a:cubicBezTo>
                  <a:cubicBezTo>
                    <a:pt x="1644674" y="1941384"/>
                    <a:pt x="1639201" y="1941992"/>
                    <a:pt x="1634337" y="1944424"/>
                  </a:cubicBezTo>
                  <a:cubicBezTo>
                    <a:pt x="1622177" y="1946856"/>
                    <a:pt x="1602721" y="1946856"/>
                    <a:pt x="1575968" y="1944424"/>
                  </a:cubicBezTo>
                  <a:cubicBezTo>
                    <a:pt x="1575968" y="1941992"/>
                    <a:pt x="1573536" y="1940776"/>
                    <a:pt x="1568672" y="1940776"/>
                  </a:cubicBezTo>
                  <a:cubicBezTo>
                    <a:pt x="1556512" y="1940776"/>
                    <a:pt x="1543136" y="1948072"/>
                    <a:pt x="1528543" y="1962664"/>
                  </a:cubicBezTo>
                  <a:lnTo>
                    <a:pt x="1503007" y="1969961"/>
                  </a:lnTo>
                  <a:lnTo>
                    <a:pt x="1503007" y="1962664"/>
                  </a:lnTo>
                  <a:cubicBezTo>
                    <a:pt x="1503007" y="1965096"/>
                    <a:pt x="1504223" y="1965704"/>
                    <a:pt x="1506655" y="1964488"/>
                  </a:cubicBezTo>
                  <a:cubicBezTo>
                    <a:pt x="1509087" y="1963272"/>
                    <a:pt x="1511519" y="1962664"/>
                    <a:pt x="1513951" y="1962664"/>
                  </a:cubicBezTo>
                  <a:lnTo>
                    <a:pt x="1532191" y="1948072"/>
                  </a:lnTo>
                  <a:cubicBezTo>
                    <a:pt x="1534623" y="1948072"/>
                    <a:pt x="1537055" y="1946856"/>
                    <a:pt x="1539488" y="1944424"/>
                  </a:cubicBezTo>
                  <a:cubicBezTo>
                    <a:pt x="1541920" y="1941992"/>
                    <a:pt x="1544352" y="1941992"/>
                    <a:pt x="1546784" y="1944424"/>
                  </a:cubicBezTo>
                  <a:cubicBezTo>
                    <a:pt x="1549216" y="1939560"/>
                    <a:pt x="1548000" y="1937128"/>
                    <a:pt x="1543136" y="1937128"/>
                  </a:cubicBezTo>
                  <a:cubicBezTo>
                    <a:pt x="1535840" y="1939560"/>
                    <a:pt x="1529759" y="1939560"/>
                    <a:pt x="1524895" y="1937128"/>
                  </a:cubicBezTo>
                  <a:cubicBezTo>
                    <a:pt x="1524895" y="1941992"/>
                    <a:pt x="1522463" y="1944424"/>
                    <a:pt x="1517599" y="1944424"/>
                  </a:cubicBezTo>
                  <a:lnTo>
                    <a:pt x="1517599" y="1937128"/>
                  </a:lnTo>
                  <a:cubicBezTo>
                    <a:pt x="1522463" y="1937128"/>
                    <a:pt x="1526111" y="1935912"/>
                    <a:pt x="1528543" y="1933480"/>
                  </a:cubicBezTo>
                  <a:lnTo>
                    <a:pt x="1521247" y="1933480"/>
                  </a:lnTo>
                  <a:lnTo>
                    <a:pt x="1506655" y="1929832"/>
                  </a:lnTo>
                  <a:cubicBezTo>
                    <a:pt x="1501791" y="1927400"/>
                    <a:pt x="1497535" y="1927400"/>
                    <a:pt x="1493887" y="1929832"/>
                  </a:cubicBezTo>
                  <a:cubicBezTo>
                    <a:pt x="1490239" y="1932264"/>
                    <a:pt x="1487198" y="1932264"/>
                    <a:pt x="1484766" y="1929832"/>
                  </a:cubicBezTo>
                  <a:cubicBezTo>
                    <a:pt x="1482334" y="1934696"/>
                    <a:pt x="1478686" y="1937128"/>
                    <a:pt x="1473822" y="1937128"/>
                  </a:cubicBezTo>
                  <a:cubicBezTo>
                    <a:pt x="1473822" y="1939560"/>
                    <a:pt x="1467742" y="1940776"/>
                    <a:pt x="1455582" y="1940776"/>
                  </a:cubicBezTo>
                  <a:cubicBezTo>
                    <a:pt x="1450718" y="1940776"/>
                    <a:pt x="1448286" y="1943208"/>
                    <a:pt x="1448286" y="1948072"/>
                  </a:cubicBezTo>
                  <a:cubicBezTo>
                    <a:pt x="1445854" y="1945640"/>
                    <a:pt x="1443421" y="1946856"/>
                    <a:pt x="1440990" y="1951720"/>
                  </a:cubicBezTo>
                  <a:cubicBezTo>
                    <a:pt x="1443421" y="1946856"/>
                    <a:pt x="1445854" y="1943208"/>
                    <a:pt x="1448286" y="1940776"/>
                  </a:cubicBezTo>
                  <a:cubicBezTo>
                    <a:pt x="1455582" y="1938344"/>
                    <a:pt x="1457406" y="1937128"/>
                    <a:pt x="1453758" y="1937128"/>
                  </a:cubicBezTo>
                  <a:cubicBezTo>
                    <a:pt x="1450110" y="1937128"/>
                    <a:pt x="1447070" y="1937128"/>
                    <a:pt x="1444638" y="1937128"/>
                  </a:cubicBezTo>
                  <a:cubicBezTo>
                    <a:pt x="1422749" y="1946856"/>
                    <a:pt x="1409373" y="1955368"/>
                    <a:pt x="1404509" y="1962664"/>
                  </a:cubicBezTo>
                  <a:lnTo>
                    <a:pt x="1400861" y="1962664"/>
                  </a:lnTo>
                  <a:cubicBezTo>
                    <a:pt x="1393564" y="1962664"/>
                    <a:pt x="1385052" y="1966312"/>
                    <a:pt x="1375324" y="1973609"/>
                  </a:cubicBezTo>
                  <a:cubicBezTo>
                    <a:pt x="1372892" y="1971176"/>
                    <a:pt x="1369852" y="1972392"/>
                    <a:pt x="1366204" y="1977257"/>
                  </a:cubicBezTo>
                  <a:cubicBezTo>
                    <a:pt x="1362556" y="1982121"/>
                    <a:pt x="1360732" y="1985769"/>
                    <a:pt x="1360732" y="1988201"/>
                  </a:cubicBezTo>
                  <a:lnTo>
                    <a:pt x="1353436" y="2002793"/>
                  </a:lnTo>
                  <a:cubicBezTo>
                    <a:pt x="1348572" y="2002793"/>
                    <a:pt x="1344924" y="2005225"/>
                    <a:pt x="1342491" y="2010089"/>
                  </a:cubicBezTo>
                  <a:cubicBezTo>
                    <a:pt x="1342491" y="2014953"/>
                    <a:pt x="1341275" y="2016169"/>
                    <a:pt x="1338843" y="2013737"/>
                  </a:cubicBezTo>
                  <a:lnTo>
                    <a:pt x="1335195" y="2017385"/>
                  </a:lnTo>
                  <a:lnTo>
                    <a:pt x="1335195" y="2028330"/>
                  </a:lnTo>
                  <a:cubicBezTo>
                    <a:pt x="1330331" y="2028330"/>
                    <a:pt x="1327899" y="2030762"/>
                    <a:pt x="1327899" y="2035626"/>
                  </a:cubicBezTo>
                  <a:cubicBezTo>
                    <a:pt x="1318171" y="2040490"/>
                    <a:pt x="1312091" y="2045354"/>
                    <a:pt x="1309659" y="2050218"/>
                  </a:cubicBezTo>
                  <a:cubicBezTo>
                    <a:pt x="1309659" y="2045354"/>
                    <a:pt x="1309051" y="2042922"/>
                    <a:pt x="1307835" y="2042922"/>
                  </a:cubicBezTo>
                  <a:cubicBezTo>
                    <a:pt x="1306619" y="2042922"/>
                    <a:pt x="1303579" y="2044138"/>
                    <a:pt x="1298715" y="2046570"/>
                  </a:cubicBezTo>
                  <a:cubicBezTo>
                    <a:pt x="1301147" y="2044138"/>
                    <a:pt x="1302363" y="2042922"/>
                    <a:pt x="1302363" y="2042922"/>
                  </a:cubicBezTo>
                  <a:lnTo>
                    <a:pt x="1309659" y="2031978"/>
                  </a:lnTo>
                  <a:cubicBezTo>
                    <a:pt x="1309659" y="2024682"/>
                    <a:pt x="1313307" y="2019817"/>
                    <a:pt x="1320603" y="2017385"/>
                  </a:cubicBezTo>
                  <a:cubicBezTo>
                    <a:pt x="1330331" y="2010089"/>
                    <a:pt x="1335803" y="2004009"/>
                    <a:pt x="1337019" y="1999145"/>
                  </a:cubicBezTo>
                  <a:cubicBezTo>
                    <a:pt x="1338235" y="1994281"/>
                    <a:pt x="1335195" y="1995497"/>
                    <a:pt x="1327899" y="2002793"/>
                  </a:cubicBezTo>
                  <a:lnTo>
                    <a:pt x="1309659" y="2013737"/>
                  </a:lnTo>
                  <a:lnTo>
                    <a:pt x="1291418" y="2021034"/>
                  </a:lnTo>
                  <a:cubicBezTo>
                    <a:pt x="1286554" y="2023465"/>
                    <a:pt x="1279866" y="2027722"/>
                    <a:pt x="1271354" y="2033802"/>
                  </a:cubicBezTo>
                  <a:cubicBezTo>
                    <a:pt x="1262842" y="2039882"/>
                    <a:pt x="1254938" y="2044138"/>
                    <a:pt x="1247642" y="2046570"/>
                  </a:cubicBezTo>
                  <a:cubicBezTo>
                    <a:pt x="1216025" y="2066027"/>
                    <a:pt x="1197785" y="2078187"/>
                    <a:pt x="1192920" y="2083051"/>
                  </a:cubicBezTo>
                  <a:cubicBezTo>
                    <a:pt x="1183192" y="2092779"/>
                    <a:pt x="1174680" y="2101291"/>
                    <a:pt x="1167384" y="2108587"/>
                  </a:cubicBezTo>
                  <a:cubicBezTo>
                    <a:pt x="1164952" y="2111019"/>
                    <a:pt x="1161912" y="2113451"/>
                    <a:pt x="1158264" y="2115883"/>
                  </a:cubicBezTo>
                  <a:cubicBezTo>
                    <a:pt x="1154616" y="2118315"/>
                    <a:pt x="1151575" y="2118315"/>
                    <a:pt x="1149144" y="2115883"/>
                  </a:cubicBezTo>
                  <a:cubicBezTo>
                    <a:pt x="1146712" y="2120748"/>
                    <a:pt x="1143063" y="2123180"/>
                    <a:pt x="1138199" y="2123180"/>
                  </a:cubicBezTo>
                  <a:lnTo>
                    <a:pt x="1138199" y="2130476"/>
                  </a:lnTo>
                  <a:cubicBezTo>
                    <a:pt x="1130903" y="2132908"/>
                    <a:pt x="1129687" y="2135340"/>
                    <a:pt x="1134551" y="2137772"/>
                  </a:cubicBezTo>
                  <a:cubicBezTo>
                    <a:pt x="1144279" y="2135340"/>
                    <a:pt x="1147927" y="2135948"/>
                    <a:pt x="1145495" y="2139596"/>
                  </a:cubicBezTo>
                  <a:cubicBezTo>
                    <a:pt x="1143063" y="2143244"/>
                    <a:pt x="1138199" y="2146284"/>
                    <a:pt x="1130903" y="2148716"/>
                  </a:cubicBezTo>
                  <a:cubicBezTo>
                    <a:pt x="1128471" y="2148716"/>
                    <a:pt x="1126039" y="2149932"/>
                    <a:pt x="1123607" y="2152364"/>
                  </a:cubicBezTo>
                  <a:cubicBezTo>
                    <a:pt x="1121175" y="2154796"/>
                    <a:pt x="1118743" y="2154796"/>
                    <a:pt x="1116311" y="2152364"/>
                  </a:cubicBezTo>
                  <a:lnTo>
                    <a:pt x="1123607" y="2148716"/>
                  </a:lnTo>
                  <a:cubicBezTo>
                    <a:pt x="1128471" y="2146284"/>
                    <a:pt x="1129687" y="2144460"/>
                    <a:pt x="1127255" y="2143244"/>
                  </a:cubicBezTo>
                  <a:cubicBezTo>
                    <a:pt x="1124823" y="2142028"/>
                    <a:pt x="1123607" y="2141420"/>
                    <a:pt x="1123607" y="2141420"/>
                  </a:cubicBezTo>
                  <a:lnTo>
                    <a:pt x="1068886" y="2152364"/>
                  </a:lnTo>
                  <a:lnTo>
                    <a:pt x="1036053" y="2177901"/>
                  </a:lnTo>
                  <a:cubicBezTo>
                    <a:pt x="1036053" y="2177901"/>
                    <a:pt x="1034229" y="2177901"/>
                    <a:pt x="1030581" y="2177901"/>
                  </a:cubicBezTo>
                  <a:cubicBezTo>
                    <a:pt x="1026933" y="2177901"/>
                    <a:pt x="1023893" y="2177901"/>
                    <a:pt x="1021461" y="2177901"/>
                  </a:cubicBezTo>
                  <a:cubicBezTo>
                    <a:pt x="1014165" y="2177901"/>
                    <a:pt x="1007477" y="2177901"/>
                    <a:pt x="1001396" y="2177901"/>
                  </a:cubicBezTo>
                  <a:cubicBezTo>
                    <a:pt x="995316" y="2177901"/>
                    <a:pt x="991060" y="2177901"/>
                    <a:pt x="988628" y="2177901"/>
                  </a:cubicBezTo>
                  <a:lnTo>
                    <a:pt x="970388" y="2174253"/>
                  </a:lnTo>
                  <a:cubicBezTo>
                    <a:pt x="970388" y="2169389"/>
                    <a:pt x="967956" y="2166956"/>
                    <a:pt x="963092" y="2166956"/>
                  </a:cubicBezTo>
                  <a:lnTo>
                    <a:pt x="955796" y="2152364"/>
                  </a:lnTo>
                  <a:lnTo>
                    <a:pt x="944851" y="2148716"/>
                  </a:lnTo>
                  <a:cubicBezTo>
                    <a:pt x="949715" y="2146284"/>
                    <a:pt x="948499" y="2145068"/>
                    <a:pt x="941203" y="2145068"/>
                  </a:cubicBezTo>
                  <a:cubicBezTo>
                    <a:pt x="938771" y="2140204"/>
                    <a:pt x="936339" y="2136556"/>
                    <a:pt x="933907" y="2134124"/>
                  </a:cubicBezTo>
                  <a:cubicBezTo>
                    <a:pt x="931475" y="2131692"/>
                    <a:pt x="929043" y="2130476"/>
                    <a:pt x="926611" y="2130476"/>
                  </a:cubicBezTo>
                  <a:cubicBezTo>
                    <a:pt x="916883" y="2135340"/>
                    <a:pt x="914451" y="2135340"/>
                    <a:pt x="919315" y="2130476"/>
                  </a:cubicBezTo>
                  <a:lnTo>
                    <a:pt x="904723" y="2123180"/>
                  </a:lnTo>
                  <a:cubicBezTo>
                    <a:pt x="902291" y="2120748"/>
                    <a:pt x="898034" y="2117707"/>
                    <a:pt x="891954" y="2114059"/>
                  </a:cubicBezTo>
                  <a:cubicBezTo>
                    <a:pt x="885874" y="2110411"/>
                    <a:pt x="881618" y="2107371"/>
                    <a:pt x="879186" y="2104939"/>
                  </a:cubicBezTo>
                  <a:cubicBezTo>
                    <a:pt x="874322" y="2100075"/>
                    <a:pt x="868850" y="2093995"/>
                    <a:pt x="862770" y="2086699"/>
                  </a:cubicBezTo>
                  <a:cubicBezTo>
                    <a:pt x="856690" y="2079403"/>
                    <a:pt x="850001" y="2073323"/>
                    <a:pt x="842705" y="2068458"/>
                  </a:cubicBezTo>
                  <a:lnTo>
                    <a:pt x="839057" y="2064810"/>
                  </a:lnTo>
                  <a:cubicBezTo>
                    <a:pt x="826897" y="2057514"/>
                    <a:pt x="822033" y="2050218"/>
                    <a:pt x="824465" y="2042922"/>
                  </a:cubicBezTo>
                  <a:cubicBezTo>
                    <a:pt x="824465" y="2042922"/>
                    <a:pt x="818385" y="2040490"/>
                    <a:pt x="806224" y="2035626"/>
                  </a:cubicBezTo>
                  <a:cubicBezTo>
                    <a:pt x="806224" y="2040490"/>
                    <a:pt x="809873" y="2042922"/>
                    <a:pt x="817169" y="2042922"/>
                  </a:cubicBezTo>
                  <a:lnTo>
                    <a:pt x="809873" y="2046570"/>
                  </a:lnTo>
                  <a:lnTo>
                    <a:pt x="802576" y="2046570"/>
                  </a:lnTo>
                  <a:lnTo>
                    <a:pt x="802576" y="2039274"/>
                  </a:lnTo>
                  <a:cubicBezTo>
                    <a:pt x="802576" y="2034410"/>
                    <a:pt x="801360" y="2030762"/>
                    <a:pt x="798928" y="2028330"/>
                  </a:cubicBezTo>
                  <a:cubicBezTo>
                    <a:pt x="796496" y="2025898"/>
                    <a:pt x="791632" y="2025898"/>
                    <a:pt x="784336" y="2028330"/>
                  </a:cubicBezTo>
                  <a:lnTo>
                    <a:pt x="766096" y="2031978"/>
                  </a:lnTo>
                  <a:cubicBezTo>
                    <a:pt x="763664" y="2022250"/>
                    <a:pt x="764880" y="2018602"/>
                    <a:pt x="769744" y="2021034"/>
                  </a:cubicBezTo>
                  <a:cubicBezTo>
                    <a:pt x="772176" y="2025898"/>
                    <a:pt x="776432" y="2027114"/>
                    <a:pt x="782512" y="2024682"/>
                  </a:cubicBezTo>
                  <a:cubicBezTo>
                    <a:pt x="788592" y="2022250"/>
                    <a:pt x="789200" y="2019817"/>
                    <a:pt x="784336" y="2017385"/>
                  </a:cubicBezTo>
                  <a:lnTo>
                    <a:pt x="777040" y="2017385"/>
                  </a:lnTo>
                  <a:cubicBezTo>
                    <a:pt x="779472" y="2014953"/>
                    <a:pt x="780688" y="2013737"/>
                    <a:pt x="780688" y="2013737"/>
                  </a:cubicBezTo>
                  <a:lnTo>
                    <a:pt x="784336" y="1999145"/>
                  </a:lnTo>
                  <a:cubicBezTo>
                    <a:pt x="784336" y="1994281"/>
                    <a:pt x="783120" y="1993065"/>
                    <a:pt x="780688" y="1995497"/>
                  </a:cubicBezTo>
                  <a:cubicBezTo>
                    <a:pt x="778256" y="1997929"/>
                    <a:pt x="772176" y="1999145"/>
                    <a:pt x="762448" y="1999145"/>
                  </a:cubicBezTo>
                  <a:cubicBezTo>
                    <a:pt x="752719" y="2004009"/>
                    <a:pt x="744207" y="2007657"/>
                    <a:pt x="736911" y="2010089"/>
                  </a:cubicBezTo>
                  <a:cubicBezTo>
                    <a:pt x="729615" y="2012521"/>
                    <a:pt x="724751" y="2014953"/>
                    <a:pt x="722319" y="2017385"/>
                  </a:cubicBezTo>
                  <a:lnTo>
                    <a:pt x="691173" y="2030210"/>
                  </a:lnTo>
                  <a:lnTo>
                    <a:pt x="699062" y="2021945"/>
                  </a:lnTo>
                  <a:cubicBezTo>
                    <a:pt x="703014" y="2018905"/>
                    <a:pt x="707726" y="2016169"/>
                    <a:pt x="713199" y="2013737"/>
                  </a:cubicBezTo>
                  <a:cubicBezTo>
                    <a:pt x="724143" y="2008873"/>
                    <a:pt x="735695" y="2005225"/>
                    <a:pt x="747855" y="2002793"/>
                  </a:cubicBezTo>
                  <a:lnTo>
                    <a:pt x="762448" y="1988201"/>
                  </a:lnTo>
                  <a:cubicBezTo>
                    <a:pt x="764880" y="1988201"/>
                    <a:pt x="764880" y="1987593"/>
                    <a:pt x="762448" y="1986377"/>
                  </a:cubicBezTo>
                  <a:cubicBezTo>
                    <a:pt x="760016" y="1985161"/>
                    <a:pt x="755151" y="1985769"/>
                    <a:pt x="747855" y="1988201"/>
                  </a:cubicBezTo>
                  <a:cubicBezTo>
                    <a:pt x="742991" y="1988201"/>
                    <a:pt x="734479" y="1990633"/>
                    <a:pt x="722319" y="1995497"/>
                  </a:cubicBezTo>
                  <a:cubicBezTo>
                    <a:pt x="722319" y="1997929"/>
                    <a:pt x="712591" y="2002793"/>
                    <a:pt x="693134" y="2010089"/>
                  </a:cubicBezTo>
                  <a:cubicBezTo>
                    <a:pt x="685838" y="2014953"/>
                    <a:pt x="677326" y="2019817"/>
                    <a:pt x="667598" y="2024682"/>
                  </a:cubicBezTo>
                  <a:cubicBezTo>
                    <a:pt x="657869" y="2029546"/>
                    <a:pt x="649357" y="2033194"/>
                    <a:pt x="642061" y="2035626"/>
                  </a:cubicBezTo>
                  <a:cubicBezTo>
                    <a:pt x="629901" y="2040490"/>
                    <a:pt x="620173" y="2042922"/>
                    <a:pt x="612877" y="2042922"/>
                  </a:cubicBezTo>
                  <a:cubicBezTo>
                    <a:pt x="605580" y="2042922"/>
                    <a:pt x="600716" y="2045354"/>
                    <a:pt x="598284" y="2050218"/>
                  </a:cubicBezTo>
                  <a:lnTo>
                    <a:pt x="590988" y="2046570"/>
                  </a:lnTo>
                  <a:lnTo>
                    <a:pt x="576396" y="2057514"/>
                  </a:lnTo>
                  <a:cubicBezTo>
                    <a:pt x="569100" y="2057514"/>
                    <a:pt x="564235" y="2059946"/>
                    <a:pt x="561803" y="2064810"/>
                  </a:cubicBezTo>
                  <a:cubicBezTo>
                    <a:pt x="550859" y="2068458"/>
                    <a:pt x="543335" y="2070054"/>
                    <a:pt x="539231" y="2069598"/>
                  </a:cubicBezTo>
                  <a:lnTo>
                    <a:pt x="538329" y="2069252"/>
                  </a:lnTo>
                  <a:lnTo>
                    <a:pt x="545387" y="2065722"/>
                  </a:lnTo>
                  <a:cubicBezTo>
                    <a:pt x="553899" y="2060250"/>
                    <a:pt x="559371" y="2053866"/>
                    <a:pt x="561803" y="2046570"/>
                  </a:cubicBezTo>
                  <a:cubicBezTo>
                    <a:pt x="564235" y="2044138"/>
                    <a:pt x="567884" y="2041706"/>
                    <a:pt x="572748" y="2039274"/>
                  </a:cubicBezTo>
                  <a:cubicBezTo>
                    <a:pt x="577612" y="2036842"/>
                    <a:pt x="581260" y="2034410"/>
                    <a:pt x="583692" y="2031978"/>
                  </a:cubicBezTo>
                  <a:cubicBezTo>
                    <a:pt x="586124" y="2031978"/>
                    <a:pt x="589164" y="2031370"/>
                    <a:pt x="592812" y="2030154"/>
                  </a:cubicBezTo>
                  <a:cubicBezTo>
                    <a:pt x="596460" y="2028938"/>
                    <a:pt x="598284" y="2025898"/>
                    <a:pt x="598284" y="2021034"/>
                  </a:cubicBezTo>
                  <a:cubicBezTo>
                    <a:pt x="617741" y="2011305"/>
                    <a:pt x="629901" y="2007657"/>
                    <a:pt x="634765" y="2010089"/>
                  </a:cubicBezTo>
                  <a:lnTo>
                    <a:pt x="634765" y="2002793"/>
                  </a:lnTo>
                  <a:lnTo>
                    <a:pt x="638413" y="1995497"/>
                  </a:lnTo>
                  <a:cubicBezTo>
                    <a:pt x="640845" y="1997929"/>
                    <a:pt x="642061" y="1997321"/>
                    <a:pt x="642061" y="1993673"/>
                  </a:cubicBezTo>
                  <a:cubicBezTo>
                    <a:pt x="642061" y="1990025"/>
                    <a:pt x="640845" y="1988201"/>
                    <a:pt x="638413" y="1988201"/>
                  </a:cubicBezTo>
                  <a:lnTo>
                    <a:pt x="631117" y="1995497"/>
                  </a:lnTo>
                  <a:lnTo>
                    <a:pt x="623821" y="1988201"/>
                  </a:lnTo>
                  <a:lnTo>
                    <a:pt x="616525" y="1995497"/>
                  </a:lnTo>
                  <a:cubicBezTo>
                    <a:pt x="609228" y="2000361"/>
                    <a:pt x="603148" y="2001577"/>
                    <a:pt x="598284" y="1999145"/>
                  </a:cubicBezTo>
                  <a:lnTo>
                    <a:pt x="594636" y="2006441"/>
                  </a:lnTo>
                  <a:cubicBezTo>
                    <a:pt x="609228" y="2004009"/>
                    <a:pt x="611660" y="2005225"/>
                    <a:pt x="601932" y="2010089"/>
                  </a:cubicBezTo>
                  <a:lnTo>
                    <a:pt x="587340" y="2013737"/>
                  </a:lnTo>
                  <a:lnTo>
                    <a:pt x="583692" y="2010089"/>
                  </a:lnTo>
                  <a:lnTo>
                    <a:pt x="565451" y="2013737"/>
                  </a:lnTo>
                  <a:lnTo>
                    <a:pt x="558155" y="2017385"/>
                  </a:lnTo>
                  <a:cubicBezTo>
                    <a:pt x="555723" y="2017385"/>
                    <a:pt x="553291" y="2017993"/>
                    <a:pt x="550859" y="2019209"/>
                  </a:cubicBezTo>
                  <a:cubicBezTo>
                    <a:pt x="548427" y="2020426"/>
                    <a:pt x="545995" y="2019817"/>
                    <a:pt x="543563" y="2017385"/>
                  </a:cubicBezTo>
                  <a:lnTo>
                    <a:pt x="536267" y="2017385"/>
                  </a:lnTo>
                  <a:cubicBezTo>
                    <a:pt x="533835" y="2024682"/>
                    <a:pt x="530187" y="2025898"/>
                    <a:pt x="525323" y="2021034"/>
                  </a:cubicBezTo>
                  <a:lnTo>
                    <a:pt x="521675" y="2021034"/>
                  </a:lnTo>
                  <a:lnTo>
                    <a:pt x="510730" y="2028330"/>
                  </a:lnTo>
                  <a:cubicBezTo>
                    <a:pt x="510730" y="2033194"/>
                    <a:pt x="508298" y="2035626"/>
                    <a:pt x="503434" y="2035626"/>
                  </a:cubicBezTo>
                  <a:lnTo>
                    <a:pt x="492490" y="2039274"/>
                  </a:lnTo>
                  <a:lnTo>
                    <a:pt x="466953" y="2042922"/>
                  </a:lnTo>
                  <a:cubicBezTo>
                    <a:pt x="462089" y="2047786"/>
                    <a:pt x="458441" y="2049002"/>
                    <a:pt x="456009" y="2046570"/>
                  </a:cubicBezTo>
                  <a:lnTo>
                    <a:pt x="445065" y="2064810"/>
                  </a:lnTo>
                  <a:lnTo>
                    <a:pt x="434121" y="2068458"/>
                  </a:lnTo>
                  <a:cubicBezTo>
                    <a:pt x="431689" y="2070890"/>
                    <a:pt x="429257" y="2073323"/>
                    <a:pt x="426825" y="2075755"/>
                  </a:cubicBezTo>
                  <a:lnTo>
                    <a:pt x="423177" y="2083051"/>
                  </a:lnTo>
                  <a:cubicBezTo>
                    <a:pt x="420744" y="2085483"/>
                    <a:pt x="419528" y="2089131"/>
                    <a:pt x="419528" y="2093995"/>
                  </a:cubicBezTo>
                  <a:cubicBezTo>
                    <a:pt x="419528" y="2096427"/>
                    <a:pt x="420744" y="2097643"/>
                    <a:pt x="423177" y="2097643"/>
                  </a:cubicBezTo>
                  <a:cubicBezTo>
                    <a:pt x="425609" y="2097643"/>
                    <a:pt x="432905" y="2092779"/>
                    <a:pt x="445065" y="2083051"/>
                  </a:cubicBezTo>
                  <a:lnTo>
                    <a:pt x="459657" y="2079403"/>
                  </a:lnTo>
                  <a:cubicBezTo>
                    <a:pt x="457225" y="2081835"/>
                    <a:pt x="454793" y="2083659"/>
                    <a:pt x="452361" y="2084875"/>
                  </a:cubicBezTo>
                  <a:cubicBezTo>
                    <a:pt x="449929" y="2086091"/>
                    <a:pt x="447497" y="2087915"/>
                    <a:pt x="445065" y="2090347"/>
                  </a:cubicBezTo>
                  <a:cubicBezTo>
                    <a:pt x="440201" y="2092779"/>
                    <a:pt x="433513" y="2095819"/>
                    <a:pt x="425001" y="2099467"/>
                  </a:cubicBezTo>
                  <a:cubicBezTo>
                    <a:pt x="416488" y="2103115"/>
                    <a:pt x="411016" y="2106155"/>
                    <a:pt x="408584" y="2108587"/>
                  </a:cubicBezTo>
                  <a:cubicBezTo>
                    <a:pt x="408584" y="2111019"/>
                    <a:pt x="409192" y="2112843"/>
                    <a:pt x="410408" y="2114059"/>
                  </a:cubicBezTo>
                  <a:cubicBezTo>
                    <a:pt x="411624" y="2115276"/>
                    <a:pt x="413448" y="2114667"/>
                    <a:pt x="415880" y="2112235"/>
                  </a:cubicBezTo>
                  <a:cubicBezTo>
                    <a:pt x="423177" y="2109803"/>
                    <a:pt x="432905" y="2106155"/>
                    <a:pt x="445065" y="2101291"/>
                  </a:cubicBezTo>
                  <a:cubicBezTo>
                    <a:pt x="457225" y="2096427"/>
                    <a:pt x="469386" y="2092779"/>
                    <a:pt x="481546" y="2090347"/>
                  </a:cubicBezTo>
                  <a:cubicBezTo>
                    <a:pt x="466953" y="2097643"/>
                    <a:pt x="456009" y="2102507"/>
                    <a:pt x="448713" y="2104939"/>
                  </a:cubicBezTo>
                  <a:cubicBezTo>
                    <a:pt x="412232" y="2117100"/>
                    <a:pt x="396424" y="2128044"/>
                    <a:pt x="401288" y="2137772"/>
                  </a:cubicBezTo>
                  <a:cubicBezTo>
                    <a:pt x="403720" y="2145068"/>
                    <a:pt x="404936" y="2149932"/>
                    <a:pt x="404936" y="2152364"/>
                  </a:cubicBezTo>
                  <a:cubicBezTo>
                    <a:pt x="419528" y="2183981"/>
                    <a:pt x="429257" y="2199789"/>
                    <a:pt x="434121" y="2199789"/>
                  </a:cubicBezTo>
                  <a:lnTo>
                    <a:pt x="452361" y="2203437"/>
                  </a:lnTo>
                  <a:cubicBezTo>
                    <a:pt x="449929" y="2205869"/>
                    <a:pt x="451145" y="2208301"/>
                    <a:pt x="456009" y="2210733"/>
                  </a:cubicBezTo>
                  <a:lnTo>
                    <a:pt x="463305" y="2228974"/>
                  </a:lnTo>
                  <a:lnTo>
                    <a:pt x="488842" y="2250862"/>
                  </a:lnTo>
                  <a:lnTo>
                    <a:pt x="499786" y="2269102"/>
                  </a:lnTo>
                  <a:lnTo>
                    <a:pt x="510730" y="2272751"/>
                  </a:lnTo>
                  <a:cubicBezTo>
                    <a:pt x="520459" y="2280047"/>
                    <a:pt x="527755" y="2283695"/>
                    <a:pt x="532619" y="2283695"/>
                  </a:cubicBezTo>
                  <a:cubicBezTo>
                    <a:pt x="535051" y="2286127"/>
                    <a:pt x="539915" y="2290991"/>
                    <a:pt x="547211" y="2298287"/>
                  </a:cubicBezTo>
                  <a:cubicBezTo>
                    <a:pt x="554507" y="2305583"/>
                    <a:pt x="559371" y="2309231"/>
                    <a:pt x="561803" y="2309231"/>
                  </a:cubicBezTo>
                  <a:lnTo>
                    <a:pt x="561803" y="2305583"/>
                  </a:lnTo>
                  <a:lnTo>
                    <a:pt x="565451" y="2309231"/>
                  </a:lnTo>
                  <a:cubicBezTo>
                    <a:pt x="567884" y="2309231"/>
                    <a:pt x="570316" y="2309840"/>
                    <a:pt x="572748" y="2311055"/>
                  </a:cubicBezTo>
                  <a:cubicBezTo>
                    <a:pt x="575180" y="2312271"/>
                    <a:pt x="576396" y="2312879"/>
                    <a:pt x="576396" y="2312879"/>
                  </a:cubicBezTo>
                  <a:cubicBezTo>
                    <a:pt x="581260" y="2310447"/>
                    <a:pt x="583692" y="2311664"/>
                    <a:pt x="583692" y="2316528"/>
                  </a:cubicBezTo>
                  <a:lnTo>
                    <a:pt x="598284" y="2323824"/>
                  </a:lnTo>
                  <a:cubicBezTo>
                    <a:pt x="605580" y="2323824"/>
                    <a:pt x="612877" y="2328688"/>
                    <a:pt x="620173" y="2338416"/>
                  </a:cubicBezTo>
                  <a:cubicBezTo>
                    <a:pt x="617741" y="2340848"/>
                    <a:pt x="618957" y="2342064"/>
                    <a:pt x="623821" y="2342064"/>
                  </a:cubicBezTo>
                  <a:cubicBezTo>
                    <a:pt x="626253" y="2339632"/>
                    <a:pt x="632941" y="2346320"/>
                    <a:pt x="643885" y="2362129"/>
                  </a:cubicBezTo>
                  <a:cubicBezTo>
                    <a:pt x="654829" y="2377937"/>
                    <a:pt x="659085" y="2387057"/>
                    <a:pt x="656653" y="2389489"/>
                  </a:cubicBezTo>
                  <a:cubicBezTo>
                    <a:pt x="663950" y="2401649"/>
                    <a:pt x="676110" y="2411378"/>
                    <a:pt x="693134" y="2418674"/>
                  </a:cubicBezTo>
                  <a:cubicBezTo>
                    <a:pt x="695566" y="2423538"/>
                    <a:pt x="697390" y="2429010"/>
                    <a:pt x="698606" y="2435090"/>
                  </a:cubicBezTo>
                  <a:cubicBezTo>
                    <a:pt x="699822" y="2441170"/>
                    <a:pt x="700430" y="2449074"/>
                    <a:pt x="700430" y="2458803"/>
                  </a:cubicBezTo>
                  <a:cubicBezTo>
                    <a:pt x="702862" y="2466099"/>
                    <a:pt x="703470" y="2474003"/>
                    <a:pt x="702254" y="2482515"/>
                  </a:cubicBezTo>
                  <a:cubicBezTo>
                    <a:pt x="701038" y="2491027"/>
                    <a:pt x="700430" y="2496499"/>
                    <a:pt x="700430" y="2498931"/>
                  </a:cubicBezTo>
                  <a:lnTo>
                    <a:pt x="696782" y="2517172"/>
                  </a:lnTo>
                  <a:cubicBezTo>
                    <a:pt x="696782" y="2522036"/>
                    <a:pt x="693134" y="2525684"/>
                    <a:pt x="685838" y="2528116"/>
                  </a:cubicBezTo>
                  <a:cubicBezTo>
                    <a:pt x="690702" y="2528116"/>
                    <a:pt x="696174" y="2532980"/>
                    <a:pt x="702254" y="2542708"/>
                  </a:cubicBezTo>
                  <a:cubicBezTo>
                    <a:pt x="708334" y="2552436"/>
                    <a:pt x="708943" y="2558517"/>
                    <a:pt x="704078" y="2560949"/>
                  </a:cubicBezTo>
                  <a:lnTo>
                    <a:pt x="700430" y="2568245"/>
                  </a:lnTo>
                  <a:cubicBezTo>
                    <a:pt x="697998" y="2563381"/>
                    <a:pt x="695566" y="2562165"/>
                    <a:pt x="693134" y="2564597"/>
                  </a:cubicBezTo>
                  <a:cubicBezTo>
                    <a:pt x="690702" y="2567029"/>
                    <a:pt x="689486" y="2570677"/>
                    <a:pt x="689486" y="2575541"/>
                  </a:cubicBezTo>
                  <a:lnTo>
                    <a:pt x="678542" y="2586485"/>
                  </a:lnTo>
                  <a:cubicBezTo>
                    <a:pt x="682190" y="2586485"/>
                    <a:pt x="683102" y="2585117"/>
                    <a:pt x="681278" y="2582381"/>
                  </a:cubicBezTo>
                  <a:lnTo>
                    <a:pt x="679954" y="2580836"/>
                  </a:lnTo>
                  <a:lnTo>
                    <a:pt x="678542" y="2586485"/>
                  </a:lnTo>
                  <a:lnTo>
                    <a:pt x="671246" y="2593781"/>
                  </a:lnTo>
                  <a:cubicBezTo>
                    <a:pt x="671246" y="2596213"/>
                    <a:pt x="670030" y="2600469"/>
                    <a:pt x="667598" y="2606550"/>
                  </a:cubicBezTo>
                  <a:cubicBezTo>
                    <a:pt x="665166" y="2612629"/>
                    <a:pt x="665166" y="2616886"/>
                    <a:pt x="667598" y="2619318"/>
                  </a:cubicBezTo>
                  <a:lnTo>
                    <a:pt x="663950" y="2630262"/>
                  </a:lnTo>
                  <a:lnTo>
                    <a:pt x="660301" y="2648502"/>
                  </a:lnTo>
                  <a:lnTo>
                    <a:pt x="660301" y="2655799"/>
                  </a:lnTo>
                  <a:lnTo>
                    <a:pt x="653005" y="2652150"/>
                  </a:lnTo>
                  <a:cubicBezTo>
                    <a:pt x="648141" y="2652150"/>
                    <a:pt x="644493" y="2654582"/>
                    <a:pt x="642061" y="2659447"/>
                  </a:cubicBezTo>
                  <a:cubicBezTo>
                    <a:pt x="642061" y="2661879"/>
                    <a:pt x="639629" y="2661879"/>
                    <a:pt x="634765" y="2659447"/>
                  </a:cubicBezTo>
                  <a:cubicBezTo>
                    <a:pt x="634765" y="2657015"/>
                    <a:pt x="632333" y="2657015"/>
                    <a:pt x="627469" y="2659447"/>
                  </a:cubicBezTo>
                  <a:cubicBezTo>
                    <a:pt x="625037" y="2659447"/>
                    <a:pt x="622605" y="2659447"/>
                    <a:pt x="620173" y="2659447"/>
                  </a:cubicBezTo>
                  <a:cubicBezTo>
                    <a:pt x="617741" y="2659447"/>
                    <a:pt x="616525" y="2657015"/>
                    <a:pt x="616525" y="2652150"/>
                  </a:cubicBezTo>
                  <a:cubicBezTo>
                    <a:pt x="616525" y="2647286"/>
                    <a:pt x="611660" y="2643638"/>
                    <a:pt x="601932" y="2641206"/>
                  </a:cubicBezTo>
                  <a:lnTo>
                    <a:pt x="587340" y="2644854"/>
                  </a:lnTo>
                  <a:lnTo>
                    <a:pt x="587340" y="2652150"/>
                  </a:lnTo>
                  <a:cubicBezTo>
                    <a:pt x="587340" y="2654582"/>
                    <a:pt x="586732" y="2656406"/>
                    <a:pt x="585516" y="2657623"/>
                  </a:cubicBezTo>
                  <a:cubicBezTo>
                    <a:pt x="584300" y="2658839"/>
                    <a:pt x="582476" y="2658230"/>
                    <a:pt x="580044" y="2655799"/>
                  </a:cubicBezTo>
                  <a:cubicBezTo>
                    <a:pt x="577612" y="2655799"/>
                    <a:pt x="573964" y="2655799"/>
                    <a:pt x="569100" y="2655799"/>
                  </a:cubicBezTo>
                  <a:cubicBezTo>
                    <a:pt x="564235" y="2655799"/>
                    <a:pt x="561803" y="2657015"/>
                    <a:pt x="561803" y="2659447"/>
                  </a:cubicBezTo>
                  <a:cubicBezTo>
                    <a:pt x="559371" y="2657015"/>
                    <a:pt x="556939" y="2657015"/>
                    <a:pt x="554507" y="2659447"/>
                  </a:cubicBezTo>
                  <a:cubicBezTo>
                    <a:pt x="556939" y="2659447"/>
                    <a:pt x="558763" y="2660055"/>
                    <a:pt x="559979" y="2661271"/>
                  </a:cubicBezTo>
                  <a:cubicBezTo>
                    <a:pt x="561195" y="2662487"/>
                    <a:pt x="563019" y="2663095"/>
                    <a:pt x="565451" y="2663095"/>
                  </a:cubicBezTo>
                  <a:cubicBezTo>
                    <a:pt x="567884" y="2672823"/>
                    <a:pt x="566668" y="2675255"/>
                    <a:pt x="561803" y="2670391"/>
                  </a:cubicBezTo>
                  <a:lnTo>
                    <a:pt x="554507" y="2666743"/>
                  </a:lnTo>
                  <a:cubicBezTo>
                    <a:pt x="554507" y="2661879"/>
                    <a:pt x="552075" y="2659447"/>
                    <a:pt x="547211" y="2659447"/>
                  </a:cubicBezTo>
                  <a:cubicBezTo>
                    <a:pt x="544779" y="2657015"/>
                    <a:pt x="542347" y="2656406"/>
                    <a:pt x="539915" y="2657623"/>
                  </a:cubicBezTo>
                  <a:cubicBezTo>
                    <a:pt x="537483" y="2658839"/>
                    <a:pt x="535051" y="2659447"/>
                    <a:pt x="532619" y="2659447"/>
                  </a:cubicBezTo>
                  <a:cubicBezTo>
                    <a:pt x="532619" y="2676471"/>
                    <a:pt x="533835" y="2686199"/>
                    <a:pt x="536267" y="2688631"/>
                  </a:cubicBezTo>
                  <a:lnTo>
                    <a:pt x="532619" y="2684983"/>
                  </a:lnTo>
                  <a:cubicBezTo>
                    <a:pt x="520459" y="2689847"/>
                    <a:pt x="514378" y="2693495"/>
                    <a:pt x="514378" y="2695927"/>
                  </a:cubicBezTo>
                  <a:cubicBezTo>
                    <a:pt x="514378" y="2700792"/>
                    <a:pt x="513162" y="2703831"/>
                    <a:pt x="510730" y="2705048"/>
                  </a:cubicBezTo>
                  <a:cubicBezTo>
                    <a:pt x="508298" y="2706264"/>
                    <a:pt x="507082" y="2704440"/>
                    <a:pt x="507082" y="2699575"/>
                  </a:cubicBezTo>
                  <a:cubicBezTo>
                    <a:pt x="507082" y="2694711"/>
                    <a:pt x="502218" y="2691063"/>
                    <a:pt x="492490" y="2688631"/>
                  </a:cubicBezTo>
                  <a:lnTo>
                    <a:pt x="492490" y="2695927"/>
                  </a:lnTo>
                  <a:cubicBezTo>
                    <a:pt x="494922" y="2703223"/>
                    <a:pt x="494922" y="2707480"/>
                    <a:pt x="492490" y="2708696"/>
                  </a:cubicBezTo>
                  <a:cubicBezTo>
                    <a:pt x="490058" y="2709912"/>
                    <a:pt x="488842" y="2708088"/>
                    <a:pt x="488842" y="2703223"/>
                  </a:cubicBezTo>
                  <a:cubicBezTo>
                    <a:pt x="491274" y="2698359"/>
                    <a:pt x="491274" y="2697751"/>
                    <a:pt x="488842" y="2701399"/>
                  </a:cubicBezTo>
                  <a:cubicBezTo>
                    <a:pt x="486410" y="2705048"/>
                    <a:pt x="483978" y="2708088"/>
                    <a:pt x="481546" y="2710520"/>
                  </a:cubicBezTo>
                  <a:cubicBezTo>
                    <a:pt x="481546" y="2712952"/>
                    <a:pt x="479114" y="2717816"/>
                    <a:pt x="474250" y="2725112"/>
                  </a:cubicBezTo>
                  <a:cubicBezTo>
                    <a:pt x="469386" y="2732408"/>
                    <a:pt x="464521" y="2743352"/>
                    <a:pt x="459657" y="2757945"/>
                  </a:cubicBezTo>
                  <a:lnTo>
                    <a:pt x="448713" y="2819962"/>
                  </a:lnTo>
                  <a:cubicBezTo>
                    <a:pt x="441417" y="2819962"/>
                    <a:pt x="435945" y="2824218"/>
                    <a:pt x="432297" y="2832730"/>
                  </a:cubicBezTo>
                  <a:cubicBezTo>
                    <a:pt x="428649" y="2841242"/>
                    <a:pt x="426825" y="2846714"/>
                    <a:pt x="426825" y="2849146"/>
                  </a:cubicBezTo>
                  <a:cubicBezTo>
                    <a:pt x="426825" y="2856443"/>
                    <a:pt x="425609" y="2861915"/>
                    <a:pt x="423177" y="2865563"/>
                  </a:cubicBezTo>
                  <a:cubicBezTo>
                    <a:pt x="420744" y="2869211"/>
                    <a:pt x="418312" y="2871035"/>
                    <a:pt x="415880" y="2871035"/>
                  </a:cubicBezTo>
                  <a:lnTo>
                    <a:pt x="412232" y="2896571"/>
                  </a:lnTo>
                  <a:lnTo>
                    <a:pt x="412232" y="2907516"/>
                  </a:lnTo>
                  <a:cubicBezTo>
                    <a:pt x="412232" y="2914812"/>
                    <a:pt x="408584" y="2922108"/>
                    <a:pt x="401288" y="2929404"/>
                  </a:cubicBezTo>
                  <a:cubicBezTo>
                    <a:pt x="396424" y="2931836"/>
                    <a:pt x="390344" y="2939132"/>
                    <a:pt x="383048" y="2951293"/>
                  </a:cubicBezTo>
                  <a:cubicBezTo>
                    <a:pt x="378184" y="2951293"/>
                    <a:pt x="375752" y="2953725"/>
                    <a:pt x="375752" y="2958589"/>
                  </a:cubicBezTo>
                  <a:cubicBezTo>
                    <a:pt x="370887" y="2963453"/>
                    <a:pt x="364199" y="2967101"/>
                    <a:pt x="355687" y="2969533"/>
                  </a:cubicBezTo>
                  <a:cubicBezTo>
                    <a:pt x="347175" y="2971965"/>
                    <a:pt x="339271" y="2971965"/>
                    <a:pt x="331975" y="2969533"/>
                  </a:cubicBezTo>
                  <a:cubicBezTo>
                    <a:pt x="327111" y="2971965"/>
                    <a:pt x="322246" y="2974397"/>
                    <a:pt x="317382" y="2976829"/>
                  </a:cubicBezTo>
                  <a:cubicBezTo>
                    <a:pt x="312518" y="2979261"/>
                    <a:pt x="308870" y="2981693"/>
                    <a:pt x="306438" y="2984125"/>
                  </a:cubicBezTo>
                  <a:lnTo>
                    <a:pt x="299142" y="2998718"/>
                  </a:lnTo>
                  <a:cubicBezTo>
                    <a:pt x="299142" y="3001150"/>
                    <a:pt x="298534" y="3002974"/>
                    <a:pt x="297318" y="3004190"/>
                  </a:cubicBezTo>
                  <a:cubicBezTo>
                    <a:pt x="296102" y="3005406"/>
                    <a:pt x="295494" y="3007230"/>
                    <a:pt x="295494" y="3009662"/>
                  </a:cubicBezTo>
                  <a:lnTo>
                    <a:pt x="291846" y="3009662"/>
                  </a:lnTo>
                  <a:lnTo>
                    <a:pt x="291846" y="3016958"/>
                  </a:lnTo>
                  <a:lnTo>
                    <a:pt x="280902" y="3024254"/>
                  </a:lnTo>
                  <a:cubicBezTo>
                    <a:pt x="268741" y="3029118"/>
                    <a:pt x="262661" y="3033982"/>
                    <a:pt x="262661" y="3038847"/>
                  </a:cubicBezTo>
                  <a:lnTo>
                    <a:pt x="251717" y="3042495"/>
                  </a:lnTo>
                  <a:lnTo>
                    <a:pt x="251717" y="3053439"/>
                  </a:lnTo>
                  <a:lnTo>
                    <a:pt x="237125" y="3057087"/>
                  </a:lnTo>
                  <a:cubicBezTo>
                    <a:pt x="232261" y="3052223"/>
                    <a:pt x="229829" y="3047967"/>
                    <a:pt x="229829" y="3044319"/>
                  </a:cubicBezTo>
                  <a:cubicBezTo>
                    <a:pt x="229829" y="3040671"/>
                    <a:pt x="232261" y="3038847"/>
                    <a:pt x="237125" y="3038847"/>
                  </a:cubicBezTo>
                  <a:cubicBezTo>
                    <a:pt x="239557" y="3033982"/>
                    <a:pt x="239557" y="3031550"/>
                    <a:pt x="237125" y="3031550"/>
                  </a:cubicBezTo>
                  <a:lnTo>
                    <a:pt x="218884" y="3031550"/>
                  </a:lnTo>
                  <a:lnTo>
                    <a:pt x="215236" y="3027902"/>
                  </a:lnTo>
                  <a:cubicBezTo>
                    <a:pt x="210372" y="3027902"/>
                    <a:pt x="209156" y="3025470"/>
                    <a:pt x="211588" y="3020606"/>
                  </a:cubicBezTo>
                  <a:cubicBezTo>
                    <a:pt x="206724" y="3018174"/>
                    <a:pt x="199428" y="3018174"/>
                    <a:pt x="189700" y="3020606"/>
                  </a:cubicBezTo>
                  <a:cubicBezTo>
                    <a:pt x="187268" y="3025470"/>
                    <a:pt x="186052" y="3026078"/>
                    <a:pt x="186052" y="3022430"/>
                  </a:cubicBezTo>
                  <a:cubicBezTo>
                    <a:pt x="186052" y="3018782"/>
                    <a:pt x="186052" y="3014526"/>
                    <a:pt x="186052" y="3009662"/>
                  </a:cubicBezTo>
                  <a:cubicBezTo>
                    <a:pt x="183620" y="3014526"/>
                    <a:pt x="179971" y="3016958"/>
                    <a:pt x="175107" y="3016958"/>
                  </a:cubicBezTo>
                  <a:lnTo>
                    <a:pt x="171459" y="3024254"/>
                  </a:lnTo>
                  <a:lnTo>
                    <a:pt x="178755" y="3024254"/>
                  </a:lnTo>
                  <a:cubicBezTo>
                    <a:pt x="178755" y="3029118"/>
                    <a:pt x="176323" y="3031550"/>
                    <a:pt x="171459" y="3031550"/>
                  </a:cubicBezTo>
                  <a:cubicBezTo>
                    <a:pt x="164163" y="3029118"/>
                    <a:pt x="155651" y="3030334"/>
                    <a:pt x="145923" y="3035198"/>
                  </a:cubicBezTo>
                  <a:cubicBezTo>
                    <a:pt x="138627" y="3040062"/>
                    <a:pt x="132547" y="3041279"/>
                    <a:pt x="127682" y="3038847"/>
                  </a:cubicBezTo>
                  <a:cubicBezTo>
                    <a:pt x="127682" y="3038847"/>
                    <a:pt x="131330" y="3037630"/>
                    <a:pt x="138627" y="3035198"/>
                  </a:cubicBezTo>
                  <a:cubicBezTo>
                    <a:pt x="145923" y="3032766"/>
                    <a:pt x="150787" y="3030334"/>
                    <a:pt x="153219" y="3027902"/>
                  </a:cubicBezTo>
                  <a:cubicBezTo>
                    <a:pt x="155651" y="3025470"/>
                    <a:pt x="154435" y="3024254"/>
                    <a:pt x="149571" y="3024254"/>
                  </a:cubicBezTo>
                  <a:cubicBezTo>
                    <a:pt x="137411" y="3024254"/>
                    <a:pt x="131330" y="3026686"/>
                    <a:pt x="131330" y="3031550"/>
                  </a:cubicBezTo>
                  <a:lnTo>
                    <a:pt x="124034" y="3031550"/>
                  </a:lnTo>
                  <a:cubicBezTo>
                    <a:pt x="116738" y="3031550"/>
                    <a:pt x="117954" y="3030334"/>
                    <a:pt x="127682" y="3027902"/>
                  </a:cubicBezTo>
                  <a:cubicBezTo>
                    <a:pt x="132547" y="3025470"/>
                    <a:pt x="136803" y="3023038"/>
                    <a:pt x="140451" y="3020606"/>
                  </a:cubicBezTo>
                  <a:cubicBezTo>
                    <a:pt x="144099" y="3018174"/>
                    <a:pt x="142275" y="3018174"/>
                    <a:pt x="134979" y="3020606"/>
                  </a:cubicBezTo>
                  <a:lnTo>
                    <a:pt x="127682" y="3020606"/>
                  </a:lnTo>
                  <a:lnTo>
                    <a:pt x="113090" y="3016958"/>
                  </a:lnTo>
                  <a:lnTo>
                    <a:pt x="105794" y="3009662"/>
                  </a:lnTo>
                  <a:lnTo>
                    <a:pt x="116738" y="3006014"/>
                  </a:lnTo>
                  <a:lnTo>
                    <a:pt x="127682" y="2995070"/>
                  </a:lnTo>
                  <a:lnTo>
                    <a:pt x="134979" y="2998718"/>
                  </a:lnTo>
                  <a:cubicBezTo>
                    <a:pt x="134979" y="2993854"/>
                    <a:pt x="137411" y="2991421"/>
                    <a:pt x="142275" y="2991421"/>
                  </a:cubicBezTo>
                  <a:cubicBezTo>
                    <a:pt x="139843" y="2991421"/>
                    <a:pt x="140451" y="2990205"/>
                    <a:pt x="144099" y="2987773"/>
                  </a:cubicBezTo>
                  <a:cubicBezTo>
                    <a:pt x="147747" y="2985341"/>
                    <a:pt x="150787" y="2982909"/>
                    <a:pt x="153219" y="2980477"/>
                  </a:cubicBezTo>
                  <a:cubicBezTo>
                    <a:pt x="182404" y="2961021"/>
                    <a:pt x="196996" y="2951293"/>
                    <a:pt x="196996" y="2951293"/>
                  </a:cubicBezTo>
                  <a:lnTo>
                    <a:pt x="189700" y="2951293"/>
                  </a:lnTo>
                  <a:cubicBezTo>
                    <a:pt x="187268" y="2948861"/>
                    <a:pt x="186052" y="2945820"/>
                    <a:pt x="186052" y="2942172"/>
                  </a:cubicBezTo>
                  <a:cubicBezTo>
                    <a:pt x="186052" y="2938524"/>
                    <a:pt x="187268" y="2937916"/>
                    <a:pt x="189700" y="2940348"/>
                  </a:cubicBezTo>
                  <a:cubicBezTo>
                    <a:pt x="192132" y="2940348"/>
                    <a:pt x="195780" y="2939132"/>
                    <a:pt x="200644" y="2936700"/>
                  </a:cubicBezTo>
                  <a:cubicBezTo>
                    <a:pt x="205508" y="2934268"/>
                    <a:pt x="209156" y="2934268"/>
                    <a:pt x="211588" y="2936700"/>
                  </a:cubicBezTo>
                  <a:cubicBezTo>
                    <a:pt x="211588" y="2931836"/>
                    <a:pt x="214020" y="2928188"/>
                    <a:pt x="218884" y="2925756"/>
                  </a:cubicBezTo>
                  <a:cubicBezTo>
                    <a:pt x="228613" y="2925756"/>
                    <a:pt x="235909" y="2924540"/>
                    <a:pt x="240773" y="2922108"/>
                  </a:cubicBezTo>
                  <a:cubicBezTo>
                    <a:pt x="245637" y="2919676"/>
                    <a:pt x="249285" y="2917244"/>
                    <a:pt x="251717" y="2914812"/>
                  </a:cubicBezTo>
                  <a:cubicBezTo>
                    <a:pt x="261445" y="2897788"/>
                    <a:pt x="260229" y="2891708"/>
                    <a:pt x="248069" y="2896571"/>
                  </a:cubicBezTo>
                  <a:lnTo>
                    <a:pt x="240773" y="2900219"/>
                  </a:lnTo>
                  <a:lnTo>
                    <a:pt x="226180" y="2892923"/>
                  </a:lnTo>
                  <a:lnTo>
                    <a:pt x="229829" y="2885627"/>
                  </a:lnTo>
                  <a:lnTo>
                    <a:pt x="222532" y="2881979"/>
                  </a:lnTo>
                  <a:cubicBezTo>
                    <a:pt x="222532" y="2877115"/>
                    <a:pt x="221316" y="2874683"/>
                    <a:pt x="218884" y="2874683"/>
                  </a:cubicBezTo>
                  <a:cubicBezTo>
                    <a:pt x="216452" y="2874683"/>
                    <a:pt x="215236" y="2877115"/>
                    <a:pt x="215236" y="2881979"/>
                  </a:cubicBezTo>
                  <a:lnTo>
                    <a:pt x="211588" y="2885627"/>
                  </a:lnTo>
                  <a:cubicBezTo>
                    <a:pt x="209156" y="2883195"/>
                    <a:pt x="206116" y="2882587"/>
                    <a:pt x="202468" y="2883803"/>
                  </a:cubicBezTo>
                  <a:cubicBezTo>
                    <a:pt x="198820" y="2885019"/>
                    <a:pt x="194564" y="2886843"/>
                    <a:pt x="189700" y="2889275"/>
                  </a:cubicBezTo>
                  <a:cubicBezTo>
                    <a:pt x="189700" y="2899004"/>
                    <a:pt x="187268" y="2902652"/>
                    <a:pt x="182404" y="2900219"/>
                  </a:cubicBezTo>
                  <a:lnTo>
                    <a:pt x="175107" y="2903868"/>
                  </a:lnTo>
                  <a:lnTo>
                    <a:pt x="171459" y="2922108"/>
                  </a:lnTo>
                  <a:cubicBezTo>
                    <a:pt x="164163" y="2919676"/>
                    <a:pt x="160515" y="2920892"/>
                    <a:pt x="160515" y="2925756"/>
                  </a:cubicBezTo>
                  <a:cubicBezTo>
                    <a:pt x="162947" y="2928188"/>
                    <a:pt x="162947" y="2930620"/>
                    <a:pt x="160515" y="2933052"/>
                  </a:cubicBezTo>
                  <a:cubicBezTo>
                    <a:pt x="158083" y="2935484"/>
                    <a:pt x="155651" y="2934268"/>
                    <a:pt x="153219" y="2929404"/>
                  </a:cubicBezTo>
                  <a:lnTo>
                    <a:pt x="153219" y="2925756"/>
                  </a:lnTo>
                  <a:lnTo>
                    <a:pt x="149571" y="2914812"/>
                  </a:lnTo>
                  <a:lnTo>
                    <a:pt x="142275" y="2914812"/>
                  </a:lnTo>
                  <a:lnTo>
                    <a:pt x="134979" y="2907516"/>
                  </a:lnTo>
                  <a:cubicBezTo>
                    <a:pt x="130114" y="2907516"/>
                    <a:pt x="124642" y="2909948"/>
                    <a:pt x="118562" y="2914812"/>
                  </a:cubicBezTo>
                  <a:cubicBezTo>
                    <a:pt x="112482" y="2919676"/>
                    <a:pt x="109442" y="2923324"/>
                    <a:pt x="109442" y="2925756"/>
                  </a:cubicBezTo>
                  <a:cubicBezTo>
                    <a:pt x="114306" y="2925756"/>
                    <a:pt x="119170" y="2925756"/>
                    <a:pt x="124034" y="2925756"/>
                  </a:cubicBezTo>
                  <a:cubicBezTo>
                    <a:pt x="119170" y="2925756"/>
                    <a:pt x="115522" y="2928188"/>
                    <a:pt x="113090" y="2933052"/>
                  </a:cubicBezTo>
                  <a:cubicBezTo>
                    <a:pt x="108226" y="2940348"/>
                    <a:pt x="104578" y="2941564"/>
                    <a:pt x="102146" y="2936700"/>
                  </a:cubicBezTo>
                  <a:lnTo>
                    <a:pt x="87554" y="2940348"/>
                  </a:lnTo>
                  <a:cubicBezTo>
                    <a:pt x="87554" y="2947645"/>
                    <a:pt x="85122" y="2952509"/>
                    <a:pt x="80257" y="2954941"/>
                  </a:cubicBezTo>
                  <a:cubicBezTo>
                    <a:pt x="75393" y="2952509"/>
                    <a:pt x="72961" y="2953725"/>
                    <a:pt x="72961" y="2958589"/>
                  </a:cubicBezTo>
                  <a:lnTo>
                    <a:pt x="54721" y="2954941"/>
                  </a:lnTo>
                  <a:cubicBezTo>
                    <a:pt x="62017" y="2952509"/>
                    <a:pt x="68097" y="2951293"/>
                    <a:pt x="72961" y="2951293"/>
                  </a:cubicBezTo>
                  <a:cubicBezTo>
                    <a:pt x="77825" y="2951293"/>
                    <a:pt x="79041" y="2948861"/>
                    <a:pt x="76609" y="2943996"/>
                  </a:cubicBezTo>
                  <a:lnTo>
                    <a:pt x="58369" y="2940348"/>
                  </a:lnTo>
                  <a:cubicBezTo>
                    <a:pt x="63233" y="2935484"/>
                    <a:pt x="62017" y="2933052"/>
                    <a:pt x="54721" y="2933052"/>
                  </a:cubicBezTo>
                  <a:lnTo>
                    <a:pt x="65665" y="2925756"/>
                  </a:lnTo>
                  <a:cubicBezTo>
                    <a:pt x="75393" y="2923324"/>
                    <a:pt x="80257" y="2919676"/>
                    <a:pt x="80257" y="2914812"/>
                  </a:cubicBezTo>
                  <a:cubicBezTo>
                    <a:pt x="80257" y="2909948"/>
                    <a:pt x="77825" y="2906300"/>
                    <a:pt x="72961" y="2903868"/>
                  </a:cubicBezTo>
                  <a:lnTo>
                    <a:pt x="76609" y="2896571"/>
                  </a:lnTo>
                  <a:cubicBezTo>
                    <a:pt x="79041" y="2896571"/>
                    <a:pt x="79041" y="2894139"/>
                    <a:pt x="76609" y="2889275"/>
                  </a:cubicBezTo>
                  <a:cubicBezTo>
                    <a:pt x="79041" y="2884411"/>
                    <a:pt x="77825" y="2880763"/>
                    <a:pt x="72961" y="2878331"/>
                  </a:cubicBezTo>
                  <a:cubicBezTo>
                    <a:pt x="70529" y="2878331"/>
                    <a:pt x="66881" y="2877723"/>
                    <a:pt x="62017" y="2876507"/>
                  </a:cubicBezTo>
                  <a:cubicBezTo>
                    <a:pt x="57153" y="2875291"/>
                    <a:pt x="54721" y="2877115"/>
                    <a:pt x="54721" y="2881979"/>
                  </a:cubicBezTo>
                  <a:lnTo>
                    <a:pt x="40129" y="2885627"/>
                  </a:lnTo>
                  <a:lnTo>
                    <a:pt x="36480" y="2838202"/>
                  </a:lnTo>
                  <a:lnTo>
                    <a:pt x="40129" y="2830906"/>
                  </a:lnTo>
                  <a:cubicBezTo>
                    <a:pt x="35264" y="2830906"/>
                    <a:pt x="30400" y="2829082"/>
                    <a:pt x="25536" y="2825434"/>
                  </a:cubicBezTo>
                  <a:cubicBezTo>
                    <a:pt x="20672" y="2821786"/>
                    <a:pt x="17024" y="2817530"/>
                    <a:pt x="14592" y="2812666"/>
                  </a:cubicBezTo>
                  <a:lnTo>
                    <a:pt x="18240" y="2805369"/>
                  </a:lnTo>
                  <a:lnTo>
                    <a:pt x="21888" y="2790777"/>
                  </a:lnTo>
                  <a:cubicBezTo>
                    <a:pt x="12160" y="2788345"/>
                    <a:pt x="4864" y="2774969"/>
                    <a:pt x="0" y="2750648"/>
                  </a:cubicBezTo>
                  <a:lnTo>
                    <a:pt x="3648" y="2736056"/>
                  </a:lnTo>
                  <a:lnTo>
                    <a:pt x="7296" y="2728760"/>
                  </a:lnTo>
                  <a:cubicBezTo>
                    <a:pt x="2432" y="2728760"/>
                    <a:pt x="3648" y="2726328"/>
                    <a:pt x="10944" y="2721464"/>
                  </a:cubicBezTo>
                  <a:cubicBezTo>
                    <a:pt x="13376" y="2706872"/>
                    <a:pt x="13376" y="2694711"/>
                    <a:pt x="10944" y="2684983"/>
                  </a:cubicBezTo>
                  <a:lnTo>
                    <a:pt x="14592" y="2670391"/>
                  </a:lnTo>
                  <a:lnTo>
                    <a:pt x="18240" y="2663095"/>
                  </a:lnTo>
                  <a:cubicBezTo>
                    <a:pt x="18240" y="2641206"/>
                    <a:pt x="19456" y="2627830"/>
                    <a:pt x="21888" y="2622966"/>
                  </a:cubicBezTo>
                  <a:cubicBezTo>
                    <a:pt x="24320" y="2605942"/>
                    <a:pt x="25536" y="2580405"/>
                    <a:pt x="25536" y="2546356"/>
                  </a:cubicBezTo>
                  <a:lnTo>
                    <a:pt x="25536" y="2539060"/>
                  </a:lnTo>
                  <a:cubicBezTo>
                    <a:pt x="25536" y="2531764"/>
                    <a:pt x="27360" y="2524468"/>
                    <a:pt x="31008" y="2517172"/>
                  </a:cubicBezTo>
                  <a:cubicBezTo>
                    <a:pt x="34656" y="2509876"/>
                    <a:pt x="37697" y="2503795"/>
                    <a:pt x="40129" y="2498931"/>
                  </a:cubicBezTo>
                  <a:cubicBezTo>
                    <a:pt x="42561" y="2501363"/>
                    <a:pt x="44993" y="2501363"/>
                    <a:pt x="47425" y="2498931"/>
                  </a:cubicBezTo>
                  <a:cubicBezTo>
                    <a:pt x="49857" y="2496499"/>
                    <a:pt x="51073" y="2494067"/>
                    <a:pt x="51073" y="2491635"/>
                  </a:cubicBezTo>
                  <a:lnTo>
                    <a:pt x="58369" y="2480691"/>
                  </a:lnTo>
                  <a:lnTo>
                    <a:pt x="54721" y="2477043"/>
                  </a:lnTo>
                  <a:cubicBezTo>
                    <a:pt x="49857" y="2474611"/>
                    <a:pt x="49857" y="2472179"/>
                    <a:pt x="54721" y="2469747"/>
                  </a:cubicBezTo>
                  <a:cubicBezTo>
                    <a:pt x="54721" y="2464883"/>
                    <a:pt x="53505" y="2462451"/>
                    <a:pt x="51073" y="2462451"/>
                  </a:cubicBezTo>
                  <a:cubicBezTo>
                    <a:pt x="51073" y="2450290"/>
                    <a:pt x="47425" y="2444210"/>
                    <a:pt x="40129" y="2444210"/>
                  </a:cubicBezTo>
                  <a:cubicBezTo>
                    <a:pt x="42561" y="2441778"/>
                    <a:pt x="41345" y="2438130"/>
                    <a:pt x="36480" y="2433266"/>
                  </a:cubicBezTo>
                  <a:lnTo>
                    <a:pt x="25536" y="2462451"/>
                  </a:lnTo>
                  <a:cubicBezTo>
                    <a:pt x="30400" y="2467315"/>
                    <a:pt x="32832" y="2472179"/>
                    <a:pt x="32832" y="2477043"/>
                  </a:cubicBezTo>
                  <a:lnTo>
                    <a:pt x="25536" y="2509876"/>
                  </a:lnTo>
                  <a:cubicBezTo>
                    <a:pt x="23104" y="2507443"/>
                    <a:pt x="23104" y="2503795"/>
                    <a:pt x="25536" y="2498931"/>
                  </a:cubicBezTo>
                  <a:lnTo>
                    <a:pt x="21888" y="2484339"/>
                  </a:lnTo>
                  <a:lnTo>
                    <a:pt x="18240" y="2466099"/>
                  </a:lnTo>
                  <a:cubicBezTo>
                    <a:pt x="23104" y="2456370"/>
                    <a:pt x="24320" y="2444210"/>
                    <a:pt x="21888" y="2429618"/>
                  </a:cubicBezTo>
                  <a:cubicBezTo>
                    <a:pt x="21888" y="2424754"/>
                    <a:pt x="22496" y="2421714"/>
                    <a:pt x="23712" y="2420498"/>
                  </a:cubicBezTo>
                  <a:cubicBezTo>
                    <a:pt x="24928" y="2419282"/>
                    <a:pt x="27968" y="2418674"/>
                    <a:pt x="32832" y="2418674"/>
                  </a:cubicBezTo>
                  <a:cubicBezTo>
                    <a:pt x="40129" y="2413810"/>
                    <a:pt x="41345" y="2410162"/>
                    <a:pt x="36480" y="2407730"/>
                  </a:cubicBezTo>
                  <a:lnTo>
                    <a:pt x="36480" y="2396785"/>
                  </a:lnTo>
                  <a:lnTo>
                    <a:pt x="43777" y="2404081"/>
                  </a:lnTo>
                  <a:cubicBezTo>
                    <a:pt x="43777" y="2408945"/>
                    <a:pt x="47425" y="2413810"/>
                    <a:pt x="54721" y="2418674"/>
                  </a:cubicBezTo>
                  <a:cubicBezTo>
                    <a:pt x="54721" y="2418674"/>
                    <a:pt x="57153" y="2418674"/>
                    <a:pt x="62017" y="2418674"/>
                  </a:cubicBezTo>
                  <a:cubicBezTo>
                    <a:pt x="66881" y="2418674"/>
                    <a:pt x="69313" y="2418674"/>
                    <a:pt x="69313" y="2418674"/>
                  </a:cubicBezTo>
                  <a:lnTo>
                    <a:pt x="80257" y="2411378"/>
                  </a:lnTo>
                  <a:lnTo>
                    <a:pt x="76609" y="2422322"/>
                  </a:lnTo>
                  <a:cubicBezTo>
                    <a:pt x="74177" y="2427186"/>
                    <a:pt x="75393" y="2430834"/>
                    <a:pt x="80257" y="2433266"/>
                  </a:cubicBezTo>
                  <a:cubicBezTo>
                    <a:pt x="82690" y="2433266"/>
                    <a:pt x="83905" y="2436914"/>
                    <a:pt x="83905" y="2444210"/>
                  </a:cubicBezTo>
                  <a:lnTo>
                    <a:pt x="91202" y="2440562"/>
                  </a:lnTo>
                  <a:cubicBezTo>
                    <a:pt x="103362" y="2425970"/>
                    <a:pt x="107010" y="2418674"/>
                    <a:pt x="102146" y="2418674"/>
                  </a:cubicBezTo>
                  <a:lnTo>
                    <a:pt x="91202" y="2407730"/>
                  </a:lnTo>
                  <a:lnTo>
                    <a:pt x="102146" y="2411378"/>
                  </a:lnTo>
                  <a:cubicBezTo>
                    <a:pt x="104578" y="2411378"/>
                    <a:pt x="106402" y="2410162"/>
                    <a:pt x="107618" y="2407730"/>
                  </a:cubicBezTo>
                  <a:cubicBezTo>
                    <a:pt x="108834" y="2405297"/>
                    <a:pt x="109442" y="2400433"/>
                    <a:pt x="109442" y="2393137"/>
                  </a:cubicBezTo>
                  <a:cubicBezTo>
                    <a:pt x="111874" y="2390705"/>
                    <a:pt x="112482" y="2386449"/>
                    <a:pt x="111266" y="2380369"/>
                  </a:cubicBezTo>
                  <a:cubicBezTo>
                    <a:pt x="110050" y="2374289"/>
                    <a:pt x="110658" y="2367601"/>
                    <a:pt x="113090" y="2360304"/>
                  </a:cubicBezTo>
                  <a:cubicBezTo>
                    <a:pt x="113090" y="2357872"/>
                    <a:pt x="114306" y="2353616"/>
                    <a:pt x="116738" y="2347536"/>
                  </a:cubicBezTo>
                  <a:cubicBezTo>
                    <a:pt x="119170" y="2341456"/>
                    <a:pt x="117954" y="2335984"/>
                    <a:pt x="113090" y="2331120"/>
                  </a:cubicBezTo>
                  <a:lnTo>
                    <a:pt x="116738" y="2323824"/>
                  </a:lnTo>
                  <a:cubicBezTo>
                    <a:pt x="116738" y="2318960"/>
                    <a:pt x="120386" y="2315312"/>
                    <a:pt x="127682" y="2312879"/>
                  </a:cubicBezTo>
                  <a:lnTo>
                    <a:pt x="131330" y="2301935"/>
                  </a:lnTo>
                  <a:lnTo>
                    <a:pt x="138627" y="2294639"/>
                  </a:lnTo>
                  <a:cubicBezTo>
                    <a:pt x="136195" y="2299503"/>
                    <a:pt x="138627" y="2297071"/>
                    <a:pt x="145923" y="2287343"/>
                  </a:cubicBezTo>
                  <a:cubicBezTo>
                    <a:pt x="143491" y="2294639"/>
                    <a:pt x="142883" y="2299503"/>
                    <a:pt x="144099" y="2301935"/>
                  </a:cubicBezTo>
                  <a:cubicBezTo>
                    <a:pt x="145315" y="2304367"/>
                    <a:pt x="148355" y="2304367"/>
                    <a:pt x="153219" y="2301935"/>
                  </a:cubicBezTo>
                  <a:lnTo>
                    <a:pt x="160515" y="2301935"/>
                  </a:lnTo>
                  <a:lnTo>
                    <a:pt x="153219" y="2320176"/>
                  </a:lnTo>
                  <a:cubicBezTo>
                    <a:pt x="158083" y="2320176"/>
                    <a:pt x="162947" y="2319568"/>
                    <a:pt x="167811" y="2318352"/>
                  </a:cubicBezTo>
                  <a:cubicBezTo>
                    <a:pt x="172675" y="2317136"/>
                    <a:pt x="176323" y="2315312"/>
                    <a:pt x="178755" y="2312879"/>
                  </a:cubicBezTo>
                  <a:cubicBezTo>
                    <a:pt x="181188" y="2310447"/>
                    <a:pt x="182404" y="2309840"/>
                    <a:pt x="182404" y="2311055"/>
                  </a:cubicBezTo>
                  <a:cubicBezTo>
                    <a:pt x="182404" y="2312271"/>
                    <a:pt x="179971" y="2316528"/>
                    <a:pt x="175107" y="2323824"/>
                  </a:cubicBezTo>
                  <a:lnTo>
                    <a:pt x="156867" y="2389489"/>
                  </a:lnTo>
                  <a:cubicBezTo>
                    <a:pt x="164163" y="2384625"/>
                    <a:pt x="170243" y="2373681"/>
                    <a:pt x="175107" y="2356656"/>
                  </a:cubicBezTo>
                  <a:cubicBezTo>
                    <a:pt x="177539" y="2346928"/>
                    <a:pt x="179971" y="2339632"/>
                    <a:pt x="182404" y="2334768"/>
                  </a:cubicBezTo>
                  <a:cubicBezTo>
                    <a:pt x="184836" y="2329904"/>
                    <a:pt x="186052" y="2326256"/>
                    <a:pt x="186052" y="2323824"/>
                  </a:cubicBezTo>
                  <a:cubicBezTo>
                    <a:pt x="195780" y="2311664"/>
                    <a:pt x="203076" y="2296463"/>
                    <a:pt x="207940" y="2278223"/>
                  </a:cubicBezTo>
                  <a:cubicBezTo>
                    <a:pt x="212804" y="2259982"/>
                    <a:pt x="216452" y="2248430"/>
                    <a:pt x="218884" y="2243566"/>
                  </a:cubicBezTo>
                  <a:lnTo>
                    <a:pt x="215236" y="2232622"/>
                  </a:lnTo>
                  <a:cubicBezTo>
                    <a:pt x="210372" y="2232622"/>
                    <a:pt x="209156" y="2230190"/>
                    <a:pt x="211588" y="2225326"/>
                  </a:cubicBezTo>
                  <a:lnTo>
                    <a:pt x="204292" y="2218029"/>
                  </a:lnTo>
                  <a:lnTo>
                    <a:pt x="189700" y="2228974"/>
                  </a:lnTo>
                  <a:cubicBezTo>
                    <a:pt x="182404" y="2231406"/>
                    <a:pt x="178147" y="2231406"/>
                    <a:pt x="176931" y="2228974"/>
                  </a:cubicBezTo>
                  <a:cubicBezTo>
                    <a:pt x="175715" y="2226542"/>
                    <a:pt x="176323" y="2219246"/>
                    <a:pt x="178755" y="2207085"/>
                  </a:cubicBezTo>
                  <a:cubicBezTo>
                    <a:pt x="181188" y="2197357"/>
                    <a:pt x="182404" y="2188237"/>
                    <a:pt x="182404" y="2179725"/>
                  </a:cubicBezTo>
                  <a:cubicBezTo>
                    <a:pt x="182404" y="2171213"/>
                    <a:pt x="179971" y="2166956"/>
                    <a:pt x="175107" y="2166956"/>
                  </a:cubicBezTo>
                  <a:cubicBezTo>
                    <a:pt x="162947" y="2162092"/>
                    <a:pt x="158083" y="2156012"/>
                    <a:pt x="160515" y="2148716"/>
                  </a:cubicBezTo>
                  <a:lnTo>
                    <a:pt x="171459" y="2148716"/>
                  </a:lnTo>
                  <a:cubicBezTo>
                    <a:pt x="171459" y="2143852"/>
                    <a:pt x="178755" y="2141420"/>
                    <a:pt x="193348" y="2141420"/>
                  </a:cubicBezTo>
                  <a:cubicBezTo>
                    <a:pt x="200644" y="2143852"/>
                    <a:pt x="201860" y="2146284"/>
                    <a:pt x="196996" y="2148716"/>
                  </a:cubicBezTo>
                  <a:cubicBezTo>
                    <a:pt x="201860" y="2151148"/>
                    <a:pt x="206116" y="2152972"/>
                    <a:pt x="209764" y="2154188"/>
                  </a:cubicBezTo>
                  <a:cubicBezTo>
                    <a:pt x="213412" y="2155404"/>
                    <a:pt x="215236" y="2154796"/>
                    <a:pt x="215236" y="2152364"/>
                  </a:cubicBezTo>
                  <a:lnTo>
                    <a:pt x="240773" y="2086699"/>
                  </a:lnTo>
                  <a:cubicBezTo>
                    <a:pt x="240773" y="2081835"/>
                    <a:pt x="243205" y="2079403"/>
                    <a:pt x="248069" y="2079403"/>
                  </a:cubicBezTo>
                  <a:cubicBezTo>
                    <a:pt x="250501" y="2084267"/>
                    <a:pt x="251717" y="2085483"/>
                    <a:pt x="251717" y="2083051"/>
                  </a:cubicBezTo>
                  <a:cubicBezTo>
                    <a:pt x="251717" y="2080619"/>
                    <a:pt x="250501" y="2076971"/>
                    <a:pt x="248069" y="2072107"/>
                  </a:cubicBezTo>
                  <a:cubicBezTo>
                    <a:pt x="250501" y="2069675"/>
                    <a:pt x="254149" y="2068458"/>
                    <a:pt x="259013" y="2068458"/>
                  </a:cubicBezTo>
                  <a:cubicBezTo>
                    <a:pt x="261445" y="2070890"/>
                    <a:pt x="263877" y="2070890"/>
                    <a:pt x="266309" y="2068458"/>
                  </a:cubicBezTo>
                  <a:lnTo>
                    <a:pt x="273605" y="2057514"/>
                  </a:lnTo>
                  <a:cubicBezTo>
                    <a:pt x="280902" y="2064810"/>
                    <a:pt x="288198" y="2064810"/>
                    <a:pt x="295494" y="2057514"/>
                  </a:cubicBezTo>
                  <a:lnTo>
                    <a:pt x="306438" y="2057514"/>
                  </a:lnTo>
                  <a:cubicBezTo>
                    <a:pt x="311302" y="2062378"/>
                    <a:pt x="316166" y="2061162"/>
                    <a:pt x="321030" y="2053866"/>
                  </a:cubicBezTo>
                  <a:cubicBezTo>
                    <a:pt x="321030" y="2051434"/>
                    <a:pt x="319814" y="2049002"/>
                    <a:pt x="317382" y="2046570"/>
                  </a:cubicBezTo>
                  <a:cubicBezTo>
                    <a:pt x="314950" y="2051434"/>
                    <a:pt x="311302" y="2052650"/>
                    <a:pt x="306438" y="2050218"/>
                  </a:cubicBezTo>
                  <a:cubicBezTo>
                    <a:pt x="311302" y="2045354"/>
                    <a:pt x="323462" y="2040490"/>
                    <a:pt x="342919" y="2035626"/>
                  </a:cubicBezTo>
                  <a:cubicBezTo>
                    <a:pt x="347783" y="2035626"/>
                    <a:pt x="355079" y="2030762"/>
                    <a:pt x="364807" y="2021034"/>
                  </a:cubicBezTo>
                  <a:cubicBezTo>
                    <a:pt x="364807" y="2018602"/>
                    <a:pt x="368455" y="2017385"/>
                    <a:pt x="375752" y="2017385"/>
                  </a:cubicBezTo>
                  <a:cubicBezTo>
                    <a:pt x="383048" y="2022250"/>
                    <a:pt x="387912" y="2022250"/>
                    <a:pt x="390344" y="2017385"/>
                  </a:cubicBezTo>
                  <a:cubicBezTo>
                    <a:pt x="397640" y="2014953"/>
                    <a:pt x="407368" y="2013737"/>
                    <a:pt x="419528" y="2013737"/>
                  </a:cubicBezTo>
                  <a:cubicBezTo>
                    <a:pt x="429257" y="2013737"/>
                    <a:pt x="438985" y="2014953"/>
                    <a:pt x="448713" y="2017385"/>
                  </a:cubicBezTo>
                  <a:cubicBezTo>
                    <a:pt x="460873" y="2017385"/>
                    <a:pt x="470602" y="2017385"/>
                    <a:pt x="477898" y="2017385"/>
                  </a:cubicBezTo>
                  <a:lnTo>
                    <a:pt x="477898" y="2021034"/>
                  </a:lnTo>
                  <a:cubicBezTo>
                    <a:pt x="480330" y="2025898"/>
                    <a:pt x="483978" y="2025898"/>
                    <a:pt x="488842" y="2021034"/>
                  </a:cubicBezTo>
                  <a:cubicBezTo>
                    <a:pt x="493706" y="2021034"/>
                    <a:pt x="499786" y="2019817"/>
                    <a:pt x="507082" y="2017385"/>
                  </a:cubicBezTo>
                  <a:cubicBezTo>
                    <a:pt x="514378" y="2014953"/>
                    <a:pt x="521675" y="2012521"/>
                    <a:pt x="528971" y="2010089"/>
                  </a:cubicBezTo>
                  <a:cubicBezTo>
                    <a:pt x="545995" y="2007657"/>
                    <a:pt x="555723" y="2002793"/>
                    <a:pt x="558155" y="1995497"/>
                  </a:cubicBezTo>
                  <a:lnTo>
                    <a:pt x="561062" y="1994129"/>
                  </a:lnTo>
                  <a:lnTo>
                    <a:pt x="561803" y="1988201"/>
                  </a:lnTo>
                  <a:cubicBezTo>
                    <a:pt x="565451" y="1988201"/>
                    <a:pt x="568644" y="1988201"/>
                    <a:pt x="571380" y="1988201"/>
                  </a:cubicBezTo>
                  <a:lnTo>
                    <a:pt x="573660" y="1988201"/>
                  </a:lnTo>
                  <a:lnTo>
                    <a:pt x="578220" y="1988201"/>
                  </a:lnTo>
                  <a:lnTo>
                    <a:pt x="583692" y="1988201"/>
                  </a:lnTo>
                  <a:lnTo>
                    <a:pt x="587340" y="1980905"/>
                  </a:lnTo>
                  <a:lnTo>
                    <a:pt x="598284" y="1977257"/>
                  </a:lnTo>
                  <a:lnTo>
                    <a:pt x="638413" y="1966312"/>
                  </a:lnTo>
                  <a:lnTo>
                    <a:pt x="645709" y="1962664"/>
                  </a:lnTo>
                  <a:lnTo>
                    <a:pt x="696782" y="1944424"/>
                  </a:lnTo>
                  <a:cubicBezTo>
                    <a:pt x="701646" y="1939560"/>
                    <a:pt x="713807" y="1937128"/>
                    <a:pt x="733263" y="1937128"/>
                  </a:cubicBezTo>
                  <a:lnTo>
                    <a:pt x="751503" y="1926184"/>
                  </a:lnTo>
                  <a:lnTo>
                    <a:pt x="751503" y="1922536"/>
                  </a:lnTo>
                  <a:cubicBezTo>
                    <a:pt x="751503" y="1917671"/>
                    <a:pt x="749679" y="1913415"/>
                    <a:pt x="746031" y="1909767"/>
                  </a:cubicBezTo>
                  <a:cubicBezTo>
                    <a:pt x="742383" y="1906119"/>
                    <a:pt x="739343" y="1901863"/>
                    <a:pt x="736911" y="1896999"/>
                  </a:cubicBezTo>
                  <a:cubicBezTo>
                    <a:pt x="729615" y="1894567"/>
                    <a:pt x="722927" y="1893959"/>
                    <a:pt x="716847" y="1895175"/>
                  </a:cubicBezTo>
                  <a:cubicBezTo>
                    <a:pt x="710767" y="1896391"/>
                    <a:pt x="710158" y="1898215"/>
                    <a:pt x="715023" y="1900647"/>
                  </a:cubicBezTo>
                  <a:cubicBezTo>
                    <a:pt x="685838" y="1886055"/>
                    <a:pt x="670030" y="1878759"/>
                    <a:pt x="667598" y="1878759"/>
                  </a:cubicBezTo>
                  <a:cubicBezTo>
                    <a:pt x="670030" y="1881191"/>
                    <a:pt x="673678" y="1879975"/>
                    <a:pt x="678542" y="1875111"/>
                  </a:cubicBezTo>
                  <a:cubicBezTo>
                    <a:pt x="680974" y="1870246"/>
                    <a:pt x="681582" y="1865990"/>
                    <a:pt x="680366" y="1862342"/>
                  </a:cubicBezTo>
                  <a:cubicBezTo>
                    <a:pt x="679150" y="1858694"/>
                    <a:pt x="676110" y="1856870"/>
                    <a:pt x="671246" y="1856870"/>
                  </a:cubicBezTo>
                  <a:cubicBezTo>
                    <a:pt x="668814" y="1856870"/>
                    <a:pt x="663950" y="1853222"/>
                    <a:pt x="656653" y="1845926"/>
                  </a:cubicBezTo>
                  <a:lnTo>
                    <a:pt x="642061" y="1834982"/>
                  </a:lnTo>
                  <a:lnTo>
                    <a:pt x="634765" y="1831334"/>
                  </a:lnTo>
                  <a:lnTo>
                    <a:pt x="631117" y="1831334"/>
                  </a:lnTo>
                  <a:lnTo>
                    <a:pt x="623821" y="1827686"/>
                  </a:lnTo>
                  <a:cubicBezTo>
                    <a:pt x="618957" y="1827686"/>
                    <a:pt x="612877" y="1823429"/>
                    <a:pt x="605580" y="1814917"/>
                  </a:cubicBezTo>
                  <a:cubicBezTo>
                    <a:pt x="598284" y="1806405"/>
                    <a:pt x="597068" y="1800933"/>
                    <a:pt x="601932" y="1798501"/>
                  </a:cubicBezTo>
                  <a:lnTo>
                    <a:pt x="601932" y="1791205"/>
                  </a:lnTo>
                  <a:cubicBezTo>
                    <a:pt x="609228" y="1791205"/>
                    <a:pt x="614093" y="1787557"/>
                    <a:pt x="616525" y="1780261"/>
                  </a:cubicBezTo>
                  <a:cubicBezTo>
                    <a:pt x="618957" y="1777828"/>
                    <a:pt x="622605" y="1779045"/>
                    <a:pt x="627469" y="1783909"/>
                  </a:cubicBezTo>
                  <a:cubicBezTo>
                    <a:pt x="625037" y="1791205"/>
                    <a:pt x="627469" y="1793637"/>
                    <a:pt x="634765" y="1791205"/>
                  </a:cubicBezTo>
                  <a:lnTo>
                    <a:pt x="642061" y="1780261"/>
                  </a:lnTo>
                  <a:lnTo>
                    <a:pt x="649357" y="1783909"/>
                  </a:lnTo>
                  <a:cubicBezTo>
                    <a:pt x="646925" y="1779045"/>
                    <a:pt x="646925" y="1770532"/>
                    <a:pt x="649357" y="1758372"/>
                  </a:cubicBezTo>
                  <a:cubicBezTo>
                    <a:pt x="651789" y="1751076"/>
                    <a:pt x="650573" y="1747428"/>
                    <a:pt x="645709" y="1747428"/>
                  </a:cubicBezTo>
                  <a:cubicBezTo>
                    <a:pt x="640845" y="1742564"/>
                    <a:pt x="637197" y="1738308"/>
                    <a:pt x="634765" y="1734660"/>
                  </a:cubicBezTo>
                  <a:cubicBezTo>
                    <a:pt x="632333" y="1731012"/>
                    <a:pt x="631117" y="1726755"/>
                    <a:pt x="631117" y="1721891"/>
                  </a:cubicBezTo>
                  <a:cubicBezTo>
                    <a:pt x="623821" y="1712163"/>
                    <a:pt x="625037" y="1704867"/>
                    <a:pt x="634765" y="1700003"/>
                  </a:cubicBezTo>
                  <a:lnTo>
                    <a:pt x="638413" y="1689059"/>
                  </a:lnTo>
                  <a:cubicBezTo>
                    <a:pt x="635981" y="1679331"/>
                    <a:pt x="635981" y="1672034"/>
                    <a:pt x="638413" y="1667170"/>
                  </a:cubicBezTo>
                  <a:lnTo>
                    <a:pt x="642061" y="1648930"/>
                  </a:lnTo>
                  <a:cubicBezTo>
                    <a:pt x="639629" y="1646498"/>
                    <a:pt x="638413" y="1644066"/>
                    <a:pt x="638413" y="1641634"/>
                  </a:cubicBezTo>
                  <a:lnTo>
                    <a:pt x="642061" y="1616097"/>
                  </a:lnTo>
                  <a:cubicBezTo>
                    <a:pt x="644493" y="1608801"/>
                    <a:pt x="645709" y="1601505"/>
                    <a:pt x="645709" y="1594209"/>
                  </a:cubicBezTo>
                  <a:cubicBezTo>
                    <a:pt x="645709" y="1586912"/>
                    <a:pt x="644493" y="1578400"/>
                    <a:pt x="642061" y="1568672"/>
                  </a:cubicBezTo>
                  <a:cubicBezTo>
                    <a:pt x="639629" y="1554080"/>
                    <a:pt x="635373" y="1531584"/>
                    <a:pt x="629293" y="1501183"/>
                  </a:cubicBezTo>
                  <a:cubicBezTo>
                    <a:pt x="623213" y="1470782"/>
                    <a:pt x="617741" y="1442206"/>
                    <a:pt x="612877" y="1415453"/>
                  </a:cubicBezTo>
                  <a:lnTo>
                    <a:pt x="612877" y="1411805"/>
                  </a:lnTo>
                  <a:cubicBezTo>
                    <a:pt x="612877" y="1404509"/>
                    <a:pt x="611052" y="1396605"/>
                    <a:pt x="607404" y="1388093"/>
                  </a:cubicBezTo>
                  <a:cubicBezTo>
                    <a:pt x="603756" y="1379580"/>
                    <a:pt x="603148" y="1374108"/>
                    <a:pt x="605580" y="1371676"/>
                  </a:cubicBezTo>
                  <a:cubicBezTo>
                    <a:pt x="603148" y="1361948"/>
                    <a:pt x="597068" y="1320603"/>
                    <a:pt x="587340" y="1247642"/>
                  </a:cubicBezTo>
                  <a:cubicBezTo>
                    <a:pt x="584908" y="1223321"/>
                    <a:pt x="580652" y="1203257"/>
                    <a:pt x="574572" y="1187448"/>
                  </a:cubicBezTo>
                  <a:cubicBezTo>
                    <a:pt x="568492" y="1171640"/>
                    <a:pt x="561803" y="1160088"/>
                    <a:pt x="554507" y="1152792"/>
                  </a:cubicBezTo>
                  <a:cubicBezTo>
                    <a:pt x="552075" y="1145496"/>
                    <a:pt x="551467" y="1141240"/>
                    <a:pt x="552683" y="1140023"/>
                  </a:cubicBezTo>
                  <a:cubicBezTo>
                    <a:pt x="553899" y="1138807"/>
                    <a:pt x="556939" y="1141847"/>
                    <a:pt x="561803" y="1149144"/>
                  </a:cubicBezTo>
                  <a:cubicBezTo>
                    <a:pt x="564235" y="1149144"/>
                    <a:pt x="565451" y="1147927"/>
                    <a:pt x="565451" y="1145496"/>
                  </a:cubicBezTo>
                  <a:cubicBezTo>
                    <a:pt x="565451" y="1143064"/>
                    <a:pt x="564844" y="1140631"/>
                    <a:pt x="563627" y="1138199"/>
                  </a:cubicBezTo>
                  <a:cubicBezTo>
                    <a:pt x="562411" y="1135767"/>
                    <a:pt x="560587" y="1128471"/>
                    <a:pt x="558155" y="1116311"/>
                  </a:cubicBezTo>
                  <a:cubicBezTo>
                    <a:pt x="545995" y="1104151"/>
                    <a:pt x="540523" y="1095639"/>
                    <a:pt x="541739" y="1090774"/>
                  </a:cubicBezTo>
                  <a:cubicBezTo>
                    <a:pt x="542955" y="1085910"/>
                    <a:pt x="543563" y="1082262"/>
                    <a:pt x="543563" y="1079830"/>
                  </a:cubicBezTo>
                  <a:cubicBezTo>
                    <a:pt x="538699" y="1077398"/>
                    <a:pt x="538699" y="1072534"/>
                    <a:pt x="543563" y="1065238"/>
                  </a:cubicBezTo>
                  <a:cubicBezTo>
                    <a:pt x="538699" y="1062806"/>
                    <a:pt x="536875" y="1060374"/>
                    <a:pt x="538091" y="1057942"/>
                  </a:cubicBezTo>
                  <a:cubicBezTo>
                    <a:pt x="539307" y="1055510"/>
                    <a:pt x="542347" y="1054294"/>
                    <a:pt x="547211" y="1054294"/>
                  </a:cubicBezTo>
                  <a:cubicBezTo>
                    <a:pt x="549643" y="1054294"/>
                    <a:pt x="551467" y="1053078"/>
                    <a:pt x="552683" y="1050646"/>
                  </a:cubicBezTo>
                  <a:cubicBezTo>
                    <a:pt x="553899" y="1048214"/>
                    <a:pt x="553291" y="1043349"/>
                    <a:pt x="550859" y="1036053"/>
                  </a:cubicBezTo>
                  <a:lnTo>
                    <a:pt x="554507" y="1025109"/>
                  </a:lnTo>
                  <a:lnTo>
                    <a:pt x="550859" y="999573"/>
                  </a:lnTo>
                  <a:lnTo>
                    <a:pt x="547211" y="988628"/>
                  </a:lnTo>
                  <a:lnTo>
                    <a:pt x="561803" y="992276"/>
                  </a:lnTo>
                  <a:cubicBezTo>
                    <a:pt x="561803" y="992276"/>
                    <a:pt x="564235" y="992885"/>
                    <a:pt x="569100" y="994100"/>
                  </a:cubicBezTo>
                  <a:cubicBezTo>
                    <a:pt x="573964" y="995317"/>
                    <a:pt x="577612" y="993492"/>
                    <a:pt x="580044" y="988628"/>
                  </a:cubicBezTo>
                  <a:lnTo>
                    <a:pt x="576396" y="974036"/>
                  </a:lnTo>
                  <a:cubicBezTo>
                    <a:pt x="573964" y="969172"/>
                    <a:pt x="572748" y="964916"/>
                    <a:pt x="572748" y="961268"/>
                  </a:cubicBezTo>
                  <a:cubicBezTo>
                    <a:pt x="572748" y="957620"/>
                    <a:pt x="575180" y="954580"/>
                    <a:pt x="580044" y="952148"/>
                  </a:cubicBezTo>
                  <a:cubicBezTo>
                    <a:pt x="587340" y="952148"/>
                    <a:pt x="587340" y="943636"/>
                    <a:pt x="580044" y="926611"/>
                  </a:cubicBezTo>
                  <a:cubicBezTo>
                    <a:pt x="577612" y="921747"/>
                    <a:pt x="575180" y="916883"/>
                    <a:pt x="572748" y="912019"/>
                  </a:cubicBezTo>
                  <a:cubicBezTo>
                    <a:pt x="570316" y="907155"/>
                    <a:pt x="569100" y="902290"/>
                    <a:pt x="569100" y="897426"/>
                  </a:cubicBezTo>
                  <a:cubicBezTo>
                    <a:pt x="573964" y="892562"/>
                    <a:pt x="578220" y="890130"/>
                    <a:pt x="581868" y="890130"/>
                  </a:cubicBezTo>
                  <a:cubicBezTo>
                    <a:pt x="585516" y="890130"/>
                    <a:pt x="590988" y="892562"/>
                    <a:pt x="598284" y="897426"/>
                  </a:cubicBezTo>
                  <a:cubicBezTo>
                    <a:pt x="600716" y="902290"/>
                    <a:pt x="603148" y="905331"/>
                    <a:pt x="605580" y="906547"/>
                  </a:cubicBezTo>
                  <a:cubicBezTo>
                    <a:pt x="608012" y="907763"/>
                    <a:pt x="611660" y="907155"/>
                    <a:pt x="616525" y="904722"/>
                  </a:cubicBezTo>
                  <a:cubicBezTo>
                    <a:pt x="618957" y="904722"/>
                    <a:pt x="621389" y="901074"/>
                    <a:pt x="623821" y="893778"/>
                  </a:cubicBezTo>
                  <a:lnTo>
                    <a:pt x="634765" y="897426"/>
                  </a:lnTo>
                  <a:cubicBezTo>
                    <a:pt x="644493" y="907155"/>
                    <a:pt x="650573" y="907155"/>
                    <a:pt x="653005" y="897426"/>
                  </a:cubicBezTo>
                  <a:lnTo>
                    <a:pt x="660301" y="893778"/>
                  </a:lnTo>
                  <a:lnTo>
                    <a:pt x="667598" y="893778"/>
                  </a:lnTo>
                  <a:cubicBezTo>
                    <a:pt x="670030" y="893778"/>
                    <a:pt x="673678" y="892562"/>
                    <a:pt x="678542" y="890130"/>
                  </a:cubicBezTo>
                  <a:cubicBezTo>
                    <a:pt x="683406" y="875538"/>
                    <a:pt x="690702" y="873106"/>
                    <a:pt x="700430" y="882834"/>
                  </a:cubicBezTo>
                  <a:lnTo>
                    <a:pt x="725967" y="893778"/>
                  </a:lnTo>
                  <a:lnTo>
                    <a:pt x="725967" y="890130"/>
                  </a:lnTo>
                  <a:cubicBezTo>
                    <a:pt x="728399" y="885266"/>
                    <a:pt x="728399" y="876754"/>
                    <a:pt x="725967" y="864594"/>
                  </a:cubicBezTo>
                  <a:cubicBezTo>
                    <a:pt x="723535" y="854865"/>
                    <a:pt x="723535" y="847569"/>
                    <a:pt x="725967" y="842705"/>
                  </a:cubicBezTo>
                  <a:cubicBezTo>
                    <a:pt x="725967" y="832977"/>
                    <a:pt x="723535" y="828113"/>
                    <a:pt x="718671" y="828113"/>
                  </a:cubicBezTo>
                  <a:cubicBezTo>
                    <a:pt x="713807" y="823249"/>
                    <a:pt x="711982" y="818993"/>
                    <a:pt x="713199" y="815345"/>
                  </a:cubicBezTo>
                  <a:cubicBezTo>
                    <a:pt x="714415" y="811697"/>
                    <a:pt x="715023" y="808657"/>
                    <a:pt x="715023" y="806224"/>
                  </a:cubicBezTo>
                  <a:cubicBezTo>
                    <a:pt x="710158" y="798928"/>
                    <a:pt x="707726" y="792848"/>
                    <a:pt x="707726" y="787984"/>
                  </a:cubicBezTo>
                  <a:lnTo>
                    <a:pt x="718671" y="769744"/>
                  </a:lnTo>
                  <a:lnTo>
                    <a:pt x="722319" y="755151"/>
                  </a:lnTo>
                  <a:cubicBezTo>
                    <a:pt x="722319" y="740559"/>
                    <a:pt x="717455" y="724751"/>
                    <a:pt x="707726" y="707727"/>
                  </a:cubicBezTo>
                  <a:cubicBezTo>
                    <a:pt x="707726" y="700430"/>
                    <a:pt x="707118" y="692526"/>
                    <a:pt x="705902" y="684014"/>
                  </a:cubicBezTo>
                  <a:cubicBezTo>
                    <a:pt x="704686" y="675502"/>
                    <a:pt x="705294" y="665165"/>
                    <a:pt x="707726" y="653005"/>
                  </a:cubicBezTo>
                  <a:cubicBezTo>
                    <a:pt x="712591" y="648141"/>
                    <a:pt x="715023" y="643277"/>
                    <a:pt x="715023" y="638413"/>
                  </a:cubicBezTo>
                  <a:cubicBezTo>
                    <a:pt x="715023" y="633549"/>
                    <a:pt x="712591" y="628685"/>
                    <a:pt x="707726" y="623821"/>
                  </a:cubicBezTo>
                  <a:cubicBezTo>
                    <a:pt x="712591" y="621389"/>
                    <a:pt x="711375" y="617741"/>
                    <a:pt x="704078" y="612876"/>
                  </a:cubicBezTo>
                  <a:lnTo>
                    <a:pt x="707726" y="605580"/>
                  </a:lnTo>
                  <a:cubicBezTo>
                    <a:pt x="707726" y="600716"/>
                    <a:pt x="704078" y="592204"/>
                    <a:pt x="696782" y="580044"/>
                  </a:cubicBezTo>
                  <a:lnTo>
                    <a:pt x="678542" y="532619"/>
                  </a:lnTo>
                  <a:lnTo>
                    <a:pt x="685838" y="510730"/>
                  </a:lnTo>
                  <a:cubicBezTo>
                    <a:pt x="680974" y="505866"/>
                    <a:pt x="679758" y="501002"/>
                    <a:pt x="682190" y="496138"/>
                  </a:cubicBezTo>
                  <a:cubicBezTo>
                    <a:pt x="689486" y="488842"/>
                    <a:pt x="694350" y="479114"/>
                    <a:pt x="696782" y="466954"/>
                  </a:cubicBezTo>
                  <a:cubicBezTo>
                    <a:pt x="696782" y="454793"/>
                    <a:pt x="699214" y="446889"/>
                    <a:pt x="704078" y="443241"/>
                  </a:cubicBezTo>
                  <a:cubicBezTo>
                    <a:pt x="708943" y="439593"/>
                    <a:pt x="716239" y="436553"/>
                    <a:pt x="725967" y="434121"/>
                  </a:cubicBezTo>
                  <a:cubicBezTo>
                    <a:pt x="728399" y="436553"/>
                    <a:pt x="735695" y="426825"/>
                    <a:pt x="747855" y="404936"/>
                  </a:cubicBezTo>
                  <a:cubicBezTo>
                    <a:pt x="747855" y="395208"/>
                    <a:pt x="755151" y="386696"/>
                    <a:pt x="769744" y="379400"/>
                  </a:cubicBezTo>
                  <a:cubicBezTo>
                    <a:pt x="769744" y="374536"/>
                    <a:pt x="773392" y="368456"/>
                    <a:pt x="780688" y="361159"/>
                  </a:cubicBezTo>
                  <a:cubicBezTo>
                    <a:pt x="780688" y="358727"/>
                    <a:pt x="781296" y="355687"/>
                    <a:pt x="782512" y="352039"/>
                  </a:cubicBezTo>
                  <a:cubicBezTo>
                    <a:pt x="783728" y="348391"/>
                    <a:pt x="786768" y="347783"/>
                    <a:pt x="791632" y="350215"/>
                  </a:cubicBezTo>
                  <a:cubicBezTo>
                    <a:pt x="798928" y="340487"/>
                    <a:pt x="818385" y="324679"/>
                    <a:pt x="850001" y="302790"/>
                  </a:cubicBezTo>
                  <a:cubicBezTo>
                    <a:pt x="854866" y="305222"/>
                    <a:pt x="857298" y="305222"/>
                    <a:pt x="857298" y="302790"/>
                  </a:cubicBezTo>
                  <a:cubicBezTo>
                    <a:pt x="857298" y="293062"/>
                    <a:pt x="863378" y="285766"/>
                    <a:pt x="875538" y="280902"/>
                  </a:cubicBezTo>
                  <a:lnTo>
                    <a:pt x="890130" y="277254"/>
                  </a:lnTo>
                  <a:lnTo>
                    <a:pt x="893778" y="266309"/>
                  </a:lnTo>
                  <a:cubicBezTo>
                    <a:pt x="896210" y="263877"/>
                    <a:pt x="899250" y="260229"/>
                    <a:pt x="902899" y="255365"/>
                  </a:cubicBezTo>
                  <a:cubicBezTo>
                    <a:pt x="906547" y="250501"/>
                    <a:pt x="908371" y="243205"/>
                    <a:pt x="908371" y="233477"/>
                  </a:cubicBezTo>
                  <a:lnTo>
                    <a:pt x="926611" y="207940"/>
                  </a:lnTo>
                  <a:cubicBezTo>
                    <a:pt x="924179" y="203076"/>
                    <a:pt x="923571" y="200036"/>
                    <a:pt x="924787" y="198820"/>
                  </a:cubicBezTo>
                  <a:cubicBezTo>
                    <a:pt x="926003" y="197604"/>
                    <a:pt x="927827" y="196996"/>
                    <a:pt x="930259" y="196996"/>
                  </a:cubicBezTo>
                  <a:cubicBezTo>
                    <a:pt x="935123" y="194564"/>
                    <a:pt x="937555" y="189700"/>
                    <a:pt x="937555" y="182404"/>
                  </a:cubicBezTo>
                  <a:cubicBezTo>
                    <a:pt x="937555" y="177540"/>
                    <a:pt x="942419" y="173892"/>
                    <a:pt x="952148" y="171459"/>
                  </a:cubicBezTo>
                  <a:lnTo>
                    <a:pt x="955796" y="156867"/>
                  </a:lnTo>
                  <a:cubicBezTo>
                    <a:pt x="948499" y="156867"/>
                    <a:pt x="944851" y="153219"/>
                    <a:pt x="944851" y="145923"/>
                  </a:cubicBezTo>
                  <a:cubicBezTo>
                    <a:pt x="959444" y="136195"/>
                    <a:pt x="969172" y="132547"/>
                    <a:pt x="974036" y="134979"/>
                  </a:cubicBezTo>
                  <a:cubicBezTo>
                    <a:pt x="976468" y="134979"/>
                    <a:pt x="979508" y="131939"/>
                    <a:pt x="983156" y="125858"/>
                  </a:cubicBezTo>
                  <a:cubicBezTo>
                    <a:pt x="986804" y="119778"/>
                    <a:pt x="988628" y="114306"/>
                    <a:pt x="988628" y="109442"/>
                  </a:cubicBezTo>
                  <a:lnTo>
                    <a:pt x="992276" y="91202"/>
                  </a:lnTo>
                  <a:lnTo>
                    <a:pt x="988628" y="69313"/>
                  </a:lnTo>
                  <a:lnTo>
                    <a:pt x="1003221" y="54721"/>
                  </a:lnTo>
                  <a:cubicBezTo>
                    <a:pt x="1010517" y="47425"/>
                    <a:pt x="1014165" y="41345"/>
                    <a:pt x="1014165" y="36481"/>
                  </a:cubicBezTo>
                  <a:lnTo>
                    <a:pt x="1025109" y="21888"/>
                  </a:lnTo>
                  <a:cubicBezTo>
                    <a:pt x="1032405" y="24320"/>
                    <a:pt x="1036053" y="20672"/>
                    <a:pt x="1036053" y="10944"/>
                  </a:cubicBezTo>
                  <a:cubicBezTo>
                    <a:pt x="1040917" y="3648"/>
                    <a:pt x="1046997" y="0"/>
                    <a:pt x="1054294" y="0"/>
                  </a:cubicBezTo>
                  <a:close/>
                  <a:moveTo>
                    <a:pt x="751503" y="930259"/>
                  </a:moveTo>
                  <a:lnTo>
                    <a:pt x="769744" y="952148"/>
                  </a:lnTo>
                  <a:lnTo>
                    <a:pt x="777040" y="952148"/>
                  </a:lnTo>
                  <a:cubicBezTo>
                    <a:pt x="777040" y="952148"/>
                    <a:pt x="775824" y="950932"/>
                    <a:pt x="773392" y="948499"/>
                  </a:cubicBezTo>
                  <a:cubicBezTo>
                    <a:pt x="770960" y="946067"/>
                    <a:pt x="766096" y="941203"/>
                    <a:pt x="758799" y="933907"/>
                  </a:cubicBezTo>
                  <a:lnTo>
                    <a:pt x="751503" y="930259"/>
                  </a:lnTo>
                  <a:close/>
                  <a:moveTo>
                    <a:pt x="1543136" y="1229401"/>
                  </a:moveTo>
                  <a:cubicBezTo>
                    <a:pt x="1540703" y="1229401"/>
                    <a:pt x="1537055" y="1231833"/>
                    <a:pt x="1532191" y="1236697"/>
                  </a:cubicBezTo>
                  <a:cubicBezTo>
                    <a:pt x="1527327" y="1234265"/>
                    <a:pt x="1523679" y="1234265"/>
                    <a:pt x="1521247" y="1236697"/>
                  </a:cubicBezTo>
                  <a:cubicBezTo>
                    <a:pt x="1518815" y="1239129"/>
                    <a:pt x="1516383" y="1240346"/>
                    <a:pt x="1513951" y="1240346"/>
                  </a:cubicBezTo>
                  <a:cubicBezTo>
                    <a:pt x="1509087" y="1242777"/>
                    <a:pt x="1507871" y="1247642"/>
                    <a:pt x="1510303" y="1254938"/>
                  </a:cubicBezTo>
                  <a:lnTo>
                    <a:pt x="1503007" y="1251290"/>
                  </a:lnTo>
                  <a:lnTo>
                    <a:pt x="1499359" y="1251290"/>
                  </a:lnTo>
                  <a:lnTo>
                    <a:pt x="1499359" y="1258586"/>
                  </a:lnTo>
                  <a:lnTo>
                    <a:pt x="1503007" y="1258586"/>
                  </a:lnTo>
                  <a:lnTo>
                    <a:pt x="1499359" y="1265882"/>
                  </a:lnTo>
                  <a:cubicBezTo>
                    <a:pt x="1494495" y="1265882"/>
                    <a:pt x="1492063" y="1265882"/>
                    <a:pt x="1492063" y="1265882"/>
                  </a:cubicBezTo>
                  <a:lnTo>
                    <a:pt x="1499359" y="1269530"/>
                  </a:lnTo>
                  <a:cubicBezTo>
                    <a:pt x="1504223" y="1271962"/>
                    <a:pt x="1509087" y="1272570"/>
                    <a:pt x="1513951" y="1271354"/>
                  </a:cubicBezTo>
                  <a:cubicBezTo>
                    <a:pt x="1518815" y="1270138"/>
                    <a:pt x="1518815" y="1268314"/>
                    <a:pt x="1513951" y="1265882"/>
                  </a:cubicBezTo>
                  <a:cubicBezTo>
                    <a:pt x="1511519" y="1265882"/>
                    <a:pt x="1509087" y="1264666"/>
                    <a:pt x="1506655" y="1262234"/>
                  </a:cubicBezTo>
                  <a:cubicBezTo>
                    <a:pt x="1504223" y="1259802"/>
                    <a:pt x="1505439" y="1259802"/>
                    <a:pt x="1510303" y="1262234"/>
                  </a:cubicBezTo>
                  <a:lnTo>
                    <a:pt x="1517599" y="1262234"/>
                  </a:lnTo>
                  <a:lnTo>
                    <a:pt x="1524895" y="1265882"/>
                  </a:lnTo>
                  <a:cubicBezTo>
                    <a:pt x="1524895" y="1261018"/>
                    <a:pt x="1528543" y="1256154"/>
                    <a:pt x="1535840" y="1251290"/>
                  </a:cubicBezTo>
                  <a:lnTo>
                    <a:pt x="1543136" y="1247642"/>
                  </a:lnTo>
                  <a:cubicBezTo>
                    <a:pt x="1545568" y="1247642"/>
                    <a:pt x="1547392" y="1247642"/>
                    <a:pt x="1548608" y="1247642"/>
                  </a:cubicBezTo>
                  <a:cubicBezTo>
                    <a:pt x="1549824" y="1247642"/>
                    <a:pt x="1550432" y="1246426"/>
                    <a:pt x="1550432" y="1243994"/>
                  </a:cubicBezTo>
                  <a:cubicBezTo>
                    <a:pt x="1548000" y="1241562"/>
                    <a:pt x="1545568" y="1242777"/>
                    <a:pt x="1543136" y="1247642"/>
                  </a:cubicBezTo>
                  <a:cubicBezTo>
                    <a:pt x="1540703" y="1245210"/>
                    <a:pt x="1538272" y="1245210"/>
                    <a:pt x="1535840" y="1247642"/>
                  </a:cubicBezTo>
                  <a:cubicBezTo>
                    <a:pt x="1533407" y="1250074"/>
                    <a:pt x="1530975" y="1251290"/>
                    <a:pt x="1528543" y="1251290"/>
                  </a:cubicBezTo>
                  <a:cubicBezTo>
                    <a:pt x="1528543" y="1246426"/>
                    <a:pt x="1530975" y="1243994"/>
                    <a:pt x="1535840" y="1243994"/>
                  </a:cubicBezTo>
                  <a:lnTo>
                    <a:pt x="1539488" y="1233049"/>
                  </a:lnTo>
                  <a:cubicBezTo>
                    <a:pt x="1544352" y="1230617"/>
                    <a:pt x="1545568" y="1229401"/>
                    <a:pt x="1543136" y="1229401"/>
                  </a:cubicBezTo>
                  <a:close/>
                  <a:moveTo>
                    <a:pt x="1565024" y="1251290"/>
                  </a:moveTo>
                  <a:lnTo>
                    <a:pt x="1546784" y="1262234"/>
                  </a:lnTo>
                  <a:lnTo>
                    <a:pt x="1528875" y="1269696"/>
                  </a:lnTo>
                  <a:lnTo>
                    <a:pt x="1535840" y="1273178"/>
                  </a:lnTo>
                  <a:cubicBezTo>
                    <a:pt x="1538272" y="1270746"/>
                    <a:pt x="1541312" y="1268922"/>
                    <a:pt x="1544960" y="1267706"/>
                  </a:cubicBezTo>
                  <a:cubicBezTo>
                    <a:pt x="1548608" y="1266490"/>
                    <a:pt x="1550432" y="1265882"/>
                    <a:pt x="1550432" y="1265882"/>
                  </a:cubicBezTo>
                  <a:cubicBezTo>
                    <a:pt x="1555296" y="1261018"/>
                    <a:pt x="1561376" y="1259802"/>
                    <a:pt x="1568672" y="1262234"/>
                  </a:cubicBezTo>
                  <a:cubicBezTo>
                    <a:pt x="1571104" y="1257370"/>
                    <a:pt x="1574752" y="1256154"/>
                    <a:pt x="1579616" y="1258586"/>
                  </a:cubicBezTo>
                  <a:cubicBezTo>
                    <a:pt x="1579616" y="1253722"/>
                    <a:pt x="1577184" y="1252506"/>
                    <a:pt x="1572320" y="1254938"/>
                  </a:cubicBezTo>
                  <a:lnTo>
                    <a:pt x="1565024" y="1251290"/>
                  </a:lnTo>
                  <a:close/>
                  <a:moveTo>
                    <a:pt x="1528397" y="1269895"/>
                  </a:moveTo>
                  <a:lnTo>
                    <a:pt x="1516251" y="1274956"/>
                  </a:lnTo>
                  <a:lnTo>
                    <a:pt x="1518967" y="1277054"/>
                  </a:lnTo>
                  <a:cubicBezTo>
                    <a:pt x="1522007" y="1278574"/>
                    <a:pt x="1524439" y="1277966"/>
                    <a:pt x="1526263" y="1275230"/>
                  </a:cubicBezTo>
                  <a:lnTo>
                    <a:pt x="1528397" y="1269895"/>
                  </a:lnTo>
                  <a:close/>
                  <a:moveTo>
                    <a:pt x="1474278" y="1260410"/>
                  </a:moveTo>
                  <a:cubicBezTo>
                    <a:pt x="1473366" y="1260410"/>
                    <a:pt x="1472606" y="1261018"/>
                    <a:pt x="1471998" y="1262234"/>
                  </a:cubicBezTo>
                  <a:cubicBezTo>
                    <a:pt x="1470782" y="1264666"/>
                    <a:pt x="1471390" y="1267098"/>
                    <a:pt x="1473822" y="1269530"/>
                  </a:cubicBezTo>
                  <a:lnTo>
                    <a:pt x="1470174" y="1269530"/>
                  </a:lnTo>
                  <a:cubicBezTo>
                    <a:pt x="1470174" y="1267098"/>
                    <a:pt x="1468958" y="1264666"/>
                    <a:pt x="1466526" y="1262234"/>
                  </a:cubicBezTo>
                  <a:lnTo>
                    <a:pt x="1455582" y="1265882"/>
                  </a:lnTo>
                  <a:lnTo>
                    <a:pt x="1466526" y="1265882"/>
                  </a:lnTo>
                  <a:lnTo>
                    <a:pt x="1462878" y="1273178"/>
                  </a:lnTo>
                  <a:lnTo>
                    <a:pt x="1451934" y="1273178"/>
                  </a:lnTo>
                  <a:lnTo>
                    <a:pt x="1451934" y="1284122"/>
                  </a:lnTo>
                  <a:cubicBezTo>
                    <a:pt x="1447070" y="1288986"/>
                    <a:pt x="1440382" y="1294459"/>
                    <a:pt x="1431869" y="1300539"/>
                  </a:cubicBezTo>
                  <a:cubicBezTo>
                    <a:pt x="1423357" y="1306619"/>
                    <a:pt x="1419101" y="1306011"/>
                    <a:pt x="1419101" y="1298715"/>
                  </a:cubicBezTo>
                  <a:lnTo>
                    <a:pt x="1415453" y="1306011"/>
                  </a:lnTo>
                  <a:cubicBezTo>
                    <a:pt x="1410589" y="1306011"/>
                    <a:pt x="1406941" y="1302363"/>
                    <a:pt x="1404509" y="1295067"/>
                  </a:cubicBezTo>
                  <a:lnTo>
                    <a:pt x="1397213" y="1295067"/>
                  </a:lnTo>
                  <a:lnTo>
                    <a:pt x="1389916" y="1295067"/>
                  </a:lnTo>
                  <a:cubicBezTo>
                    <a:pt x="1389916" y="1297499"/>
                    <a:pt x="1387484" y="1298715"/>
                    <a:pt x="1382620" y="1298715"/>
                  </a:cubicBezTo>
                  <a:lnTo>
                    <a:pt x="1371676" y="1302363"/>
                  </a:lnTo>
                  <a:lnTo>
                    <a:pt x="1368028" y="1320603"/>
                  </a:lnTo>
                  <a:cubicBezTo>
                    <a:pt x="1368028" y="1327899"/>
                    <a:pt x="1361948" y="1332763"/>
                    <a:pt x="1349788" y="1335195"/>
                  </a:cubicBezTo>
                  <a:cubicBezTo>
                    <a:pt x="1344924" y="1342492"/>
                    <a:pt x="1341275" y="1346140"/>
                    <a:pt x="1338843" y="1346140"/>
                  </a:cubicBezTo>
                  <a:cubicBezTo>
                    <a:pt x="1336411" y="1346140"/>
                    <a:pt x="1335195" y="1343708"/>
                    <a:pt x="1335195" y="1338843"/>
                  </a:cubicBezTo>
                  <a:cubicBezTo>
                    <a:pt x="1337627" y="1333979"/>
                    <a:pt x="1336411" y="1330331"/>
                    <a:pt x="1331547" y="1327899"/>
                  </a:cubicBezTo>
                  <a:lnTo>
                    <a:pt x="1327899" y="1342492"/>
                  </a:lnTo>
                  <a:lnTo>
                    <a:pt x="1320603" y="1349788"/>
                  </a:lnTo>
                  <a:lnTo>
                    <a:pt x="1291418" y="1371676"/>
                  </a:lnTo>
                  <a:cubicBezTo>
                    <a:pt x="1286554" y="1374108"/>
                    <a:pt x="1280474" y="1376540"/>
                    <a:pt x="1273178" y="1378972"/>
                  </a:cubicBezTo>
                  <a:cubicBezTo>
                    <a:pt x="1265882" y="1381404"/>
                    <a:pt x="1263450" y="1380188"/>
                    <a:pt x="1265882" y="1375324"/>
                  </a:cubicBezTo>
                  <a:cubicBezTo>
                    <a:pt x="1261018" y="1375324"/>
                    <a:pt x="1259802" y="1378972"/>
                    <a:pt x="1262234" y="1386268"/>
                  </a:cubicBezTo>
                  <a:cubicBezTo>
                    <a:pt x="1262234" y="1391133"/>
                    <a:pt x="1259802" y="1392349"/>
                    <a:pt x="1254938" y="1389916"/>
                  </a:cubicBezTo>
                  <a:lnTo>
                    <a:pt x="1254938" y="1382620"/>
                  </a:lnTo>
                  <a:cubicBezTo>
                    <a:pt x="1254938" y="1382620"/>
                    <a:pt x="1252506" y="1385052"/>
                    <a:pt x="1247642" y="1389916"/>
                  </a:cubicBezTo>
                  <a:cubicBezTo>
                    <a:pt x="1237913" y="1392349"/>
                    <a:pt x="1231833" y="1392349"/>
                    <a:pt x="1229401" y="1389916"/>
                  </a:cubicBezTo>
                  <a:cubicBezTo>
                    <a:pt x="1231833" y="1387485"/>
                    <a:pt x="1234873" y="1383836"/>
                    <a:pt x="1238521" y="1378972"/>
                  </a:cubicBezTo>
                  <a:cubicBezTo>
                    <a:pt x="1242169" y="1374108"/>
                    <a:pt x="1243994" y="1369244"/>
                    <a:pt x="1243994" y="1364380"/>
                  </a:cubicBezTo>
                  <a:lnTo>
                    <a:pt x="1251290" y="1375324"/>
                  </a:lnTo>
                  <a:lnTo>
                    <a:pt x="1251290" y="1368028"/>
                  </a:lnTo>
                  <a:lnTo>
                    <a:pt x="1254938" y="1360732"/>
                  </a:lnTo>
                  <a:lnTo>
                    <a:pt x="1243994" y="1364380"/>
                  </a:lnTo>
                  <a:lnTo>
                    <a:pt x="1229401" y="1375324"/>
                  </a:lnTo>
                  <a:cubicBezTo>
                    <a:pt x="1224537" y="1382620"/>
                    <a:pt x="1216025" y="1386268"/>
                    <a:pt x="1203865" y="1386268"/>
                  </a:cubicBezTo>
                  <a:cubicBezTo>
                    <a:pt x="1203865" y="1391133"/>
                    <a:pt x="1201433" y="1392349"/>
                    <a:pt x="1196569" y="1389916"/>
                  </a:cubicBezTo>
                  <a:lnTo>
                    <a:pt x="1196569" y="1397213"/>
                  </a:lnTo>
                  <a:cubicBezTo>
                    <a:pt x="1194137" y="1394781"/>
                    <a:pt x="1167992" y="1408157"/>
                    <a:pt x="1118135" y="1437341"/>
                  </a:cubicBezTo>
                  <a:cubicBezTo>
                    <a:pt x="1068278" y="1466526"/>
                    <a:pt x="1043349" y="1483550"/>
                    <a:pt x="1043349" y="1488414"/>
                  </a:cubicBezTo>
                  <a:cubicBezTo>
                    <a:pt x="1043349" y="1493279"/>
                    <a:pt x="1040917" y="1494495"/>
                    <a:pt x="1036053" y="1492063"/>
                  </a:cubicBezTo>
                  <a:lnTo>
                    <a:pt x="1032405" y="1532191"/>
                  </a:lnTo>
                  <a:lnTo>
                    <a:pt x="1061590" y="1623393"/>
                  </a:lnTo>
                  <a:lnTo>
                    <a:pt x="1065238" y="1634337"/>
                  </a:lnTo>
                  <a:cubicBezTo>
                    <a:pt x="1065238" y="1639202"/>
                    <a:pt x="1066454" y="1645890"/>
                    <a:pt x="1068886" y="1654402"/>
                  </a:cubicBezTo>
                  <a:cubicBezTo>
                    <a:pt x="1071318" y="1662914"/>
                    <a:pt x="1074966" y="1668386"/>
                    <a:pt x="1079830" y="1670818"/>
                  </a:cubicBezTo>
                  <a:cubicBezTo>
                    <a:pt x="1082262" y="1685411"/>
                    <a:pt x="1087126" y="1692707"/>
                    <a:pt x="1094422" y="1692707"/>
                  </a:cubicBezTo>
                  <a:lnTo>
                    <a:pt x="1105367" y="1696355"/>
                  </a:lnTo>
                  <a:cubicBezTo>
                    <a:pt x="1107799" y="1698787"/>
                    <a:pt x="1111447" y="1698787"/>
                    <a:pt x="1116311" y="1696355"/>
                  </a:cubicBezTo>
                  <a:cubicBezTo>
                    <a:pt x="1121175" y="1693923"/>
                    <a:pt x="1123607" y="1687843"/>
                    <a:pt x="1123607" y="1678114"/>
                  </a:cubicBezTo>
                  <a:cubicBezTo>
                    <a:pt x="1128471" y="1670818"/>
                    <a:pt x="1132119" y="1667170"/>
                    <a:pt x="1134551" y="1667170"/>
                  </a:cubicBezTo>
                  <a:cubicBezTo>
                    <a:pt x="1139415" y="1667170"/>
                    <a:pt x="1141847" y="1669602"/>
                    <a:pt x="1141847" y="1674466"/>
                  </a:cubicBezTo>
                  <a:cubicBezTo>
                    <a:pt x="1136983" y="1691491"/>
                    <a:pt x="1136983" y="1701219"/>
                    <a:pt x="1141847" y="1703651"/>
                  </a:cubicBezTo>
                  <a:lnTo>
                    <a:pt x="1145495" y="1710947"/>
                  </a:lnTo>
                  <a:cubicBezTo>
                    <a:pt x="1147927" y="1713379"/>
                    <a:pt x="1151575" y="1713379"/>
                    <a:pt x="1156440" y="1710947"/>
                  </a:cubicBezTo>
                  <a:cubicBezTo>
                    <a:pt x="1161304" y="1708515"/>
                    <a:pt x="1163736" y="1706083"/>
                    <a:pt x="1163736" y="1703651"/>
                  </a:cubicBezTo>
                  <a:cubicBezTo>
                    <a:pt x="1163736" y="1701219"/>
                    <a:pt x="1164344" y="1699395"/>
                    <a:pt x="1165560" y="1698179"/>
                  </a:cubicBezTo>
                  <a:cubicBezTo>
                    <a:pt x="1166776" y="1696963"/>
                    <a:pt x="1168600" y="1696355"/>
                    <a:pt x="1171032" y="1696355"/>
                  </a:cubicBezTo>
                  <a:cubicBezTo>
                    <a:pt x="1175896" y="1696355"/>
                    <a:pt x="1178328" y="1693923"/>
                    <a:pt x="1178328" y="1689059"/>
                  </a:cubicBezTo>
                  <a:cubicBezTo>
                    <a:pt x="1178328" y="1679331"/>
                    <a:pt x="1179544" y="1673250"/>
                    <a:pt x="1181976" y="1670818"/>
                  </a:cubicBezTo>
                  <a:cubicBezTo>
                    <a:pt x="1191704" y="1668386"/>
                    <a:pt x="1196569" y="1665954"/>
                    <a:pt x="1196569" y="1663522"/>
                  </a:cubicBezTo>
                  <a:lnTo>
                    <a:pt x="1203865" y="1656226"/>
                  </a:lnTo>
                  <a:cubicBezTo>
                    <a:pt x="1203865" y="1651362"/>
                    <a:pt x="1205689" y="1647714"/>
                    <a:pt x="1209337" y="1645282"/>
                  </a:cubicBezTo>
                  <a:cubicBezTo>
                    <a:pt x="1212985" y="1642850"/>
                    <a:pt x="1214809" y="1640418"/>
                    <a:pt x="1214809" y="1637985"/>
                  </a:cubicBezTo>
                  <a:lnTo>
                    <a:pt x="1225753" y="1616097"/>
                  </a:lnTo>
                  <a:cubicBezTo>
                    <a:pt x="1228185" y="1616097"/>
                    <a:pt x="1230009" y="1615489"/>
                    <a:pt x="1231225" y="1614273"/>
                  </a:cubicBezTo>
                  <a:cubicBezTo>
                    <a:pt x="1232441" y="1613057"/>
                    <a:pt x="1234265" y="1612449"/>
                    <a:pt x="1236697" y="1612449"/>
                  </a:cubicBezTo>
                  <a:cubicBezTo>
                    <a:pt x="1239129" y="1607585"/>
                    <a:pt x="1242777" y="1606369"/>
                    <a:pt x="1247642" y="1608801"/>
                  </a:cubicBezTo>
                  <a:cubicBezTo>
                    <a:pt x="1252506" y="1608801"/>
                    <a:pt x="1254938" y="1606369"/>
                    <a:pt x="1254938" y="1601505"/>
                  </a:cubicBezTo>
                  <a:cubicBezTo>
                    <a:pt x="1259802" y="1603937"/>
                    <a:pt x="1263450" y="1602721"/>
                    <a:pt x="1265882" y="1597857"/>
                  </a:cubicBezTo>
                  <a:lnTo>
                    <a:pt x="1265882" y="1590560"/>
                  </a:lnTo>
                  <a:cubicBezTo>
                    <a:pt x="1268314" y="1588129"/>
                    <a:pt x="1270746" y="1589345"/>
                    <a:pt x="1273178" y="1594209"/>
                  </a:cubicBezTo>
                  <a:lnTo>
                    <a:pt x="1273178" y="1601505"/>
                  </a:lnTo>
                  <a:cubicBezTo>
                    <a:pt x="1273178" y="1603937"/>
                    <a:pt x="1275002" y="1603937"/>
                    <a:pt x="1278650" y="1601505"/>
                  </a:cubicBezTo>
                  <a:cubicBezTo>
                    <a:pt x="1282298" y="1599073"/>
                    <a:pt x="1284122" y="1595425"/>
                    <a:pt x="1284122" y="1590560"/>
                  </a:cubicBezTo>
                  <a:lnTo>
                    <a:pt x="1295067" y="1568672"/>
                  </a:lnTo>
                  <a:cubicBezTo>
                    <a:pt x="1295067" y="1566240"/>
                    <a:pt x="1295675" y="1563808"/>
                    <a:pt x="1296891" y="1561376"/>
                  </a:cubicBezTo>
                  <a:cubicBezTo>
                    <a:pt x="1298107" y="1558944"/>
                    <a:pt x="1301147" y="1558944"/>
                    <a:pt x="1306011" y="1561376"/>
                  </a:cubicBezTo>
                  <a:lnTo>
                    <a:pt x="1316955" y="1557728"/>
                  </a:lnTo>
                  <a:cubicBezTo>
                    <a:pt x="1329115" y="1538272"/>
                    <a:pt x="1338843" y="1528543"/>
                    <a:pt x="1346140" y="1528543"/>
                  </a:cubicBezTo>
                  <a:cubicBezTo>
                    <a:pt x="1358300" y="1528543"/>
                    <a:pt x="1365596" y="1524895"/>
                    <a:pt x="1368028" y="1517599"/>
                  </a:cubicBezTo>
                  <a:cubicBezTo>
                    <a:pt x="1380188" y="1500575"/>
                    <a:pt x="1389916" y="1490847"/>
                    <a:pt x="1397213" y="1488414"/>
                  </a:cubicBezTo>
                  <a:cubicBezTo>
                    <a:pt x="1411805" y="1464094"/>
                    <a:pt x="1428829" y="1442206"/>
                    <a:pt x="1448286" y="1422749"/>
                  </a:cubicBezTo>
                  <a:cubicBezTo>
                    <a:pt x="1450718" y="1415453"/>
                    <a:pt x="1456190" y="1406333"/>
                    <a:pt x="1464702" y="1395389"/>
                  </a:cubicBezTo>
                  <a:cubicBezTo>
                    <a:pt x="1473214" y="1384445"/>
                    <a:pt x="1477470" y="1377756"/>
                    <a:pt x="1477470" y="1375324"/>
                  </a:cubicBezTo>
                  <a:cubicBezTo>
                    <a:pt x="1499359" y="1353436"/>
                    <a:pt x="1511519" y="1337627"/>
                    <a:pt x="1513951" y="1327899"/>
                  </a:cubicBezTo>
                  <a:cubicBezTo>
                    <a:pt x="1516383" y="1323035"/>
                    <a:pt x="1520639" y="1316955"/>
                    <a:pt x="1526719" y="1309659"/>
                  </a:cubicBezTo>
                  <a:cubicBezTo>
                    <a:pt x="1532799" y="1302363"/>
                    <a:pt x="1535840" y="1297499"/>
                    <a:pt x="1535840" y="1295067"/>
                  </a:cubicBezTo>
                  <a:cubicBezTo>
                    <a:pt x="1540703" y="1295067"/>
                    <a:pt x="1544960" y="1292635"/>
                    <a:pt x="1548608" y="1287770"/>
                  </a:cubicBezTo>
                  <a:cubicBezTo>
                    <a:pt x="1552256" y="1282906"/>
                    <a:pt x="1552864" y="1280474"/>
                    <a:pt x="1550432" y="1280474"/>
                  </a:cubicBezTo>
                  <a:lnTo>
                    <a:pt x="1539488" y="1284122"/>
                  </a:lnTo>
                  <a:cubicBezTo>
                    <a:pt x="1534623" y="1288986"/>
                    <a:pt x="1518815" y="1293851"/>
                    <a:pt x="1492063" y="1298715"/>
                  </a:cubicBezTo>
                  <a:cubicBezTo>
                    <a:pt x="1477470" y="1308443"/>
                    <a:pt x="1462270" y="1316955"/>
                    <a:pt x="1446462" y="1324251"/>
                  </a:cubicBezTo>
                  <a:cubicBezTo>
                    <a:pt x="1430653" y="1331547"/>
                    <a:pt x="1421533" y="1336411"/>
                    <a:pt x="1419101" y="1338843"/>
                  </a:cubicBezTo>
                  <a:cubicBezTo>
                    <a:pt x="1419101" y="1338843"/>
                    <a:pt x="1418493" y="1338843"/>
                    <a:pt x="1417277" y="1338843"/>
                  </a:cubicBezTo>
                  <a:cubicBezTo>
                    <a:pt x="1416061" y="1338843"/>
                    <a:pt x="1415453" y="1340059"/>
                    <a:pt x="1415453" y="1342492"/>
                  </a:cubicBezTo>
                  <a:cubicBezTo>
                    <a:pt x="1410589" y="1342492"/>
                    <a:pt x="1408157" y="1340059"/>
                    <a:pt x="1408157" y="1335195"/>
                  </a:cubicBezTo>
                  <a:lnTo>
                    <a:pt x="1419101" y="1331547"/>
                  </a:lnTo>
                  <a:cubicBezTo>
                    <a:pt x="1421533" y="1331547"/>
                    <a:pt x="1422749" y="1329115"/>
                    <a:pt x="1422749" y="1324251"/>
                  </a:cubicBezTo>
                  <a:cubicBezTo>
                    <a:pt x="1454366" y="1304795"/>
                    <a:pt x="1475038" y="1295067"/>
                    <a:pt x="1484766" y="1295067"/>
                  </a:cubicBezTo>
                  <a:lnTo>
                    <a:pt x="1510303" y="1284122"/>
                  </a:lnTo>
                  <a:lnTo>
                    <a:pt x="1512892" y="1276356"/>
                  </a:lnTo>
                  <a:lnTo>
                    <a:pt x="1503007" y="1280474"/>
                  </a:lnTo>
                  <a:lnTo>
                    <a:pt x="1499359" y="1280474"/>
                  </a:lnTo>
                  <a:lnTo>
                    <a:pt x="1488415" y="1273178"/>
                  </a:lnTo>
                  <a:lnTo>
                    <a:pt x="1484766" y="1279016"/>
                  </a:lnTo>
                  <a:lnTo>
                    <a:pt x="1484766" y="1265882"/>
                  </a:lnTo>
                  <a:lnTo>
                    <a:pt x="1484766" y="1262234"/>
                  </a:lnTo>
                  <a:cubicBezTo>
                    <a:pt x="1484766" y="1264666"/>
                    <a:pt x="1482334" y="1265882"/>
                    <a:pt x="1477470" y="1265882"/>
                  </a:cubicBezTo>
                  <a:lnTo>
                    <a:pt x="1477470" y="1262234"/>
                  </a:lnTo>
                  <a:cubicBezTo>
                    <a:pt x="1476254" y="1261018"/>
                    <a:pt x="1475190" y="1260410"/>
                    <a:pt x="1474278" y="1260410"/>
                  </a:cubicBezTo>
                  <a:close/>
                  <a:moveTo>
                    <a:pt x="1886055" y="1415453"/>
                  </a:moveTo>
                  <a:cubicBezTo>
                    <a:pt x="1886055" y="1420317"/>
                    <a:pt x="1883622" y="1421533"/>
                    <a:pt x="1878759" y="1419101"/>
                  </a:cubicBezTo>
                  <a:cubicBezTo>
                    <a:pt x="1876326" y="1423965"/>
                    <a:pt x="1877542" y="1426397"/>
                    <a:pt x="1882407" y="1426397"/>
                  </a:cubicBezTo>
                  <a:lnTo>
                    <a:pt x="1886055" y="1415453"/>
                  </a:lnTo>
                  <a:close/>
                  <a:moveTo>
                    <a:pt x="1553396" y="1489783"/>
                  </a:moveTo>
                  <a:cubicBezTo>
                    <a:pt x="1552636" y="1490087"/>
                    <a:pt x="1551648" y="1490847"/>
                    <a:pt x="1550432" y="1492063"/>
                  </a:cubicBezTo>
                  <a:cubicBezTo>
                    <a:pt x="1550432" y="1496927"/>
                    <a:pt x="1546784" y="1500575"/>
                    <a:pt x="1539488" y="1503007"/>
                  </a:cubicBezTo>
                  <a:cubicBezTo>
                    <a:pt x="1534623" y="1503007"/>
                    <a:pt x="1532191" y="1504223"/>
                    <a:pt x="1532191" y="1506655"/>
                  </a:cubicBezTo>
                  <a:lnTo>
                    <a:pt x="1528543" y="1517599"/>
                  </a:lnTo>
                  <a:cubicBezTo>
                    <a:pt x="1526111" y="1515167"/>
                    <a:pt x="1524287" y="1513951"/>
                    <a:pt x="1523071" y="1513951"/>
                  </a:cubicBezTo>
                  <a:cubicBezTo>
                    <a:pt x="1521855" y="1513951"/>
                    <a:pt x="1521247" y="1516383"/>
                    <a:pt x="1521247" y="1521247"/>
                  </a:cubicBezTo>
                  <a:cubicBezTo>
                    <a:pt x="1526111" y="1521247"/>
                    <a:pt x="1524895" y="1523679"/>
                    <a:pt x="1517599" y="1528543"/>
                  </a:cubicBezTo>
                  <a:cubicBezTo>
                    <a:pt x="1512735" y="1526112"/>
                    <a:pt x="1510303" y="1527327"/>
                    <a:pt x="1510303" y="1532191"/>
                  </a:cubicBezTo>
                  <a:cubicBezTo>
                    <a:pt x="1507871" y="1534623"/>
                    <a:pt x="1504223" y="1535839"/>
                    <a:pt x="1499359" y="1535839"/>
                  </a:cubicBezTo>
                  <a:cubicBezTo>
                    <a:pt x="1494495" y="1538272"/>
                    <a:pt x="1490846" y="1541920"/>
                    <a:pt x="1488415" y="1546784"/>
                  </a:cubicBezTo>
                  <a:cubicBezTo>
                    <a:pt x="1485983" y="1549216"/>
                    <a:pt x="1482942" y="1551648"/>
                    <a:pt x="1479294" y="1554080"/>
                  </a:cubicBezTo>
                  <a:cubicBezTo>
                    <a:pt x="1475646" y="1556512"/>
                    <a:pt x="1475038" y="1558944"/>
                    <a:pt x="1477470" y="1561376"/>
                  </a:cubicBezTo>
                  <a:cubicBezTo>
                    <a:pt x="1472606" y="1561376"/>
                    <a:pt x="1467134" y="1564416"/>
                    <a:pt x="1461054" y="1570496"/>
                  </a:cubicBezTo>
                  <a:cubicBezTo>
                    <a:pt x="1454974" y="1576576"/>
                    <a:pt x="1451934" y="1582049"/>
                    <a:pt x="1451934" y="1586912"/>
                  </a:cubicBezTo>
                  <a:cubicBezTo>
                    <a:pt x="1449502" y="1589345"/>
                    <a:pt x="1450718" y="1590560"/>
                    <a:pt x="1455582" y="1590560"/>
                  </a:cubicBezTo>
                  <a:cubicBezTo>
                    <a:pt x="1465310" y="1597857"/>
                    <a:pt x="1471390" y="1600897"/>
                    <a:pt x="1473822" y="1599681"/>
                  </a:cubicBezTo>
                  <a:cubicBezTo>
                    <a:pt x="1476254" y="1598465"/>
                    <a:pt x="1481118" y="1594209"/>
                    <a:pt x="1488415" y="1586912"/>
                  </a:cubicBezTo>
                  <a:cubicBezTo>
                    <a:pt x="1503007" y="1569888"/>
                    <a:pt x="1510303" y="1560160"/>
                    <a:pt x="1510303" y="1557728"/>
                  </a:cubicBezTo>
                  <a:lnTo>
                    <a:pt x="1532191" y="1532191"/>
                  </a:lnTo>
                  <a:cubicBezTo>
                    <a:pt x="1537055" y="1517599"/>
                    <a:pt x="1544352" y="1506655"/>
                    <a:pt x="1554080" y="1499359"/>
                  </a:cubicBezTo>
                  <a:cubicBezTo>
                    <a:pt x="1555904" y="1492063"/>
                    <a:pt x="1555676" y="1488870"/>
                    <a:pt x="1553396" y="1489783"/>
                  </a:cubicBezTo>
                  <a:close/>
                  <a:moveTo>
                    <a:pt x="1681762" y="1605153"/>
                  </a:moveTo>
                  <a:lnTo>
                    <a:pt x="1659874" y="1616097"/>
                  </a:lnTo>
                  <a:lnTo>
                    <a:pt x="1659874" y="1623393"/>
                  </a:lnTo>
                  <a:lnTo>
                    <a:pt x="1652578" y="1630689"/>
                  </a:lnTo>
                  <a:cubicBezTo>
                    <a:pt x="1647714" y="1633122"/>
                    <a:pt x="1644066" y="1636770"/>
                    <a:pt x="1641634" y="1641634"/>
                  </a:cubicBezTo>
                  <a:cubicBezTo>
                    <a:pt x="1641634" y="1644066"/>
                    <a:pt x="1637986" y="1646498"/>
                    <a:pt x="1630689" y="1648930"/>
                  </a:cubicBezTo>
                  <a:cubicBezTo>
                    <a:pt x="1625825" y="1648930"/>
                    <a:pt x="1623393" y="1652578"/>
                    <a:pt x="1623393" y="1659874"/>
                  </a:cubicBezTo>
                  <a:lnTo>
                    <a:pt x="1619745" y="1667170"/>
                  </a:lnTo>
                  <a:lnTo>
                    <a:pt x="1590561" y="1689059"/>
                  </a:lnTo>
                  <a:lnTo>
                    <a:pt x="1590561" y="1692707"/>
                  </a:lnTo>
                  <a:cubicBezTo>
                    <a:pt x="1590561" y="1695139"/>
                    <a:pt x="1591777" y="1696355"/>
                    <a:pt x="1594209" y="1696355"/>
                  </a:cubicBezTo>
                  <a:cubicBezTo>
                    <a:pt x="1601505" y="1696355"/>
                    <a:pt x="1619745" y="1678114"/>
                    <a:pt x="1648930" y="1641634"/>
                  </a:cubicBezTo>
                  <a:cubicBezTo>
                    <a:pt x="1656226" y="1629473"/>
                    <a:pt x="1663522" y="1622177"/>
                    <a:pt x="1670818" y="1619745"/>
                  </a:cubicBezTo>
                  <a:cubicBezTo>
                    <a:pt x="1678114" y="1614881"/>
                    <a:pt x="1681762" y="1610017"/>
                    <a:pt x="1681762" y="1605153"/>
                  </a:cubicBezTo>
                  <a:close/>
                  <a:moveTo>
                    <a:pt x="1262234" y="1364380"/>
                  </a:moveTo>
                  <a:cubicBezTo>
                    <a:pt x="1259802" y="1366812"/>
                    <a:pt x="1261018" y="1369244"/>
                    <a:pt x="1265882" y="1371676"/>
                  </a:cubicBezTo>
                  <a:lnTo>
                    <a:pt x="1269530" y="1364380"/>
                  </a:lnTo>
                  <a:lnTo>
                    <a:pt x="1262234" y="1364380"/>
                  </a:lnTo>
                  <a:close/>
                  <a:moveTo>
                    <a:pt x="1364380" y="1316955"/>
                  </a:moveTo>
                  <a:cubicBezTo>
                    <a:pt x="1354652" y="1316955"/>
                    <a:pt x="1347356" y="1319387"/>
                    <a:pt x="1342491" y="1324251"/>
                  </a:cubicBezTo>
                  <a:lnTo>
                    <a:pt x="1342491" y="1331547"/>
                  </a:lnTo>
                  <a:cubicBezTo>
                    <a:pt x="1347356" y="1333979"/>
                    <a:pt x="1353436" y="1332763"/>
                    <a:pt x="1360732" y="1327899"/>
                  </a:cubicBezTo>
                  <a:lnTo>
                    <a:pt x="1364380" y="1320603"/>
                  </a:lnTo>
                  <a:lnTo>
                    <a:pt x="1364380" y="1316955"/>
                  </a:lnTo>
                  <a:close/>
                  <a:moveTo>
                    <a:pt x="1475646" y="1925728"/>
                  </a:moveTo>
                  <a:cubicBezTo>
                    <a:pt x="1474430" y="1925423"/>
                    <a:pt x="1472606" y="1926184"/>
                    <a:pt x="1470174" y="1928008"/>
                  </a:cubicBezTo>
                  <a:cubicBezTo>
                    <a:pt x="1465310" y="1931656"/>
                    <a:pt x="1462878" y="1934696"/>
                    <a:pt x="1462878" y="1937128"/>
                  </a:cubicBezTo>
                  <a:cubicBezTo>
                    <a:pt x="1467742" y="1937128"/>
                    <a:pt x="1470174" y="1935912"/>
                    <a:pt x="1470174" y="1933480"/>
                  </a:cubicBezTo>
                  <a:cubicBezTo>
                    <a:pt x="1472606" y="1935912"/>
                    <a:pt x="1475038" y="1934696"/>
                    <a:pt x="1477470" y="1929832"/>
                  </a:cubicBezTo>
                  <a:cubicBezTo>
                    <a:pt x="1477470" y="1927400"/>
                    <a:pt x="1476862" y="1926032"/>
                    <a:pt x="1475646" y="1925728"/>
                  </a:cubicBezTo>
                  <a:close/>
                  <a:moveTo>
                    <a:pt x="1406333" y="1939864"/>
                  </a:moveTo>
                  <a:cubicBezTo>
                    <a:pt x="1405117" y="1939256"/>
                    <a:pt x="1403293" y="1939560"/>
                    <a:pt x="1400861" y="1940776"/>
                  </a:cubicBezTo>
                  <a:cubicBezTo>
                    <a:pt x="1393564" y="1945640"/>
                    <a:pt x="1389916" y="1950504"/>
                    <a:pt x="1389916" y="1955368"/>
                  </a:cubicBezTo>
                  <a:lnTo>
                    <a:pt x="1397213" y="1948072"/>
                  </a:lnTo>
                  <a:lnTo>
                    <a:pt x="1408157" y="1944424"/>
                  </a:lnTo>
                  <a:cubicBezTo>
                    <a:pt x="1408157" y="1941992"/>
                    <a:pt x="1407549" y="1940472"/>
                    <a:pt x="1406333" y="1939864"/>
                  </a:cubicBezTo>
                  <a:close/>
                  <a:moveTo>
                    <a:pt x="1382620" y="1951720"/>
                  </a:moveTo>
                  <a:lnTo>
                    <a:pt x="1371676" y="1955368"/>
                  </a:lnTo>
                  <a:cubicBezTo>
                    <a:pt x="1376540" y="1960232"/>
                    <a:pt x="1380188" y="1959016"/>
                    <a:pt x="1382620" y="1951720"/>
                  </a:cubicBezTo>
                  <a:close/>
                  <a:moveTo>
                    <a:pt x="689486" y="2546356"/>
                  </a:moveTo>
                  <a:lnTo>
                    <a:pt x="685838" y="2557301"/>
                  </a:lnTo>
                  <a:lnTo>
                    <a:pt x="682920" y="2568974"/>
                  </a:lnTo>
                  <a:lnTo>
                    <a:pt x="684014" y="2566421"/>
                  </a:lnTo>
                  <a:cubicBezTo>
                    <a:pt x="686446" y="2562773"/>
                    <a:pt x="689486" y="2559733"/>
                    <a:pt x="693134" y="2557301"/>
                  </a:cubicBezTo>
                  <a:cubicBezTo>
                    <a:pt x="693134" y="2554868"/>
                    <a:pt x="693134" y="2553044"/>
                    <a:pt x="693134" y="2551829"/>
                  </a:cubicBezTo>
                  <a:cubicBezTo>
                    <a:pt x="693134" y="2550612"/>
                    <a:pt x="691918" y="2548788"/>
                    <a:pt x="689486" y="2546356"/>
                  </a:cubicBezTo>
                  <a:close/>
                  <a:moveTo>
                    <a:pt x="507082" y="2663095"/>
                  </a:moveTo>
                  <a:lnTo>
                    <a:pt x="503434" y="2681335"/>
                  </a:lnTo>
                  <a:cubicBezTo>
                    <a:pt x="508298" y="2683767"/>
                    <a:pt x="510730" y="2683767"/>
                    <a:pt x="510730" y="2681335"/>
                  </a:cubicBezTo>
                  <a:cubicBezTo>
                    <a:pt x="515594" y="2683767"/>
                    <a:pt x="519242" y="2682551"/>
                    <a:pt x="521675" y="2677687"/>
                  </a:cubicBezTo>
                  <a:cubicBezTo>
                    <a:pt x="516810" y="2670391"/>
                    <a:pt x="511946" y="2665527"/>
                    <a:pt x="507082" y="2663095"/>
                  </a:cubicBezTo>
                  <a:close/>
                  <a:moveTo>
                    <a:pt x="291846" y="2871035"/>
                  </a:moveTo>
                  <a:cubicBezTo>
                    <a:pt x="289414" y="2871035"/>
                    <a:pt x="286982" y="2873467"/>
                    <a:pt x="284550" y="2878331"/>
                  </a:cubicBezTo>
                  <a:cubicBezTo>
                    <a:pt x="279686" y="2873467"/>
                    <a:pt x="276037" y="2874683"/>
                    <a:pt x="273605" y="2881979"/>
                  </a:cubicBezTo>
                  <a:lnTo>
                    <a:pt x="269957" y="2896571"/>
                  </a:lnTo>
                  <a:cubicBezTo>
                    <a:pt x="269957" y="2899004"/>
                    <a:pt x="268741" y="2902652"/>
                    <a:pt x="266309" y="2907516"/>
                  </a:cubicBezTo>
                  <a:lnTo>
                    <a:pt x="266309" y="2918460"/>
                  </a:lnTo>
                  <a:lnTo>
                    <a:pt x="262661" y="2925756"/>
                  </a:lnTo>
                  <a:cubicBezTo>
                    <a:pt x="257797" y="2923324"/>
                    <a:pt x="255365" y="2923324"/>
                    <a:pt x="255365" y="2925756"/>
                  </a:cubicBezTo>
                  <a:cubicBezTo>
                    <a:pt x="252933" y="2930620"/>
                    <a:pt x="255365" y="2931836"/>
                    <a:pt x="262661" y="2929404"/>
                  </a:cubicBezTo>
                  <a:lnTo>
                    <a:pt x="269957" y="2929404"/>
                  </a:lnTo>
                  <a:lnTo>
                    <a:pt x="269957" y="2925756"/>
                  </a:lnTo>
                  <a:cubicBezTo>
                    <a:pt x="277254" y="2923324"/>
                    <a:pt x="283334" y="2918460"/>
                    <a:pt x="288198" y="2911164"/>
                  </a:cubicBezTo>
                  <a:cubicBezTo>
                    <a:pt x="293062" y="2903868"/>
                    <a:pt x="296710" y="2899004"/>
                    <a:pt x="299142" y="2896571"/>
                  </a:cubicBezTo>
                  <a:cubicBezTo>
                    <a:pt x="304006" y="2894139"/>
                    <a:pt x="305222" y="2892315"/>
                    <a:pt x="302790" y="2891099"/>
                  </a:cubicBezTo>
                  <a:cubicBezTo>
                    <a:pt x="300358" y="2889884"/>
                    <a:pt x="297926" y="2889275"/>
                    <a:pt x="295494" y="2889275"/>
                  </a:cubicBezTo>
                  <a:cubicBezTo>
                    <a:pt x="290630" y="2886843"/>
                    <a:pt x="289414" y="2883195"/>
                    <a:pt x="291846" y="2878331"/>
                  </a:cubicBezTo>
                  <a:cubicBezTo>
                    <a:pt x="294278" y="2873467"/>
                    <a:pt x="294278" y="2871035"/>
                    <a:pt x="291846" y="2871035"/>
                  </a:cubicBezTo>
                  <a:close/>
                  <a:moveTo>
                    <a:pt x="324678" y="2907516"/>
                  </a:moveTo>
                  <a:lnTo>
                    <a:pt x="299142" y="2918460"/>
                  </a:lnTo>
                  <a:lnTo>
                    <a:pt x="310086" y="2922108"/>
                  </a:lnTo>
                  <a:lnTo>
                    <a:pt x="317382" y="2918460"/>
                  </a:lnTo>
                  <a:cubicBezTo>
                    <a:pt x="317382" y="2920892"/>
                    <a:pt x="317990" y="2921500"/>
                    <a:pt x="319206" y="2920284"/>
                  </a:cubicBezTo>
                  <a:cubicBezTo>
                    <a:pt x="320422" y="2919068"/>
                    <a:pt x="321030" y="2918460"/>
                    <a:pt x="321030" y="2918460"/>
                  </a:cubicBezTo>
                  <a:lnTo>
                    <a:pt x="324678" y="2907516"/>
                  </a:lnTo>
                  <a:close/>
                  <a:moveTo>
                    <a:pt x="329695" y="2927124"/>
                  </a:moveTo>
                  <a:cubicBezTo>
                    <a:pt x="327567" y="2927428"/>
                    <a:pt x="325895" y="2928188"/>
                    <a:pt x="324678" y="2929404"/>
                  </a:cubicBezTo>
                  <a:lnTo>
                    <a:pt x="324678" y="2936700"/>
                  </a:lnTo>
                  <a:cubicBezTo>
                    <a:pt x="329543" y="2934268"/>
                    <a:pt x="331975" y="2935484"/>
                    <a:pt x="331975" y="2940348"/>
                  </a:cubicBezTo>
                  <a:cubicBezTo>
                    <a:pt x="339271" y="2940348"/>
                    <a:pt x="342919" y="2937916"/>
                    <a:pt x="342919" y="2933052"/>
                  </a:cubicBezTo>
                  <a:cubicBezTo>
                    <a:pt x="345351" y="2930620"/>
                    <a:pt x="343527" y="2928796"/>
                    <a:pt x="337447" y="2927580"/>
                  </a:cubicBezTo>
                  <a:cubicBezTo>
                    <a:pt x="334407" y="2926972"/>
                    <a:pt x="331823" y="2926820"/>
                    <a:pt x="329695" y="2927124"/>
                  </a:cubicBezTo>
                  <a:close/>
                  <a:moveTo>
                    <a:pt x="116738" y="2900219"/>
                  </a:moveTo>
                  <a:lnTo>
                    <a:pt x="102146" y="2907516"/>
                  </a:lnTo>
                  <a:lnTo>
                    <a:pt x="87554" y="2914812"/>
                  </a:lnTo>
                  <a:lnTo>
                    <a:pt x="94850" y="2914812"/>
                  </a:lnTo>
                  <a:cubicBezTo>
                    <a:pt x="99714" y="2912380"/>
                    <a:pt x="103970" y="2910556"/>
                    <a:pt x="107618" y="2909340"/>
                  </a:cubicBezTo>
                  <a:cubicBezTo>
                    <a:pt x="111266" y="2908124"/>
                    <a:pt x="114306" y="2905084"/>
                    <a:pt x="116738" y="2900219"/>
                  </a:cubicBezTo>
                  <a:close/>
                  <a:moveTo>
                    <a:pt x="259925" y="2880155"/>
                  </a:moveTo>
                  <a:cubicBezTo>
                    <a:pt x="256885" y="2880155"/>
                    <a:pt x="254149" y="2880763"/>
                    <a:pt x="251717" y="2881979"/>
                  </a:cubicBezTo>
                  <a:lnTo>
                    <a:pt x="259013" y="2885627"/>
                  </a:lnTo>
                  <a:lnTo>
                    <a:pt x="266309" y="2889275"/>
                  </a:lnTo>
                  <a:lnTo>
                    <a:pt x="269957" y="2881979"/>
                  </a:lnTo>
                  <a:cubicBezTo>
                    <a:pt x="266309" y="2880763"/>
                    <a:pt x="262965" y="2880155"/>
                    <a:pt x="259925" y="2880155"/>
                  </a:cubicBezTo>
                  <a:close/>
                  <a:moveTo>
                    <a:pt x="255365" y="2943996"/>
                  </a:moveTo>
                  <a:cubicBezTo>
                    <a:pt x="252933" y="2943996"/>
                    <a:pt x="250501" y="2947645"/>
                    <a:pt x="248069" y="2954941"/>
                  </a:cubicBezTo>
                  <a:cubicBezTo>
                    <a:pt x="243205" y="2952509"/>
                    <a:pt x="240773" y="2956157"/>
                    <a:pt x="240773" y="2965885"/>
                  </a:cubicBezTo>
                  <a:cubicBezTo>
                    <a:pt x="243205" y="2963453"/>
                    <a:pt x="241989" y="2965885"/>
                    <a:pt x="237125" y="2973181"/>
                  </a:cubicBezTo>
                  <a:cubicBezTo>
                    <a:pt x="237125" y="2975613"/>
                    <a:pt x="236517" y="2978653"/>
                    <a:pt x="235301" y="2982301"/>
                  </a:cubicBezTo>
                  <a:cubicBezTo>
                    <a:pt x="234085" y="2985949"/>
                    <a:pt x="235909" y="2986557"/>
                    <a:pt x="240773" y="2984125"/>
                  </a:cubicBezTo>
                  <a:cubicBezTo>
                    <a:pt x="249285" y="2980477"/>
                    <a:pt x="255061" y="2977133"/>
                    <a:pt x="258101" y="2974093"/>
                  </a:cubicBezTo>
                  <a:lnTo>
                    <a:pt x="258705" y="2973049"/>
                  </a:lnTo>
                  <a:lnTo>
                    <a:pt x="255821" y="2971813"/>
                  </a:lnTo>
                  <a:cubicBezTo>
                    <a:pt x="254909" y="2970901"/>
                    <a:pt x="254149" y="2969533"/>
                    <a:pt x="253541" y="2967709"/>
                  </a:cubicBezTo>
                  <a:cubicBezTo>
                    <a:pt x="252325" y="2964061"/>
                    <a:pt x="252933" y="2959805"/>
                    <a:pt x="255365" y="2954941"/>
                  </a:cubicBezTo>
                  <a:cubicBezTo>
                    <a:pt x="257797" y="2947645"/>
                    <a:pt x="257797" y="2943996"/>
                    <a:pt x="255365" y="2943996"/>
                  </a:cubicBezTo>
                  <a:close/>
                  <a:moveTo>
                    <a:pt x="259013" y="2965885"/>
                  </a:moveTo>
                  <a:lnTo>
                    <a:pt x="259013" y="2972518"/>
                  </a:lnTo>
                  <a:lnTo>
                    <a:pt x="260609" y="2969761"/>
                  </a:lnTo>
                  <a:cubicBezTo>
                    <a:pt x="260761" y="2968393"/>
                    <a:pt x="260229" y="2967101"/>
                    <a:pt x="259013" y="2965885"/>
                  </a:cubicBezTo>
                  <a:close/>
                  <a:moveTo>
                    <a:pt x="1270442" y="2018754"/>
                  </a:moveTo>
                  <a:cubicBezTo>
                    <a:pt x="1269834" y="2019057"/>
                    <a:pt x="1269530" y="2019817"/>
                    <a:pt x="1269530" y="2021034"/>
                  </a:cubicBezTo>
                  <a:cubicBezTo>
                    <a:pt x="1267706" y="2026506"/>
                    <a:pt x="1263146" y="2031978"/>
                    <a:pt x="1255850" y="2037450"/>
                  </a:cubicBezTo>
                  <a:lnTo>
                    <a:pt x="1248636" y="2042259"/>
                  </a:lnTo>
                  <a:lnTo>
                    <a:pt x="1256762" y="2037906"/>
                  </a:lnTo>
                  <a:cubicBezTo>
                    <a:pt x="1261626" y="2035170"/>
                    <a:pt x="1267098" y="2031978"/>
                    <a:pt x="1273178" y="2028330"/>
                  </a:cubicBezTo>
                  <a:cubicBezTo>
                    <a:pt x="1275610" y="2023465"/>
                    <a:pt x="1275610" y="2020426"/>
                    <a:pt x="1273178" y="2019209"/>
                  </a:cubicBezTo>
                  <a:cubicBezTo>
                    <a:pt x="1271962" y="2018602"/>
                    <a:pt x="1271050" y="2018449"/>
                    <a:pt x="1270442" y="2018754"/>
                  </a:cubicBezTo>
                  <a:close/>
                  <a:moveTo>
                    <a:pt x="1246682" y="2043306"/>
                  </a:moveTo>
                  <a:lnTo>
                    <a:pt x="1229401" y="2050218"/>
                  </a:lnTo>
                  <a:cubicBezTo>
                    <a:pt x="1231833" y="2050218"/>
                    <a:pt x="1236697" y="2048394"/>
                    <a:pt x="1243994" y="2044746"/>
                  </a:cubicBezTo>
                  <a:lnTo>
                    <a:pt x="1246682" y="2043306"/>
                  </a:lnTo>
                  <a:close/>
                  <a:moveTo>
                    <a:pt x="1637986" y="1167384"/>
                  </a:moveTo>
                  <a:cubicBezTo>
                    <a:pt x="1633122" y="1167384"/>
                    <a:pt x="1630689" y="1169816"/>
                    <a:pt x="1630689" y="1174680"/>
                  </a:cubicBezTo>
                  <a:cubicBezTo>
                    <a:pt x="1630689" y="1179544"/>
                    <a:pt x="1631905" y="1183192"/>
                    <a:pt x="1634337" y="1185624"/>
                  </a:cubicBezTo>
                  <a:cubicBezTo>
                    <a:pt x="1634337" y="1183192"/>
                    <a:pt x="1635553" y="1181368"/>
                    <a:pt x="1637986" y="1180152"/>
                  </a:cubicBezTo>
                  <a:cubicBezTo>
                    <a:pt x="1640418" y="1178936"/>
                    <a:pt x="1641634" y="1175896"/>
                    <a:pt x="1641634" y="1171032"/>
                  </a:cubicBezTo>
                  <a:lnTo>
                    <a:pt x="1637986" y="1167384"/>
                  </a:lnTo>
                  <a:close/>
                  <a:moveTo>
                    <a:pt x="1593297" y="1197481"/>
                  </a:moveTo>
                  <a:cubicBezTo>
                    <a:pt x="1591473" y="1196873"/>
                    <a:pt x="1590561" y="1197785"/>
                    <a:pt x="1590561" y="1200217"/>
                  </a:cubicBezTo>
                  <a:cubicBezTo>
                    <a:pt x="1588128" y="1205081"/>
                    <a:pt x="1589345" y="1209945"/>
                    <a:pt x="1594209" y="1214809"/>
                  </a:cubicBezTo>
                  <a:lnTo>
                    <a:pt x="1601505" y="1203865"/>
                  </a:lnTo>
                  <a:cubicBezTo>
                    <a:pt x="1597857" y="1200217"/>
                    <a:pt x="1595121" y="1198089"/>
                    <a:pt x="1593297" y="119748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435B3B8B-06A9-EC59-6DC8-A588D2DADED0}"/>
                </a:ext>
              </a:extLst>
            </p:cNvPr>
            <p:cNvSpPr txBox="1"/>
            <p:nvPr/>
          </p:nvSpPr>
          <p:spPr>
            <a:xfrm>
              <a:off x="3245865" y="3055198"/>
              <a:ext cx="1783909" cy="974036"/>
            </a:xfrm>
            <a:custGeom>
              <a:avLst/>
              <a:gdLst/>
              <a:ahLst/>
              <a:cxnLst/>
              <a:rect l="l" t="t" r="r" b="b"/>
              <a:pathLst>
                <a:path w="1783909" h="974036">
                  <a:moveTo>
                    <a:pt x="893778" y="0"/>
                  </a:moveTo>
                  <a:lnTo>
                    <a:pt x="901074" y="0"/>
                  </a:lnTo>
                  <a:lnTo>
                    <a:pt x="908371" y="3648"/>
                  </a:lnTo>
                  <a:lnTo>
                    <a:pt x="915667" y="3648"/>
                  </a:lnTo>
                  <a:cubicBezTo>
                    <a:pt x="922963" y="3648"/>
                    <a:pt x="930259" y="3648"/>
                    <a:pt x="937555" y="3648"/>
                  </a:cubicBezTo>
                  <a:lnTo>
                    <a:pt x="981332" y="10944"/>
                  </a:lnTo>
                  <a:lnTo>
                    <a:pt x="995925" y="10944"/>
                  </a:lnTo>
                  <a:cubicBezTo>
                    <a:pt x="1010517" y="10944"/>
                    <a:pt x="1019029" y="12160"/>
                    <a:pt x="1021461" y="14592"/>
                  </a:cubicBezTo>
                  <a:lnTo>
                    <a:pt x="1127255" y="51073"/>
                  </a:lnTo>
                  <a:lnTo>
                    <a:pt x="1229401" y="102146"/>
                  </a:lnTo>
                  <a:cubicBezTo>
                    <a:pt x="1239130" y="104578"/>
                    <a:pt x="1250682" y="108226"/>
                    <a:pt x="1264058" y="113090"/>
                  </a:cubicBezTo>
                  <a:cubicBezTo>
                    <a:pt x="1277434" y="117954"/>
                    <a:pt x="1286554" y="121602"/>
                    <a:pt x="1291419" y="124034"/>
                  </a:cubicBezTo>
                  <a:cubicBezTo>
                    <a:pt x="1325467" y="143491"/>
                    <a:pt x="1340060" y="149571"/>
                    <a:pt x="1335195" y="142275"/>
                  </a:cubicBezTo>
                  <a:cubicBezTo>
                    <a:pt x="1323035" y="134978"/>
                    <a:pt x="1313307" y="131330"/>
                    <a:pt x="1306011" y="131330"/>
                  </a:cubicBezTo>
                  <a:lnTo>
                    <a:pt x="1309659" y="120386"/>
                  </a:lnTo>
                  <a:cubicBezTo>
                    <a:pt x="1319387" y="122818"/>
                    <a:pt x="1327899" y="127682"/>
                    <a:pt x="1335195" y="134978"/>
                  </a:cubicBezTo>
                  <a:cubicBezTo>
                    <a:pt x="1344924" y="137410"/>
                    <a:pt x="1359516" y="147139"/>
                    <a:pt x="1378972" y="164163"/>
                  </a:cubicBezTo>
                  <a:cubicBezTo>
                    <a:pt x="1383836" y="164163"/>
                    <a:pt x="1390525" y="165987"/>
                    <a:pt x="1399037" y="169635"/>
                  </a:cubicBezTo>
                  <a:cubicBezTo>
                    <a:pt x="1407549" y="173283"/>
                    <a:pt x="1411805" y="176323"/>
                    <a:pt x="1411805" y="178755"/>
                  </a:cubicBezTo>
                  <a:cubicBezTo>
                    <a:pt x="1416669" y="181187"/>
                    <a:pt x="1416669" y="178755"/>
                    <a:pt x="1411805" y="171459"/>
                  </a:cubicBezTo>
                  <a:cubicBezTo>
                    <a:pt x="1409373" y="166595"/>
                    <a:pt x="1405725" y="164163"/>
                    <a:pt x="1400861" y="164163"/>
                  </a:cubicBezTo>
                  <a:cubicBezTo>
                    <a:pt x="1340060" y="130114"/>
                    <a:pt x="1310875" y="111874"/>
                    <a:pt x="1313307" y="109442"/>
                  </a:cubicBezTo>
                  <a:lnTo>
                    <a:pt x="1320603" y="109442"/>
                  </a:lnTo>
                  <a:cubicBezTo>
                    <a:pt x="1327899" y="109442"/>
                    <a:pt x="1352220" y="124034"/>
                    <a:pt x="1393565" y="153219"/>
                  </a:cubicBezTo>
                  <a:cubicBezTo>
                    <a:pt x="1427613" y="165379"/>
                    <a:pt x="1450718" y="176323"/>
                    <a:pt x="1462878" y="186051"/>
                  </a:cubicBezTo>
                  <a:lnTo>
                    <a:pt x="1470174" y="186051"/>
                  </a:lnTo>
                  <a:cubicBezTo>
                    <a:pt x="1465310" y="183620"/>
                    <a:pt x="1460446" y="180579"/>
                    <a:pt x="1455582" y="176931"/>
                  </a:cubicBezTo>
                  <a:cubicBezTo>
                    <a:pt x="1450718" y="173283"/>
                    <a:pt x="1448286" y="170243"/>
                    <a:pt x="1448286" y="167811"/>
                  </a:cubicBezTo>
                  <a:cubicBezTo>
                    <a:pt x="1455582" y="167811"/>
                    <a:pt x="1490847" y="195780"/>
                    <a:pt x="1554080" y="251717"/>
                  </a:cubicBezTo>
                  <a:lnTo>
                    <a:pt x="1579617" y="273605"/>
                  </a:lnTo>
                  <a:cubicBezTo>
                    <a:pt x="1591777" y="280901"/>
                    <a:pt x="1600289" y="288197"/>
                    <a:pt x="1605153" y="295494"/>
                  </a:cubicBezTo>
                  <a:cubicBezTo>
                    <a:pt x="1607585" y="307654"/>
                    <a:pt x="1611233" y="313734"/>
                    <a:pt x="1616097" y="313734"/>
                  </a:cubicBezTo>
                  <a:lnTo>
                    <a:pt x="1627042" y="310086"/>
                  </a:lnTo>
                  <a:cubicBezTo>
                    <a:pt x="1629474" y="312518"/>
                    <a:pt x="1632514" y="312518"/>
                    <a:pt x="1636162" y="310086"/>
                  </a:cubicBezTo>
                  <a:lnTo>
                    <a:pt x="1639950" y="305877"/>
                  </a:lnTo>
                  <a:lnTo>
                    <a:pt x="1637986" y="313734"/>
                  </a:lnTo>
                  <a:cubicBezTo>
                    <a:pt x="1637986" y="316166"/>
                    <a:pt x="1637986" y="317990"/>
                    <a:pt x="1637986" y="319206"/>
                  </a:cubicBezTo>
                  <a:cubicBezTo>
                    <a:pt x="1637986" y="320422"/>
                    <a:pt x="1639202" y="321030"/>
                    <a:pt x="1641634" y="321030"/>
                  </a:cubicBezTo>
                  <a:lnTo>
                    <a:pt x="1641634" y="324678"/>
                  </a:lnTo>
                  <a:cubicBezTo>
                    <a:pt x="1644066" y="341703"/>
                    <a:pt x="1648930" y="351431"/>
                    <a:pt x="1656226" y="353863"/>
                  </a:cubicBezTo>
                  <a:cubicBezTo>
                    <a:pt x="1658658" y="353863"/>
                    <a:pt x="1661698" y="356903"/>
                    <a:pt x="1665346" y="362983"/>
                  </a:cubicBezTo>
                  <a:cubicBezTo>
                    <a:pt x="1668994" y="369063"/>
                    <a:pt x="1670819" y="373319"/>
                    <a:pt x="1670819" y="375751"/>
                  </a:cubicBezTo>
                  <a:cubicBezTo>
                    <a:pt x="1670819" y="383048"/>
                    <a:pt x="1672034" y="389736"/>
                    <a:pt x="1674467" y="395816"/>
                  </a:cubicBezTo>
                  <a:cubicBezTo>
                    <a:pt x="1676899" y="401896"/>
                    <a:pt x="1680547" y="409800"/>
                    <a:pt x="1685411" y="419528"/>
                  </a:cubicBezTo>
                  <a:cubicBezTo>
                    <a:pt x="1697571" y="451145"/>
                    <a:pt x="1715811" y="482761"/>
                    <a:pt x="1740132" y="514378"/>
                  </a:cubicBezTo>
                  <a:cubicBezTo>
                    <a:pt x="1744996" y="524106"/>
                    <a:pt x="1748644" y="532011"/>
                    <a:pt x="1751076" y="538091"/>
                  </a:cubicBezTo>
                  <a:cubicBezTo>
                    <a:pt x="1753508" y="544171"/>
                    <a:pt x="1758372" y="550859"/>
                    <a:pt x="1765668" y="558155"/>
                  </a:cubicBezTo>
                  <a:cubicBezTo>
                    <a:pt x="1765668" y="563019"/>
                    <a:pt x="1766276" y="568491"/>
                    <a:pt x="1767492" y="574572"/>
                  </a:cubicBezTo>
                  <a:cubicBezTo>
                    <a:pt x="1768708" y="580652"/>
                    <a:pt x="1770532" y="583692"/>
                    <a:pt x="1772965" y="583692"/>
                  </a:cubicBezTo>
                  <a:cubicBezTo>
                    <a:pt x="1772965" y="600716"/>
                    <a:pt x="1771749" y="611660"/>
                    <a:pt x="1769317" y="616525"/>
                  </a:cubicBezTo>
                  <a:cubicBezTo>
                    <a:pt x="1766884" y="635981"/>
                    <a:pt x="1765668" y="649357"/>
                    <a:pt x="1765668" y="656653"/>
                  </a:cubicBezTo>
                  <a:cubicBezTo>
                    <a:pt x="1770532" y="661517"/>
                    <a:pt x="1771749" y="666381"/>
                    <a:pt x="1769317" y="671246"/>
                  </a:cubicBezTo>
                  <a:cubicBezTo>
                    <a:pt x="1774181" y="676110"/>
                    <a:pt x="1776613" y="684622"/>
                    <a:pt x="1776613" y="696782"/>
                  </a:cubicBezTo>
                  <a:cubicBezTo>
                    <a:pt x="1779045" y="696782"/>
                    <a:pt x="1780261" y="699214"/>
                    <a:pt x="1780261" y="704078"/>
                  </a:cubicBezTo>
                  <a:cubicBezTo>
                    <a:pt x="1780261" y="708942"/>
                    <a:pt x="1777829" y="711374"/>
                    <a:pt x="1772965" y="711374"/>
                  </a:cubicBezTo>
                  <a:cubicBezTo>
                    <a:pt x="1772965" y="713806"/>
                    <a:pt x="1772965" y="716846"/>
                    <a:pt x="1772965" y="720495"/>
                  </a:cubicBezTo>
                  <a:cubicBezTo>
                    <a:pt x="1772965" y="724143"/>
                    <a:pt x="1774181" y="727183"/>
                    <a:pt x="1776613" y="729615"/>
                  </a:cubicBezTo>
                  <a:cubicBezTo>
                    <a:pt x="1776613" y="734479"/>
                    <a:pt x="1777221" y="739343"/>
                    <a:pt x="1778437" y="744207"/>
                  </a:cubicBezTo>
                  <a:cubicBezTo>
                    <a:pt x="1779653" y="749071"/>
                    <a:pt x="1781477" y="752719"/>
                    <a:pt x="1783909" y="755151"/>
                  </a:cubicBezTo>
                  <a:cubicBezTo>
                    <a:pt x="1783909" y="760015"/>
                    <a:pt x="1780261" y="763664"/>
                    <a:pt x="1772965" y="766095"/>
                  </a:cubicBezTo>
                  <a:lnTo>
                    <a:pt x="1769317" y="780688"/>
                  </a:lnTo>
                  <a:cubicBezTo>
                    <a:pt x="1771749" y="780688"/>
                    <a:pt x="1772965" y="782512"/>
                    <a:pt x="1772965" y="786160"/>
                  </a:cubicBezTo>
                  <a:cubicBezTo>
                    <a:pt x="1772965" y="789808"/>
                    <a:pt x="1770532" y="795280"/>
                    <a:pt x="1765668" y="802576"/>
                  </a:cubicBezTo>
                  <a:cubicBezTo>
                    <a:pt x="1765668" y="807440"/>
                    <a:pt x="1762020" y="811088"/>
                    <a:pt x="1754724" y="813520"/>
                  </a:cubicBezTo>
                  <a:cubicBezTo>
                    <a:pt x="1744996" y="811088"/>
                    <a:pt x="1737700" y="812304"/>
                    <a:pt x="1732836" y="817168"/>
                  </a:cubicBezTo>
                  <a:cubicBezTo>
                    <a:pt x="1725540" y="819601"/>
                    <a:pt x="1719459" y="819601"/>
                    <a:pt x="1714595" y="817168"/>
                  </a:cubicBezTo>
                  <a:cubicBezTo>
                    <a:pt x="1714595" y="817168"/>
                    <a:pt x="1713987" y="815952"/>
                    <a:pt x="1712771" y="813520"/>
                  </a:cubicBezTo>
                  <a:cubicBezTo>
                    <a:pt x="1711555" y="811088"/>
                    <a:pt x="1709731" y="809872"/>
                    <a:pt x="1707299" y="809872"/>
                  </a:cubicBezTo>
                  <a:lnTo>
                    <a:pt x="1703651" y="806224"/>
                  </a:lnTo>
                  <a:cubicBezTo>
                    <a:pt x="1696355" y="806224"/>
                    <a:pt x="1692707" y="811088"/>
                    <a:pt x="1692707" y="820816"/>
                  </a:cubicBezTo>
                  <a:cubicBezTo>
                    <a:pt x="1692707" y="828113"/>
                    <a:pt x="1695139" y="837233"/>
                    <a:pt x="1700003" y="848177"/>
                  </a:cubicBezTo>
                  <a:cubicBezTo>
                    <a:pt x="1704867" y="859121"/>
                    <a:pt x="1708515" y="867026"/>
                    <a:pt x="1710947" y="871889"/>
                  </a:cubicBezTo>
                  <a:cubicBezTo>
                    <a:pt x="1713379" y="876754"/>
                    <a:pt x="1714595" y="880402"/>
                    <a:pt x="1714595" y="882834"/>
                  </a:cubicBezTo>
                  <a:cubicBezTo>
                    <a:pt x="1714595" y="885266"/>
                    <a:pt x="1714595" y="887698"/>
                    <a:pt x="1714595" y="890130"/>
                  </a:cubicBezTo>
                  <a:lnTo>
                    <a:pt x="1703651" y="893778"/>
                  </a:lnTo>
                  <a:cubicBezTo>
                    <a:pt x="1703651" y="891346"/>
                    <a:pt x="1701827" y="889522"/>
                    <a:pt x="1698179" y="888306"/>
                  </a:cubicBezTo>
                  <a:cubicBezTo>
                    <a:pt x="1694531" y="887090"/>
                    <a:pt x="1690275" y="887698"/>
                    <a:pt x="1685411" y="890130"/>
                  </a:cubicBezTo>
                  <a:cubicBezTo>
                    <a:pt x="1682979" y="894994"/>
                    <a:pt x="1682979" y="899858"/>
                    <a:pt x="1685411" y="904722"/>
                  </a:cubicBezTo>
                  <a:lnTo>
                    <a:pt x="1685411" y="912018"/>
                  </a:lnTo>
                  <a:cubicBezTo>
                    <a:pt x="1682979" y="916883"/>
                    <a:pt x="1682979" y="921747"/>
                    <a:pt x="1685411" y="926611"/>
                  </a:cubicBezTo>
                  <a:lnTo>
                    <a:pt x="1696355" y="944851"/>
                  </a:lnTo>
                  <a:lnTo>
                    <a:pt x="1685411" y="952147"/>
                  </a:lnTo>
                  <a:cubicBezTo>
                    <a:pt x="1685411" y="954579"/>
                    <a:pt x="1684803" y="955795"/>
                    <a:pt x="1683587" y="955795"/>
                  </a:cubicBezTo>
                  <a:cubicBezTo>
                    <a:pt x="1682371" y="955795"/>
                    <a:pt x="1681763" y="955795"/>
                    <a:pt x="1681763" y="955795"/>
                  </a:cubicBezTo>
                  <a:lnTo>
                    <a:pt x="1670819" y="963091"/>
                  </a:lnTo>
                  <a:lnTo>
                    <a:pt x="1656226" y="955795"/>
                  </a:lnTo>
                  <a:lnTo>
                    <a:pt x="1641634" y="959443"/>
                  </a:lnTo>
                  <a:cubicBezTo>
                    <a:pt x="1636770" y="961876"/>
                    <a:pt x="1633122" y="963700"/>
                    <a:pt x="1630690" y="964915"/>
                  </a:cubicBezTo>
                  <a:cubicBezTo>
                    <a:pt x="1628257" y="966131"/>
                    <a:pt x="1627042" y="965524"/>
                    <a:pt x="1627042" y="963091"/>
                  </a:cubicBezTo>
                  <a:lnTo>
                    <a:pt x="1630690" y="955795"/>
                  </a:lnTo>
                  <a:cubicBezTo>
                    <a:pt x="1633122" y="958228"/>
                    <a:pt x="1634338" y="955795"/>
                    <a:pt x="1634338" y="948499"/>
                  </a:cubicBezTo>
                  <a:cubicBezTo>
                    <a:pt x="1631905" y="948499"/>
                    <a:pt x="1627650" y="947891"/>
                    <a:pt x="1621569" y="946675"/>
                  </a:cubicBezTo>
                  <a:cubicBezTo>
                    <a:pt x="1615489" y="945459"/>
                    <a:pt x="1610017" y="947283"/>
                    <a:pt x="1605153" y="952147"/>
                  </a:cubicBezTo>
                  <a:lnTo>
                    <a:pt x="1594209" y="948499"/>
                  </a:lnTo>
                  <a:lnTo>
                    <a:pt x="1594209" y="955795"/>
                  </a:lnTo>
                  <a:lnTo>
                    <a:pt x="1572320" y="948499"/>
                  </a:lnTo>
                  <a:lnTo>
                    <a:pt x="1565024" y="948499"/>
                  </a:lnTo>
                  <a:lnTo>
                    <a:pt x="1572320" y="974036"/>
                  </a:lnTo>
                  <a:lnTo>
                    <a:pt x="1565024" y="974036"/>
                  </a:lnTo>
                  <a:lnTo>
                    <a:pt x="1565024" y="966739"/>
                  </a:lnTo>
                  <a:cubicBezTo>
                    <a:pt x="1562592" y="964308"/>
                    <a:pt x="1559552" y="963700"/>
                    <a:pt x="1555904" y="964915"/>
                  </a:cubicBezTo>
                  <a:cubicBezTo>
                    <a:pt x="1552256" y="966131"/>
                    <a:pt x="1545568" y="966739"/>
                    <a:pt x="1535840" y="966739"/>
                  </a:cubicBezTo>
                  <a:cubicBezTo>
                    <a:pt x="1530976" y="969172"/>
                    <a:pt x="1526111" y="970388"/>
                    <a:pt x="1521247" y="970388"/>
                  </a:cubicBezTo>
                  <a:cubicBezTo>
                    <a:pt x="1504223" y="967956"/>
                    <a:pt x="1492063" y="966739"/>
                    <a:pt x="1484766" y="966739"/>
                  </a:cubicBezTo>
                  <a:lnTo>
                    <a:pt x="1473822" y="966739"/>
                  </a:lnTo>
                  <a:lnTo>
                    <a:pt x="1466526" y="963091"/>
                  </a:lnTo>
                  <a:lnTo>
                    <a:pt x="1459230" y="955795"/>
                  </a:lnTo>
                  <a:cubicBezTo>
                    <a:pt x="1456798" y="955795"/>
                    <a:pt x="1453150" y="953971"/>
                    <a:pt x="1448286" y="950323"/>
                  </a:cubicBezTo>
                  <a:cubicBezTo>
                    <a:pt x="1443422" y="946675"/>
                    <a:pt x="1438558" y="942419"/>
                    <a:pt x="1433693" y="937555"/>
                  </a:cubicBezTo>
                  <a:cubicBezTo>
                    <a:pt x="1428829" y="937555"/>
                    <a:pt x="1425181" y="936947"/>
                    <a:pt x="1422749" y="935731"/>
                  </a:cubicBezTo>
                  <a:cubicBezTo>
                    <a:pt x="1420317" y="934515"/>
                    <a:pt x="1420317" y="932691"/>
                    <a:pt x="1422749" y="930259"/>
                  </a:cubicBezTo>
                  <a:lnTo>
                    <a:pt x="1408157" y="926611"/>
                  </a:lnTo>
                  <a:cubicBezTo>
                    <a:pt x="1398429" y="924179"/>
                    <a:pt x="1397213" y="921747"/>
                    <a:pt x="1404509" y="919314"/>
                  </a:cubicBezTo>
                  <a:cubicBezTo>
                    <a:pt x="1409373" y="919314"/>
                    <a:pt x="1411805" y="916883"/>
                    <a:pt x="1411805" y="912018"/>
                  </a:cubicBezTo>
                  <a:cubicBezTo>
                    <a:pt x="1399645" y="904722"/>
                    <a:pt x="1389917" y="902290"/>
                    <a:pt x="1382620" y="904722"/>
                  </a:cubicBezTo>
                  <a:cubicBezTo>
                    <a:pt x="1375324" y="904722"/>
                    <a:pt x="1366204" y="902290"/>
                    <a:pt x="1355260" y="897426"/>
                  </a:cubicBezTo>
                  <a:cubicBezTo>
                    <a:pt x="1344316" y="892562"/>
                    <a:pt x="1333979" y="888914"/>
                    <a:pt x="1324251" y="886482"/>
                  </a:cubicBezTo>
                  <a:lnTo>
                    <a:pt x="1313307" y="879186"/>
                  </a:lnTo>
                  <a:cubicBezTo>
                    <a:pt x="1310875" y="881618"/>
                    <a:pt x="1308443" y="883442"/>
                    <a:pt x="1306011" y="884658"/>
                  </a:cubicBezTo>
                  <a:cubicBezTo>
                    <a:pt x="1303579" y="885874"/>
                    <a:pt x="1303579" y="884050"/>
                    <a:pt x="1306011" y="879186"/>
                  </a:cubicBezTo>
                  <a:lnTo>
                    <a:pt x="1298715" y="864593"/>
                  </a:lnTo>
                  <a:lnTo>
                    <a:pt x="1291419" y="864593"/>
                  </a:lnTo>
                  <a:lnTo>
                    <a:pt x="1295067" y="857297"/>
                  </a:lnTo>
                  <a:lnTo>
                    <a:pt x="1287771" y="853649"/>
                  </a:lnTo>
                  <a:lnTo>
                    <a:pt x="1302363" y="857297"/>
                  </a:lnTo>
                  <a:cubicBezTo>
                    <a:pt x="1304795" y="857297"/>
                    <a:pt x="1307835" y="857297"/>
                    <a:pt x="1311483" y="857297"/>
                  </a:cubicBezTo>
                  <a:cubicBezTo>
                    <a:pt x="1315131" y="857297"/>
                    <a:pt x="1318171" y="856081"/>
                    <a:pt x="1320603" y="853649"/>
                  </a:cubicBezTo>
                  <a:cubicBezTo>
                    <a:pt x="1325467" y="853649"/>
                    <a:pt x="1329115" y="856081"/>
                    <a:pt x="1331547" y="860945"/>
                  </a:cubicBezTo>
                  <a:cubicBezTo>
                    <a:pt x="1336412" y="868241"/>
                    <a:pt x="1347356" y="874322"/>
                    <a:pt x="1364380" y="879186"/>
                  </a:cubicBezTo>
                  <a:lnTo>
                    <a:pt x="1364380" y="875538"/>
                  </a:lnTo>
                  <a:cubicBezTo>
                    <a:pt x="1364380" y="870674"/>
                    <a:pt x="1361948" y="866417"/>
                    <a:pt x="1357084" y="862769"/>
                  </a:cubicBezTo>
                  <a:cubicBezTo>
                    <a:pt x="1352220" y="859121"/>
                    <a:pt x="1347356" y="857297"/>
                    <a:pt x="1342492" y="857297"/>
                  </a:cubicBezTo>
                  <a:cubicBezTo>
                    <a:pt x="1340060" y="852433"/>
                    <a:pt x="1337628" y="850001"/>
                    <a:pt x="1335195" y="850001"/>
                  </a:cubicBezTo>
                  <a:cubicBezTo>
                    <a:pt x="1332763" y="842705"/>
                    <a:pt x="1329115" y="837841"/>
                    <a:pt x="1324251" y="835409"/>
                  </a:cubicBezTo>
                  <a:cubicBezTo>
                    <a:pt x="1319387" y="832977"/>
                    <a:pt x="1313915" y="831761"/>
                    <a:pt x="1307835" y="831761"/>
                  </a:cubicBezTo>
                  <a:cubicBezTo>
                    <a:pt x="1301755" y="831761"/>
                    <a:pt x="1297499" y="831761"/>
                    <a:pt x="1295067" y="831761"/>
                  </a:cubicBezTo>
                  <a:cubicBezTo>
                    <a:pt x="1290203" y="829329"/>
                    <a:pt x="1291419" y="826897"/>
                    <a:pt x="1298715" y="824465"/>
                  </a:cubicBezTo>
                  <a:cubicBezTo>
                    <a:pt x="1306011" y="819601"/>
                    <a:pt x="1304795" y="813520"/>
                    <a:pt x="1295067" y="806224"/>
                  </a:cubicBezTo>
                  <a:lnTo>
                    <a:pt x="1287771" y="806224"/>
                  </a:lnTo>
                  <a:lnTo>
                    <a:pt x="1280474" y="798928"/>
                  </a:lnTo>
                  <a:lnTo>
                    <a:pt x="1258586" y="784336"/>
                  </a:lnTo>
                  <a:cubicBezTo>
                    <a:pt x="1251290" y="781904"/>
                    <a:pt x="1245210" y="778864"/>
                    <a:pt x="1240346" y="775216"/>
                  </a:cubicBezTo>
                  <a:cubicBezTo>
                    <a:pt x="1235481" y="771568"/>
                    <a:pt x="1234265" y="769743"/>
                    <a:pt x="1236698" y="769743"/>
                  </a:cubicBezTo>
                  <a:cubicBezTo>
                    <a:pt x="1241562" y="774608"/>
                    <a:pt x="1243994" y="773392"/>
                    <a:pt x="1243994" y="766095"/>
                  </a:cubicBezTo>
                  <a:lnTo>
                    <a:pt x="1211161" y="755151"/>
                  </a:lnTo>
                  <a:cubicBezTo>
                    <a:pt x="1220889" y="755151"/>
                    <a:pt x="1225753" y="753935"/>
                    <a:pt x="1225753" y="751503"/>
                  </a:cubicBezTo>
                  <a:cubicBezTo>
                    <a:pt x="1225753" y="751503"/>
                    <a:pt x="1216025" y="744207"/>
                    <a:pt x="1196569" y="729615"/>
                  </a:cubicBezTo>
                  <a:cubicBezTo>
                    <a:pt x="1184408" y="727183"/>
                    <a:pt x="1175896" y="723535"/>
                    <a:pt x="1171032" y="718670"/>
                  </a:cubicBezTo>
                  <a:cubicBezTo>
                    <a:pt x="1166168" y="716239"/>
                    <a:pt x="1162520" y="712590"/>
                    <a:pt x="1160088" y="707726"/>
                  </a:cubicBezTo>
                  <a:cubicBezTo>
                    <a:pt x="1160088" y="700430"/>
                    <a:pt x="1152792" y="695566"/>
                    <a:pt x="1138200" y="693134"/>
                  </a:cubicBezTo>
                  <a:lnTo>
                    <a:pt x="1134552" y="685838"/>
                  </a:lnTo>
                  <a:cubicBezTo>
                    <a:pt x="1141848" y="688270"/>
                    <a:pt x="1146104" y="688270"/>
                    <a:pt x="1147320" y="685838"/>
                  </a:cubicBezTo>
                  <a:cubicBezTo>
                    <a:pt x="1148536" y="683406"/>
                    <a:pt x="1147928" y="680974"/>
                    <a:pt x="1145496" y="678542"/>
                  </a:cubicBezTo>
                  <a:lnTo>
                    <a:pt x="1138200" y="671246"/>
                  </a:lnTo>
                  <a:lnTo>
                    <a:pt x="1130903" y="667597"/>
                  </a:lnTo>
                  <a:cubicBezTo>
                    <a:pt x="1126039" y="667597"/>
                    <a:pt x="1123607" y="663949"/>
                    <a:pt x="1123607" y="656653"/>
                  </a:cubicBezTo>
                  <a:lnTo>
                    <a:pt x="1105367" y="645709"/>
                  </a:lnTo>
                  <a:lnTo>
                    <a:pt x="1101719" y="645709"/>
                  </a:lnTo>
                  <a:lnTo>
                    <a:pt x="1101719" y="642061"/>
                  </a:lnTo>
                  <a:lnTo>
                    <a:pt x="1134552" y="660301"/>
                  </a:lnTo>
                  <a:cubicBezTo>
                    <a:pt x="1136984" y="657869"/>
                    <a:pt x="1137591" y="655437"/>
                    <a:pt x="1136376" y="653005"/>
                  </a:cubicBezTo>
                  <a:cubicBezTo>
                    <a:pt x="1135159" y="650573"/>
                    <a:pt x="1133335" y="648141"/>
                    <a:pt x="1130903" y="645709"/>
                  </a:cubicBezTo>
                  <a:lnTo>
                    <a:pt x="1130903" y="642061"/>
                  </a:lnTo>
                  <a:cubicBezTo>
                    <a:pt x="1126039" y="632333"/>
                    <a:pt x="1121175" y="627469"/>
                    <a:pt x="1116311" y="627469"/>
                  </a:cubicBezTo>
                  <a:cubicBezTo>
                    <a:pt x="1109015" y="625037"/>
                    <a:pt x="1106583" y="621388"/>
                    <a:pt x="1109015" y="616525"/>
                  </a:cubicBezTo>
                  <a:cubicBezTo>
                    <a:pt x="1104151" y="616525"/>
                    <a:pt x="1098679" y="612876"/>
                    <a:pt x="1092599" y="605580"/>
                  </a:cubicBezTo>
                  <a:cubicBezTo>
                    <a:pt x="1086518" y="598284"/>
                    <a:pt x="1081046" y="594636"/>
                    <a:pt x="1076182" y="594636"/>
                  </a:cubicBezTo>
                  <a:cubicBezTo>
                    <a:pt x="1073750" y="589772"/>
                    <a:pt x="1071318" y="587340"/>
                    <a:pt x="1068886" y="587340"/>
                  </a:cubicBezTo>
                  <a:lnTo>
                    <a:pt x="1061590" y="583692"/>
                  </a:lnTo>
                  <a:lnTo>
                    <a:pt x="1049082" y="574311"/>
                  </a:lnTo>
                  <a:lnTo>
                    <a:pt x="1061590" y="576396"/>
                  </a:lnTo>
                  <a:cubicBezTo>
                    <a:pt x="1066454" y="578828"/>
                    <a:pt x="1070102" y="579436"/>
                    <a:pt x="1072534" y="578220"/>
                  </a:cubicBezTo>
                  <a:cubicBezTo>
                    <a:pt x="1074966" y="577004"/>
                    <a:pt x="1076182" y="575179"/>
                    <a:pt x="1076182" y="572748"/>
                  </a:cubicBezTo>
                  <a:lnTo>
                    <a:pt x="1072534" y="572748"/>
                  </a:lnTo>
                  <a:lnTo>
                    <a:pt x="1050646" y="565451"/>
                  </a:lnTo>
                  <a:lnTo>
                    <a:pt x="1039702" y="554507"/>
                  </a:lnTo>
                  <a:cubicBezTo>
                    <a:pt x="1042134" y="552075"/>
                    <a:pt x="1043958" y="549643"/>
                    <a:pt x="1045174" y="547211"/>
                  </a:cubicBezTo>
                  <a:cubicBezTo>
                    <a:pt x="1046389" y="544779"/>
                    <a:pt x="1045782" y="543563"/>
                    <a:pt x="1043350" y="543563"/>
                  </a:cubicBezTo>
                  <a:cubicBezTo>
                    <a:pt x="1038486" y="536267"/>
                    <a:pt x="1033621" y="535051"/>
                    <a:pt x="1028757" y="539915"/>
                  </a:cubicBezTo>
                  <a:cubicBezTo>
                    <a:pt x="1023893" y="537483"/>
                    <a:pt x="1020245" y="533835"/>
                    <a:pt x="1017813" y="528971"/>
                  </a:cubicBezTo>
                  <a:lnTo>
                    <a:pt x="1003221" y="518026"/>
                  </a:lnTo>
                  <a:lnTo>
                    <a:pt x="1003221" y="525323"/>
                  </a:lnTo>
                  <a:cubicBezTo>
                    <a:pt x="1003221" y="522890"/>
                    <a:pt x="1002005" y="520458"/>
                    <a:pt x="999573" y="518026"/>
                  </a:cubicBezTo>
                  <a:cubicBezTo>
                    <a:pt x="997140" y="515594"/>
                    <a:pt x="995925" y="516810"/>
                    <a:pt x="995925" y="521675"/>
                  </a:cubicBezTo>
                  <a:cubicBezTo>
                    <a:pt x="991061" y="524106"/>
                    <a:pt x="987413" y="522890"/>
                    <a:pt x="984980" y="518026"/>
                  </a:cubicBezTo>
                  <a:lnTo>
                    <a:pt x="952148" y="499786"/>
                  </a:lnTo>
                  <a:cubicBezTo>
                    <a:pt x="947284" y="494922"/>
                    <a:pt x="937555" y="490058"/>
                    <a:pt x="922963" y="485194"/>
                  </a:cubicBezTo>
                  <a:lnTo>
                    <a:pt x="904723" y="485194"/>
                  </a:lnTo>
                  <a:lnTo>
                    <a:pt x="897592" y="474498"/>
                  </a:lnTo>
                  <a:lnTo>
                    <a:pt x="903811" y="474705"/>
                  </a:lnTo>
                  <a:cubicBezTo>
                    <a:pt x="910499" y="476225"/>
                    <a:pt x="919315" y="479114"/>
                    <a:pt x="930259" y="483370"/>
                  </a:cubicBezTo>
                  <a:cubicBezTo>
                    <a:pt x="952148" y="491882"/>
                    <a:pt x="971604" y="499786"/>
                    <a:pt x="988628" y="507082"/>
                  </a:cubicBezTo>
                  <a:lnTo>
                    <a:pt x="1010517" y="510730"/>
                  </a:lnTo>
                  <a:cubicBezTo>
                    <a:pt x="1012949" y="510730"/>
                    <a:pt x="1012341" y="509514"/>
                    <a:pt x="1008693" y="507082"/>
                  </a:cubicBezTo>
                  <a:cubicBezTo>
                    <a:pt x="1005045" y="504650"/>
                    <a:pt x="1002005" y="502218"/>
                    <a:pt x="999573" y="499786"/>
                  </a:cubicBezTo>
                  <a:lnTo>
                    <a:pt x="981332" y="496138"/>
                  </a:lnTo>
                  <a:cubicBezTo>
                    <a:pt x="978900" y="491274"/>
                    <a:pt x="972820" y="487626"/>
                    <a:pt x="963092" y="485194"/>
                  </a:cubicBezTo>
                  <a:lnTo>
                    <a:pt x="955796" y="485194"/>
                  </a:lnTo>
                  <a:cubicBezTo>
                    <a:pt x="955796" y="485194"/>
                    <a:pt x="955796" y="483978"/>
                    <a:pt x="955796" y="481546"/>
                  </a:cubicBezTo>
                  <a:cubicBezTo>
                    <a:pt x="955796" y="479113"/>
                    <a:pt x="955796" y="477898"/>
                    <a:pt x="955796" y="477898"/>
                  </a:cubicBezTo>
                  <a:lnTo>
                    <a:pt x="959444" y="477898"/>
                  </a:lnTo>
                  <a:cubicBezTo>
                    <a:pt x="978900" y="490058"/>
                    <a:pt x="995925" y="493706"/>
                    <a:pt x="1010517" y="488842"/>
                  </a:cubicBezTo>
                  <a:lnTo>
                    <a:pt x="1017813" y="488842"/>
                  </a:lnTo>
                  <a:cubicBezTo>
                    <a:pt x="1017813" y="491274"/>
                    <a:pt x="1020245" y="493706"/>
                    <a:pt x="1025109" y="496138"/>
                  </a:cubicBezTo>
                  <a:cubicBezTo>
                    <a:pt x="1029973" y="498570"/>
                    <a:pt x="1034837" y="498570"/>
                    <a:pt x="1039702" y="496138"/>
                  </a:cubicBezTo>
                  <a:cubicBezTo>
                    <a:pt x="1034837" y="488842"/>
                    <a:pt x="1029973" y="487626"/>
                    <a:pt x="1025109" y="492490"/>
                  </a:cubicBezTo>
                  <a:cubicBezTo>
                    <a:pt x="1020245" y="490058"/>
                    <a:pt x="1019029" y="487626"/>
                    <a:pt x="1021461" y="485194"/>
                  </a:cubicBezTo>
                  <a:lnTo>
                    <a:pt x="1017813" y="485194"/>
                  </a:lnTo>
                  <a:cubicBezTo>
                    <a:pt x="966740" y="458441"/>
                    <a:pt x="935123" y="445065"/>
                    <a:pt x="922963" y="445065"/>
                  </a:cubicBezTo>
                  <a:cubicBezTo>
                    <a:pt x="922963" y="442633"/>
                    <a:pt x="919923" y="439593"/>
                    <a:pt x="913843" y="435945"/>
                  </a:cubicBezTo>
                  <a:cubicBezTo>
                    <a:pt x="907763" y="432297"/>
                    <a:pt x="903507" y="430473"/>
                    <a:pt x="901074" y="430473"/>
                  </a:cubicBezTo>
                  <a:cubicBezTo>
                    <a:pt x="891346" y="428040"/>
                    <a:pt x="885266" y="424392"/>
                    <a:pt x="882834" y="419528"/>
                  </a:cubicBezTo>
                  <a:lnTo>
                    <a:pt x="879186" y="415880"/>
                  </a:lnTo>
                  <a:cubicBezTo>
                    <a:pt x="871890" y="420744"/>
                    <a:pt x="868242" y="420744"/>
                    <a:pt x="868242" y="415880"/>
                  </a:cubicBezTo>
                  <a:lnTo>
                    <a:pt x="860946" y="412232"/>
                  </a:lnTo>
                  <a:lnTo>
                    <a:pt x="850001" y="408584"/>
                  </a:lnTo>
                  <a:cubicBezTo>
                    <a:pt x="847569" y="406152"/>
                    <a:pt x="842705" y="402504"/>
                    <a:pt x="835409" y="397640"/>
                  </a:cubicBezTo>
                  <a:lnTo>
                    <a:pt x="846353" y="404936"/>
                  </a:lnTo>
                  <a:lnTo>
                    <a:pt x="882834" y="408584"/>
                  </a:lnTo>
                  <a:cubicBezTo>
                    <a:pt x="887698" y="415880"/>
                    <a:pt x="894994" y="420744"/>
                    <a:pt x="904723" y="423176"/>
                  </a:cubicBezTo>
                  <a:cubicBezTo>
                    <a:pt x="919315" y="425609"/>
                    <a:pt x="925395" y="430473"/>
                    <a:pt x="922963" y="437769"/>
                  </a:cubicBezTo>
                  <a:lnTo>
                    <a:pt x="930259" y="437769"/>
                  </a:lnTo>
                  <a:cubicBezTo>
                    <a:pt x="932691" y="432905"/>
                    <a:pt x="935731" y="431688"/>
                    <a:pt x="939379" y="434121"/>
                  </a:cubicBezTo>
                  <a:cubicBezTo>
                    <a:pt x="943027" y="436553"/>
                    <a:pt x="947284" y="437769"/>
                    <a:pt x="952148" y="437769"/>
                  </a:cubicBezTo>
                  <a:cubicBezTo>
                    <a:pt x="974036" y="449929"/>
                    <a:pt x="1005653" y="460873"/>
                    <a:pt x="1046998" y="470601"/>
                  </a:cubicBezTo>
                  <a:cubicBezTo>
                    <a:pt x="1046998" y="460873"/>
                    <a:pt x="1028757" y="451145"/>
                    <a:pt x="992276" y="441417"/>
                  </a:cubicBezTo>
                  <a:cubicBezTo>
                    <a:pt x="970388" y="434121"/>
                    <a:pt x="954580" y="426824"/>
                    <a:pt x="944851" y="419528"/>
                  </a:cubicBezTo>
                  <a:lnTo>
                    <a:pt x="1025109" y="441417"/>
                  </a:lnTo>
                  <a:cubicBezTo>
                    <a:pt x="1025109" y="436553"/>
                    <a:pt x="1022677" y="434121"/>
                    <a:pt x="1017813" y="434121"/>
                  </a:cubicBezTo>
                  <a:lnTo>
                    <a:pt x="1010517" y="430473"/>
                  </a:lnTo>
                  <a:cubicBezTo>
                    <a:pt x="1008085" y="423176"/>
                    <a:pt x="989844" y="415880"/>
                    <a:pt x="955796" y="408584"/>
                  </a:cubicBezTo>
                  <a:cubicBezTo>
                    <a:pt x="943636" y="406152"/>
                    <a:pt x="936339" y="401288"/>
                    <a:pt x="933907" y="393992"/>
                  </a:cubicBezTo>
                  <a:lnTo>
                    <a:pt x="963092" y="404936"/>
                  </a:lnTo>
                  <a:cubicBezTo>
                    <a:pt x="982548" y="417096"/>
                    <a:pt x="993492" y="419528"/>
                    <a:pt x="995925" y="412232"/>
                  </a:cubicBezTo>
                  <a:lnTo>
                    <a:pt x="974036" y="404936"/>
                  </a:lnTo>
                  <a:cubicBezTo>
                    <a:pt x="966740" y="404936"/>
                    <a:pt x="963092" y="401288"/>
                    <a:pt x="963092" y="393992"/>
                  </a:cubicBezTo>
                  <a:cubicBezTo>
                    <a:pt x="960660" y="393992"/>
                    <a:pt x="959444" y="393992"/>
                    <a:pt x="959444" y="393992"/>
                  </a:cubicBezTo>
                  <a:cubicBezTo>
                    <a:pt x="949715" y="391560"/>
                    <a:pt x="942419" y="386696"/>
                    <a:pt x="937555" y="379399"/>
                  </a:cubicBezTo>
                  <a:lnTo>
                    <a:pt x="904723" y="375751"/>
                  </a:lnTo>
                  <a:cubicBezTo>
                    <a:pt x="882834" y="368455"/>
                    <a:pt x="859730" y="359943"/>
                    <a:pt x="835409" y="350215"/>
                  </a:cubicBezTo>
                  <a:lnTo>
                    <a:pt x="831761" y="346567"/>
                  </a:lnTo>
                  <a:lnTo>
                    <a:pt x="897426" y="361159"/>
                  </a:lnTo>
                  <a:cubicBezTo>
                    <a:pt x="943636" y="375751"/>
                    <a:pt x="966740" y="380615"/>
                    <a:pt x="966740" y="375751"/>
                  </a:cubicBezTo>
                  <a:cubicBezTo>
                    <a:pt x="969172" y="375751"/>
                    <a:pt x="970996" y="375143"/>
                    <a:pt x="972212" y="373927"/>
                  </a:cubicBezTo>
                  <a:cubicBezTo>
                    <a:pt x="973428" y="372711"/>
                    <a:pt x="972820" y="372103"/>
                    <a:pt x="970388" y="372103"/>
                  </a:cubicBezTo>
                  <a:lnTo>
                    <a:pt x="974036" y="372103"/>
                  </a:lnTo>
                  <a:cubicBezTo>
                    <a:pt x="981332" y="374536"/>
                    <a:pt x="986196" y="373319"/>
                    <a:pt x="988628" y="368455"/>
                  </a:cubicBezTo>
                  <a:cubicBezTo>
                    <a:pt x="986196" y="361159"/>
                    <a:pt x="980724" y="356295"/>
                    <a:pt x="972212" y="353863"/>
                  </a:cubicBezTo>
                  <a:cubicBezTo>
                    <a:pt x="963700" y="351431"/>
                    <a:pt x="955796" y="350215"/>
                    <a:pt x="948500" y="350215"/>
                  </a:cubicBezTo>
                  <a:cubicBezTo>
                    <a:pt x="948500" y="345351"/>
                    <a:pt x="950932" y="342919"/>
                    <a:pt x="955796" y="342919"/>
                  </a:cubicBezTo>
                  <a:lnTo>
                    <a:pt x="937555" y="339271"/>
                  </a:lnTo>
                  <a:cubicBezTo>
                    <a:pt x="937555" y="339271"/>
                    <a:pt x="936947" y="337447"/>
                    <a:pt x="935731" y="333798"/>
                  </a:cubicBezTo>
                  <a:cubicBezTo>
                    <a:pt x="934515" y="330150"/>
                    <a:pt x="932691" y="327111"/>
                    <a:pt x="930259" y="324678"/>
                  </a:cubicBezTo>
                  <a:cubicBezTo>
                    <a:pt x="925395" y="324678"/>
                    <a:pt x="922963" y="324678"/>
                    <a:pt x="922963" y="324678"/>
                  </a:cubicBezTo>
                  <a:lnTo>
                    <a:pt x="901074" y="321030"/>
                  </a:lnTo>
                  <a:cubicBezTo>
                    <a:pt x="896211" y="321030"/>
                    <a:pt x="894994" y="318598"/>
                    <a:pt x="897426" y="313734"/>
                  </a:cubicBezTo>
                  <a:lnTo>
                    <a:pt x="893778" y="321030"/>
                  </a:lnTo>
                  <a:lnTo>
                    <a:pt x="890130" y="310086"/>
                  </a:lnTo>
                  <a:cubicBezTo>
                    <a:pt x="885266" y="310086"/>
                    <a:pt x="882834" y="312518"/>
                    <a:pt x="882834" y="317382"/>
                  </a:cubicBezTo>
                  <a:cubicBezTo>
                    <a:pt x="882834" y="322246"/>
                    <a:pt x="881618" y="321030"/>
                    <a:pt x="879186" y="313734"/>
                  </a:cubicBezTo>
                  <a:cubicBezTo>
                    <a:pt x="879186" y="311302"/>
                    <a:pt x="877362" y="308262"/>
                    <a:pt x="873714" y="304614"/>
                  </a:cubicBezTo>
                  <a:cubicBezTo>
                    <a:pt x="870066" y="300966"/>
                    <a:pt x="867026" y="297926"/>
                    <a:pt x="864594" y="295494"/>
                  </a:cubicBezTo>
                  <a:lnTo>
                    <a:pt x="859161" y="293553"/>
                  </a:lnTo>
                  <a:lnTo>
                    <a:pt x="860034" y="293670"/>
                  </a:lnTo>
                  <a:cubicBezTo>
                    <a:pt x="864290" y="293670"/>
                    <a:pt x="868242" y="293062"/>
                    <a:pt x="871890" y="291846"/>
                  </a:cubicBezTo>
                  <a:lnTo>
                    <a:pt x="864594" y="288197"/>
                  </a:lnTo>
                  <a:cubicBezTo>
                    <a:pt x="867026" y="283334"/>
                    <a:pt x="870674" y="281510"/>
                    <a:pt x="875538" y="282725"/>
                  </a:cubicBezTo>
                  <a:cubicBezTo>
                    <a:pt x="880402" y="283942"/>
                    <a:pt x="882834" y="284549"/>
                    <a:pt x="882834" y="284549"/>
                  </a:cubicBezTo>
                  <a:lnTo>
                    <a:pt x="882834" y="280901"/>
                  </a:lnTo>
                  <a:lnTo>
                    <a:pt x="868242" y="277253"/>
                  </a:lnTo>
                  <a:lnTo>
                    <a:pt x="860946" y="273605"/>
                  </a:lnTo>
                  <a:cubicBezTo>
                    <a:pt x="858514" y="271173"/>
                    <a:pt x="857298" y="269957"/>
                    <a:pt x="857298" y="269957"/>
                  </a:cubicBezTo>
                  <a:cubicBezTo>
                    <a:pt x="857298" y="269957"/>
                    <a:pt x="855474" y="269349"/>
                    <a:pt x="851825" y="268133"/>
                  </a:cubicBezTo>
                  <a:cubicBezTo>
                    <a:pt x="848177" y="266917"/>
                    <a:pt x="846353" y="267525"/>
                    <a:pt x="846353" y="269957"/>
                  </a:cubicBezTo>
                  <a:lnTo>
                    <a:pt x="846353" y="266309"/>
                  </a:lnTo>
                  <a:cubicBezTo>
                    <a:pt x="843921" y="256581"/>
                    <a:pt x="839057" y="251717"/>
                    <a:pt x="831761" y="251717"/>
                  </a:cubicBezTo>
                  <a:lnTo>
                    <a:pt x="828113" y="248069"/>
                  </a:lnTo>
                  <a:lnTo>
                    <a:pt x="820817" y="248069"/>
                  </a:lnTo>
                  <a:cubicBezTo>
                    <a:pt x="823249" y="252933"/>
                    <a:pt x="826897" y="255365"/>
                    <a:pt x="831761" y="255365"/>
                  </a:cubicBezTo>
                  <a:cubicBezTo>
                    <a:pt x="834193" y="265093"/>
                    <a:pt x="834193" y="271173"/>
                    <a:pt x="831761" y="273605"/>
                  </a:cubicBezTo>
                  <a:cubicBezTo>
                    <a:pt x="824465" y="271173"/>
                    <a:pt x="819601" y="266309"/>
                    <a:pt x="817169" y="259013"/>
                  </a:cubicBezTo>
                  <a:lnTo>
                    <a:pt x="809873" y="259013"/>
                  </a:lnTo>
                  <a:cubicBezTo>
                    <a:pt x="805009" y="251717"/>
                    <a:pt x="802576" y="250501"/>
                    <a:pt x="802576" y="255365"/>
                  </a:cubicBezTo>
                  <a:cubicBezTo>
                    <a:pt x="797712" y="255365"/>
                    <a:pt x="796496" y="252933"/>
                    <a:pt x="798928" y="248069"/>
                  </a:cubicBezTo>
                  <a:cubicBezTo>
                    <a:pt x="801361" y="245637"/>
                    <a:pt x="801361" y="244421"/>
                    <a:pt x="798928" y="244421"/>
                  </a:cubicBezTo>
                  <a:cubicBezTo>
                    <a:pt x="801361" y="241989"/>
                    <a:pt x="801361" y="240165"/>
                    <a:pt x="798928" y="238949"/>
                  </a:cubicBezTo>
                  <a:cubicBezTo>
                    <a:pt x="796496" y="237733"/>
                    <a:pt x="794064" y="238341"/>
                    <a:pt x="791632" y="240773"/>
                  </a:cubicBezTo>
                  <a:cubicBezTo>
                    <a:pt x="789200" y="240773"/>
                    <a:pt x="786768" y="241381"/>
                    <a:pt x="784336" y="242597"/>
                  </a:cubicBezTo>
                  <a:cubicBezTo>
                    <a:pt x="781904" y="243813"/>
                    <a:pt x="779472" y="241989"/>
                    <a:pt x="777040" y="237124"/>
                  </a:cubicBezTo>
                  <a:cubicBezTo>
                    <a:pt x="760016" y="237124"/>
                    <a:pt x="749071" y="239557"/>
                    <a:pt x="744207" y="244421"/>
                  </a:cubicBezTo>
                  <a:lnTo>
                    <a:pt x="729615" y="244421"/>
                  </a:lnTo>
                  <a:lnTo>
                    <a:pt x="736911" y="248069"/>
                  </a:lnTo>
                  <a:cubicBezTo>
                    <a:pt x="741775" y="245637"/>
                    <a:pt x="747247" y="243813"/>
                    <a:pt x="753327" y="242597"/>
                  </a:cubicBezTo>
                  <a:cubicBezTo>
                    <a:pt x="759408" y="241381"/>
                    <a:pt x="764880" y="241989"/>
                    <a:pt x="769744" y="244421"/>
                  </a:cubicBezTo>
                  <a:cubicBezTo>
                    <a:pt x="774608" y="246853"/>
                    <a:pt x="770960" y="246853"/>
                    <a:pt x="758800" y="244421"/>
                  </a:cubicBezTo>
                  <a:lnTo>
                    <a:pt x="751503" y="244421"/>
                  </a:lnTo>
                  <a:cubicBezTo>
                    <a:pt x="747855" y="248069"/>
                    <a:pt x="746944" y="251717"/>
                    <a:pt x="748768" y="255365"/>
                  </a:cubicBezTo>
                  <a:lnTo>
                    <a:pt x="749315" y="256095"/>
                  </a:lnTo>
                  <a:lnTo>
                    <a:pt x="747855" y="255365"/>
                  </a:lnTo>
                  <a:lnTo>
                    <a:pt x="707727" y="259013"/>
                  </a:lnTo>
                  <a:lnTo>
                    <a:pt x="634765" y="302790"/>
                  </a:lnTo>
                  <a:lnTo>
                    <a:pt x="634765" y="310086"/>
                  </a:lnTo>
                  <a:cubicBezTo>
                    <a:pt x="632333" y="307654"/>
                    <a:pt x="625645" y="310086"/>
                    <a:pt x="614701" y="317382"/>
                  </a:cubicBezTo>
                  <a:cubicBezTo>
                    <a:pt x="603757" y="324678"/>
                    <a:pt x="597068" y="330759"/>
                    <a:pt x="594636" y="335622"/>
                  </a:cubicBezTo>
                  <a:lnTo>
                    <a:pt x="605581" y="346567"/>
                  </a:lnTo>
                  <a:lnTo>
                    <a:pt x="609229" y="346567"/>
                  </a:lnTo>
                  <a:cubicBezTo>
                    <a:pt x="616525" y="346567"/>
                    <a:pt x="622605" y="339271"/>
                    <a:pt x="627469" y="324678"/>
                  </a:cubicBezTo>
                  <a:cubicBezTo>
                    <a:pt x="639629" y="312518"/>
                    <a:pt x="639629" y="316166"/>
                    <a:pt x="627469" y="335622"/>
                  </a:cubicBezTo>
                  <a:lnTo>
                    <a:pt x="620173" y="353863"/>
                  </a:lnTo>
                  <a:cubicBezTo>
                    <a:pt x="620173" y="368455"/>
                    <a:pt x="622605" y="376967"/>
                    <a:pt x="627469" y="379399"/>
                  </a:cubicBezTo>
                  <a:cubicBezTo>
                    <a:pt x="629901" y="376967"/>
                    <a:pt x="632941" y="375751"/>
                    <a:pt x="636589" y="375751"/>
                  </a:cubicBezTo>
                  <a:cubicBezTo>
                    <a:pt x="640237" y="375751"/>
                    <a:pt x="639629" y="376967"/>
                    <a:pt x="634765" y="379399"/>
                  </a:cubicBezTo>
                  <a:lnTo>
                    <a:pt x="663950" y="393992"/>
                  </a:lnTo>
                  <a:cubicBezTo>
                    <a:pt x="680974" y="401288"/>
                    <a:pt x="688270" y="408584"/>
                    <a:pt x="685838" y="415880"/>
                  </a:cubicBezTo>
                  <a:cubicBezTo>
                    <a:pt x="685838" y="423176"/>
                    <a:pt x="678542" y="421961"/>
                    <a:pt x="663950" y="412232"/>
                  </a:cubicBezTo>
                  <a:lnTo>
                    <a:pt x="660302" y="408584"/>
                  </a:lnTo>
                  <a:lnTo>
                    <a:pt x="654830" y="403112"/>
                  </a:lnTo>
                  <a:cubicBezTo>
                    <a:pt x="651181" y="401896"/>
                    <a:pt x="648141" y="400072"/>
                    <a:pt x="645709" y="397640"/>
                  </a:cubicBezTo>
                  <a:cubicBezTo>
                    <a:pt x="650573" y="404936"/>
                    <a:pt x="655438" y="408584"/>
                    <a:pt x="660302" y="408584"/>
                  </a:cubicBezTo>
                  <a:cubicBezTo>
                    <a:pt x="657870" y="415880"/>
                    <a:pt x="661518" y="419528"/>
                    <a:pt x="671246" y="419528"/>
                  </a:cubicBezTo>
                  <a:lnTo>
                    <a:pt x="674894" y="430473"/>
                  </a:lnTo>
                  <a:cubicBezTo>
                    <a:pt x="674894" y="435336"/>
                    <a:pt x="677326" y="437769"/>
                    <a:pt x="682190" y="437769"/>
                  </a:cubicBezTo>
                  <a:lnTo>
                    <a:pt x="696782" y="441417"/>
                  </a:lnTo>
                  <a:lnTo>
                    <a:pt x="700430" y="456009"/>
                  </a:lnTo>
                  <a:cubicBezTo>
                    <a:pt x="707727" y="465737"/>
                    <a:pt x="713807" y="470601"/>
                    <a:pt x="718671" y="470601"/>
                  </a:cubicBezTo>
                  <a:lnTo>
                    <a:pt x="722319" y="474250"/>
                  </a:lnTo>
                  <a:cubicBezTo>
                    <a:pt x="722319" y="476682"/>
                    <a:pt x="723535" y="479113"/>
                    <a:pt x="725967" y="481546"/>
                  </a:cubicBezTo>
                  <a:cubicBezTo>
                    <a:pt x="728399" y="483978"/>
                    <a:pt x="730831" y="486410"/>
                    <a:pt x="733263" y="488842"/>
                  </a:cubicBezTo>
                  <a:lnTo>
                    <a:pt x="751503" y="514378"/>
                  </a:lnTo>
                  <a:cubicBezTo>
                    <a:pt x="751503" y="524106"/>
                    <a:pt x="753936" y="530186"/>
                    <a:pt x="758800" y="532619"/>
                  </a:cubicBezTo>
                  <a:cubicBezTo>
                    <a:pt x="763664" y="532619"/>
                    <a:pt x="767312" y="536267"/>
                    <a:pt x="769744" y="543563"/>
                  </a:cubicBezTo>
                  <a:cubicBezTo>
                    <a:pt x="774608" y="548427"/>
                    <a:pt x="773392" y="550859"/>
                    <a:pt x="766096" y="550859"/>
                  </a:cubicBezTo>
                  <a:cubicBezTo>
                    <a:pt x="761232" y="553291"/>
                    <a:pt x="760016" y="558155"/>
                    <a:pt x="762448" y="565451"/>
                  </a:cubicBezTo>
                  <a:cubicBezTo>
                    <a:pt x="762448" y="570315"/>
                    <a:pt x="758800" y="576396"/>
                    <a:pt x="751503" y="583692"/>
                  </a:cubicBezTo>
                  <a:cubicBezTo>
                    <a:pt x="749071" y="586124"/>
                    <a:pt x="747855" y="587948"/>
                    <a:pt x="747855" y="589164"/>
                  </a:cubicBezTo>
                  <a:cubicBezTo>
                    <a:pt x="747855" y="590380"/>
                    <a:pt x="749071" y="592204"/>
                    <a:pt x="751503" y="594636"/>
                  </a:cubicBezTo>
                  <a:lnTo>
                    <a:pt x="751503" y="605580"/>
                  </a:lnTo>
                  <a:cubicBezTo>
                    <a:pt x="751503" y="608012"/>
                    <a:pt x="750287" y="609228"/>
                    <a:pt x="747855" y="609228"/>
                  </a:cubicBezTo>
                  <a:cubicBezTo>
                    <a:pt x="745423" y="609228"/>
                    <a:pt x="739343" y="608012"/>
                    <a:pt x="729615" y="605580"/>
                  </a:cubicBezTo>
                  <a:lnTo>
                    <a:pt x="711375" y="598284"/>
                  </a:lnTo>
                  <a:cubicBezTo>
                    <a:pt x="706511" y="595852"/>
                    <a:pt x="705903" y="598284"/>
                    <a:pt x="709551" y="605580"/>
                  </a:cubicBezTo>
                  <a:cubicBezTo>
                    <a:pt x="713199" y="612876"/>
                    <a:pt x="717455" y="616525"/>
                    <a:pt x="722319" y="616525"/>
                  </a:cubicBezTo>
                  <a:cubicBezTo>
                    <a:pt x="722319" y="621388"/>
                    <a:pt x="722319" y="629901"/>
                    <a:pt x="722319" y="642061"/>
                  </a:cubicBezTo>
                  <a:lnTo>
                    <a:pt x="729615" y="656653"/>
                  </a:lnTo>
                  <a:cubicBezTo>
                    <a:pt x="736911" y="651789"/>
                    <a:pt x="741775" y="650573"/>
                    <a:pt x="744207" y="653005"/>
                  </a:cubicBezTo>
                  <a:cubicBezTo>
                    <a:pt x="746639" y="655437"/>
                    <a:pt x="744207" y="659085"/>
                    <a:pt x="736911" y="663949"/>
                  </a:cubicBezTo>
                  <a:cubicBezTo>
                    <a:pt x="732047" y="668813"/>
                    <a:pt x="732047" y="677325"/>
                    <a:pt x="736911" y="689486"/>
                  </a:cubicBezTo>
                  <a:lnTo>
                    <a:pt x="733263" y="696782"/>
                  </a:lnTo>
                  <a:cubicBezTo>
                    <a:pt x="730831" y="696782"/>
                    <a:pt x="729007" y="697998"/>
                    <a:pt x="727791" y="700430"/>
                  </a:cubicBezTo>
                  <a:cubicBezTo>
                    <a:pt x="726575" y="702862"/>
                    <a:pt x="727183" y="706510"/>
                    <a:pt x="729615" y="711374"/>
                  </a:cubicBezTo>
                  <a:cubicBezTo>
                    <a:pt x="734479" y="716239"/>
                    <a:pt x="735695" y="721102"/>
                    <a:pt x="733263" y="725967"/>
                  </a:cubicBezTo>
                  <a:cubicBezTo>
                    <a:pt x="728399" y="725967"/>
                    <a:pt x="727183" y="729615"/>
                    <a:pt x="729615" y="736911"/>
                  </a:cubicBezTo>
                  <a:cubicBezTo>
                    <a:pt x="732047" y="741775"/>
                    <a:pt x="736911" y="745423"/>
                    <a:pt x="744207" y="747855"/>
                  </a:cubicBezTo>
                  <a:cubicBezTo>
                    <a:pt x="751503" y="750287"/>
                    <a:pt x="756368" y="751503"/>
                    <a:pt x="758800" y="751503"/>
                  </a:cubicBezTo>
                  <a:lnTo>
                    <a:pt x="755152" y="758799"/>
                  </a:lnTo>
                  <a:cubicBezTo>
                    <a:pt x="750287" y="761231"/>
                    <a:pt x="740559" y="761231"/>
                    <a:pt x="725967" y="758799"/>
                  </a:cubicBezTo>
                  <a:lnTo>
                    <a:pt x="715023" y="755151"/>
                  </a:lnTo>
                  <a:lnTo>
                    <a:pt x="693134" y="751503"/>
                  </a:lnTo>
                  <a:cubicBezTo>
                    <a:pt x="690702" y="746639"/>
                    <a:pt x="684622" y="741775"/>
                    <a:pt x="674894" y="736911"/>
                  </a:cubicBezTo>
                  <a:cubicBezTo>
                    <a:pt x="672462" y="734479"/>
                    <a:pt x="670638" y="735087"/>
                    <a:pt x="669422" y="738735"/>
                  </a:cubicBezTo>
                  <a:cubicBezTo>
                    <a:pt x="668206" y="742383"/>
                    <a:pt x="668814" y="745423"/>
                    <a:pt x="671246" y="747855"/>
                  </a:cubicBezTo>
                  <a:lnTo>
                    <a:pt x="671246" y="751503"/>
                  </a:lnTo>
                  <a:cubicBezTo>
                    <a:pt x="668814" y="753935"/>
                    <a:pt x="674894" y="760015"/>
                    <a:pt x="689486" y="769743"/>
                  </a:cubicBezTo>
                  <a:lnTo>
                    <a:pt x="693134" y="769743"/>
                  </a:lnTo>
                  <a:cubicBezTo>
                    <a:pt x="693134" y="774608"/>
                    <a:pt x="685838" y="777040"/>
                    <a:pt x="671246" y="777040"/>
                  </a:cubicBezTo>
                  <a:cubicBezTo>
                    <a:pt x="666382" y="774608"/>
                    <a:pt x="662734" y="773392"/>
                    <a:pt x="660302" y="773392"/>
                  </a:cubicBezTo>
                  <a:cubicBezTo>
                    <a:pt x="657870" y="773392"/>
                    <a:pt x="656654" y="774608"/>
                    <a:pt x="656654" y="777040"/>
                  </a:cubicBezTo>
                  <a:lnTo>
                    <a:pt x="634765" y="769743"/>
                  </a:lnTo>
                  <a:cubicBezTo>
                    <a:pt x="627469" y="767312"/>
                    <a:pt x="622605" y="767919"/>
                    <a:pt x="620173" y="771568"/>
                  </a:cubicBezTo>
                  <a:cubicBezTo>
                    <a:pt x="617741" y="775216"/>
                    <a:pt x="616525" y="778256"/>
                    <a:pt x="616525" y="780688"/>
                  </a:cubicBezTo>
                  <a:cubicBezTo>
                    <a:pt x="604364" y="787984"/>
                    <a:pt x="595852" y="790416"/>
                    <a:pt x="590988" y="787984"/>
                  </a:cubicBezTo>
                  <a:cubicBezTo>
                    <a:pt x="608013" y="797712"/>
                    <a:pt x="616525" y="800144"/>
                    <a:pt x="616525" y="795280"/>
                  </a:cubicBezTo>
                  <a:lnTo>
                    <a:pt x="620173" y="795280"/>
                  </a:lnTo>
                  <a:cubicBezTo>
                    <a:pt x="622605" y="792848"/>
                    <a:pt x="624429" y="792240"/>
                    <a:pt x="625645" y="793456"/>
                  </a:cubicBezTo>
                  <a:cubicBezTo>
                    <a:pt x="626861" y="794672"/>
                    <a:pt x="627469" y="796496"/>
                    <a:pt x="627469" y="798928"/>
                  </a:cubicBezTo>
                  <a:cubicBezTo>
                    <a:pt x="625037" y="803792"/>
                    <a:pt x="625645" y="807440"/>
                    <a:pt x="629293" y="809872"/>
                  </a:cubicBezTo>
                  <a:cubicBezTo>
                    <a:pt x="632941" y="812304"/>
                    <a:pt x="637197" y="814737"/>
                    <a:pt x="642061" y="817168"/>
                  </a:cubicBezTo>
                  <a:cubicBezTo>
                    <a:pt x="644493" y="817168"/>
                    <a:pt x="644493" y="819601"/>
                    <a:pt x="642061" y="824465"/>
                  </a:cubicBezTo>
                  <a:cubicBezTo>
                    <a:pt x="642061" y="826897"/>
                    <a:pt x="642061" y="828113"/>
                    <a:pt x="642061" y="828113"/>
                  </a:cubicBezTo>
                  <a:cubicBezTo>
                    <a:pt x="632333" y="828113"/>
                    <a:pt x="620173" y="820816"/>
                    <a:pt x="605581" y="806224"/>
                  </a:cubicBezTo>
                  <a:cubicBezTo>
                    <a:pt x="595852" y="801360"/>
                    <a:pt x="589164" y="798320"/>
                    <a:pt x="585516" y="797104"/>
                  </a:cubicBezTo>
                  <a:cubicBezTo>
                    <a:pt x="581868" y="795888"/>
                    <a:pt x="581260" y="797712"/>
                    <a:pt x="583692" y="802576"/>
                  </a:cubicBezTo>
                  <a:lnTo>
                    <a:pt x="583692" y="809872"/>
                  </a:lnTo>
                  <a:lnTo>
                    <a:pt x="590988" y="809872"/>
                  </a:lnTo>
                  <a:cubicBezTo>
                    <a:pt x="595852" y="812304"/>
                    <a:pt x="597068" y="814128"/>
                    <a:pt x="594636" y="815344"/>
                  </a:cubicBezTo>
                  <a:cubicBezTo>
                    <a:pt x="592204" y="816561"/>
                    <a:pt x="589772" y="817168"/>
                    <a:pt x="587340" y="817168"/>
                  </a:cubicBezTo>
                  <a:cubicBezTo>
                    <a:pt x="584908" y="817168"/>
                    <a:pt x="581260" y="817168"/>
                    <a:pt x="576396" y="817168"/>
                  </a:cubicBezTo>
                  <a:cubicBezTo>
                    <a:pt x="571532" y="817168"/>
                    <a:pt x="566668" y="814737"/>
                    <a:pt x="561804" y="809872"/>
                  </a:cubicBezTo>
                  <a:lnTo>
                    <a:pt x="554507" y="806224"/>
                  </a:lnTo>
                  <a:cubicBezTo>
                    <a:pt x="552075" y="806224"/>
                    <a:pt x="550859" y="807440"/>
                    <a:pt x="550859" y="809872"/>
                  </a:cubicBezTo>
                  <a:cubicBezTo>
                    <a:pt x="550859" y="812304"/>
                    <a:pt x="553291" y="814737"/>
                    <a:pt x="558156" y="817168"/>
                  </a:cubicBezTo>
                  <a:cubicBezTo>
                    <a:pt x="560588" y="817168"/>
                    <a:pt x="559372" y="819601"/>
                    <a:pt x="554507" y="824465"/>
                  </a:cubicBezTo>
                  <a:lnTo>
                    <a:pt x="543563" y="820816"/>
                  </a:lnTo>
                  <a:lnTo>
                    <a:pt x="521675" y="813520"/>
                  </a:lnTo>
                  <a:lnTo>
                    <a:pt x="528971" y="817168"/>
                  </a:lnTo>
                  <a:cubicBezTo>
                    <a:pt x="533835" y="817168"/>
                    <a:pt x="535051" y="819601"/>
                    <a:pt x="532619" y="824465"/>
                  </a:cubicBezTo>
                  <a:lnTo>
                    <a:pt x="554507" y="831761"/>
                  </a:lnTo>
                  <a:cubicBezTo>
                    <a:pt x="559372" y="826897"/>
                    <a:pt x="561804" y="826897"/>
                    <a:pt x="561804" y="831761"/>
                  </a:cubicBezTo>
                  <a:lnTo>
                    <a:pt x="565452" y="831761"/>
                  </a:lnTo>
                  <a:cubicBezTo>
                    <a:pt x="572748" y="831761"/>
                    <a:pt x="571532" y="834193"/>
                    <a:pt x="561804" y="839057"/>
                  </a:cubicBezTo>
                  <a:lnTo>
                    <a:pt x="558156" y="839057"/>
                  </a:lnTo>
                  <a:cubicBezTo>
                    <a:pt x="543563" y="839057"/>
                    <a:pt x="521675" y="828113"/>
                    <a:pt x="492490" y="806224"/>
                  </a:cubicBezTo>
                  <a:cubicBezTo>
                    <a:pt x="487626" y="801360"/>
                    <a:pt x="484586" y="798928"/>
                    <a:pt x="483370" y="798928"/>
                  </a:cubicBezTo>
                  <a:cubicBezTo>
                    <a:pt x="482154" y="798928"/>
                    <a:pt x="479114" y="800144"/>
                    <a:pt x="474250" y="802576"/>
                  </a:cubicBezTo>
                  <a:cubicBezTo>
                    <a:pt x="435337" y="787984"/>
                    <a:pt x="412233" y="779472"/>
                    <a:pt x="404936" y="777040"/>
                  </a:cubicBezTo>
                  <a:cubicBezTo>
                    <a:pt x="395208" y="769743"/>
                    <a:pt x="376968" y="752719"/>
                    <a:pt x="350215" y="725967"/>
                  </a:cubicBezTo>
                  <a:cubicBezTo>
                    <a:pt x="331975" y="702254"/>
                    <a:pt x="319891" y="686750"/>
                    <a:pt x="313963" y="679454"/>
                  </a:cubicBezTo>
                  <a:lnTo>
                    <a:pt x="310425" y="675292"/>
                  </a:lnTo>
                  <a:lnTo>
                    <a:pt x="314646" y="673070"/>
                  </a:lnTo>
                  <a:cubicBezTo>
                    <a:pt x="316471" y="670638"/>
                    <a:pt x="316167" y="666381"/>
                    <a:pt x="313734" y="660301"/>
                  </a:cubicBezTo>
                  <a:lnTo>
                    <a:pt x="306438" y="653005"/>
                  </a:lnTo>
                  <a:cubicBezTo>
                    <a:pt x="313734" y="650573"/>
                    <a:pt x="316167" y="651789"/>
                    <a:pt x="313734" y="656653"/>
                  </a:cubicBezTo>
                  <a:lnTo>
                    <a:pt x="321031" y="656653"/>
                  </a:lnTo>
                  <a:lnTo>
                    <a:pt x="321031" y="649357"/>
                  </a:lnTo>
                  <a:cubicBezTo>
                    <a:pt x="318599" y="649357"/>
                    <a:pt x="316167" y="647533"/>
                    <a:pt x="313734" y="643885"/>
                  </a:cubicBezTo>
                  <a:cubicBezTo>
                    <a:pt x="311302" y="640237"/>
                    <a:pt x="311302" y="635981"/>
                    <a:pt x="313734" y="631117"/>
                  </a:cubicBezTo>
                  <a:lnTo>
                    <a:pt x="306438" y="631117"/>
                  </a:lnTo>
                  <a:cubicBezTo>
                    <a:pt x="299142" y="628685"/>
                    <a:pt x="294886" y="625645"/>
                    <a:pt x="293670" y="621997"/>
                  </a:cubicBezTo>
                  <a:cubicBezTo>
                    <a:pt x="292454" y="618349"/>
                    <a:pt x="290630" y="615308"/>
                    <a:pt x="288198" y="612876"/>
                  </a:cubicBezTo>
                  <a:lnTo>
                    <a:pt x="295494" y="616525"/>
                  </a:lnTo>
                  <a:lnTo>
                    <a:pt x="302790" y="616525"/>
                  </a:lnTo>
                  <a:cubicBezTo>
                    <a:pt x="305222" y="611660"/>
                    <a:pt x="304006" y="608620"/>
                    <a:pt x="299142" y="607404"/>
                  </a:cubicBezTo>
                  <a:cubicBezTo>
                    <a:pt x="294278" y="606188"/>
                    <a:pt x="290630" y="608012"/>
                    <a:pt x="288198" y="612876"/>
                  </a:cubicBezTo>
                  <a:cubicBezTo>
                    <a:pt x="285766" y="612876"/>
                    <a:pt x="283942" y="611052"/>
                    <a:pt x="282726" y="607404"/>
                  </a:cubicBezTo>
                  <a:cubicBezTo>
                    <a:pt x="281510" y="603756"/>
                    <a:pt x="279686" y="600716"/>
                    <a:pt x="277254" y="598284"/>
                  </a:cubicBezTo>
                  <a:cubicBezTo>
                    <a:pt x="269958" y="598284"/>
                    <a:pt x="262661" y="597068"/>
                    <a:pt x="255365" y="594636"/>
                  </a:cubicBezTo>
                  <a:cubicBezTo>
                    <a:pt x="248069" y="592204"/>
                    <a:pt x="243205" y="586124"/>
                    <a:pt x="240773" y="576396"/>
                  </a:cubicBezTo>
                  <a:cubicBezTo>
                    <a:pt x="235909" y="564235"/>
                    <a:pt x="229829" y="558155"/>
                    <a:pt x="222533" y="558155"/>
                  </a:cubicBezTo>
                  <a:cubicBezTo>
                    <a:pt x="217669" y="555723"/>
                    <a:pt x="215236" y="552075"/>
                    <a:pt x="215236" y="547211"/>
                  </a:cubicBezTo>
                  <a:cubicBezTo>
                    <a:pt x="220101" y="542347"/>
                    <a:pt x="218885" y="535051"/>
                    <a:pt x="211588" y="525323"/>
                  </a:cubicBezTo>
                  <a:lnTo>
                    <a:pt x="200644" y="510730"/>
                  </a:lnTo>
                  <a:cubicBezTo>
                    <a:pt x="193348" y="508298"/>
                    <a:pt x="192132" y="503434"/>
                    <a:pt x="196996" y="496138"/>
                  </a:cubicBezTo>
                  <a:lnTo>
                    <a:pt x="178756" y="474250"/>
                  </a:lnTo>
                  <a:cubicBezTo>
                    <a:pt x="176324" y="459657"/>
                    <a:pt x="170244" y="445065"/>
                    <a:pt x="160515" y="430473"/>
                  </a:cubicBezTo>
                  <a:lnTo>
                    <a:pt x="142275" y="393992"/>
                  </a:lnTo>
                  <a:cubicBezTo>
                    <a:pt x="139843" y="384263"/>
                    <a:pt x="137411" y="378184"/>
                    <a:pt x="134979" y="375751"/>
                  </a:cubicBezTo>
                  <a:cubicBezTo>
                    <a:pt x="134979" y="373319"/>
                    <a:pt x="129507" y="361159"/>
                    <a:pt x="118563" y="339271"/>
                  </a:cubicBezTo>
                  <a:cubicBezTo>
                    <a:pt x="107618" y="317382"/>
                    <a:pt x="94850" y="294278"/>
                    <a:pt x="80258" y="269957"/>
                  </a:cubicBezTo>
                  <a:cubicBezTo>
                    <a:pt x="53505" y="218884"/>
                    <a:pt x="37697" y="187268"/>
                    <a:pt x="32833" y="175107"/>
                  </a:cubicBezTo>
                  <a:lnTo>
                    <a:pt x="29185" y="164163"/>
                  </a:lnTo>
                  <a:lnTo>
                    <a:pt x="36481" y="164163"/>
                  </a:lnTo>
                  <a:cubicBezTo>
                    <a:pt x="41345" y="164163"/>
                    <a:pt x="41345" y="160515"/>
                    <a:pt x="36481" y="153219"/>
                  </a:cubicBezTo>
                  <a:cubicBezTo>
                    <a:pt x="31617" y="153219"/>
                    <a:pt x="29185" y="150787"/>
                    <a:pt x="29185" y="145923"/>
                  </a:cubicBezTo>
                  <a:cubicBezTo>
                    <a:pt x="29185" y="141059"/>
                    <a:pt x="25537" y="137410"/>
                    <a:pt x="18241" y="134978"/>
                  </a:cubicBezTo>
                  <a:cubicBezTo>
                    <a:pt x="13376" y="134978"/>
                    <a:pt x="12160" y="133762"/>
                    <a:pt x="14592" y="131330"/>
                  </a:cubicBezTo>
                  <a:cubicBezTo>
                    <a:pt x="9728" y="126466"/>
                    <a:pt x="8512" y="121602"/>
                    <a:pt x="10944" y="116738"/>
                  </a:cubicBezTo>
                  <a:cubicBezTo>
                    <a:pt x="15809" y="114306"/>
                    <a:pt x="19457" y="111874"/>
                    <a:pt x="21889" y="109442"/>
                  </a:cubicBezTo>
                  <a:cubicBezTo>
                    <a:pt x="21889" y="104578"/>
                    <a:pt x="19457" y="100930"/>
                    <a:pt x="14592" y="98498"/>
                  </a:cubicBezTo>
                  <a:lnTo>
                    <a:pt x="0" y="94850"/>
                  </a:lnTo>
                  <a:cubicBezTo>
                    <a:pt x="2432" y="87554"/>
                    <a:pt x="6080" y="85122"/>
                    <a:pt x="10944" y="87554"/>
                  </a:cubicBezTo>
                  <a:cubicBezTo>
                    <a:pt x="13376" y="94850"/>
                    <a:pt x="15809" y="94850"/>
                    <a:pt x="18241" y="87554"/>
                  </a:cubicBezTo>
                  <a:lnTo>
                    <a:pt x="18241" y="83905"/>
                  </a:lnTo>
                  <a:cubicBezTo>
                    <a:pt x="13376" y="83905"/>
                    <a:pt x="14592" y="82689"/>
                    <a:pt x="21889" y="80257"/>
                  </a:cubicBezTo>
                  <a:cubicBezTo>
                    <a:pt x="26753" y="80257"/>
                    <a:pt x="29185" y="81473"/>
                    <a:pt x="29185" y="83905"/>
                  </a:cubicBezTo>
                  <a:lnTo>
                    <a:pt x="32833" y="87554"/>
                  </a:lnTo>
                  <a:lnTo>
                    <a:pt x="36481" y="98498"/>
                  </a:lnTo>
                  <a:lnTo>
                    <a:pt x="40129" y="87554"/>
                  </a:lnTo>
                  <a:lnTo>
                    <a:pt x="36481" y="83905"/>
                  </a:lnTo>
                  <a:cubicBezTo>
                    <a:pt x="31617" y="81473"/>
                    <a:pt x="29185" y="77825"/>
                    <a:pt x="29185" y="72961"/>
                  </a:cubicBezTo>
                  <a:lnTo>
                    <a:pt x="29185" y="65665"/>
                  </a:lnTo>
                  <a:cubicBezTo>
                    <a:pt x="21889" y="63233"/>
                    <a:pt x="18241" y="59585"/>
                    <a:pt x="18241" y="54721"/>
                  </a:cubicBezTo>
                  <a:cubicBezTo>
                    <a:pt x="15809" y="49857"/>
                    <a:pt x="17024" y="47425"/>
                    <a:pt x="21889" y="47425"/>
                  </a:cubicBezTo>
                  <a:cubicBezTo>
                    <a:pt x="19457" y="52289"/>
                    <a:pt x="23105" y="54721"/>
                    <a:pt x="32833" y="54721"/>
                  </a:cubicBezTo>
                  <a:lnTo>
                    <a:pt x="47425" y="62017"/>
                  </a:lnTo>
                  <a:cubicBezTo>
                    <a:pt x="47425" y="64449"/>
                    <a:pt x="51681" y="68097"/>
                    <a:pt x="60193" y="72961"/>
                  </a:cubicBezTo>
                  <a:cubicBezTo>
                    <a:pt x="68705" y="77825"/>
                    <a:pt x="75394" y="81473"/>
                    <a:pt x="80258" y="83905"/>
                  </a:cubicBezTo>
                  <a:cubicBezTo>
                    <a:pt x="85122" y="93634"/>
                    <a:pt x="96066" y="102146"/>
                    <a:pt x="113090" y="109442"/>
                  </a:cubicBezTo>
                  <a:lnTo>
                    <a:pt x="149571" y="142275"/>
                  </a:lnTo>
                  <a:cubicBezTo>
                    <a:pt x="156867" y="144707"/>
                    <a:pt x="166595" y="148963"/>
                    <a:pt x="178756" y="155043"/>
                  </a:cubicBezTo>
                  <a:cubicBezTo>
                    <a:pt x="190916" y="161123"/>
                    <a:pt x="201860" y="166595"/>
                    <a:pt x="211588" y="171459"/>
                  </a:cubicBezTo>
                  <a:cubicBezTo>
                    <a:pt x="216452" y="178755"/>
                    <a:pt x="223141" y="184835"/>
                    <a:pt x="231653" y="189700"/>
                  </a:cubicBezTo>
                  <a:cubicBezTo>
                    <a:pt x="240165" y="194564"/>
                    <a:pt x="249285" y="198212"/>
                    <a:pt x="259013" y="200644"/>
                  </a:cubicBezTo>
                  <a:cubicBezTo>
                    <a:pt x="268742" y="207940"/>
                    <a:pt x="278470" y="213412"/>
                    <a:pt x="288198" y="217060"/>
                  </a:cubicBezTo>
                  <a:cubicBezTo>
                    <a:pt x="297926" y="220708"/>
                    <a:pt x="305222" y="223748"/>
                    <a:pt x="310086" y="226180"/>
                  </a:cubicBezTo>
                  <a:lnTo>
                    <a:pt x="350215" y="266309"/>
                  </a:lnTo>
                  <a:cubicBezTo>
                    <a:pt x="359944" y="266309"/>
                    <a:pt x="368456" y="261445"/>
                    <a:pt x="375752" y="251717"/>
                  </a:cubicBezTo>
                  <a:cubicBezTo>
                    <a:pt x="387912" y="249285"/>
                    <a:pt x="401896" y="244421"/>
                    <a:pt x="417705" y="237124"/>
                  </a:cubicBezTo>
                  <a:cubicBezTo>
                    <a:pt x="433513" y="229828"/>
                    <a:pt x="446281" y="222532"/>
                    <a:pt x="456009" y="215236"/>
                  </a:cubicBezTo>
                  <a:cubicBezTo>
                    <a:pt x="458441" y="210372"/>
                    <a:pt x="469386" y="204292"/>
                    <a:pt x="488842" y="196996"/>
                  </a:cubicBezTo>
                  <a:lnTo>
                    <a:pt x="503434" y="182403"/>
                  </a:lnTo>
                  <a:cubicBezTo>
                    <a:pt x="505866" y="179971"/>
                    <a:pt x="508907" y="176931"/>
                    <a:pt x="512555" y="173283"/>
                  </a:cubicBezTo>
                  <a:cubicBezTo>
                    <a:pt x="516203" y="169635"/>
                    <a:pt x="520459" y="167811"/>
                    <a:pt x="525323" y="167811"/>
                  </a:cubicBezTo>
                  <a:lnTo>
                    <a:pt x="532619" y="164163"/>
                  </a:lnTo>
                  <a:cubicBezTo>
                    <a:pt x="537483" y="154435"/>
                    <a:pt x="544779" y="148355"/>
                    <a:pt x="554507" y="145923"/>
                  </a:cubicBezTo>
                  <a:cubicBezTo>
                    <a:pt x="559372" y="148355"/>
                    <a:pt x="565452" y="144707"/>
                    <a:pt x="572748" y="134978"/>
                  </a:cubicBezTo>
                  <a:cubicBezTo>
                    <a:pt x="572748" y="132547"/>
                    <a:pt x="576396" y="128898"/>
                    <a:pt x="583692" y="124034"/>
                  </a:cubicBezTo>
                  <a:cubicBezTo>
                    <a:pt x="588556" y="119170"/>
                    <a:pt x="592204" y="117954"/>
                    <a:pt x="594636" y="120386"/>
                  </a:cubicBezTo>
                  <a:cubicBezTo>
                    <a:pt x="592204" y="125250"/>
                    <a:pt x="591596" y="128290"/>
                    <a:pt x="592812" y="129506"/>
                  </a:cubicBezTo>
                  <a:cubicBezTo>
                    <a:pt x="594028" y="130723"/>
                    <a:pt x="593420" y="131330"/>
                    <a:pt x="590988" y="131330"/>
                  </a:cubicBezTo>
                  <a:lnTo>
                    <a:pt x="598284" y="131330"/>
                  </a:lnTo>
                  <a:cubicBezTo>
                    <a:pt x="598284" y="133762"/>
                    <a:pt x="600716" y="133154"/>
                    <a:pt x="605581" y="129506"/>
                  </a:cubicBezTo>
                  <a:cubicBezTo>
                    <a:pt x="610445" y="125858"/>
                    <a:pt x="612877" y="121602"/>
                    <a:pt x="612877" y="116738"/>
                  </a:cubicBezTo>
                  <a:lnTo>
                    <a:pt x="605581" y="116738"/>
                  </a:lnTo>
                  <a:lnTo>
                    <a:pt x="609229" y="105794"/>
                  </a:lnTo>
                  <a:cubicBezTo>
                    <a:pt x="614093" y="105794"/>
                    <a:pt x="616525" y="103362"/>
                    <a:pt x="616525" y="98498"/>
                  </a:cubicBezTo>
                  <a:cubicBezTo>
                    <a:pt x="616525" y="91202"/>
                    <a:pt x="618957" y="92418"/>
                    <a:pt x="623821" y="102146"/>
                  </a:cubicBezTo>
                  <a:lnTo>
                    <a:pt x="623821" y="94850"/>
                  </a:lnTo>
                  <a:cubicBezTo>
                    <a:pt x="628685" y="94850"/>
                    <a:pt x="632333" y="91202"/>
                    <a:pt x="634765" y="83905"/>
                  </a:cubicBezTo>
                  <a:cubicBezTo>
                    <a:pt x="639629" y="83905"/>
                    <a:pt x="644493" y="84513"/>
                    <a:pt x="649357" y="85729"/>
                  </a:cubicBezTo>
                  <a:cubicBezTo>
                    <a:pt x="654222" y="86946"/>
                    <a:pt x="656654" y="89985"/>
                    <a:pt x="656654" y="94850"/>
                  </a:cubicBezTo>
                  <a:cubicBezTo>
                    <a:pt x="654222" y="99714"/>
                    <a:pt x="650573" y="103362"/>
                    <a:pt x="645709" y="105794"/>
                  </a:cubicBezTo>
                  <a:lnTo>
                    <a:pt x="634765" y="109442"/>
                  </a:lnTo>
                  <a:lnTo>
                    <a:pt x="642061" y="113090"/>
                  </a:lnTo>
                  <a:cubicBezTo>
                    <a:pt x="646925" y="113090"/>
                    <a:pt x="655438" y="109442"/>
                    <a:pt x="667598" y="102146"/>
                  </a:cubicBezTo>
                  <a:cubicBezTo>
                    <a:pt x="679758" y="94850"/>
                    <a:pt x="696782" y="87554"/>
                    <a:pt x="718671" y="80257"/>
                  </a:cubicBezTo>
                  <a:cubicBezTo>
                    <a:pt x="724751" y="75393"/>
                    <a:pt x="730527" y="71441"/>
                    <a:pt x="735999" y="68401"/>
                  </a:cubicBezTo>
                  <a:lnTo>
                    <a:pt x="740478" y="66557"/>
                  </a:lnTo>
                  <a:lnTo>
                    <a:pt x="733719" y="68173"/>
                  </a:lnTo>
                  <a:cubicBezTo>
                    <a:pt x="725511" y="69541"/>
                    <a:pt x="724143" y="67489"/>
                    <a:pt x="729615" y="62017"/>
                  </a:cubicBezTo>
                  <a:lnTo>
                    <a:pt x="729615" y="54721"/>
                  </a:lnTo>
                  <a:cubicBezTo>
                    <a:pt x="724751" y="54721"/>
                    <a:pt x="725967" y="49857"/>
                    <a:pt x="733263" y="40129"/>
                  </a:cubicBezTo>
                  <a:cubicBezTo>
                    <a:pt x="735695" y="36481"/>
                    <a:pt x="739647" y="34352"/>
                    <a:pt x="745119" y="33744"/>
                  </a:cubicBezTo>
                  <a:lnTo>
                    <a:pt x="759697" y="35646"/>
                  </a:lnTo>
                  <a:lnTo>
                    <a:pt x="758800" y="40129"/>
                  </a:lnTo>
                  <a:lnTo>
                    <a:pt x="751503" y="43777"/>
                  </a:lnTo>
                  <a:lnTo>
                    <a:pt x="744207" y="51073"/>
                  </a:lnTo>
                  <a:lnTo>
                    <a:pt x="751503" y="51073"/>
                  </a:lnTo>
                  <a:cubicBezTo>
                    <a:pt x="751503" y="53505"/>
                    <a:pt x="751503" y="55937"/>
                    <a:pt x="751503" y="58369"/>
                  </a:cubicBezTo>
                  <a:cubicBezTo>
                    <a:pt x="751503" y="59585"/>
                    <a:pt x="750895" y="60801"/>
                    <a:pt x="749679" y="62017"/>
                  </a:cubicBezTo>
                  <a:lnTo>
                    <a:pt x="746733" y="63981"/>
                  </a:lnTo>
                  <a:lnTo>
                    <a:pt x="751503" y="62017"/>
                  </a:lnTo>
                  <a:lnTo>
                    <a:pt x="777040" y="51073"/>
                  </a:lnTo>
                  <a:cubicBezTo>
                    <a:pt x="777040" y="48641"/>
                    <a:pt x="775824" y="48033"/>
                    <a:pt x="773392" y="49249"/>
                  </a:cubicBezTo>
                  <a:cubicBezTo>
                    <a:pt x="770960" y="50465"/>
                    <a:pt x="767312" y="49857"/>
                    <a:pt x="762448" y="47425"/>
                  </a:cubicBezTo>
                  <a:lnTo>
                    <a:pt x="762448" y="43777"/>
                  </a:lnTo>
                  <a:cubicBezTo>
                    <a:pt x="764880" y="41345"/>
                    <a:pt x="764880" y="38912"/>
                    <a:pt x="762448" y="36481"/>
                  </a:cubicBezTo>
                  <a:lnTo>
                    <a:pt x="760106" y="35700"/>
                  </a:lnTo>
                  <a:lnTo>
                    <a:pt x="766096" y="36481"/>
                  </a:lnTo>
                  <a:cubicBezTo>
                    <a:pt x="766096" y="34048"/>
                    <a:pt x="767920" y="32224"/>
                    <a:pt x="771568" y="31008"/>
                  </a:cubicBezTo>
                  <a:cubicBezTo>
                    <a:pt x="775216" y="29792"/>
                    <a:pt x="777040" y="26752"/>
                    <a:pt x="777040" y="21888"/>
                  </a:cubicBezTo>
                  <a:lnTo>
                    <a:pt x="791632" y="18240"/>
                  </a:lnTo>
                  <a:lnTo>
                    <a:pt x="809873" y="14592"/>
                  </a:lnTo>
                  <a:cubicBezTo>
                    <a:pt x="809873" y="12160"/>
                    <a:pt x="812305" y="10944"/>
                    <a:pt x="817169" y="10944"/>
                  </a:cubicBezTo>
                  <a:lnTo>
                    <a:pt x="850001" y="3648"/>
                  </a:lnTo>
                  <a:lnTo>
                    <a:pt x="860946" y="3648"/>
                  </a:lnTo>
                  <a:cubicBezTo>
                    <a:pt x="870674" y="3648"/>
                    <a:pt x="877970" y="3648"/>
                    <a:pt x="882834" y="3648"/>
                  </a:cubicBezTo>
                  <a:cubicBezTo>
                    <a:pt x="887698" y="3648"/>
                    <a:pt x="891346" y="2432"/>
                    <a:pt x="893778" y="0"/>
                  </a:cubicBezTo>
                  <a:close/>
                  <a:moveTo>
                    <a:pt x="609229" y="134978"/>
                  </a:moveTo>
                  <a:cubicBezTo>
                    <a:pt x="599500" y="139843"/>
                    <a:pt x="599500" y="141059"/>
                    <a:pt x="609229" y="138627"/>
                  </a:cubicBezTo>
                  <a:lnTo>
                    <a:pt x="616525" y="134978"/>
                  </a:lnTo>
                  <a:lnTo>
                    <a:pt x="609229" y="134978"/>
                  </a:lnTo>
                  <a:close/>
                  <a:moveTo>
                    <a:pt x="700430" y="248069"/>
                  </a:moveTo>
                  <a:cubicBezTo>
                    <a:pt x="697998" y="248069"/>
                    <a:pt x="693134" y="250501"/>
                    <a:pt x="685838" y="255365"/>
                  </a:cubicBezTo>
                  <a:cubicBezTo>
                    <a:pt x="680974" y="257797"/>
                    <a:pt x="673070" y="262661"/>
                    <a:pt x="662126" y="269957"/>
                  </a:cubicBezTo>
                  <a:cubicBezTo>
                    <a:pt x="651181" y="277253"/>
                    <a:pt x="649357" y="279686"/>
                    <a:pt x="656654" y="277253"/>
                  </a:cubicBezTo>
                  <a:lnTo>
                    <a:pt x="674894" y="269957"/>
                  </a:lnTo>
                  <a:cubicBezTo>
                    <a:pt x="679758" y="267525"/>
                    <a:pt x="684622" y="264485"/>
                    <a:pt x="689486" y="260837"/>
                  </a:cubicBezTo>
                  <a:cubicBezTo>
                    <a:pt x="694350" y="257189"/>
                    <a:pt x="696782" y="256581"/>
                    <a:pt x="696782" y="259013"/>
                  </a:cubicBezTo>
                  <a:cubicBezTo>
                    <a:pt x="696782" y="254149"/>
                    <a:pt x="700430" y="251717"/>
                    <a:pt x="707727" y="251717"/>
                  </a:cubicBezTo>
                  <a:cubicBezTo>
                    <a:pt x="705295" y="249285"/>
                    <a:pt x="702862" y="248069"/>
                    <a:pt x="700430" y="248069"/>
                  </a:cubicBezTo>
                  <a:close/>
                  <a:moveTo>
                    <a:pt x="642517" y="760167"/>
                  </a:moveTo>
                  <a:cubicBezTo>
                    <a:pt x="642213" y="760471"/>
                    <a:pt x="642061" y="761231"/>
                    <a:pt x="642061" y="762447"/>
                  </a:cubicBezTo>
                  <a:lnTo>
                    <a:pt x="642061" y="766095"/>
                  </a:lnTo>
                  <a:lnTo>
                    <a:pt x="649357" y="766095"/>
                  </a:lnTo>
                  <a:cubicBezTo>
                    <a:pt x="646925" y="763664"/>
                    <a:pt x="645101" y="761839"/>
                    <a:pt x="643885" y="760623"/>
                  </a:cubicBezTo>
                  <a:cubicBezTo>
                    <a:pt x="643277" y="760015"/>
                    <a:pt x="642821" y="759863"/>
                    <a:pt x="642517" y="760167"/>
                  </a:cubicBezTo>
                  <a:close/>
                  <a:moveTo>
                    <a:pt x="507083" y="774304"/>
                  </a:moveTo>
                  <a:cubicBezTo>
                    <a:pt x="505866" y="773695"/>
                    <a:pt x="504650" y="774608"/>
                    <a:pt x="503434" y="777040"/>
                  </a:cubicBezTo>
                  <a:cubicBezTo>
                    <a:pt x="498570" y="777040"/>
                    <a:pt x="497354" y="778256"/>
                    <a:pt x="499786" y="780688"/>
                  </a:cubicBezTo>
                  <a:cubicBezTo>
                    <a:pt x="502218" y="783120"/>
                    <a:pt x="505866" y="783120"/>
                    <a:pt x="510731" y="780688"/>
                  </a:cubicBezTo>
                  <a:cubicBezTo>
                    <a:pt x="509514" y="777040"/>
                    <a:pt x="508298" y="774912"/>
                    <a:pt x="507083" y="774304"/>
                  </a:cubicBezTo>
                  <a:close/>
                  <a:moveTo>
                    <a:pt x="1054750" y="533987"/>
                  </a:moveTo>
                  <a:cubicBezTo>
                    <a:pt x="1053230" y="534291"/>
                    <a:pt x="1051862" y="535051"/>
                    <a:pt x="1050646" y="536267"/>
                  </a:cubicBezTo>
                  <a:cubicBezTo>
                    <a:pt x="1057942" y="543563"/>
                    <a:pt x="1062806" y="544779"/>
                    <a:pt x="1065238" y="539915"/>
                  </a:cubicBezTo>
                  <a:cubicBezTo>
                    <a:pt x="1065238" y="537483"/>
                    <a:pt x="1063414" y="535659"/>
                    <a:pt x="1059766" y="534443"/>
                  </a:cubicBezTo>
                  <a:cubicBezTo>
                    <a:pt x="1057942" y="533835"/>
                    <a:pt x="1056270" y="533683"/>
                    <a:pt x="1054750" y="533987"/>
                  </a:cubicBezTo>
                  <a:close/>
                  <a:moveTo>
                    <a:pt x="1056118" y="547211"/>
                  </a:moveTo>
                  <a:cubicBezTo>
                    <a:pt x="1052470" y="547211"/>
                    <a:pt x="1049430" y="548427"/>
                    <a:pt x="1046998" y="550859"/>
                  </a:cubicBezTo>
                  <a:lnTo>
                    <a:pt x="1050646" y="558155"/>
                  </a:lnTo>
                  <a:lnTo>
                    <a:pt x="1054294" y="554507"/>
                  </a:lnTo>
                  <a:lnTo>
                    <a:pt x="1061590" y="554507"/>
                  </a:lnTo>
                  <a:cubicBezTo>
                    <a:pt x="1061590" y="549643"/>
                    <a:pt x="1059766" y="547211"/>
                    <a:pt x="1056118" y="547211"/>
                  </a:cubicBezTo>
                  <a:close/>
                  <a:moveTo>
                    <a:pt x="1364380" y="860945"/>
                  </a:moveTo>
                  <a:cubicBezTo>
                    <a:pt x="1361948" y="860945"/>
                    <a:pt x="1361948" y="863377"/>
                    <a:pt x="1364380" y="868241"/>
                  </a:cubicBezTo>
                  <a:cubicBezTo>
                    <a:pt x="1366812" y="875538"/>
                    <a:pt x="1368636" y="877970"/>
                    <a:pt x="1369852" y="875538"/>
                  </a:cubicBezTo>
                  <a:cubicBezTo>
                    <a:pt x="1371068" y="873106"/>
                    <a:pt x="1371676" y="869458"/>
                    <a:pt x="1371676" y="864593"/>
                  </a:cubicBezTo>
                  <a:lnTo>
                    <a:pt x="1364380" y="860945"/>
                  </a:lnTo>
                  <a:close/>
                  <a:moveTo>
                    <a:pt x="1429134" y="177387"/>
                  </a:moveTo>
                  <a:cubicBezTo>
                    <a:pt x="1428525" y="177691"/>
                    <a:pt x="1428829" y="178755"/>
                    <a:pt x="1430045" y="180579"/>
                  </a:cubicBezTo>
                  <a:cubicBezTo>
                    <a:pt x="1432478" y="184227"/>
                    <a:pt x="1437341" y="187268"/>
                    <a:pt x="1444638" y="189700"/>
                  </a:cubicBezTo>
                  <a:cubicBezTo>
                    <a:pt x="1432478" y="184835"/>
                    <a:pt x="1430045" y="184835"/>
                    <a:pt x="1437341" y="189700"/>
                  </a:cubicBezTo>
                  <a:lnTo>
                    <a:pt x="1470174" y="215236"/>
                  </a:lnTo>
                  <a:cubicBezTo>
                    <a:pt x="1475038" y="220100"/>
                    <a:pt x="1479903" y="224964"/>
                    <a:pt x="1484766" y="229828"/>
                  </a:cubicBezTo>
                  <a:cubicBezTo>
                    <a:pt x="1489631" y="234693"/>
                    <a:pt x="1494495" y="238341"/>
                    <a:pt x="1499359" y="240773"/>
                  </a:cubicBezTo>
                  <a:lnTo>
                    <a:pt x="1510303" y="244421"/>
                  </a:lnTo>
                  <a:cubicBezTo>
                    <a:pt x="1517599" y="254149"/>
                    <a:pt x="1523680" y="259013"/>
                    <a:pt x="1528543" y="259013"/>
                  </a:cubicBezTo>
                  <a:cubicBezTo>
                    <a:pt x="1528543" y="254149"/>
                    <a:pt x="1526111" y="251717"/>
                    <a:pt x="1521247" y="251717"/>
                  </a:cubicBezTo>
                  <a:cubicBezTo>
                    <a:pt x="1523680" y="246853"/>
                    <a:pt x="1522463" y="244421"/>
                    <a:pt x="1517599" y="244421"/>
                  </a:cubicBezTo>
                  <a:lnTo>
                    <a:pt x="1517599" y="240773"/>
                  </a:lnTo>
                  <a:cubicBezTo>
                    <a:pt x="1510303" y="231044"/>
                    <a:pt x="1506655" y="228612"/>
                    <a:pt x="1506655" y="233476"/>
                  </a:cubicBezTo>
                  <a:cubicBezTo>
                    <a:pt x="1501791" y="233476"/>
                    <a:pt x="1498751" y="232260"/>
                    <a:pt x="1497535" y="229828"/>
                  </a:cubicBezTo>
                  <a:cubicBezTo>
                    <a:pt x="1496319" y="227396"/>
                    <a:pt x="1495711" y="224964"/>
                    <a:pt x="1495711" y="222532"/>
                  </a:cubicBezTo>
                  <a:lnTo>
                    <a:pt x="1499359" y="222532"/>
                  </a:lnTo>
                  <a:cubicBezTo>
                    <a:pt x="1499359" y="227396"/>
                    <a:pt x="1500575" y="229828"/>
                    <a:pt x="1503007" y="229828"/>
                  </a:cubicBezTo>
                  <a:cubicBezTo>
                    <a:pt x="1505439" y="229828"/>
                    <a:pt x="1506655" y="228612"/>
                    <a:pt x="1506655" y="226180"/>
                  </a:cubicBezTo>
                  <a:lnTo>
                    <a:pt x="1459230" y="189700"/>
                  </a:lnTo>
                  <a:cubicBezTo>
                    <a:pt x="1449502" y="189700"/>
                    <a:pt x="1440990" y="186051"/>
                    <a:pt x="1433693" y="178755"/>
                  </a:cubicBezTo>
                  <a:cubicBezTo>
                    <a:pt x="1431261" y="177539"/>
                    <a:pt x="1429741" y="177083"/>
                    <a:pt x="1429134" y="1773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02EA32A8-954C-4435-8A80-265DD943E60B}"/>
                </a:ext>
              </a:extLst>
            </p:cNvPr>
            <p:cNvSpPr txBox="1"/>
            <p:nvPr/>
          </p:nvSpPr>
          <p:spPr>
            <a:xfrm>
              <a:off x="2514165" y="3391013"/>
              <a:ext cx="1470435" cy="1077206"/>
            </a:xfrm>
            <a:custGeom>
              <a:avLst/>
              <a:gdLst/>
              <a:ahLst/>
              <a:cxnLst/>
              <a:rect l="l" t="t" r="r" b="b"/>
              <a:pathLst>
                <a:path w="1470435" h="1077206">
                  <a:moveTo>
                    <a:pt x="750516" y="0"/>
                  </a:moveTo>
                  <a:lnTo>
                    <a:pt x="755413" y="1632"/>
                  </a:lnTo>
                  <a:cubicBezTo>
                    <a:pt x="756629" y="2848"/>
                    <a:pt x="757237" y="4672"/>
                    <a:pt x="757237" y="7104"/>
                  </a:cubicBezTo>
                  <a:cubicBezTo>
                    <a:pt x="757237" y="11968"/>
                    <a:pt x="758453" y="16832"/>
                    <a:pt x="760885" y="21696"/>
                  </a:cubicBezTo>
                  <a:cubicBezTo>
                    <a:pt x="760885" y="31424"/>
                    <a:pt x="762709" y="39936"/>
                    <a:pt x="766357" y="47233"/>
                  </a:cubicBezTo>
                  <a:cubicBezTo>
                    <a:pt x="770005" y="54529"/>
                    <a:pt x="773045" y="61825"/>
                    <a:pt x="775477" y="69121"/>
                  </a:cubicBezTo>
                  <a:lnTo>
                    <a:pt x="779125" y="80065"/>
                  </a:lnTo>
                  <a:cubicBezTo>
                    <a:pt x="776693" y="89794"/>
                    <a:pt x="777909" y="97090"/>
                    <a:pt x="782773" y="101954"/>
                  </a:cubicBezTo>
                  <a:lnTo>
                    <a:pt x="793717" y="134786"/>
                  </a:lnTo>
                  <a:cubicBezTo>
                    <a:pt x="793717" y="142083"/>
                    <a:pt x="794933" y="146339"/>
                    <a:pt x="797366" y="147555"/>
                  </a:cubicBezTo>
                  <a:cubicBezTo>
                    <a:pt x="799798" y="148771"/>
                    <a:pt x="802229" y="149379"/>
                    <a:pt x="804662" y="149379"/>
                  </a:cubicBezTo>
                  <a:lnTo>
                    <a:pt x="815606" y="185860"/>
                  </a:lnTo>
                  <a:cubicBezTo>
                    <a:pt x="818038" y="185860"/>
                    <a:pt x="819254" y="183427"/>
                    <a:pt x="819254" y="178563"/>
                  </a:cubicBezTo>
                  <a:cubicBezTo>
                    <a:pt x="819254" y="173699"/>
                    <a:pt x="815606" y="160323"/>
                    <a:pt x="808310" y="138435"/>
                  </a:cubicBezTo>
                  <a:lnTo>
                    <a:pt x="801014" y="109250"/>
                  </a:lnTo>
                  <a:cubicBezTo>
                    <a:pt x="803446" y="104386"/>
                    <a:pt x="802229" y="100738"/>
                    <a:pt x="797366" y="98306"/>
                  </a:cubicBezTo>
                  <a:lnTo>
                    <a:pt x="801014" y="91009"/>
                  </a:lnTo>
                  <a:lnTo>
                    <a:pt x="808310" y="109250"/>
                  </a:lnTo>
                  <a:lnTo>
                    <a:pt x="816417" y="124112"/>
                  </a:lnTo>
                  <a:lnTo>
                    <a:pt x="826550" y="127490"/>
                  </a:lnTo>
                  <a:cubicBezTo>
                    <a:pt x="826550" y="134786"/>
                    <a:pt x="828982" y="138435"/>
                    <a:pt x="833846" y="138435"/>
                  </a:cubicBezTo>
                  <a:cubicBezTo>
                    <a:pt x="832630" y="140867"/>
                    <a:pt x="830806" y="142387"/>
                    <a:pt x="828374" y="142995"/>
                  </a:cubicBezTo>
                  <a:lnTo>
                    <a:pt x="826620" y="142819"/>
                  </a:lnTo>
                  <a:lnTo>
                    <a:pt x="830198" y="149379"/>
                  </a:lnTo>
                  <a:lnTo>
                    <a:pt x="826550" y="156675"/>
                  </a:lnTo>
                  <a:lnTo>
                    <a:pt x="833846" y="156675"/>
                  </a:lnTo>
                  <a:cubicBezTo>
                    <a:pt x="838710" y="159107"/>
                    <a:pt x="839926" y="163971"/>
                    <a:pt x="837494" y="171267"/>
                  </a:cubicBezTo>
                  <a:lnTo>
                    <a:pt x="841142" y="171267"/>
                  </a:lnTo>
                  <a:cubicBezTo>
                    <a:pt x="843574" y="163971"/>
                    <a:pt x="846006" y="165187"/>
                    <a:pt x="848439" y="174915"/>
                  </a:cubicBezTo>
                  <a:cubicBezTo>
                    <a:pt x="848439" y="179779"/>
                    <a:pt x="853303" y="187075"/>
                    <a:pt x="863031" y="196804"/>
                  </a:cubicBezTo>
                  <a:cubicBezTo>
                    <a:pt x="865463" y="201668"/>
                    <a:pt x="865463" y="206532"/>
                    <a:pt x="863031" y="211396"/>
                  </a:cubicBezTo>
                  <a:cubicBezTo>
                    <a:pt x="855735" y="211396"/>
                    <a:pt x="853303" y="216260"/>
                    <a:pt x="855735" y="225988"/>
                  </a:cubicBezTo>
                  <a:lnTo>
                    <a:pt x="863031" y="218692"/>
                  </a:lnTo>
                  <a:cubicBezTo>
                    <a:pt x="865463" y="223556"/>
                    <a:pt x="867895" y="227204"/>
                    <a:pt x="870327" y="229636"/>
                  </a:cubicBezTo>
                  <a:lnTo>
                    <a:pt x="895863" y="273413"/>
                  </a:lnTo>
                  <a:cubicBezTo>
                    <a:pt x="912888" y="302598"/>
                    <a:pt x="926264" y="317190"/>
                    <a:pt x="935992" y="317190"/>
                  </a:cubicBezTo>
                  <a:cubicBezTo>
                    <a:pt x="940856" y="319622"/>
                    <a:pt x="943288" y="323270"/>
                    <a:pt x="943288" y="328134"/>
                  </a:cubicBezTo>
                  <a:cubicBezTo>
                    <a:pt x="945721" y="337862"/>
                    <a:pt x="953017" y="347591"/>
                    <a:pt x="965177" y="357319"/>
                  </a:cubicBezTo>
                  <a:cubicBezTo>
                    <a:pt x="960313" y="359751"/>
                    <a:pt x="961529" y="364615"/>
                    <a:pt x="968825" y="371911"/>
                  </a:cubicBezTo>
                  <a:cubicBezTo>
                    <a:pt x="971257" y="379207"/>
                    <a:pt x="973689" y="382855"/>
                    <a:pt x="976121" y="382855"/>
                  </a:cubicBezTo>
                  <a:cubicBezTo>
                    <a:pt x="976121" y="387720"/>
                    <a:pt x="977337" y="390760"/>
                    <a:pt x="979769" y="391976"/>
                  </a:cubicBezTo>
                  <a:cubicBezTo>
                    <a:pt x="982201" y="393192"/>
                    <a:pt x="984633" y="395016"/>
                    <a:pt x="987065" y="397448"/>
                  </a:cubicBezTo>
                  <a:cubicBezTo>
                    <a:pt x="994361" y="399880"/>
                    <a:pt x="999226" y="404744"/>
                    <a:pt x="1001658" y="412040"/>
                  </a:cubicBezTo>
                  <a:lnTo>
                    <a:pt x="1001658" y="415688"/>
                  </a:lnTo>
                  <a:cubicBezTo>
                    <a:pt x="1001658" y="415688"/>
                    <a:pt x="1003482" y="418120"/>
                    <a:pt x="1007130" y="422984"/>
                  </a:cubicBezTo>
                  <a:cubicBezTo>
                    <a:pt x="1010778" y="427849"/>
                    <a:pt x="1013818" y="431497"/>
                    <a:pt x="1016250" y="433928"/>
                  </a:cubicBezTo>
                  <a:lnTo>
                    <a:pt x="1030842" y="463113"/>
                  </a:lnTo>
                  <a:lnTo>
                    <a:pt x="1045434" y="466761"/>
                  </a:lnTo>
                  <a:cubicBezTo>
                    <a:pt x="1043002" y="471625"/>
                    <a:pt x="1044219" y="474057"/>
                    <a:pt x="1049083" y="474057"/>
                  </a:cubicBezTo>
                  <a:cubicBezTo>
                    <a:pt x="1051515" y="474057"/>
                    <a:pt x="1053947" y="475273"/>
                    <a:pt x="1056379" y="477705"/>
                  </a:cubicBezTo>
                  <a:cubicBezTo>
                    <a:pt x="1058811" y="480137"/>
                    <a:pt x="1058811" y="482570"/>
                    <a:pt x="1056379" y="485001"/>
                  </a:cubicBezTo>
                  <a:lnTo>
                    <a:pt x="1067323" y="488650"/>
                  </a:lnTo>
                  <a:lnTo>
                    <a:pt x="1074619" y="488650"/>
                  </a:lnTo>
                  <a:cubicBezTo>
                    <a:pt x="1072187" y="483786"/>
                    <a:pt x="1073403" y="481353"/>
                    <a:pt x="1078267" y="481353"/>
                  </a:cubicBezTo>
                  <a:lnTo>
                    <a:pt x="1081915" y="485001"/>
                  </a:lnTo>
                  <a:lnTo>
                    <a:pt x="1081915" y="492298"/>
                  </a:lnTo>
                  <a:cubicBezTo>
                    <a:pt x="1079483" y="499594"/>
                    <a:pt x="1078875" y="505674"/>
                    <a:pt x="1080091" y="510538"/>
                  </a:cubicBezTo>
                  <a:cubicBezTo>
                    <a:pt x="1081307" y="515402"/>
                    <a:pt x="1083131" y="519050"/>
                    <a:pt x="1085563" y="521482"/>
                  </a:cubicBezTo>
                  <a:cubicBezTo>
                    <a:pt x="1097723" y="523914"/>
                    <a:pt x="1100156" y="522698"/>
                    <a:pt x="1092859" y="517834"/>
                  </a:cubicBezTo>
                  <a:cubicBezTo>
                    <a:pt x="1097723" y="512970"/>
                    <a:pt x="1101372" y="514186"/>
                    <a:pt x="1103804" y="521482"/>
                  </a:cubicBezTo>
                  <a:cubicBezTo>
                    <a:pt x="1106236" y="521482"/>
                    <a:pt x="1108668" y="519050"/>
                    <a:pt x="1111100" y="514186"/>
                  </a:cubicBezTo>
                  <a:cubicBezTo>
                    <a:pt x="1111100" y="506890"/>
                    <a:pt x="1113532" y="505674"/>
                    <a:pt x="1118396" y="510538"/>
                  </a:cubicBezTo>
                  <a:cubicBezTo>
                    <a:pt x="1118396" y="515402"/>
                    <a:pt x="1114748" y="519050"/>
                    <a:pt x="1107452" y="521482"/>
                  </a:cubicBezTo>
                  <a:cubicBezTo>
                    <a:pt x="1107452" y="523914"/>
                    <a:pt x="1105020" y="526346"/>
                    <a:pt x="1100156" y="528778"/>
                  </a:cubicBezTo>
                  <a:cubicBezTo>
                    <a:pt x="1100156" y="531211"/>
                    <a:pt x="1102588" y="534859"/>
                    <a:pt x="1107452" y="539723"/>
                  </a:cubicBezTo>
                  <a:cubicBezTo>
                    <a:pt x="1112316" y="544587"/>
                    <a:pt x="1117180" y="548235"/>
                    <a:pt x="1122044" y="550667"/>
                  </a:cubicBezTo>
                  <a:cubicBezTo>
                    <a:pt x="1124476" y="550667"/>
                    <a:pt x="1128732" y="551883"/>
                    <a:pt x="1134812" y="554315"/>
                  </a:cubicBezTo>
                  <a:cubicBezTo>
                    <a:pt x="1140893" y="556747"/>
                    <a:pt x="1143933" y="555531"/>
                    <a:pt x="1143933" y="550667"/>
                  </a:cubicBezTo>
                  <a:lnTo>
                    <a:pt x="1162173" y="550667"/>
                  </a:lnTo>
                  <a:cubicBezTo>
                    <a:pt x="1167037" y="550667"/>
                    <a:pt x="1167037" y="548235"/>
                    <a:pt x="1162173" y="543371"/>
                  </a:cubicBezTo>
                  <a:lnTo>
                    <a:pt x="1158525" y="532426"/>
                  </a:lnTo>
                  <a:lnTo>
                    <a:pt x="1165821" y="532426"/>
                  </a:lnTo>
                  <a:cubicBezTo>
                    <a:pt x="1163389" y="537291"/>
                    <a:pt x="1164605" y="540331"/>
                    <a:pt x="1169469" y="541547"/>
                  </a:cubicBezTo>
                  <a:cubicBezTo>
                    <a:pt x="1174333" y="542763"/>
                    <a:pt x="1177981" y="540939"/>
                    <a:pt x="1180413" y="536074"/>
                  </a:cubicBezTo>
                  <a:cubicBezTo>
                    <a:pt x="1175549" y="536074"/>
                    <a:pt x="1173117" y="533643"/>
                    <a:pt x="1173117" y="528778"/>
                  </a:cubicBezTo>
                  <a:cubicBezTo>
                    <a:pt x="1170685" y="528778"/>
                    <a:pt x="1168861" y="527562"/>
                    <a:pt x="1167645" y="525130"/>
                  </a:cubicBezTo>
                  <a:cubicBezTo>
                    <a:pt x="1166429" y="522698"/>
                    <a:pt x="1163389" y="522698"/>
                    <a:pt x="1158525" y="525130"/>
                  </a:cubicBezTo>
                  <a:lnTo>
                    <a:pt x="1162173" y="521482"/>
                  </a:lnTo>
                  <a:lnTo>
                    <a:pt x="1151229" y="499594"/>
                  </a:lnTo>
                  <a:cubicBezTo>
                    <a:pt x="1148797" y="497162"/>
                    <a:pt x="1145148" y="494730"/>
                    <a:pt x="1140285" y="492298"/>
                  </a:cubicBezTo>
                  <a:lnTo>
                    <a:pt x="1140285" y="485001"/>
                  </a:lnTo>
                  <a:cubicBezTo>
                    <a:pt x="1142717" y="482570"/>
                    <a:pt x="1144541" y="481961"/>
                    <a:pt x="1145757" y="483177"/>
                  </a:cubicBezTo>
                  <a:cubicBezTo>
                    <a:pt x="1146972" y="484394"/>
                    <a:pt x="1150013" y="488650"/>
                    <a:pt x="1154877" y="495946"/>
                  </a:cubicBezTo>
                  <a:cubicBezTo>
                    <a:pt x="1154877" y="495946"/>
                    <a:pt x="1156093" y="498986"/>
                    <a:pt x="1158525" y="505066"/>
                  </a:cubicBezTo>
                  <a:cubicBezTo>
                    <a:pt x="1160957" y="511146"/>
                    <a:pt x="1164605" y="514186"/>
                    <a:pt x="1169469" y="514186"/>
                  </a:cubicBezTo>
                  <a:lnTo>
                    <a:pt x="1184061" y="521482"/>
                  </a:lnTo>
                  <a:cubicBezTo>
                    <a:pt x="1201086" y="540939"/>
                    <a:pt x="1212030" y="550667"/>
                    <a:pt x="1216894" y="550667"/>
                  </a:cubicBezTo>
                  <a:cubicBezTo>
                    <a:pt x="1221758" y="550667"/>
                    <a:pt x="1222974" y="548235"/>
                    <a:pt x="1220542" y="543371"/>
                  </a:cubicBezTo>
                  <a:lnTo>
                    <a:pt x="1224190" y="550667"/>
                  </a:lnTo>
                  <a:cubicBezTo>
                    <a:pt x="1233918" y="557963"/>
                    <a:pt x="1246079" y="560395"/>
                    <a:pt x="1260671" y="557963"/>
                  </a:cubicBezTo>
                  <a:cubicBezTo>
                    <a:pt x="1270399" y="553099"/>
                    <a:pt x="1275263" y="555531"/>
                    <a:pt x="1275263" y="565259"/>
                  </a:cubicBezTo>
                  <a:cubicBezTo>
                    <a:pt x="1280127" y="565259"/>
                    <a:pt x="1280127" y="562827"/>
                    <a:pt x="1275263" y="557963"/>
                  </a:cubicBezTo>
                  <a:cubicBezTo>
                    <a:pt x="1277695" y="555531"/>
                    <a:pt x="1279519" y="555531"/>
                    <a:pt x="1280735" y="557963"/>
                  </a:cubicBezTo>
                  <a:cubicBezTo>
                    <a:pt x="1281951" y="560395"/>
                    <a:pt x="1284991" y="564043"/>
                    <a:pt x="1289856" y="568907"/>
                  </a:cubicBezTo>
                  <a:cubicBezTo>
                    <a:pt x="1292288" y="576203"/>
                    <a:pt x="1298368" y="579851"/>
                    <a:pt x="1308096" y="579851"/>
                  </a:cubicBezTo>
                  <a:cubicBezTo>
                    <a:pt x="1305664" y="570123"/>
                    <a:pt x="1300800" y="564043"/>
                    <a:pt x="1293504" y="561611"/>
                  </a:cubicBezTo>
                  <a:lnTo>
                    <a:pt x="1293504" y="554315"/>
                  </a:lnTo>
                  <a:cubicBezTo>
                    <a:pt x="1305664" y="556747"/>
                    <a:pt x="1314176" y="561611"/>
                    <a:pt x="1319040" y="568907"/>
                  </a:cubicBezTo>
                  <a:cubicBezTo>
                    <a:pt x="1321472" y="573771"/>
                    <a:pt x="1325728" y="578027"/>
                    <a:pt x="1331808" y="581675"/>
                  </a:cubicBezTo>
                  <a:cubicBezTo>
                    <a:pt x="1337889" y="585324"/>
                    <a:pt x="1340929" y="588364"/>
                    <a:pt x="1340929" y="590796"/>
                  </a:cubicBezTo>
                  <a:cubicBezTo>
                    <a:pt x="1345793" y="590796"/>
                    <a:pt x="1349441" y="594444"/>
                    <a:pt x="1351873" y="601740"/>
                  </a:cubicBezTo>
                  <a:lnTo>
                    <a:pt x="1355521" y="609036"/>
                  </a:lnTo>
                  <a:lnTo>
                    <a:pt x="1359169" y="601740"/>
                  </a:lnTo>
                  <a:cubicBezTo>
                    <a:pt x="1354305" y="596876"/>
                    <a:pt x="1354305" y="594444"/>
                    <a:pt x="1359169" y="594444"/>
                  </a:cubicBezTo>
                  <a:cubicBezTo>
                    <a:pt x="1364033" y="594444"/>
                    <a:pt x="1369505" y="598092"/>
                    <a:pt x="1375585" y="605388"/>
                  </a:cubicBezTo>
                  <a:cubicBezTo>
                    <a:pt x="1381665" y="612684"/>
                    <a:pt x="1385922" y="619980"/>
                    <a:pt x="1388354" y="627276"/>
                  </a:cubicBezTo>
                  <a:lnTo>
                    <a:pt x="1402946" y="630924"/>
                  </a:lnTo>
                  <a:cubicBezTo>
                    <a:pt x="1405378" y="626061"/>
                    <a:pt x="1404162" y="622413"/>
                    <a:pt x="1399298" y="619980"/>
                  </a:cubicBezTo>
                  <a:lnTo>
                    <a:pt x="1392002" y="619980"/>
                  </a:lnTo>
                  <a:cubicBezTo>
                    <a:pt x="1392002" y="617548"/>
                    <a:pt x="1395650" y="616940"/>
                    <a:pt x="1402946" y="618156"/>
                  </a:cubicBezTo>
                  <a:cubicBezTo>
                    <a:pt x="1410242" y="619372"/>
                    <a:pt x="1413890" y="621196"/>
                    <a:pt x="1413890" y="623628"/>
                  </a:cubicBezTo>
                  <a:cubicBezTo>
                    <a:pt x="1418754" y="626061"/>
                    <a:pt x="1417538" y="628493"/>
                    <a:pt x="1410242" y="630924"/>
                  </a:cubicBezTo>
                  <a:cubicBezTo>
                    <a:pt x="1405378" y="630924"/>
                    <a:pt x="1404162" y="635789"/>
                    <a:pt x="1406594" y="645517"/>
                  </a:cubicBezTo>
                  <a:cubicBezTo>
                    <a:pt x="1411458" y="647949"/>
                    <a:pt x="1415714" y="648557"/>
                    <a:pt x="1419362" y="647341"/>
                  </a:cubicBezTo>
                  <a:cubicBezTo>
                    <a:pt x="1423010" y="646125"/>
                    <a:pt x="1424834" y="643085"/>
                    <a:pt x="1424834" y="638221"/>
                  </a:cubicBezTo>
                  <a:lnTo>
                    <a:pt x="1446723" y="667405"/>
                  </a:lnTo>
                  <a:lnTo>
                    <a:pt x="1446723" y="671053"/>
                  </a:lnTo>
                  <a:cubicBezTo>
                    <a:pt x="1446723" y="675917"/>
                    <a:pt x="1447939" y="680782"/>
                    <a:pt x="1450371" y="685646"/>
                  </a:cubicBezTo>
                  <a:cubicBezTo>
                    <a:pt x="1452803" y="690510"/>
                    <a:pt x="1455235" y="692942"/>
                    <a:pt x="1457667" y="692942"/>
                  </a:cubicBezTo>
                  <a:lnTo>
                    <a:pt x="1454019" y="700238"/>
                  </a:lnTo>
                  <a:cubicBezTo>
                    <a:pt x="1454019" y="702670"/>
                    <a:pt x="1454019" y="706318"/>
                    <a:pt x="1454019" y="711182"/>
                  </a:cubicBezTo>
                  <a:cubicBezTo>
                    <a:pt x="1454019" y="716046"/>
                    <a:pt x="1455235" y="720910"/>
                    <a:pt x="1457667" y="725775"/>
                  </a:cubicBezTo>
                  <a:lnTo>
                    <a:pt x="1461315" y="736719"/>
                  </a:lnTo>
                  <a:cubicBezTo>
                    <a:pt x="1458883" y="744015"/>
                    <a:pt x="1456451" y="748879"/>
                    <a:pt x="1454019" y="751311"/>
                  </a:cubicBezTo>
                  <a:lnTo>
                    <a:pt x="1461315" y="787792"/>
                  </a:lnTo>
                  <a:lnTo>
                    <a:pt x="1457667" y="795088"/>
                  </a:lnTo>
                  <a:cubicBezTo>
                    <a:pt x="1462531" y="802384"/>
                    <a:pt x="1463747" y="810896"/>
                    <a:pt x="1461315" y="820625"/>
                  </a:cubicBezTo>
                  <a:cubicBezTo>
                    <a:pt x="1456451" y="820625"/>
                    <a:pt x="1454019" y="821840"/>
                    <a:pt x="1454019" y="824273"/>
                  </a:cubicBezTo>
                  <a:cubicBezTo>
                    <a:pt x="1454019" y="826705"/>
                    <a:pt x="1455235" y="830353"/>
                    <a:pt x="1457667" y="835217"/>
                  </a:cubicBezTo>
                  <a:cubicBezTo>
                    <a:pt x="1455235" y="840081"/>
                    <a:pt x="1456451" y="844945"/>
                    <a:pt x="1461315" y="849809"/>
                  </a:cubicBezTo>
                  <a:cubicBezTo>
                    <a:pt x="1458883" y="852241"/>
                    <a:pt x="1456451" y="858929"/>
                    <a:pt x="1454019" y="869874"/>
                  </a:cubicBezTo>
                  <a:cubicBezTo>
                    <a:pt x="1451587" y="880818"/>
                    <a:pt x="1449155" y="885074"/>
                    <a:pt x="1446723" y="882642"/>
                  </a:cubicBezTo>
                  <a:cubicBezTo>
                    <a:pt x="1446723" y="885074"/>
                    <a:pt x="1444291" y="888722"/>
                    <a:pt x="1439427" y="893586"/>
                  </a:cubicBezTo>
                  <a:cubicBezTo>
                    <a:pt x="1434562" y="898450"/>
                    <a:pt x="1430914" y="902098"/>
                    <a:pt x="1428482" y="904530"/>
                  </a:cubicBezTo>
                  <a:cubicBezTo>
                    <a:pt x="1435779" y="906962"/>
                    <a:pt x="1440643" y="905746"/>
                    <a:pt x="1443075" y="900882"/>
                  </a:cubicBezTo>
                  <a:cubicBezTo>
                    <a:pt x="1445507" y="900882"/>
                    <a:pt x="1447939" y="900274"/>
                    <a:pt x="1450371" y="899058"/>
                  </a:cubicBezTo>
                  <a:cubicBezTo>
                    <a:pt x="1452803" y="897842"/>
                    <a:pt x="1454019" y="897234"/>
                    <a:pt x="1454019" y="897234"/>
                  </a:cubicBezTo>
                  <a:lnTo>
                    <a:pt x="1461315" y="900882"/>
                  </a:lnTo>
                  <a:lnTo>
                    <a:pt x="1468611" y="897234"/>
                  </a:lnTo>
                  <a:cubicBezTo>
                    <a:pt x="1473475" y="897234"/>
                    <a:pt x="1468611" y="905746"/>
                    <a:pt x="1454019" y="922771"/>
                  </a:cubicBezTo>
                  <a:cubicBezTo>
                    <a:pt x="1451587" y="932499"/>
                    <a:pt x="1444291" y="939795"/>
                    <a:pt x="1432130" y="944659"/>
                  </a:cubicBezTo>
                  <a:cubicBezTo>
                    <a:pt x="1419970" y="949523"/>
                    <a:pt x="1411458" y="951955"/>
                    <a:pt x="1406594" y="951955"/>
                  </a:cubicBezTo>
                  <a:cubicBezTo>
                    <a:pt x="1401730" y="951955"/>
                    <a:pt x="1397474" y="953171"/>
                    <a:pt x="1393826" y="955603"/>
                  </a:cubicBezTo>
                  <a:cubicBezTo>
                    <a:pt x="1390178" y="958035"/>
                    <a:pt x="1388354" y="960468"/>
                    <a:pt x="1388354" y="962899"/>
                  </a:cubicBezTo>
                  <a:lnTo>
                    <a:pt x="1384705" y="970196"/>
                  </a:lnTo>
                  <a:cubicBezTo>
                    <a:pt x="1389570" y="970196"/>
                    <a:pt x="1383489" y="972628"/>
                    <a:pt x="1366465" y="977492"/>
                  </a:cubicBezTo>
                  <a:cubicBezTo>
                    <a:pt x="1364033" y="977492"/>
                    <a:pt x="1359777" y="981748"/>
                    <a:pt x="1353697" y="990260"/>
                  </a:cubicBezTo>
                  <a:cubicBezTo>
                    <a:pt x="1347617" y="998772"/>
                    <a:pt x="1345793" y="1004244"/>
                    <a:pt x="1348225" y="1006676"/>
                  </a:cubicBezTo>
                  <a:cubicBezTo>
                    <a:pt x="1348225" y="1011541"/>
                    <a:pt x="1348225" y="1017013"/>
                    <a:pt x="1348225" y="1023093"/>
                  </a:cubicBezTo>
                  <a:cubicBezTo>
                    <a:pt x="1348225" y="1029173"/>
                    <a:pt x="1348225" y="1032213"/>
                    <a:pt x="1348225" y="1032213"/>
                  </a:cubicBezTo>
                  <a:cubicBezTo>
                    <a:pt x="1343361" y="1032213"/>
                    <a:pt x="1340929" y="1033429"/>
                    <a:pt x="1340929" y="1035861"/>
                  </a:cubicBezTo>
                  <a:cubicBezTo>
                    <a:pt x="1345793" y="1035861"/>
                    <a:pt x="1347009" y="1037077"/>
                    <a:pt x="1344577" y="1039509"/>
                  </a:cubicBezTo>
                  <a:cubicBezTo>
                    <a:pt x="1342145" y="1041941"/>
                    <a:pt x="1339713" y="1043157"/>
                    <a:pt x="1337281" y="1043157"/>
                  </a:cubicBezTo>
                  <a:lnTo>
                    <a:pt x="1337281" y="1054101"/>
                  </a:lnTo>
                  <a:cubicBezTo>
                    <a:pt x="1332416" y="1056534"/>
                    <a:pt x="1322080" y="1059573"/>
                    <a:pt x="1306272" y="1063221"/>
                  </a:cubicBezTo>
                  <a:cubicBezTo>
                    <a:pt x="1290463" y="1066870"/>
                    <a:pt x="1274047" y="1067478"/>
                    <a:pt x="1257023" y="1065046"/>
                  </a:cubicBezTo>
                  <a:cubicBezTo>
                    <a:pt x="1188925" y="1072342"/>
                    <a:pt x="1151229" y="1074774"/>
                    <a:pt x="1143933" y="1072342"/>
                  </a:cubicBezTo>
                  <a:cubicBezTo>
                    <a:pt x="1136636" y="1074774"/>
                    <a:pt x="1128124" y="1075990"/>
                    <a:pt x="1118396" y="1075990"/>
                  </a:cubicBezTo>
                  <a:cubicBezTo>
                    <a:pt x="1108668" y="1075990"/>
                    <a:pt x="1100156" y="1074774"/>
                    <a:pt x="1092859" y="1072342"/>
                  </a:cubicBezTo>
                  <a:lnTo>
                    <a:pt x="1085563" y="1072342"/>
                  </a:lnTo>
                  <a:cubicBezTo>
                    <a:pt x="1083131" y="1077206"/>
                    <a:pt x="1080699" y="1078422"/>
                    <a:pt x="1078267" y="1075990"/>
                  </a:cubicBezTo>
                  <a:lnTo>
                    <a:pt x="1063675" y="1072342"/>
                  </a:lnTo>
                  <a:lnTo>
                    <a:pt x="1056379" y="1072342"/>
                  </a:lnTo>
                  <a:cubicBezTo>
                    <a:pt x="1056379" y="1069910"/>
                    <a:pt x="1055771" y="1068086"/>
                    <a:pt x="1054555" y="1066870"/>
                  </a:cubicBezTo>
                  <a:cubicBezTo>
                    <a:pt x="1053339" y="1065654"/>
                    <a:pt x="1052731" y="1066262"/>
                    <a:pt x="1052731" y="1068694"/>
                  </a:cubicBezTo>
                  <a:lnTo>
                    <a:pt x="1038138" y="1065046"/>
                  </a:lnTo>
                  <a:cubicBezTo>
                    <a:pt x="1035706" y="1067478"/>
                    <a:pt x="1033274" y="1068694"/>
                    <a:pt x="1030842" y="1068694"/>
                  </a:cubicBezTo>
                  <a:cubicBezTo>
                    <a:pt x="1028410" y="1068694"/>
                    <a:pt x="1028410" y="1067478"/>
                    <a:pt x="1030842" y="1065046"/>
                  </a:cubicBezTo>
                  <a:lnTo>
                    <a:pt x="1023546" y="1061397"/>
                  </a:lnTo>
                  <a:lnTo>
                    <a:pt x="1019898" y="1068694"/>
                  </a:lnTo>
                  <a:cubicBezTo>
                    <a:pt x="1010170" y="1063830"/>
                    <a:pt x="987065" y="1060182"/>
                    <a:pt x="950585" y="1057749"/>
                  </a:cubicBezTo>
                  <a:lnTo>
                    <a:pt x="753589" y="1003028"/>
                  </a:lnTo>
                  <a:lnTo>
                    <a:pt x="655090" y="962899"/>
                  </a:lnTo>
                  <a:lnTo>
                    <a:pt x="614962" y="937363"/>
                  </a:lnTo>
                  <a:cubicBezTo>
                    <a:pt x="612530" y="942227"/>
                    <a:pt x="610098" y="942227"/>
                    <a:pt x="607666" y="937363"/>
                  </a:cubicBezTo>
                  <a:lnTo>
                    <a:pt x="600369" y="933715"/>
                  </a:lnTo>
                  <a:cubicBezTo>
                    <a:pt x="597937" y="933715"/>
                    <a:pt x="591857" y="930067"/>
                    <a:pt x="582129" y="922771"/>
                  </a:cubicBezTo>
                  <a:lnTo>
                    <a:pt x="574833" y="922771"/>
                  </a:lnTo>
                  <a:cubicBezTo>
                    <a:pt x="572401" y="915475"/>
                    <a:pt x="569969" y="910610"/>
                    <a:pt x="567537" y="908178"/>
                  </a:cubicBezTo>
                  <a:lnTo>
                    <a:pt x="560241" y="908178"/>
                  </a:lnTo>
                  <a:lnTo>
                    <a:pt x="552944" y="897234"/>
                  </a:lnTo>
                  <a:lnTo>
                    <a:pt x="545648" y="897234"/>
                  </a:lnTo>
                  <a:lnTo>
                    <a:pt x="531056" y="897234"/>
                  </a:lnTo>
                  <a:cubicBezTo>
                    <a:pt x="523760" y="889938"/>
                    <a:pt x="517680" y="885074"/>
                    <a:pt x="512816" y="882642"/>
                  </a:cubicBezTo>
                  <a:cubicBezTo>
                    <a:pt x="500655" y="875346"/>
                    <a:pt x="489711" y="870481"/>
                    <a:pt x="479983" y="868050"/>
                  </a:cubicBezTo>
                  <a:cubicBezTo>
                    <a:pt x="460526" y="855889"/>
                    <a:pt x="441070" y="840081"/>
                    <a:pt x="421614" y="820625"/>
                  </a:cubicBezTo>
                  <a:lnTo>
                    <a:pt x="407021" y="816977"/>
                  </a:lnTo>
                  <a:lnTo>
                    <a:pt x="407021" y="809680"/>
                  </a:lnTo>
                  <a:cubicBezTo>
                    <a:pt x="409453" y="804816"/>
                    <a:pt x="409453" y="800560"/>
                    <a:pt x="407021" y="796912"/>
                  </a:cubicBezTo>
                  <a:cubicBezTo>
                    <a:pt x="404589" y="793264"/>
                    <a:pt x="402157" y="791440"/>
                    <a:pt x="399725" y="791440"/>
                  </a:cubicBezTo>
                  <a:cubicBezTo>
                    <a:pt x="385133" y="786576"/>
                    <a:pt x="376621" y="779280"/>
                    <a:pt x="374189" y="769552"/>
                  </a:cubicBezTo>
                  <a:cubicBezTo>
                    <a:pt x="364461" y="767119"/>
                    <a:pt x="357164" y="763471"/>
                    <a:pt x="352300" y="758607"/>
                  </a:cubicBezTo>
                  <a:lnTo>
                    <a:pt x="330412" y="736719"/>
                  </a:lnTo>
                  <a:cubicBezTo>
                    <a:pt x="327980" y="736719"/>
                    <a:pt x="323116" y="733071"/>
                    <a:pt x="315820" y="725775"/>
                  </a:cubicBezTo>
                  <a:cubicBezTo>
                    <a:pt x="308523" y="723342"/>
                    <a:pt x="303659" y="720910"/>
                    <a:pt x="301227" y="718478"/>
                  </a:cubicBezTo>
                  <a:cubicBezTo>
                    <a:pt x="298795" y="716046"/>
                    <a:pt x="296363" y="713614"/>
                    <a:pt x="293931" y="711182"/>
                  </a:cubicBezTo>
                  <a:cubicBezTo>
                    <a:pt x="289067" y="701454"/>
                    <a:pt x="284203" y="695374"/>
                    <a:pt x="279339" y="692942"/>
                  </a:cubicBezTo>
                  <a:lnTo>
                    <a:pt x="268395" y="674701"/>
                  </a:lnTo>
                  <a:cubicBezTo>
                    <a:pt x="256234" y="657677"/>
                    <a:pt x="246506" y="649165"/>
                    <a:pt x="239210" y="649165"/>
                  </a:cubicBezTo>
                  <a:lnTo>
                    <a:pt x="228266" y="630924"/>
                  </a:lnTo>
                  <a:cubicBezTo>
                    <a:pt x="228266" y="618764"/>
                    <a:pt x="225834" y="612684"/>
                    <a:pt x="220970" y="612684"/>
                  </a:cubicBezTo>
                  <a:cubicBezTo>
                    <a:pt x="211241" y="605388"/>
                    <a:pt x="205161" y="596876"/>
                    <a:pt x="202729" y="587148"/>
                  </a:cubicBezTo>
                  <a:cubicBezTo>
                    <a:pt x="195433" y="570123"/>
                    <a:pt x="185705" y="559179"/>
                    <a:pt x="173545" y="554315"/>
                  </a:cubicBezTo>
                  <a:lnTo>
                    <a:pt x="126120" y="470409"/>
                  </a:lnTo>
                  <a:cubicBezTo>
                    <a:pt x="121255" y="463113"/>
                    <a:pt x="117607" y="454601"/>
                    <a:pt x="115175" y="444873"/>
                  </a:cubicBezTo>
                  <a:cubicBezTo>
                    <a:pt x="112744" y="435145"/>
                    <a:pt x="109095" y="429064"/>
                    <a:pt x="104231" y="426632"/>
                  </a:cubicBezTo>
                  <a:lnTo>
                    <a:pt x="93287" y="393800"/>
                  </a:lnTo>
                  <a:lnTo>
                    <a:pt x="78695" y="364615"/>
                  </a:lnTo>
                  <a:cubicBezTo>
                    <a:pt x="71399" y="359751"/>
                    <a:pt x="67750" y="353671"/>
                    <a:pt x="67750" y="346375"/>
                  </a:cubicBezTo>
                  <a:cubicBezTo>
                    <a:pt x="65318" y="329350"/>
                    <a:pt x="61670" y="317190"/>
                    <a:pt x="56806" y="309894"/>
                  </a:cubicBezTo>
                  <a:cubicBezTo>
                    <a:pt x="56806" y="300166"/>
                    <a:pt x="54374" y="291654"/>
                    <a:pt x="49510" y="284358"/>
                  </a:cubicBezTo>
                  <a:lnTo>
                    <a:pt x="53158" y="280710"/>
                  </a:lnTo>
                  <a:lnTo>
                    <a:pt x="45862" y="273413"/>
                  </a:lnTo>
                  <a:cubicBezTo>
                    <a:pt x="48294" y="266117"/>
                    <a:pt x="47078" y="262469"/>
                    <a:pt x="42214" y="262469"/>
                  </a:cubicBezTo>
                  <a:lnTo>
                    <a:pt x="34918" y="255173"/>
                  </a:lnTo>
                  <a:lnTo>
                    <a:pt x="20325" y="229636"/>
                  </a:lnTo>
                  <a:cubicBezTo>
                    <a:pt x="17893" y="224772"/>
                    <a:pt x="15461" y="218692"/>
                    <a:pt x="13029" y="211396"/>
                  </a:cubicBezTo>
                  <a:cubicBezTo>
                    <a:pt x="10597" y="204100"/>
                    <a:pt x="10597" y="201668"/>
                    <a:pt x="13029" y="204100"/>
                  </a:cubicBezTo>
                  <a:lnTo>
                    <a:pt x="13029" y="196804"/>
                  </a:lnTo>
                  <a:cubicBezTo>
                    <a:pt x="15461" y="191940"/>
                    <a:pt x="19110" y="190723"/>
                    <a:pt x="23974" y="193156"/>
                  </a:cubicBezTo>
                  <a:lnTo>
                    <a:pt x="16677" y="160323"/>
                  </a:lnTo>
                  <a:cubicBezTo>
                    <a:pt x="19110" y="155459"/>
                    <a:pt x="18501" y="152419"/>
                    <a:pt x="14853" y="151203"/>
                  </a:cubicBezTo>
                  <a:cubicBezTo>
                    <a:pt x="11205" y="149987"/>
                    <a:pt x="9381" y="148163"/>
                    <a:pt x="9381" y="145731"/>
                  </a:cubicBezTo>
                  <a:cubicBezTo>
                    <a:pt x="4517" y="140867"/>
                    <a:pt x="1477" y="136002"/>
                    <a:pt x="261" y="131138"/>
                  </a:cubicBezTo>
                  <a:cubicBezTo>
                    <a:pt x="-955" y="126274"/>
                    <a:pt x="2085" y="122626"/>
                    <a:pt x="9381" y="120194"/>
                  </a:cubicBezTo>
                  <a:lnTo>
                    <a:pt x="9381" y="116546"/>
                  </a:lnTo>
                  <a:lnTo>
                    <a:pt x="9381" y="101954"/>
                  </a:lnTo>
                  <a:cubicBezTo>
                    <a:pt x="16677" y="97090"/>
                    <a:pt x="22757" y="95873"/>
                    <a:pt x="27622" y="98306"/>
                  </a:cubicBezTo>
                  <a:cubicBezTo>
                    <a:pt x="30054" y="98306"/>
                    <a:pt x="33702" y="97698"/>
                    <a:pt x="38566" y="96482"/>
                  </a:cubicBezTo>
                  <a:cubicBezTo>
                    <a:pt x="43430" y="95266"/>
                    <a:pt x="47078" y="95873"/>
                    <a:pt x="49510" y="98306"/>
                  </a:cubicBezTo>
                  <a:cubicBezTo>
                    <a:pt x="51942" y="100738"/>
                    <a:pt x="54982" y="103778"/>
                    <a:pt x="58630" y="107426"/>
                  </a:cubicBezTo>
                  <a:cubicBezTo>
                    <a:pt x="62278" y="111074"/>
                    <a:pt x="64102" y="114114"/>
                    <a:pt x="64102" y="116546"/>
                  </a:cubicBezTo>
                  <a:lnTo>
                    <a:pt x="71399" y="120194"/>
                  </a:lnTo>
                  <a:lnTo>
                    <a:pt x="82343" y="120194"/>
                  </a:lnTo>
                  <a:cubicBezTo>
                    <a:pt x="82343" y="115330"/>
                    <a:pt x="84775" y="114114"/>
                    <a:pt x="89639" y="116546"/>
                  </a:cubicBezTo>
                  <a:cubicBezTo>
                    <a:pt x="89639" y="116546"/>
                    <a:pt x="91463" y="116546"/>
                    <a:pt x="95111" y="116546"/>
                  </a:cubicBezTo>
                  <a:cubicBezTo>
                    <a:pt x="98759" y="116546"/>
                    <a:pt x="101799" y="112898"/>
                    <a:pt x="104231" y="105602"/>
                  </a:cubicBezTo>
                  <a:cubicBezTo>
                    <a:pt x="113959" y="95873"/>
                    <a:pt x="120040" y="92225"/>
                    <a:pt x="122472" y="94658"/>
                  </a:cubicBezTo>
                  <a:cubicBezTo>
                    <a:pt x="122472" y="92225"/>
                    <a:pt x="123688" y="90401"/>
                    <a:pt x="126120" y="89185"/>
                  </a:cubicBezTo>
                  <a:cubicBezTo>
                    <a:pt x="128552" y="87969"/>
                    <a:pt x="130984" y="86146"/>
                    <a:pt x="133416" y="83713"/>
                  </a:cubicBezTo>
                  <a:lnTo>
                    <a:pt x="140712" y="76417"/>
                  </a:lnTo>
                  <a:cubicBezTo>
                    <a:pt x="145576" y="73985"/>
                    <a:pt x="148616" y="71553"/>
                    <a:pt x="149832" y="69121"/>
                  </a:cubicBezTo>
                  <a:cubicBezTo>
                    <a:pt x="151048" y="66689"/>
                    <a:pt x="150440" y="61825"/>
                    <a:pt x="148008" y="54529"/>
                  </a:cubicBezTo>
                  <a:lnTo>
                    <a:pt x="151656" y="43584"/>
                  </a:lnTo>
                  <a:lnTo>
                    <a:pt x="169897" y="54529"/>
                  </a:lnTo>
                  <a:lnTo>
                    <a:pt x="191785" y="61825"/>
                  </a:lnTo>
                  <a:cubicBezTo>
                    <a:pt x="194217" y="66689"/>
                    <a:pt x="197865" y="69121"/>
                    <a:pt x="202729" y="69121"/>
                  </a:cubicBezTo>
                  <a:cubicBezTo>
                    <a:pt x="207593" y="69121"/>
                    <a:pt x="211241" y="69121"/>
                    <a:pt x="213674" y="69121"/>
                  </a:cubicBezTo>
                  <a:cubicBezTo>
                    <a:pt x="213674" y="64257"/>
                    <a:pt x="216106" y="61217"/>
                    <a:pt x="220970" y="60001"/>
                  </a:cubicBezTo>
                  <a:cubicBezTo>
                    <a:pt x="225834" y="58785"/>
                    <a:pt x="229482" y="61825"/>
                    <a:pt x="231914" y="69121"/>
                  </a:cubicBezTo>
                  <a:lnTo>
                    <a:pt x="239210" y="69121"/>
                  </a:lnTo>
                  <a:lnTo>
                    <a:pt x="257450" y="54529"/>
                  </a:lnTo>
                  <a:lnTo>
                    <a:pt x="261098" y="69121"/>
                  </a:lnTo>
                  <a:cubicBezTo>
                    <a:pt x="265963" y="69121"/>
                    <a:pt x="270827" y="71553"/>
                    <a:pt x="275691" y="76417"/>
                  </a:cubicBezTo>
                  <a:lnTo>
                    <a:pt x="315820" y="94658"/>
                  </a:lnTo>
                  <a:lnTo>
                    <a:pt x="323116" y="94658"/>
                  </a:lnTo>
                  <a:cubicBezTo>
                    <a:pt x="320684" y="99521"/>
                    <a:pt x="325548" y="104386"/>
                    <a:pt x="337708" y="109250"/>
                  </a:cubicBezTo>
                  <a:cubicBezTo>
                    <a:pt x="386349" y="116546"/>
                    <a:pt x="410670" y="117762"/>
                    <a:pt x="410670" y="112898"/>
                  </a:cubicBezTo>
                  <a:lnTo>
                    <a:pt x="425262" y="116546"/>
                  </a:lnTo>
                  <a:cubicBezTo>
                    <a:pt x="425262" y="121410"/>
                    <a:pt x="430126" y="123842"/>
                    <a:pt x="439854" y="123842"/>
                  </a:cubicBezTo>
                  <a:lnTo>
                    <a:pt x="450798" y="127490"/>
                  </a:lnTo>
                  <a:lnTo>
                    <a:pt x="454446" y="149379"/>
                  </a:lnTo>
                  <a:cubicBezTo>
                    <a:pt x="459311" y="149379"/>
                    <a:pt x="461743" y="150595"/>
                    <a:pt x="461743" y="153027"/>
                  </a:cubicBezTo>
                  <a:cubicBezTo>
                    <a:pt x="459311" y="157891"/>
                    <a:pt x="469039" y="157891"/>
                    <a:pt x="490927" y="153027"/>
                  </a:cubicBezTo>
                  <a:cubicBezTo>
                    <a:pt x="490927" y="150595"/>
                    <a:pt x="492143" y="149379"/>
                    <a:pt x="494575" y="149379"/>
                  </a:cubicBezTo>
                  <a:cubicBezTo>
                    <a:pt x="497007" y="149379"/>
                    <a:pt x="500047" y="148771"/>
                    <a:pt x="503695" y="147555"/>
                  </a:cubicBezTo>
                  <a:cubicBezTo>
                    <a:pt x="507344" y="146339"/>
                    <a:pt x="510384" y="146946"/>
                    <a:pt x="512816" y="149379"/>
                  </a:cubicBezTo>
                  <a:lnTo>
                    <a:pt x="527408" y="149379"/>
                  </a:lnTo>
                  <a:lnTo>
                    <a:pt x="523760" y="156675"/>
                  </a:lnTo>
                  <a:lnTo>
                    <a:pt x="531056" y="156675"/>
                  </a:lnTo>
                  <a:cubicBezTo>
                    <a:pt x="535920" y="159107"/>
                    <a:pt x="535920" y="161539"/>
                    <a:pt x="531056" y="163971"/>
                  </a:cubicBezTo>
                  <a:lnTo>
                    <a:pt x="527408" y="174915"/>
                  </a:lnTo>
                  <a:cubicBezTo>
                    <a:pt x="527408" y="174915"/>
                    <a:pt x="528016" y="175523"/>
                    <a:pt x="529232" y="176739"/>
                  </a:cubicBezTo>
                  <a:cubicBezTo>
                    <a:pt x="530448" y="177955"/>
                    <a:pt x="532272" y="177347"/>
                    <a:pt x="534704" y="174915"/>
                  </a:cubicBezTo>
                  <a:cubicBezTo>
                    <a:pt x="534704" y="172483"/>
                    <a:pt x="536528" y="170051"/>
                    <a:pt x="540176" y="167619"/>
                  </a:cubicBezTo>
                  <a:cubicBezTo>
                    <a:pt x="543824" y="165187"/>
                    <a:pt x="544432" y="166403"/>
                    <a:pt x="542000" y="171267"/>
                  </a:cubicBezTo>
                  <a:lnTo>
                    <a:pt x="556593" y="174915"/>
                  </a:lnTo>
                  <a:lnTo>
                    <a:pt x="563889" y="182211"/>
                  </a:lnTo>
                  <a:cubicBezTo>
                    <a:pt x="566321" y="187075"/>
                    <a:pt x="568753" y="190723"/>
                    <a:pt x="571185" y="193156"/>
                  </a:cubicBezTo>
                  <a:lnTo>
                    <a:pt x="571185" y="200452"/>
                  </a:lnTo>
                  <a:lnTo>
                    <a:pt x="567537" y="215044"/>
                  </a:lnTo>
                  <a:cubicBezTo>
                    <a:pt x="565105" y="212612"/>
                    <a:pt x="560241" y="212612"/>
                    <a:pt x="552944" y="215044"/>
                  </a:cubicBezTo>
                  <a:cubicBezTo>
                    <a:pt x="552944" y="217476"/>
                    <a:pt x="554768" y="219908"/>
                    <a:pt x="558417" y="222340"/>
                  </a:cubicBezTo>
                  <a:cubicBezTo>
                    <a:pt x="562065" y="224772"/>
                    <a:pt x="565105" y="224772"/>
                    <a:pt x="567537" y="222340"/>
                  </a:cubicBezTo>
                  <a:cubicBezTo>
                    <a:pt x="569969" y="217476"/>
                    <a:pt x="571793" y="216260"/>
                    <a:pt x="573009" y="218692"/>
                  </a:cubicBezTo>
                  <a:cubicBezTo>
                    <a:pt x="574225" y="221124"/>
                    <a:pt x="577265" y="224772"/>
                    <a:pt x="582129" y="229636"/>
                  </a:cubicBezTo>
                  <a:cubicBezTo>
                    <a:pt x="586993" y="232068"/>
                    <a:pt x="589425" y="234500"/>
                    <a:pt x="589425" y="236933"/>
                  </a:cubicBezTo>
                  <a:cubicBezTo>
                    <a:pt x="589425" y="239364"/>
                    <a:pt x="586993" y="240581"/>
                    <a:pt x="582129" y="240581"/>
                  </a:cubicBezTo>
                  <a:cubicBezTo>
                    <a:pt x="582129" y="243013"/>
                    <a:pt x="580913" y="245445"/>
                    <a:pt x="578481" y="247877"/>
                  </a:cubicBezTo>
                  <a:cubicBezTo>
                    <a:pt x="576049" y="250309"/>
                    <a:pt x="576049" y="252741"/>
                    <a:pt x="578481" y="255173"/>
                  </a:cubicBezTo>
                  <a:lnTo>
                    <a:pt x="589425" y="255173"/>
                  </a:lnTo>
                  <a:cubicBezTo>
                    <a:pt x="584561" y="257605"/>
                    <a:pt x="579697" y="258821"/>
                    <a:pt x="574833" y="258821"/>
                  </a:cubicBezTo>
                  <a:cubicBezTo>
                    <a:pt x="572401" y="261253"/>
                    <a:pt x="568753" y="265509"/>
                    <a:pt x="563889" y="271589"/>
                  </a:cubicBezTo>
                  <a:cubicBezTo>
                    <a:pt x="559025" y="277669"/>
                    <a:pt x="556593" y="283141"/>
                    <a:pt x="556593" y="288006"/>
                  </a:cubicBezTo>
                  <a:cubicBezTo>
                    <a:pt x="554160" y="292870"/>
                    <a:pt x="550512" y="295302"/>
                    <a:pt x="545648" y="295302"/>
                  </a:cubicBezTo>
                  <a:lnTo>
                    <a:pt x="545648" y="306246"/>
                  </a:lnTo>
                  <a:lnTo>
                    <a:pt x="531056" y="320838"/>
                  </a:lnTo>
                  <a:lnTo>
                    <a:pt x="527408" y="335431"/>
                  </a:lnTo>
                  <a:lnTo>
                    <a:pt x="527408" y="342727"/>
                  </a:lnTo>
                  <a:cubicBezTo>
                    <a:pt x="529840" y="342727"/>
                    <a:pt x="531664" y="347591"/>
                    <a:pt x="532880" y="357319"/>
                  </a:cubicBezTo>
                  <a:cubicBezTo>
                    <a:pt x="534096" y="367047"/>
                    <a:pt x="535920" y="373127"/>
                    <a:pt x="538352" y="375559"/>
                  </a:cubicBezTo>
                  <a:cubicBezTo>
                    <a:pt x="540784" y="382855"/>
                    <a:pt x="545648" y="391976"/>
                    <a:pt x="552944" y="402920"/>
                  </a:cubicBezTo>
                  <a:cubicBezTo>
                    <a:pt x="560241" y="413864"/>
                    <a:pt x="568753" y="426632"/>
                    <a:pt x="578481" y="441225"/>
                  </a:cubicBezTo>
                  <a:cubicBezTo>
                    <a:pt x="602801" y="465545"/>
                    <a:pt x="638066" y="488650"/>
                    <a:pt x="684275" y="510538"/>
                  </a:cubicBezTo>
                  <a:lnTo>
                    <a:pt x="804662" y="543371"/>
                  </a:lnTo>
                  <a:lnTo>
                    <a:pt x="815606" y="547019"/>
                  </a:lnTo>
                  <a:lnTo>
                    <a:pt x="811958" y="514186"/>
                  </a:lnTo>
                  <a:lnTo>
                    <a:pt x="804662" y="503242"/>
                  </a:lnTo>
                  <a:lnTo>
                    <a:pt x="811958" y="492298"/>
                  </a:lnTo>
                  <a:cubicBezTo>
                    <a:pt x="807094" y="489866"/>
                    <a:pt x="804662" y="486218"/>
                    <a:pt x="804662" y="481353"/>
                  </a:cubicBezTo>
                  <a:lnTo>
                    <a:pt x="804662" y="477705"/>
                  </a:lnTo>
                  <a:cubicBezTo>
                    <a:pt x="804662" y="463113"/>
                    <a:pt x="799798" y="440009"/>
                    <a:pt x="790069" y="408392"/>
                  </a:cubicBezTo>
                  <a:lnTo>
                    <a:pt x="775477" y="350023"/>
                  </a:lnTo>
                  <a:lnTo>
                    <a:pt x="764533" y="295302"/>
                  </a:lnTo>
                  <a:cubicBezTo>
                    <a:pt x="757237" y="273413"/>
                    <a:pt x="753589" y="260037"/>
                    <a:pt x="753589" y="255173"/>
                  </a:cubicBezTo>
                  <a:lnTo>
                    <a:pt x="749941" y="247877"/>
                  </a:lnTo>
                  <a:cubicBezTo>
                    <a:pt x="745076" y="247877"/>
                    <a:pt x="742036" y="244837"/>
                    <a:pt x="740820" y="238757"/>
                  </a:cubicBezTo>
                  <a:cubicBezTo>
                    <a:pt x="739604" y="232676"/>
                    <a:pt x="740212" y="224772"/>
                    <a:pt x="742644" y="215044"/>
                  </a:cubicBezTo>
                  <a:lnTo>
                    <a:pt x="738996" y="200452"/>
                  </a:lnTo>
                  <a:lnTo>
                    <a:pt x="731700" y="200452"/>
                  </a:lnTo>
                  <a:cubicBezTo>
                    <a:pt x="734132" y="200452"/>
                    <a:pt x="735956" y="199844"/>
                    <a:pt x="737172" y="198628"/>
                  </a:cubicBezTo>
                  <a:cubicBezTo>
                    <a:pt x="738388" y="197412"/>
                    <a:pt x="737780" y="193156"/>
                    <a:pt x="735348" y="185860"/>
                  </a:cubicBezTo>
                  <a:cubicBezTo>
                    <a:pt x="737780" y="180995"/>
                    <a:pt x="737780" y="176739"/>
                    <a:pt x="735348" y="173091"/>
                  </a:cubicBezTo>
                  <a:cubicBezTo>
                    <a:pt x="732916" y="169443"/>
                    <a:pt x="732916" y="165187"/>
                    <a:pt x="735348" y="160323"/>
                  </a:cubicBezTo>
                  <a:lnTo>
                    <a:pt x="731700" y="142083"/>
                  </a:lnTo>
                  <a:cubicBezTo>
                    <a:pt x="731700" y="142083"/>
                    <a:pt x="731700" y="139650"/>
                    <a:pt x="731700" y="134786"/>
                  </a:cubicBezTo>
                  <a:cubicBezTo>
                    <a:pt x="731700" y="129922"/>
                    <a:pt x="731700" y="126274"/>
                    <a:pt x="731700" y="123842"/>
                  </a:cubicBezTo>
                  <a:lnTo>
                    <a:pt x="728052" y="116546"/>
                  </a:lnTo>
                  <a:lnTo>
                    <a:pt x="724404" y="109250"/>
                  </a:lnTo>
                  <a:cubicBezTo>
                    <a:pt x="724404" y="109250"/>
                    <a:pt x="724404" y="106818"/>
                    <a:pt x="724404" y="101954"/>
                  </a:cubicBezTo>
                  <a:lnTo>
                    <a:pt x="728052" y="94658"/>
                  </a:lnTo>
                  <a:lnTo>
                    <a:pt x="717108" y="54529"/>
                  </a:lnTo>
                  <a:cubicBezTo>
                    <a:pt x="724404" y="52097"/>
                    <a:pt x="728660" y="53921"/>
                    <a:pt x="729876" y="60001"/>
                  </a:cubicBezTo>
                  <a:cubicBezTo>
                    <a:pt x="731092" y="66081"/>
                    <a:pt x="731700" y="70337"/>
                    <a:pt x="731700" y="72769"/>
                  </a:cubicBezTo>
                  <a:lnTo>
                    <a:pt x="731700" y="87361"/>
                  </a:lnTo>
                  <a:cubicBezTo>
                    <a:pt x="736564" y="89794"/>
                    <a:pt x="738996" y="93442"/>
                    <a:pt x="738996" y="98306"/>
                  </a:cubicBezTo>
                  <a:cubicBezTo>
                    <a:pt x="736564" y="103170"/>
                    <a:pt x="736564" y="108034"/>
                    <a:pt x="738996" y="112898"/>
                  </a:cubicBezTo>
                  <a:cubicBezTo>
                    <a:pt x="738996" y="117762"/>
                    <a:pt x="741428" y="120194"/>
                    <a:pt x="746292" y="120194"/>
                  </a:cubicBezTo>
                  <a:cubicBezTo>
                    <a:pt x="743860" y="125058"/>
                    <a:pt x="743860" y="133570"/>
                    <a:pt x="746292" y="145731"/>
                  </a:cubicBezTo>
                  <a:lnTo>
                    <a:pt x="760885" y="160323"/>
                  </a:lnTo>
                  <a:lnTo>
                    <a:pt x="760885" y="171267"/>
                  </a:lnTo>
                  <a:cubicBezTo>
                    <a:pt x="760885" y="173699"/>
                    <a:pt x="761493" y="173091"/>
                    <a:pt x="762709" y="169443"/>
                  </a:cubicBezTo>
                  <a:cubicBezTo>
                    <a:pt x="763925" y="165795"/>
                    <a:pt x="763317" y="160323"/>
                    <a:pt x="760885" y="153027"/>
                  </a:cubicBezTo>
                  <a:cubicBezTo>
                    <a:pt x="758453" y="150595"/>
                    <a:pt x="757845" y="148771"/>
                    <a:pt x="759061" y="147555"/>
                  </a:cubicBezTo>
                  <a:cubicBezTo>
                    <a:pt x="760277" y="146339"/>
                    <a:pt x="762101" y="144515"/>
                    <a:pt x="764533" y="142083"/>
                  </a:cubicBezTo>
                  <a:lnTo>
                    <a:pt x="760885" y="123842"/>
                  </a:lnTo>
                  <a:lnTo>
                    <a:pt x="753589" y="87361"/>
                  </a:lnTo>
                  <a:lnTo>
                    <a:pt x="738996" y="36288"/>
                  </a:lnTo>
                  <a:lnTo>
                    <a:pt x="746292" y="36288"/>
                  </a:lnTo>
                  <a:lnTo>
                    <a:pt x="746292" y="39936"/>
                  </a:lnTo>
                  <a:lnTo>
                    <a:pt x="753589" y="39936"/>
                  </a:lnTo>
                  <a:lnTo>
                    <a:pt x="749941" y="47233"/>
                  </a:lnTo>
                  <a:lnTo>
                    <a:pt x="760885" y="58177"/>
                  </a:lnTo>
                  <a:lnTo>
                    <a:pt x="771829" y="112898"/>
                  </a:lnTo>
                  <a:cubicBezTo>
                    <a:pt x="769397" y="117762"/>
                    <a:pt x="770613" y="120194"/>
                    <a:pt x="775477" y="120194"/>
                  </a:cubicBezTo>
                  <a:lnTo>
                    <a:pt x="779125" y="145731"/>
                  </a:lnTo>
                  <a:cubicBezTo>
                    <a:pt x="776693" y="148163"/>
                    <a:pt x="776693" y="153027"/>
                    <a:pt x="779125" y="160323"/>
                  </a:cubicBezTo>
                  <a:cubicBezTo>
                    <a:pt x="781557" y="160323"/>
                    <a:pt x="783381" y="158499"/>
                    <a:pt x="784597" y="154851"/>
                  </a:cubicBezTo>
                  <a:cubicBezTo>
                    <a:pt x="785813" y="151203"/>
                    <a:pt x="786421" y="146946"/>
                    <a:pt x="786421" y="142083"/>
                  </a:cubicBezTo>
                  <a:lnTo>
                    <a:pt x="779125" y="116546"/>
                  </a:lnTo>
                  <a:cubicBezTo>
                    <a:pt x="774261" y="94658"/>
                    <a:pt x="768181" y="72769"/>
                    <a:pt x="760885" y="50881"/>
                  </a:cubicBezTo>
                  <a:cubicBezTo>
                    <a:pt x="755413" y="21696"/>
                    <a:pt x="751993" y="4824"/>
                    <a:pt x="750625" y="264"/>
                  </a:cubicBezTo>
                  <a:lnTo>
                    <a:pt x="750516" y="0"/>
                  </a:lnTo>
                  <a:close/>
                  <a:moveTo>
                    <a:pt x="764533" y="160323"/>
                  </a:moveTo>
                  <a:cubicBezTo>
                    <a:pt x="764533" y="165187"/>
                    <a:pt x="765141" y="169443"/>
                    <a:pt x="766357" y="173091"/>
                  </a:cubicBezTo>
                  <a:cubicBezTo>
                    <a:pt x="767573" y="176739"/>
                    <a:pt x="768181" y="177347"/>
                    <a:pt x="768181" y="174915"/>
                  </a:cubicBezTo>
                  <a:lnTo>
                    <a:pt x="771829" y="163971"/>
                  </a:lnTo>
                  <a:lnTo>
                    <a:pt x="764533" y="160323"/>
                  </a:lnTo>
                  <a:close/>
                  <a:moveTo>
                    <a:pt x="870327" y="236933"/>
                  </a:moveTo>
                  <a:cubicBezTo>
                    <a:pt x="875191" y="251525"/>
                    <a:pt x="880055" y="258821"/>
                    <a:pt x="884919" y="258821"/>
                  </a:cubicBezTo>
                  <a:lnTo>
                    <a:pt x="873975" y="244229"/>
                  </a:lnTo>
                  <a:lnTo>
                    <a:pt x="870327" y="236933"/>
                  </a:lnTo>
                  <a:close/>
                  <a:moveTo>
                    <a:pt x="556593" y="236933"/>
                  </a:moveTo>
                  <a:cubicBezTo>
                    <a:pt x="555377" y="238148"/>
                    <a:pt x="554160" y="241797"/>
                    <a:pt x="552944" y="247877"/>
                  </a:cubicBezTo>
                  <a:lnTo>
                    <a:pt x="548080" y="256389"/>
                  </a:lnTo>
                  <a:lnTo>
                    <a:pt x="545648" y="258821"/>
                  </a:lnTo>
                  <a:lnTo>
                    <a:pt x="534705" y="277061"/>
                  </a:lnTo>
                  <a:lnTo>
                    <a:pt x="523760" y="288006"/>
                  </a:lnTo>
                  <a:lnTo>
                    <a:pt x="523760" y="295302"/>
                  </a:lnTo>
                  <a:lnTo>
                    <a:pt x="534705" y="277061"/>
                  </a:lnTo>
                  <a:lnTo>
                    <a:pt x="538352" y="273413"/>
                  </a:lnTo>
                  <a:lnTo>
                    <a:pt x="548080" y="256389"/>
                  </a:lnTo>
                  <a:lnTo>
                    <a:pt x="552944" y="251525"/>
                  </a:lnTo>
                  <a:cubicBezTo>
                    <a:pt x="557809" y="249093"/>
                    <a:pt x="560241" y="245445"/>
                    <a:pt x="560241" y="240581"/>
                  </a:cubicBezTo>
                  <a:cubicBezTo>
                    <a:pt x="559025" y="236933"/>
                    <a:pt x="557809" y="235716"/>
                    <a:pt x="556593" y="236933"/>
                  </a:cubicBezTo>
                  <a:close/>
                  <a:moveTo>
                    <a:pt x="1427570" y="756327"/>
                  </a:moveTo>
                  <a:cubicBezTo>
                    <a:pt x="1425746" y="756631"/>
                    <a:pt x="1423618" y="757391"/>
                    <a:pt x="1421186" y="758607"/>
                  </a:cubicBezTo>
                  <a:cubicBezTo>
                    <a:pt x="1416322" y="758607"/>
                    <a:pt x="1415106" y="759823"/>
                    <a:pt x="1417538" y="762255"/>
                  </a:cubicBezTo>
                  <a:lnTo>
                    <a:pt x="1417538" y="769552"/>
                  </a:lnTo>
                  <a:cubicBezTo>
                    <a:pt x="1424834" y="771984"/>
                    <a:pt x="1428482" y="770767"/>
                    <a:pt x="1428482" y="765903"/>
                  </a:cubicBezTo>
                  <a:cubicBezTo>
                    <a:pt x="1435779" y="768335"/>
                    <a:pt x="1440643" y="767119"/>
                    <a:pt x="1443075" y="762255"/>
                  </a:cubicBezTo>
                  <a:cubicBezTo>
                    <a:pt x="1438211" y="759823"/>
                    <a:pt x="1434562" y="757999"/>
                    <a:pt x="1432130" y="756783"/>
                  </a:cubicBezTo>
                  <a:cubicBezTo>
                    <a:pt x="1430914" y="756175"/>
                    <a:pt x="1429394" y="756023"/>
                    <a:pt x="1427570" y="756327"/>
                  </a:cubicBezTo>
                  <a:close/>
                  <a:moveTo>
                    <a:pt x="1450371" y="758607"/>
                  </a:moveTo>
                  <a:lnTo>
                    <a:pt x="1450371" y="762255"/>
                  </a:lnTo>
                  <a:cubicBezTo>
                    <a:pt x="1447939" y="767119"/>
                    <a:pt x="1444291" y="770767"/>
                    <a:pt x="1439427" y="773200"/>
                  </a:cubicBezTo>
                  <a:lnTo>
                    <a:pt x="1428482" y="791440"/>
                  </a:lnTo>
                  <a:cubicBezTo>
                    <a:pt x="1423618" y="789008"/>
                    <a:pt x="1417538" y="789008"/>
                    <a:pt x="1410242" y="791440"/>
                  </a:cubicBezTo>
                  <a:lnTo>
                    <a:pt x="1413890" y="806032"/>
                  </a:lnTo>
                  <a:cubicBezTo>
                    <a:pt x="1416322" y="808464"/>
                    <a:pt x="1419970" y="812112"/>
                    <a:pt x="1424834" y="816977"/>
                  </a:cubicBezTo>
                  <a:cubicBezTo>
                    <a:pt x="1429698" y="821840"/>
                    <a:pt x="1434562" y="823057"/>
                    <a:pt x="1439427" y="820625"/>
                  </a:cubicBezTo>
                  <a:lnTo>
                    <a:pt x="1446723" y="798736"/>
                  </a:lnTo>
                  <a:cubicBezTo>
                    <a:pt x="1451587" y="791440"/>
                    <a:pt x="1450371" y="787792"/>
                    <a:pt x="1443075" y="787792"/>
                  </a:cubicBezTo>
                  <a:lnTo>
                    <a:pt x="1446723" y="769552"/>
                  </a:lnTo>
                  <a:cubicBezTo>
                    <a:pt x="1451587" y="769552"/>
                    <a:pt x="1454019" y="768335"/>
                    <a:pt x="1454019" y="765903"/>
                  </a:cubicBezTo>
                  <a:cubicBezTo>
                    <a:pt x="1454019" y="763471"/>
                    <a:pt x="1452803" y="761039"/>
                    <a:pt x="1450371" y="758607"/>
                  </a:cubicBezTo>
                  <a:close/>
                  <a:moveTo>
                    <a:pt x="1421186" y="889938"/>
                  </a:moveTo>
                  <a:cubicBezTo>
                    <a:pt x="1418754" y="889938"/>
                    <a:pt x="1416322" y="891154"/>
                    <a:pt x="1413890" y="893586"/>
                  </a:cubicBezTo>
                  <a:cubicBezTo>
                    <a:pt x="1411458" y="896018"/>
                    <a:pt x="1410242" y="898450"/>
                    <a:pt x="1410242" y="900882"/>
                  </a:cubicBezTo>
                  <a:lnTo>
                    <a:pt x="1421186" y="897234"/>
                  </a:lnTo>
                  <a:lnTo>
                    <a:pt x="1421186" y="889938"/>
                  </a:lnTo>
                  <a:close/>
                  <a:moveTo>
                    <a:pt x="651443" y="944203"/>
                  </a:moveTo>
                  <a:cubicBezTo>
                    <a:pt x="650227" y="943899"/>
                    <a:pt x="650227" y="944659"/>
                    <a:pt x="651442" y="946483"/>
                  </a:cubicBezTo>
                  <a:cubicBezTo>
                    <a:pt x="653874" y="950131"/>
                    <a:pt x="658739" y="951955"/>
                    <a:pt x="666035" y="951955"/>
                  </a:cubicBezTo>
                  <a:cubicBezTo>
                    <a:pt x="687923" y="968980"/>
                    <a:pt x="730484" y="986612"/>
                    <a:pt x="793717" y="1004852"/>
                  </a:cubicBezTo>
                  <a:cubicBezTo>
                    <a:pt x="856951" y="1023093"/>
                    <a:pt x="920184" y="1035861"/>
                    <a:pt x="983417" y="1043157"/>
                  </a:cubicBezTo>
                  <a:cubicBezTo>
                    <a:pt x="998009" y="1050453"/>
                    <a:pt x="1012602" y="1051669"/>
                    <a:pt x="1027194" y="1046805"/>
                  </a:cubicBezTo>
                  <a:cubicBezTo>
                    <a:pt x="1027194" y="1041941"/>
                    <a:pt x="1029018" y="1039509"/>
                    <a:pt x="1032666" y="1039509"/>
                  </a:cubicBezTo>
                  <a:cubicBezTo>
                    <a:pt x="1036314" y="1039509"/>
                    <a:pt x="1039354" y="1040725"/>
                    <a:pt x="1041786" y="1043157"/>
                  </a:cubicBezTo>
                  <a:cubicBezTo>
                    <a:pt x="1036922" y="1043157"/>
                    <a:pt x="1034490" y="1046805"/>
                    <a:pt x="1034490" y="1054101"/>
                  </a:cubicBezTo>
                  <a:lnTo>
                    <a:pt x="1041786" y="1054101"/>
                  </a:lnTo>
                  <a:lnTo>
                    <a:pt x="1049083" y="1046805"/>
                  </a:lnTo>
                  <a:cubicBezTo>
                    <a:pt x="1051515" y="1041941"/>
                    <a:pt x="1055163" y="1040725"/>
                    <a:pt x="1060027" y="1043157"/>
                  </a:cubicBezTo>
                  <a:cubicBezTo>
                    <a:pt x="1064891" y="1045589"/>
                    <a:pt x="1068539" y="1049237"/>
                    <a:pt x="1070971" y="1054101"/>
                  </a:cubicBezTo>
                  <a:cubicBezTo>
                    <a:pt x="1075835" y="1049237"/>
                    <a:pt x="1079483" y="1046197"/>
                    <a:pt x="1081915" y="1044981"/>
                  </a:cubicBezTo>
                  <a:cubicBezTo>
                    <a:pt x="1084347" y="1043765"/>
                    <a:pt x="1084347" y="1044373"/>
                    <a:pt x="1081915" y="1046805"/>
                  </a:cubicBezTo>
                  <a:cubicBezTo>
                    <a:pt x="1081915" y="1051669"/>
                    <a:pt x="1086171" y="1054101"/>
                    <a:pt x="1094684" y="1054101"/>
                  </a:cubicBezTo>
                  <a:cubicBezTo>
                    <a:pt x="1103196" y="1054101"/>
                    <a:pt x="1109884" y="1054101"/>
                    <a:pt x="1114748" y="1054101"/>
                  </a:cubicBezTo>
                  <a:cubicBezTo>
                    <a:pt x="1124476" y="1056534"/>
                    <a:pt x="1132988" y="1057141"/>
                    <a:pt x="1140285" y="1055925"/>
                  </a:cubicBezTo>
                  <a:cubicBezTo>
                    <a:pt x="1147581" y="1054710"/>
                    <a:pt x="1153661" y="1055317"/>
                    <a:pt x="1158525" y="1057749"/>
                  </a:cubicBezTo>
                  <a:cubicBezTo>
                    <a:pt x="1163389" y="1050453"/>
                    <a:pt x="1168253" y="1049237"/>
                    <a:pt x="1173117" y="1054101"/>
                  </a:cubicBezTo>
                  <a:cubicBezTo>
                    <a:pt x="1182845" y="1056534"/>
                    <a:pt x="1192573" y="1056534"/>
                    <a:pt x="1202302" y="1054101"/>
                  </a:cubicBezTo>
                  <a:lnTo>
                    <a:pt x="1235134" y="1043157"/>
                  </a:lnTo>
                  <a:lnTo>
                    <a:pt x="1246079" y="1046805"/>
                  </a:lnTo>
                  <a:lnTo>
                    <a:pt x="1249727" y="1046805"/>
                  </a:lnTo>
                  <a:cubicBezTo>
                    <a:pt x="1257023" y="1046805"/>
                    <a:pt x="1263711" y="1044373"/>
                    <a:pt x="1269791" y="1039509"/>
                  </a:cubicBezTo>
                  <a:cubicBezTo>
                    <a:pt x="1275871" y="1034645"/>
                    <a:pt x="1280127" y="1032213"/>
                    <a:pt x="1282559" y="1032213"/>
                  </a:cubicBezTo>
                  <a:lnTo>
                    <a:pt x="1289856" y="1024917"/>
                  </a:lnTo>
                  <a:lnTo>
                    <a:pt x="1293504" y="1013972"/>
                  </a:lnTo>
                  <a:cubicBezTo>
                    <a:pt x="1293504" y="1011541"/>
                    <a:pt x="1292288" y="1010324"/>
                    <a:pt x="1289856" y="1010324"/>
                  </a:cubicBezTo>
                  <a:cubicBezTo>
                    <a:pt x="1287423" y="1010324"/>
                    <a:pt x="1286207" y="1011541"/>
                    <a:pt x="1286207" y="1013972"/>
                  </a:cubicBezTo>
                  <a:lnTo>
                    <a:pt x="1271615" y="1010324"/>
                  </a:lnTo>
                  <a:cubicBezTo>
                    <a:pt x="1266751" y="1007893"/>
                    <a:pt x="1261887" y="1009109"/>
                    <a:pt x="1257023" y="1013972"/>
                  </a:cubicBezTo>
                  <a:lnTo>
                    <a:pt x="1249727" y="1010324"/>
                  </a:lnTo>
                  <a:lnTo>
                    <a:pt x="1246079" y="1021269"/>
                  </a:lnTo>
                  <a:lnTo>
                    <a:pt x="1224190" y="1010324"/>
                  </a:lnTo>
                  <a:cubicBezTo>
                    <a:pt x="1219326" y="1017621"/>
                    <a:pt x="1215678" y="1018837"/>
                    <a:pt x="1213246" y="1013972"/>
                  </a:cubicBezTo>
                  <a:cubicBezTo>
                    <a:pt x="1208382" y="1021269"/>
                    <a:pt x="1202302" y="1023701"/>
                    <a:pt x="1195006" y="1021269"/>
                  </a:cubicBezTo>
                  <a:lnTo>
                    <a:pt x="1187709" y="1021269"/>
                  </a:lnTo>
                  <a:cubicBezTo>
                    <a:pt x="1187709" y="1026133"/>
                    <a:pt x="1185277" y="1027349"/>
                    <a:pt x="1180413" y="1024917"/>
                  </a:cubicBezTo>
                  <a:lnTo>
                    <a:pt x="1173117" y="1024917"/>
                  </a:lnTo>
                  <a:cubicBezTo>
                    <a:pt x="1170685" y="1022485"/>
                    <a:pt x="1167037" y="1021877"/>
                    <a:pt x="1162173" y="1023093"/>
                  </a:cubicBezTo>
                  <a:cubicBezTo>
                    <a:pt x="1157309" y="1024309"/>
                    <a:pt x="1153661" y="1024917"/>
                    <a:pt x="1151229" y="1024917"/>
                  </a:cubicBezTo>
                  <a:lnTo>
                    <a:pt x="1136636" y="1021269"/>
                  </a:lnTo>
                  <a:cubicBezTo>
                    <a:pt x="1126908" y="1023701"/>
                    <a:pt x="1117180" y="1023701"/>
                    <a:pt x="1107452" y="1021269"/>
                  </a:cubicBezTo>
                  <a:lnTo>
                    <a:pt x="1089211" y="1024917"/>
                  </a:lnTo>
                  <a:cubicBezTo>
                    <a:pt x="1084347" y="1027349"/>
                    <a:pt x="1081307" y="1029173"/>
                    <a:pt x="1080091" y="1030389"/>
                  </a:cubicBezTo>
                  <a:cubicBezTo>
                    <a:pt x="1078875" y="1031605"/>
                    <a:pt x="1078267" y="1030997"/>
                    <a:pt x="1078267" y="1028565"/>
                  </a:cubicBezTo>
                  <a:cubicBezTo>
                    <a:pt x="1075835" y="1027349"/>
                    <a:pt x="1074315" y="1025525"/>
                    <a:pt x="1073707" y="1023093"/>
                  </a:cubicBezTo>
                  <a:lnTo>
                    <a:pt x="1074297" y="1017191"/>
                  </a:lnTo>
                  <a:lnTo>
                    <a:pt x="1072795" y="1017621"/>
                  </a:lnTo>
                  <a:cubicBezTo>
                    <a:pt x="1069147" y="1017621"/>
                    <a:pt x="1066107" y="1020053"/>
                    <a:pt x="1063675" y="1024917"/>
                  </a:cubicBezTo>
                  <a:cubicBezTo>
                    <a:pt x="1056379" y="1022485"/>
                    <a:pt x="1056379" y="1023701"/>
                    <a:pt x="1063675" y="1028565"/>
                  </a:cubicBezTo>
                  <a:lnTo>
                    <a:pt x="1067323" y="1035861"/>
                  </a:lnTo>
                  <a:lnTo>
                    <a:pt x="1056379" y="1039509"/>
                  </a:lnTo>
                  <a:lnTo>
                    <a:pt x="1030842" y="1032213"/>
                  </a:lnTo>
                  <a:cubicBezTo>
                    <a:pt x="1028410" y="1034645"/>
                    <a:pt x="1024762" y="1035861"/>
                    <a:pt x="1019898" y="1035861"/>
                  </a:cubicBezTo>
                  <a:lnTo>
                    <a:pt x="983417" y="1035861"/>
                  </a:lnTo>
                  <a:cubicBezTo>
                    <a:pt x="985849" y="1033429"/>
                    <a:pt x="982809" y="1029781"/>
                    <a:pt x="974297" y="1024917"/>
                  </a:cubicBezTo>
                  <a:cubicBezTo>
                    <a:pt x="965785" y="1020053"/>
                    <a:pt x="957881" y="1018837"/>
                    <a:pt x="950585" y="1021269"/>
                  </a:cubicBezTo>
                  <a:lnTo>
                    <a:pt x="921400" y="1010324"/>
                  </a:lnTo>
                  <a:cubicBezTo>
                    <a:pt x="901944" y="1005460"/>
                    <a:pt x="890999" y="1005460"/>
                    <a:pt x="888567" y="1010324"/>
                  </a:cubicBezTo>
                  <a:lnTo>
                    <a:pt x="881271" y="1006676"/>
                  </a:lnTo>
                  <a:cubicBezTo>
                    <a:pt x="883703" y="1004244"/>
                    <a:pt x="883703" y="1003028"/>
                    <a:pt x="881271" y="1003028"/>
                  </a:cubicBezTo>
                  <a:cubicBezTo>
                    <a:pt x="878839" y="1003028"/>
                    <a:pt x="876407" y="1004244"/>
                    <a:pt x="873975" y="1006676"/>
                  </a:cubicBezTo>
                  <a:lnTo>
                    <a:pt x="866679" y="1003028"/>
                  </a:lnTo>
                  <a:lnTo>
                    <a:pt x="855735" y="1003028"/>
                  </a:lnTo>
                  <a:lnTo>
                    <a:pt x="848439" y="1003028"/>
                  </a:lnTo>
                  <a:cubicBezTo>
                    <a:pt x="848439" y="1000596"/>
                    <a:pt x="846615" y="998772"/>
                    <a:pt x="842966" y="997556"/>
                  </a:cubicBezTo>
                  <a:cubicBezTo>
                    <a:pt x="839318" y="996340"/>
                    <a:pt x="837494" y="996948"/>
                    <a:pt x="837494" y="999380"/>
                  </a:cubicBezTo>
                  <a:lnTo>
                    <a:pt x="811958" y="992084"/>
                  </a:lnTo>
                  <a:lnTo>
                    <a:pt x="786421" y="984788"/>
                  </a:lnTo>
                  <a:lnTo>
                    <a:pt x="658739" y="948307"/>
                  </a:lnTo>
                  <a:cubicBezTo>
                    <a:pt x="655091" y="945875"/>
                    <a:pt x="652659" y="944507"/>
                    <a:pt x="651443" y="944203"/>
                  </a:cubicBezTo>
                  <a:close/>
                  <a:moveTo>
                    <a:pt x="713460" y="948307"/>
                  </a:moveTo>
                  <a:cubicBezTo>
                    <a:pt x="713460" y="950739"/>
                    <a:pt x="715892" y="953171"/>
                    <a:pt x="720756" y="955603"/>
                  </a:cubicBezTo>
                  <a:cubicBezTo>
                    <a:pt x="725620" y="958035"/>
                    <a:pt x="729268" y="956820"/>
                    <a:pt x="731700" y="951955"/>
                  </a:cubicBezTo>
                  <a:lnTo>
                    <a:pt x="735348" y="955603"/>
                  </a:lnTo>
                  <a:cubicBezTo>
                    <a:pt x="732916" y="960468"/>
                    <a:pt x="734132" y="962899"/>
                    <a:pt x="738996" y="962899"/>
                  </a:cubicBezTo>
                  <a:cubicBezTo>
                    <a:pt x="741428" y="962899"/>
                    <a:pt x="743860" y="961684"/>
                    <a:pt x="746292" y="959251"/>
                  </a:cubicBezTo>
                  <a:cubicBezTo>
                    <a:pt x="748724" y="956820"/>
                    <a:pt x="749941" y="954387"/>
                    <a:pt x="749941" y="951955"/>
                  </a:cubicBezTo>
                  <a:cubicBezTo>
                    <a:pt x="745076" y="951955"/>
                    <a:pt x="741428" y="951347"/>
                    <a:pt x="738996" y="950131"/>
                  </a:cubicBezTo>
                  <a:cubicBezTo>
                    <a:pt x="736564" y="948915"/>
                    <a:pt x="734132" y="948307"/>
                    <a:pt x="731700" y="948307"/>
                  </a:cubicBezTo>
                  <a:cubicBezTo>
                    <a:pt x="726836" y="948307"/>
                    <a:pt x="723188" y="948307"/>
                    <a:pt x="720756" y="948307"/>
                  </a:cubicBezTo>
                  <a:cubicBezTo>
                    <a:pt x="718324" y="948307"/>
                    <a:pt x="715892" y="948307"/>
                    <a:pt x="713460" y="948307"/>
                  </a:cubicBezTo>
                  <a:close/>
                  <a:moveTo>
                    <a:pt x="793717" y="962899"/>
                  </a:moveTo>
                  <a:cubicBezTo>
                    <a:pt x="788853" y="962899"/>
                    <a:pt x="785205" y="965332"/>
                    <a:pt x="782773" y="970196"/>
                  </a:cubicBezTo>
                  <a:lnTo>
                    <a:pt x="797366" y="973844"/>
                  </a:lnTo>
                  <a:cubicBezTo>
                    <a:pt x="799798" y="968980"/>
                    <a:pt x="798581" y="965332"/>
                    <a:pt x="793717" y="962899"/>
                  </a:cubicBezTo>
                  <a:close/>
                  <a:moveTo>
                    <a:pt x="811958" y="970196"/>
                  </a:moveTo>
                  <a:lnTo>
                    <a:pt x="811958" y="977492"/>
                  </a:lnTo>
                  <a:cubicBezTo>
                    <a:pt x="807094" y="975060"/>
                    <a:pt x="804662" y="975060"/>
                    <a:pt x="804662" y="977492"/>
                  </a:cubicBezTo>
                  <a:lnTo>
                    <a:pt x="815606" y="984788"/>
                  </a:lnTo>
                  <a:lnTo>
                    <a:pt x="817443" y="985418"/>
                  </a:lnTo>
                  <a:lnTo>
                    <a:pt x="819254" y="988436"/>
                  </a:lnTo>
                  <a:lnTo>
                    <a:pt x="820555" y="986485"/>
                  </a:lnTo>
                  <a:lnTo>
                    <a:pt x="823586" y="987524"/>
                  </a:lnTo>
                  <a:cubicBezTo>
                    <a:pt x="830426" y="989348"/>
                    <a:pt x="833846" y="988436"/>
                    <a:pt x="833846" y="984788"/>
                  </a:cubicBezTo>
                  <a:cubicBezTo>
                    <a:pt x="833846" y="979924"/>
                    <a:pt x="835062" y="977492"/>
                    <a:pt x="837494" y="977492"/>
                  </a:cubicBezTo>
                  <a:cubicBezTo>
                    <a:pt x="839926" y="977492"/>
                    <a:pt x="841142" y="979924"/>
                    <a:pt x="841142" y="984788"/>
                  </a:cubicBezTo>
                  <a:cubicBezTo>
                    <a:pt x="841142" y="989652"/>
                    <a:pt x="849654" y="994516"/>
                    <a:pt x="866679" y="999380"/>
                  </a:cubicBezTo>
                  <a:lnTo>
                    <a:pt x="873975" y="992084"/>
                  </a:lnTo>
                  <a:cubicBezTo>
                    <a:pt x="871543" y="989652"/>
                    <a:pt x="871543" y="987828"/>
                    <a:pt x="873975" y="986612"/>
                  </a:cubicBezTo>
                  <a:cubicBezTo>
                    <a:pt x="876407" y="985396"/>
                    <a:pt x="878839" y="986004"/>
                    <a:pt x="881271" y="988436"/>
                  </a:cubicBezTo>
                  <a:lnTo>
                    <a:pt x="895863" y="992084"/>
                  </a:lnTo>
                  <a:cubicBezTo>
                    <a:pt x="900727" y="989652"/>
                    <a:pt x="882487" y="984788"/>
                    <a:pt x="841142" y="977492"/>
                  </a:cubicBezTo>
                  <a:lnTo>
                    <a:pt x="811958" y="970196"/>
                  </a:lnTo>
                  <a:close/>
                  <a:moveTo>
                    <a:pt x="916840" y="994820"/>
                  </a:moveTo>
                  <a:cubicBezTo>
                    <a:pt x="915016" y="994212"/>
                    <a:pt x="912888" y="994516"/>
                    <a:pt x="910456" y="995732"/>
                  </a:cubicBezTo>
                  <a:cubicBezTo>
                    <a:pt x="908024" y="998164"/>
                    <a:pt x="908024" y="999988"/>
                    <a:pt x="910456" y="1001204"/>
                  </a:cubicBezTo>
                  <a:cubicBezTo>
                    <a:pt x="912888" y="1002420"/>
                    <a:pt x="916536" y="1003028"/>
                    <a:pt x="921400" y="1003028"/>
                  </a:cubicBezTo>
                  <a:cubicBezTo>
                    <a:pt x="921400" y="1003028"/>
                    <a:pt x="922008" y="1002420"/>
                    <a:pt x="923224" y="1001204"/>
                  </a:cubicBezTo>
                  <a:cubicBezTo>
                    <a:pt x="924440" y="999988"/>
                    <a:pt x="923832" y="999380"/>
                    <a:pt x="921400" y="999380"/>
                  </a:cubicBezTo>
                  <a:cubicBezTo>
                    <a:pt x="920184" y="996948"/>
                    <a:pt x="918664" y="995428"/>
                    <a:pt x="916840" y="994820"/>
                  </a:cubicBezTo>
                  <a:close/>
                  <a:moveTo>
                    <a:pt x="817690" y="126448"/>
                  </a:moveTo>
                  <a:lnTo>
                    <a:pt x="822473" y="135216"/>
                  </a:lnTo>
                  <a:lnTo>
                    <a:pt x="821078" y="130682"/>
                  </a:lnTo>
                  <a:lnTo>
                    <a:pt x="817690" y="1264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392" name="文本框 391">
            <a:extLst>
              <a:ext uri="{FF2B5EF4-FFF2-40B4-BE49-F238E27FC236}">
                <a16:creationId xmlns:a16="http://schemas.microsoft.com/office/drawing/2014/main" id="{F9EB4161-6A07-B2BE-3AAD-096986C711C9}"/>
              </a:ext>
            </a:extLst>
          </p:cNvPr>
          <p:cNvSpPr txBox="1"/>
          <p:nvPr/>
        </p:nvSpPr>
        <p:spPr>
          <a:xfrm>
            <a:off x="7877250" y="167391"/>
            <a:ext cx="390683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3900" dirty="0"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4F09D97-7D14-6C55-4CF0-9B27CC16B682}"/>
              </a:ext>
            </a:extLst>
          </p:cNvPr>
          <p:cNvGrpSpPr/>
          <p:nvPr/>
        </p:nvGrpSpPr>
        <p:grpSpPr>
          <a:xfrm>
            <a:off x="2827858" y="4087903"/>
            <a:ext cx="3747459" cy="677340"/>
            <a:chOff x="2035411" y="2661461"/>
            <a:chExt cx="3747459" cy="67734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223E14D-5B7E-E7CE-3D77-1AB737CEDAB5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E8C8D58-D82C-6E85-93B3-A5215A121E56}"/>
                </a:ext>
              </a:extLst>
            </p:cNvPr>
            <p:cNvSpPr txBox="1"/>
            <p:nvPr/>
          </p:nvSpPr>
          <p:spPr>
            <a:xfrm>
              <a:off x="3193448" y="2824662"/>
              <a:ext cx="18413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17CFF43-6EC0-7016-04CA-DC62E81EADC7}"/>
              </a:ext>
            </a:extLst>
          </p:cNvPr>
          <p:cNvSpPr txBox="1"/>
          <p:nvPr/>
        </p:nvSpPr>
        <p:spPr>
          <a:xfrm>
            <a:off x="1153153" y="4876963"/>
            <a:ext cx="550148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1" dirty="0">
                <a:solidFill>
                  <a:srgbClr val="EDEDED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41655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0">
            <a:extLst>
              <a:ext uri="{FF2B5EF4-FFF2-40B4-BE49-F238E27FC236}">
                <a16:creationId xmlns:a16="http://schemas.microsoft.com/office/drawing/2014/main" id="{5F48E202-5C77-3E62-24CF-0992A30550D0}"/>
              </a:ext>
            </a:extLst>
          </p:cNvPr>
          <p:cNvGrpSpPr/>
          <p:nvPr/>
        </p:nvGrpSpPr>
        <p:grpSpPr>
          <a:xfrm>
            <a:off x="4749554" y="5096133"/>
            <a:ext cx="2743123" cy="2743123"/>
            <a:chOff x="3614476" y="3221164"/>
            <a:chExt cx="1950772" cy="1950772"/>
          </a:xfrm>
        </p:grpSpPr>
        <p:sp>
          <p:nvSpPr>
            <p:cNvPr id="3" name="Chord 48">
              <a:extLst>
                <a:ext uri="{FF2B5EF4-FFF2-40B4-BE49-F238E27FC236}">
                  <a16:creationId xmlns:a16="http://schemas.microsoft.com/office/drawing/2014/main" id="{A92FC85E-653F-0FEE-0877-A1E4AF22E219}"/>
                </a:ext>
              </a:extLst>
            </p:cNvPr>
            <p:cNvSpPr/>
            <p:nvPr/>
          </p:nvSpPr>
          <p:spPr>
            <a:xfrm rot="6300000">
              <a:off x="3614476" y="3221164"/>
              <a:ext cx="1950772" cy="1950772"/>
            </a:xfrm>
            <a:prstGeom prst="chord">
              <a:avLst>
                <a:gd name="adj1" fmla="val 4234771"/>
                <a:gd name="adj2" fmla="val 15531980"/>
              </a:avLst>
            </a:prstGeom>
            <a:solidFill>
              <a:srgbClr val="22464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Arial" panose="020B0604020202020204" pitchFamily="34" charset="0"/>
              </a:endParaRPr>
            </a:p>
          </p:txBody>
        </p:sp>
        <p:sp>
          <p:nvSpPr>
            <p:cNvPr id="4" name="Freeform 153">
              <a:extLst>
                <a:ext uri="{FF2B5EF4-FFF2-40B4-BE49-F238E27FC236}">
                  <a16:creationId xmlns:a16="http://schemas.microsoft.com/office/drawing/2014/main" id="{3E1AEAAF-346F-1E4D-E9CE-7BAF03AC1B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2763" y="3528584"/>
              <a:ext cx="554198" cy="561860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18" y="59"/>
                </a:cxn>
                <a:cxn ang="0">
                  <a:pos x="111" y="57"/>
                </a:cxn>
                <a:cxn ang="0">
                  <a:pos x="83" y="33"/>
                </a:cxn>
                <a:cxn ang="0">
                  <a:pos x="111" y="57"/>
                </a:cxn>
                <a:cxn ang="0">
                  <a:pos x="41" y="91"/>
                </a:cxn>
                <a:cxn ang="0">
                  <a:pos x="57" y="111"/>
                </a:cxn>
                <a:cxn ang="0">
                  <a:pos x="61" y="8"/>
                </a:cxn>
                <a:cxn ang="0">
                  <a:pos x="61" y="34"/>
                </a:cxn>
                <a:cxn ang="0">
                  <a:pos x="61" y="8"/>
                </a:cxn>
                <a:cxn ang="0">
                  <a:pos x="95" y="22"/>
                </a:cxn>
                <a:cxn ang="0">
                  <a:pos x="67" y="8"/>
                </a:cxn>
                <a:cxn ang="0">
                  <a:pos x="57" y="34"/>
                </a:cxn>
                <a:cxn ang="0">
                  <a:pos x="57" y="8"/>
                </a:cxn>
                <a:cxn ang="0">
                  <a:pos x="36" y="30"/>
                </a:cxn>
                <a:cxn ang="0">
                  <a:pos x="50" y="8"/>
                </a:cxn>
                <a:cxn ang="0">
                  <a:pos x="38" y="35"/>
                </a:cxn>
                <a:cxn ang="0">
                  <a:pos x="57" y="57"/>
                </a:cxn>
                <a:cxn ang="0">
                  <a:pos x="38" y="35"/>
                </a:cxn>
                <a:cxn ang="0">
                  <a:pos x="57" y="84"/>
                </a:cxn>
                <a:cxn ang="0">
                  <a:pos x="34" y="61"/>
                </a:cxn>
                <a:cxn ang="0">
                  <a:pos x="50" y="110"/>
                </a:cxn>
                <a:cxn ang="0">
                  <a:pos x="38" y="92"/>
                </a:cxn>
                <a:cxn ang="0">
                  <a:pos x="61" y="111"/>
                </a:cxn>
                <a:cxn ang="0">
                  <a:pos x="77" y="91"/>
                </a:cxn>
                <a:cxn ang="0">
                  <a:pos x="61" y="111"/>
                </a:cxn>
                <a:cxn ang="0">
                  <a:pos x="93" y="99"/>
                </a:cxn>
                <a:cxn ang="0">
                  <a:pos x="80" y="92"/>
                </a:cxn>
                <a:cxn ang="0">
                  <a:pos x="61" y="84"/>
                </a:cxn>
                <a:cxn ang="0">
                  <a:pos x="84" y="61"/>
                </a:cxn>
                <a:cxn ang="0">
                  <a:pos x="61" y="57"/>
                </a:cxn>
                <a:cxn ang="0">
                  <a:pos x="80" y="35"/>
                </a:cxn>
                <a:cxn ang="0">
                  <a:pos x="61" y="57"/>
                </a:cxn>
                <a:cxn ang="0">
                  <a:pos x="35" y="33"/>
                </a:cxn>
                <a:cxn ang="0">
                  <a:pos x="7" y="57"/>
                </a:cxn>
                <a:cxn ang="0">
                  <a:pos x="7" y="61"/>
                </a:cxn>
                <a:cxn ang="0">
                  <a:pos x="36" y="89"/>
                </a:cxn>
                <a:cxn ang="0">
                  <a:pos x="7" y="61"/>
                </a:cxn>
                <a:cxn ang="0">
                  <a:pos x="82" y="89"/>
                </a:cxn>
                <a:cxn ang="0">
                  <a:pos x="111" y="61"/>
                </a:cxn>
                <a:cxn ang="0">
                  <a:pos x="95" y="96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2" y="119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lose/>
                  <a:moveTo>
                    <a:pt x="111" y="57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7" y="49"/>
                    <a:pt x="86" y="41"/>
                    <a:pt x="83" y="33"/>
                  </a:cubicBezTo>
                  <a:cubicBezTo>
                    <a:pt x="88" y="31"/>
                    <a:pt x="93" y="28"/>
                    <a:pt x="98" y="25"/>
                  </a:cubicBezTo>
                  <a:cubicBezTo>
                    <a:pt x="105" y="34"/>
                    <a:pt x="110" y="45"/>
                    <a:pt x="111" y="57"/>
                  </a:cubicBezTo>
                  <a:close/>
                  <a:moveTo>
                    <a:pt x="57" y="111"/>
                  </a:moveTo>
                  <a:cubicBezTo>
                    <a:pt x="50" y="106"/>
                    <a:pt x="45" y="99"/>
                    <a:pt x="41" y="91"/>
                  </a:cubicBezTo>
                  <a:cubicBezTo>
                    <a:pt x="46" y="89"/>
                    <a:pt x="52" y="88"/>
                    <a:pt x="57" y="88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1"/>
                    <a:pt x="57" y="111"/>
                    <a:pt x="57" y="111"/>
                  </a:cubicBezTo>
                  <a:close/>
                  <a:moveTo>
                    <a:pt x="61" y="8"/>
                  </a:moveTo>
                  <a:cubicBezTo>
                    <a:pt x="68" y="14"/>
                    <a:pt x="74" y="22"/>
                    <a:pt x="78" y="31"/>
                  </a:cubicBezTo>
                  <a:cubicBezTo>
                    <a:pt x="73" y="33"/>
                    <a:pt x="67" y="34"/>
                    <a:pt x="61" y="3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67" y="8"/>
                  </a:moveTo>
                  <a:cubicBezTo>
                    <a:pt x="78" y="10"/>
                    <a:pt x="88" y="15"/>
                    <a:pt x="95" y="22"/>
                  </a:cubicBezTo>
                  <a:cubicBezTo>
                    <a:pt x="91" y="25"/>
                    <a:pt x="87" y="28"/>
                    <a:pt x="82" y="30"/>
                  </a:cubicBezTo>
                  <a:cubicBezTo>
                    <a:pt x="78" y="22"/>
                    <a:pt x="73" y="14"/>
                    <a:pt x="67" y="8"/>
                  </a:cubicBezTo>
                  <a:close/>
                  <a:moveTo>
                    <a:pt x="57" y="8"/>
                  </a:moveTo>
                  <a:cubicBezTo>
                    <a:pt x="57" y="34"/>
                    <a:pt x="57" y="34"/>
                    <a:pt x="57" y="34"/>
                  </a:cubicBezTo>
                  <a:cubicBezTo>
                    <a:pt x="51" y="34"/>
                    <a:pt x="45" y="33"/>
                    <a:pt x="40" y="31"/>
                  </a:cubicBezTo>
                  <a:cubicBezTo>
                    <a:pt x="44" y="22"/>
                    <a:pt x="50" y="14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lose/>
                  <a:moveTo>
                    <a:pt x="36" y="30"/>
                  </a:moveTo>
                  <a:cubicBezTo>
                    <a:pt x="31" y="28"/>
                    <a:pt x="27" y="25"/>
                    <a:pt x="23" y="22"/>
                  </a:cubicBezTo>
                  <a:cubicBezTo>
                    <a:pt x="30" y="15"/>
                    <a:pt x="40" y="10"/>
                    <a:pt x="50" y="8"/>
                  </a:cubicBezTo>
                  <a:cubicBezTo>
                    <a:pt x="45" y="14"/>
                    <a:pt x="40" y="22"/>
                    <a:pt x="36" y="30"/>
                  </a:cubicBezTo>
                  <a:close/>
                  <a:moveTo>
                    <a:pt x="38" y="35"/>
                  </a:moveTo>
                  <a:cubicBezTo>
                    <a:pt x="44" y="37"/>
                    <a:pt x="50" y="38"/>
                    <a:pt x="57" y="3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49"/>
                    <a:pt x="36" y="42"/>
                    <a:pt x="38" y="35"/>
                  </a:cubicBezTo>
                  <a:close/>
                  <a:moveTo>
                    <a:pt x="57" y="61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1" y="85"/>
                    <a:pt x="45" y="86"/>
                    <a:pt x="40" y="87"/>
                  </a:cubicBezTo>
                  <a:cubicBezTo>
                    <a:pt x="36" y="79"/>
                    <a:pt x="34" y="71"/>
                    <a:pt x="34" y="61"/>
                  </a:cubicBezTo>
                  <a:lnTo>
                    <a:pt x="57" y="61"/>
                  </a:lnTo>
                  <a:close/>
                  <a:moveTo>
                    <a:pt x="50" y="110"/>
                  </a:moveTo>
                  <a:cubicBezTo>
                    <a:pt x="41" y="109"/>
                    <a:pt x="32" y="105"/>
                    <a:pt x="25" y="99"/>
                  </a:cubicBezTo>
                  <a:cubicBezTo>
                    <a:pt x="29" y="96"/>
                    <a:pt x="33" y="94"/>
                    <a:pt x="38" y="92"/>
                  </a:cubicBezTo>
                  <a:cubicBezTo>
                    <a:pt x="41" y="99"/>
                    <a:pt x="45" y="105"/>
                    <a:pt x="50" y="110"/>
                  </a:cubicBezTo>
                  <a:close/>
                  <a:moveTo>
                    <a:pt x="61" y="111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6" y="88"/>
                    <a:pt x="72" y="89"/>
                    <a:pt x="77" y="91"/>
                  </a:cubicBezTo>
                  <a:cubicBezTo>
                    <a:pt x="73" y="99"/>
                    <a:pt x="67" y="106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80" y="92"/>
                  </a:moveTo>
                  <a:cubicBezTo>
                    <a:pt x="85" y="94"/>
                    <a:pt x="89" y="96"/>
                    <a:pt x="93" y="99"/>
                  </a:cubicBezTo>
                  <a:cubicBezTo>
                    <a:pt x="86" y="105"/>
                    <a:pt x="77" y="109"/>
                    <a:pt x="67" y="110"/>
                  </a:cubicBezTo>
                  <a:cubicBezTo>
                    <a:pt x="73" y="105"/>
                    <a:pt x="77" y="99"/>
                    <a:pt x="80" y="92"/>
                  </a:cubicBezTo>
                  <a:close/>
                  <a:moveTo>
                    <a:pt x="78" y="87"/>
                  </a:moveTo>
                  <a:cubicBezTo>
                    <a:pt x="73" y="86"/>
                    <a:pt x="67" y="85"/>
                    <a:pt x="61" y="84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4" y="71"/>
                    <a:pt x="82" y="79"/>
                    <a:pt x="78" y="87"/>
                  </a:cubicBezTo>
                  <a:close/>
                  <a:moveTo>
                    <a:pt x="61" y="57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7" y="38"/>
                    <a:pt x="74" y="37"/>
                    <a:pt x="80" y="35"/>
                  </a:cubicBezTo>
                  <a:cubicBezTo>
                    <a:pt x="82" y="42"/>
                    <a:pt x="84" y="49"/>
                    <a:pt x="84" y="57"/>
                  </a:cubicBezTo>
                  <a:lnTo>
                    <a:pt x="61" y="57"/>
                  </a:lnTo>
                  <a:close/>
                  <a:moveTo>
                    <a:pt x="20" y="25"/>
                  </a:moveTo>
                  <a:cubicBezTo>
                    <a:pt x="25" y="28"/>
                    <a:pt x="30" y="31"/>
                    <a:pt x="35" y="33"/>
                  </a:cubicBezTo>
                  <a:cubicBezTo>
                    <a:pt x="32" y="41"/>
                    <a:pt x="30" y="49"/>
                    <a:pt x="30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45"/>
                    <a:pt x="13" y="34"/>
                    <a:pt x="20" y="25"/>
                  </a:cubicBezTo>
                  <a:close/>
                  <a:moveTo>
                    <a:pt x="7" y="61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31" y="71"/>
                    <a:pt x="33" y="80"/>
                    <a:pt x="36" y="89"/>
                  </a:cubicBezTo>
                  <a:cubicBezTo>
                    <a:pt x="31" y="91"/>
                    <a:pt x="27" y="93"/>
                    <a:pt x="22" y="96"/>
                  </a:cubicBezTo>
                  <a:cubicBezTo>
                    <a:pt x="13" y="87"/>
                    <a:pt x="8" y="75"/>
                    <a:pt x="7" y="61"/>
                  </a:cubicBezTo>
                  <a:close/>
                  <a:moveTo>
                    <a:pt x="95" y="96"/>
                  </a:moveTo>
                  <a:cubicBezTo>
                    <a:pt x="91" y="93"/>
                    <a:pt x="87" y="91"/>
                    <a:pt x="82" y="89"/>
                  </a:cubicBezTo>
                  <a:cubicBezTo>
                    <a:pt x="85" y="80"/>
                    <a:pt x="87" y="71"/>
                    <a:pt x="88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75"/>
                    <a:pt x="104" y="87"/>
                    <a:pt x="95" y="96"/>
                  </a:cubicBezTo>
                  <a:close/>
                  <a:moveTo>
                    <a:pt x="95" y="96"/>
                  </a:moveTo>
                  <a:cubicBezTo>
                    <a:pt x="95" y="96"/>
                    <a:pt x="95" y="96"/>
                    <a:pt x="95" y="9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" name="Arc 43">
            <a:extLst>
              <a:ext uri="{FF2B5EF4-FFF2-40B4-BE49-F238E27FC236}">
                <a16:creationId xmlns:a16="http://schemas.microsoft.com/office/drawing/2014/main" id="{EC9AF1F9-5458-6501-5F6C-80786A328465}"/>
              </a:ext>
            </a:extLst>
          </p:cNvPr>
          <p:cNvSpPr/>
          <p:nvPr/>
        </p:nvSpPr>
        <p:spPr>
          <a:xfrm>
            <a:off x="3638238" y="4048812"/>
            <a:ext cx="4915523" cy="4915523"/>
          </a:xfrm>
          <a:prstGeom prst="arc">
            <a:avLst>
              <a:gd name="adj1" fmla="val 10769273"/>
              <a:gd name="adj2" fmla="val 0"/>
            </a:avLst>
          </a:prstGeom>
          <a:ln w="57150" cap="rnd">
            <a:solidFill>
              <a:schemeClr val="tx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7">
            <a:extLst>
              <a:ext uri="{FF2B5EF4-FFF2-40B4-BE49-F238E27FC236}">
                <a16:creationId xmlns:a16="http://schemas.microsoft.com/office/drawing/2014/main" id="{6F74FF30-D43C-84BB-EA4E-6BD75D0F57F8}"/>
              </a:ext>
            </a:extLst>
          </p:cNvPr>
          <p:cNvSpPr/>
          <p:nvPr/>
        </p:nvSpPr>
        <p:spPr>
          <a:xfrm>
            <a:off x="3477512" y="6317774"/>
            <a:ext cx="321451" cy="321451"/>
          </a:xfrm>
          <a:prstGeom prst="ellipse">
            <a:avLst/>
          </a:pr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7" name="Oval 8">
            <a:extLst>
              <a:ext uri="{FF2B5EF4-FFF2-40B4-BE49-F238E27FC236}">
                <a16:creationId xmlns:a16="http://schemas.microsoft.com/office/drawing/2014/main" id="{43325EE6-B16A-646F-ED91-B85805B8FA5D}"/>
              </a:ext>
            </a:extLst>
          </p:cNvPr>
          <p:cNvSpPr/>
          <p:nvPr/>
        </p:nvSpPr>
        <p:spPr>
          <a:xfrm>
            <a:off x="8393035" y="6317774"/>
            <a:ext cx="321451" cy="321451"/>
          </a:xfrm>
          <a:prstGeom prst="ellipse">
            <a:avLst/>
          </a:pr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8" name="Oval 9">
            <a:extLst>
              <a:ext uri="{FF2B5EF4-FFF2-40B4-BE49-F238E27FC236}">
                <a16:creationId xmlns:a16="http://schemas.microsoft.com/office/drawing/2014/main" id="{0EB55AFA-D5A7-597B-DABD-EA0EEA5EFF13}"/>
              </a:ext>
            </a:extLst>
          </p:cNvPr>
          <p:cNvSpPr/>
          <p:nvPr/>
        </p:nvSpPr>
        <p:spPr>
          <a:xfrm>
            <a:off x="5936594" y="3886954"/>
            <a:ext cx="321451" cy="321451"/>
          </a:xfrm>
          <a:prstGeom prst="ellipse">
            <a:avLst/>
          </a:pr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680AE900-01B7-A126-4448-44C8145DFD8F}"/>
              </a:ext>
            </a:extLst>
          </p:cNvPr>
          <p:cNvSpPr/>
          <p:nvPr/>
        </p:nvSpPr>
        <p:spPr>
          <a:xfrm>
            <a:off x="7689860" y="4626437"/>
            <a:ext cx="321451" cy="321451"/>
          </a:xfrm>
          <a:prstGeom prst="ellipse">
            <a:avLst/>
          </a:prstGeom>
          <a:solidFill>
            <a:srgbClr val="789F9A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10" name="Oval 11">
            <a:extLst>
              <a:ext uri="{FF2B5EF4-FFF2-40B4-BE49-F238E27FC236}">
                <a16:creationId xmlns:a16="http://schemas.microsoft.com/office/drawing/2014/main" id="{BDD67A2F-BC69-9A63-FAD0-59AEB48D9176}"/>
              </a:ext>
            </a:extLst>
          </p:cNvPr>
          <p:cNvSpPr/>
          <p:nvPr/>
        </p:nvSpPr>
        <p:spPr>
          <a:xfrm>
            <a:off x="4186819" y="4626437"/>
            <a:ext cx="321451" cy="321451"/>
          </a:xfrm>
          <a:prstGeom prst="ellipse">
            <a:avLst/>
          </a:prstGeom>
          <a:solidFill>
            <a:srgbClr val="789F9A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11" name="Teardrop 12">
            <a:extLst>
              <a:ext uri="{FF2B5EF4-FFF2-40B4-BE49-F238E27FC236}">
                <a16:creationId xmlns:a16="http://schemas.microsoft.com/office/drawing/2014/main" id="{FA4B5A22-7425-62F9-8F56-0F3DFC594B85}"/>
              </a:ext>
            </a:extLst>
          </p:cNvPr>
          <p:cNvSpPr/>
          <p:nvPr/>
        </p:nvSpPr>
        <p:spPr>
          <a:xfrm rot="5400000">
            <a:off x="2332341" y="5172604"/>
            <a:ext cx="1145170" cy="1145170"/>
          </a:xfrm>
          <a:prstGeom prst="teardrop">
            <a:avLst/>
          </a:pr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12" name="Teardrop 13">
            <a:extLst>
              <a:ext uri="{FF2B5EF4-FFF2-40B4-BE49-F238E27FC236}">
                <a16:creationId xmlns:a16="http://schemas.microsoft.com/office/drawing/2014/main" id="{49A74AF0-B8FA-5D43-7902-54F0D3C85EC6}"/>
              </a:ext>
            </a:extLst>
          </p:cNvPr>
          <p:cNvSpPr/>
          <p:nvPr/>
        </p:nvSpPr>
        <p:spPr>
          <a:xfrm rot="5400000">
            <a:off x="3022121" y="3485139"/>
            <a:ext cx="1145170" cy="1145170"/>
          </a:xfrm>
          <a:prstGeom prst="teardrop">
            <a:avLst/>
          </a:pr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13" name="Teardrop 14">
            <a:extLst>
              <a:ext uri="{FF2B5EF4-FFF2-40B4-BE49-F238E27FC236}">
                <a16:creationId xmlns:a16="http://schemas.microsoft.com/office/drawing/2014/main" id="{A3F253A2-ACDC-4678-4BAF-AF874CE08396}"/>
              </a:ext>
            </a:extLst>
          </p:cNvPr>
          <p:cNvSpPr/>
          <p:nvPr/>
        </p:nvSpPr>
        <p:spPr>
          <a:xfrm rot="16200000" flipH="1">
            <a:off x="8048144" y="3485140"/>
            <a:ext cx="1145170" cy="1145170"/>
          </a:xfrm>
          <a:prstGeom prst="teardrop">
            <a:avLst/>
          </a:pr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14" name="Teardrop 15">
            <a:extLst>
              <a:ext uri="{FF2B5EF4-FFF2-40B4-BE49-F238E27FC236}">
                <a16:creationId xmlns:a16="http://schemas.microsoft.com/office/drawing/2014/main" id="{E7F12D7D-4B74-DE48-F799-B66C54B5350B}"/>
              </a:ext>
            </a:extLst>
          </p:cNvPr>
          <p:cNvSpPr/>
          <p:nvPr/>
        </p:nvSpPr>
        <p:spPr>
          <a:xfrm rot="16200000" flipH="1">
            <a:off x="8808241" y="5172604"/>
            <a:ext cx="1145170" cy="1145170"/>
          </a:xfrm>
          <a:prstGeom prst="teardrop">
            <a:avLst/>
          </a:pr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15" name="Teardrop 16">
            <a:extLst>
              <a:ext uri="{FF2B5EF4-FFF2-40B4-BE49-F238E27FC236}">
                <a16:creationId xmlns:a16="http://schemas.microsoft.com/office/drawing/2014/main" id="{06155D96-9610-A90A-ADF5-581FA5FDAADA}"/>
              </a:ext>
            </a:extLst>
          </p:cNvPr>
          <p:cNvSpPr/>
          <p:nvPr/>
        </p:nvSpPr>
        <p:spPr>
          <a:xfrm rot="13500000" flipH="1">
            <a:off x="5524734" y="2437641"/>
            <a:ext cx="1145170" cy="1145170"/>
          </a:xfrm>
          <a:prstGeom prst="teardrop">
            <a:avLst/>
          </a:pr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16" name="Freeform 127" descr="D:\51PPT模板网\51pptmoban.com\图片.jpg">
            <a:extLst>
              <a:ext uri="{FF2B5EF4-FFF2-40B4-BE49-F238E27FC236}">
                <a16:creationId xmlns:a16="http://schemas.microsoft.com/office/drawing/2014/main" id="{3B26226F-6BC2-55CE-D528-61727FCAD521}"/>
              </a:ext>
            </a:extLst>
          </p:cNvPr>
          <p:cNvSpPr/>
          <p:nvPr/>
        </p:nvSpPr>
        <p:spPr bwMode="auto">
          <a:xfrm>
            <a:off x="5860380" y="2802683"/>
            <a:ext cx="473879" cy="522147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37" descr="D:\51PPT模板网\51pptmoban.com\图片.jpg">
            <a:extLst>
              <a:ext uri="{FF2B5EF4-FFF2-40B4-BE49-F238E27FC236}">
                <a16:creationId xmlns:a16="http://schemas.microsoft.com/office/drawing/2014/main" id="{B36CB2CA-5CFA-061C-B3BB-16AE9E50C9FB}"/>
              </a:ext>
            </a:extLst>
          </p:cNvPr>
          <p:cNvSpPr>
            <a:spLocks noEditPoints="1"/>
          </p:cNvSpPr>
          <p:nvPr/>
        </p:nvSpPr>
        <p:spPr bwMode="auto">
          <a:xfrm>
            <a:off x="9153133" y="5627231"/>
            <a:ext cx="417633" cy="427655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145">
            <a:extLst>
              <a:ext uri="{FF2B5EF4-FFF2-40B4-BE49-F238E27FC236}">
                <a16:creationId xmlns:a16="http://schemas.microsoft.com/office/drawing/2014/main" id="{8F610C9C-FFA5-B92B-A3DC-2FF08973C1AC}"/>
              </a:ext>
            </a:extLst>
          </p:cNvPr>
          <p:cNvSpPr/>
          <p:nvPr/>
        </p:nvSpPr>
        <p:spPr bwMode="auto">
          <a:xfrm>
            <a:off x="3364686" y="3858931"/>
            <a:ext cx="461064" cy="397586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46">
            <a:extLst>
              <a:ext uri="{FF2B5EF4-FFF2-40B4-BE49-F238E27FC236}">
                <a16:creationId xmlns:a16="http://schemas.microsoft.com/office/drawing/2014/main" id="{C414EC74-F08E-2519-8433-C19CC3F43CFD}"/>
              </a:ext>
            </a:extLst>
          </p:cNvPr>
          <p:cNvSpPr>
            <a:spLocks noEditPoints="1"/>
          </p:cNvSpPr>
          <p:nvPr/>
        </p:nvSpPr>
        <p:spPr bwMode="auto">
          <a:xfrm>
            <a:off x="2690335" y="5588808"/>
            <a:ext cx="461064" cy="504500"/>
          </a:xfrm>
          <a:custGeom>
            <a:avLst/>
            <a:gdLst/>
            <a:ahLst/>
            <a:cxnLst>
              <a:cxn ang="0">
                <a:pos x="49" y="42"/>
              </a:cxn>
              <a:cxn ang="0">
                <a:pos x="33" y="58"/>
              </a:cxn>
              <a:cxn ang="0">
                <a:pos x="33" y="46"/>
              </a:cxn>
              <a:cxn ang="0">
                <a:pos x="31" y="45"/>
              </a:cxn>
              <a:cxn ang="0">
                <a:pos x="31" y="58"/>
              </a:cxn>
              <a:cxn ang="0">
                <a:pos x="14" y="42"/>
              </a:cxn>
              <a:cxn ang="0">
                <a:pos x="1" y="33"/>
              </a:cxn>
              <a:cxn ang="0">
                <a:pos x="3" y="31"/>
              </a:cxn>
              <a:cxn ang="0">
                <a:pos x="4" y="31"/>
              </a:cxn>
              <a:cxn ang="0">
                <a:pos x="4" y="7"/>
              </a:cxn>
              <a:cxn ang="0">
                <a:pos x="9" y="0"/>
              </a:cxn>
              <a:cxn ang="0">
                <a:pos x="54" y="0"/>
              </a:cxn>
              <a:cxn ang="0">
                <a:pos x="60" y="7"/>
              </a:cxn>
              <a:cxn ang="0">
                <a:pos x="60" y="31"/>
              </a:cxn>
              <a:cxn ang="0">
                <a:pos x="61" y="31"/>
              </a:cxn>
              <a:cxn ang="0">
                <a:pos x="63" y="33"/>
              </a:cxn>
              <a:cxn ang="0">
                <a:pos x="49" y="42"/>
              </a:cxn>
              <a:cxn ang="0">
                <a:pos x="57" y="9"/>
              </a:cxn>
              <a:cxn ang="0">
                <a:pos x="52" y="4"/>
              </a:cxn>
              <a:cxn ang="0">
                <a:pos x="12" y="4"/>
              </a:cxn>
              <a:cxn ang="0">
                <a:pos x="7" y="9"/>
              </a:cxn>
              <a:cxn ang="0">
                <a:pos x="7" y="33"/>
              </a:cxn>
              <a:cxn ang="0">
                <a:pos x="27" y="37"/>
              </a:cxn>
              <a:cxn ang="0">
                <a:pos x="30" y="38"/>
              </a:cxn>
              <a:cxn ang="0">
                <a:pos x="30" y="38"/>
              </a:cxn>
              <a:cxn ang="0">
                <a:pos x="33" y="40"/>
              </a:cxn>
              <a:cxn ang="0">
                <a:pos x="37" y="37"/>
              </a:cxn>
              <a:cxn ang="0">
                <a:pos x="57" y="33"/>
              </a:cxn>
              <a:cxn ang="0">
                <a:pos x="57" y="9"/>
              </a:cxn>
              <a:cxn ang="0">
                <a:pos x="23" y="34"/>
              </a:cxn>
              <a:cxn ang="0">
                <a:pos x="16" y="27"/>
              </a:cxn>
              <a:cxn ang="0">
                <a:pos x="23" y="20"/>
              </a:cxn>
              <a:cxn ang="0">
                <a:pos x="31" y="27"/>
              </a:cxn>
              <a:cxn ang="0">
                <a:pos x="23" y="34"/>
              </a:cxn>
              <a:cxn ang="0">
                <a:pos x="41" y="34"/>
              </a:cxn>
              <a:cxn ang="0">
                <a:pos x="33" y="27"/>
              </a:cxn>
              <a:cxn ang="0">
                <a:pos x="41" y="20"/>
              </a:cxn>
              <a:cxn ang="0">
                <a:pos x="49" y="27"/>
              </a:cxn>
              <a:cxn ang="0">
                <a:pos x="41" y="34"/>
              </a:cxn>
            </a:cxnLst>
            <a:rect l="0" t="0" r="r" b="b"/>
            <a:pathLst>
              <a:path w="64" h="70">
                <a:moveTo>
                  <a:pt x="49" y="42"/>
                </a:moveTo>
                <a:cubicBezTo>
                  <a:pt x="56" y="66"/>
                  <a:pt x="32" y="70"/>
                  <a:pt x="33" y="58"/>
                </a:cubicBezTo>
                <a:cubicBezTo>
                  <a:pt x="33" y="58"/>
                  <a:pt x="33" y="51"/>
                  <a:pt x="33" y="46"/>
                </a:cubicBezTo>
                <a:cubicBezTo>
                  <a:pt x="32" y="46"/>
                  <a:pt x="32" y="46"/>
                  <a:pt x="31" y="45"/>
                </a:cubicBezTo>
                <a:cubicBezTo>
                  <a:pt x="31" y="51"/>
                  <a:pt x="31" y="58"/>
                  <a:pt x="31" y="58"/>
                </a:cubicBezTo>
                <a:cubicBezTo>
                  <a:pt x="31" y="70"/>
                  <a:pt x="7" y="66"/>
                  <a:pt x="14" y="42"/>
                </a:cubicBezTo>
                <a:cubicBezTo>
                  <a:pt x="7" y="39"/>
                  <a:pt x="3" y="36"/>
                  <a:pt x="1" y="33"/>
                </a:cubicBezTo>
                <a:cubicBezTo>
                  <a:pt x="0" y="31"/>
                  <a:pt x="1" y="29"/>
                  <a:pt x="3" y="31"/>
                </a:cubicBezTo>
                <a:cubicBezTo>
                  <a:pt x="3" y="31"/>
                  <a:pt x="3" y="31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3"/>
                  <a:pt x="6" y="0"/>
                  <a:pt x="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7" y="0"/>
                  <a:pt x="60" y="3"/>
                  <a:pt x="60" y="7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1"/>
                  <a:pt x="60" y="31"/>
                  <a:pt x="61" y="31"/>
                </a:cubicBezTo>
                <a:cubicBezTo>
                  <a:pt x="63" y="29"/>
                  <a:pt x="64" y="31"/>
                  <a:pt x="63" y="33"/>
                </a:cubicBezTo>
                <a:cubicBezTo>
                  <a:pt x="60" y="36"/>
                  <a:pt x="56" y="39"/>
                  <a:pt x="49" y="42"/>
                </a:cubicBezTo>
                <a:close/>
                <a:moveTo>
                  <a:pt x="57" y="9"/>
                </a:moveTo>
                <a:cubicBezTo>
                  <a:pt x="57" y="5"/>
                  <a:pt x="56" y="4"/>
                  <a:pt x="5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7" y="5"/>
                  <a:pt x="7" y="9"/>
                </a:cubicBezTo>
                <a:cubicBezTo>
                  <a:pt x="7" y="33"/>
                  <a:pt x="7" y="33"/>
                  <a:pt x="7" y="33"/>
                </a:cubicBezTo>
                <a:cubicBezTo>
                  <a:pt x="15" y="38"/>
                  <a:pt x="23" y="37"/>
                  <a:pt x="27" y="37"/>
                </a:cubicBezTo>
                <a:cubicBezTo>
                  <a:pt x="28" y="37"/>
                  <a:pt x="29" y="37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9"/>
                  <a:pt x="32" y="39"/>
                  <a:pt x="33" y="40"/>
                </a:cubicBezTo>
                <a:cubicBezTo>
                  <a:pt x="33" y="38"/>
                  <a:pt x="34" y="37"/>
                  <a:pt x="37" y="37"/>
                </a:cubicBezTo>
                <a:cubicBezTo>
                  <a:pt x="41" y="37"/>
                  <a:pt x="48" y="38"/>
                  <a:pt x="57" y="33"/>
                </a:cubicBezTo>
                <a:lnTo>
                  <a:pt x="57" y="9"/>
                </a:lnTo>
                <a:close/>
                <a:moveTo>
                  <a:pt x="23" y="34"/>
                </a:moveTo>
                <a:cubicBezTo>
                  <a:pt x="19" y="34"/>
                  <a:pt x="16" y="31"/>
                  <a:pt x="16" y="27"/>
                </a:cubicBezTo>
                <a:cubicBezTo>
                  <a:pt x="16" y="23"/>
                  <a:pt x="19" y="20"/>
                  <a:pt x="23" y="20"/>
                </a:cubicBezTo>
                <a:cubicBezTo>
                  <a:pt x="27" y="20"/>
                  <a:pt x="31" y="23"/>
                  <a:pt x="31" y="27"/>
                </a:cubicBezTo>
                <a:cubicBezTo>
                  <a:pt x="31" y="31"/>
                  <a:pt x="27" y="34"/>
                  <a:pt x="23" y="34"/>
                </a:cubicBezTo>
                <a:close/>
                <a:moveTo>
                  <a:pt x="41" y="34"/>
                </a:moveTo>
                <a:cubicBezTo>
                  <a:pt x="37" y="34"/>
                  <a:pt x="33" y="31"/>
                  <a:pt x="33" y="27"/>
                </a:cubicBezTo>
                <a:cubicBezTo>
                  <a:pt x="33" y="23"/>
                  <a:pt x="37" y="20"/>
                  <a:pt x="41" y="20"/>
                </a:cubicBezTo>
                <a:cubicBezTo>
                  <a:pt x="45" y="20"/>
                  <a:pt x="49" y="23"/>
                  <a:pt x="49" y="27"/>
                </a:cubicBezTo>
                <a:cubicBezTo>
                  <a:pt x="49" y="31"/>
                  <a:pt x="45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75">
            <a:extLst>
              <a:ext uri="{FF2B5EF4-FFF2-40B4-BE49-F238E27FC236}">
                <a16:creationId xmlns:a16="http://schemas.microsoft.com/office/drawing/2014/main" id="{B3F65DCB-8B50-231D-C81F-8A2346C7EDA3}"/>
              </a:ext>
            </a:extLst>
          </p:cNvPr>
          <p:cNvSpPr>
            <a:spLocks noEditPoints="1"/>
          </p:cNvSpPr>
          <p:nvPr/>
        </p:nvSpPr>
        <p:spPr bwMode="auto">
          <a:xfrm>
            <a:off x="8419823" y="3847238"/>
            <a:ext cx="417633" cy="420973"/>
          </a:xfrm>
          <a:custGeom>
            <a:avLst/>
            <a:gdLst/>
            <a:ahLst/>
            <a:cxnLst>
              <a:cxn ang="0">
                <a:pos x="11" y="57"/>
              </a:cxn>
              <a:cxn ang="0">
                <a:pos x="8" y="58"/>
              </a:cxn>
              <a:cxn ang="0">
                <a:pos x="5" y="57"/>
              </a:cxn>
              <a:cxn ang="0">
                <a:pos x="1" y="53"/>
              </a:cxn>
              <a:cxn ang="0">
                <a:pos x="0" y="50"/>
              </a:cxn>
              <a:cxn ang="0">
                <a:pos x="1" y="47"/>
              </a:cxn>
              <a:cxn ang="0">
                <a:pos x="25" y="22"/>
              </a:cxn>
              <a:cxn ang="0">
                <a:pos x="35" y="33"/>
              </a:cxn>
              <a:cxn ang="0">
                <a:pos x="11" y="57"/>
              </a:cxn>
              <a:cxn ang="0">
                <a:pos x="10" y="45"/>
              </a:cxn>
              <a:cxn ang="0">
                <a:pos x="8" y="48"/>
              </a:cxn>
              <a:cxn ang="0">
                <a:pos x="10" y="50"/>
              </a:cxn>
              <a:cxn ang="0">
                <a:pos x="12" y="48"/>
              </a:cxn>
              <a:cxn ang="0">
                <a:pos x="10" y="45"/>
              </a:cxn>
              <a:cxn ang="0">
                <a:pos x="57" y="21"/>
              </a:cxn>
              <a:cxn ang="0">
                <a:pos x="42" y="32"/>
              </a:cxn>
              <a:cxn ang="0">
                <a:pos x="26" y="16"/>
              </a:cxn>
              <a:cxn ang="0">
                <a:pos x="42" y="0"/>
              </a:cxn>
              <a:cxn ang="0">
                <a:pos x="50" y="2"/>
              </a:cxn>
              <a:cxn ang="0">
                <a:pos x="51" y="3"/>
              </a:cxn>
              <a:cxn ang="0">
                <a:pos x="50" y="4"/>
              </a:cxn>
              <a:cxn ang="0">
                <a:pos x="40" y="10"/>
              </a:cxn>
              <a:cxn ang="0">
                <a:pos x="40" y="18"/>
              </a:cxn>
              <a:cxn ang="0">
                <a:pos x="47" y="22"/>
              </a:cxn>
              <a:cxn ang="0">
                <a:pos x="57" y="16"/>
              </a:cxn>
              <a:cxn ang="0">
                <a:pos x="58" y="17"/>
              </a:cxn>
              <a:cxn ang="0">
                <a:pos x="57" y="21"/>
              </a:cxn>
            </a:cxnLst>
            <a:rect l="0" t="0" r="r" b="b"/>
            <a:pathLst>
              <a:path w="58" h="58">
                <a:moveTo>
                  <a:pt x="11" y="57"/>
                </a:moveTo>
                <a:cubicBezTo>
                  <a:pt x="10" y="58"/>
                  <a:pt x="9" y="58"/>
                  <a:pt x="8" y="58"/>
                </a:cubicBezTo>
                <a:cubicBezTo>
                  <a:pt x="7" y="58"/>
                  <a:pt x="6" y="58"/>
                  <a:pt x="5" y="57"/>
                </a:cubicBezTo>
                <a:cubicBezTo>
                  <a:pt x="1" y="53"/>
                  <a:pt x="1" y="53"/>
                  <a:pt x="1" y="53"/>
                </a:cubicBezTo>
                <a:cubicBezTo>
                  <a:pt x="0" y="52"/>
                  <a:pt x="0" y="51"/>
                  <a:pt x="0" y="50"/>
                </a:cubicBezTo>
                <a:cubicBezTo>
                  <a:pt x="0" y="49"/>
                  <a:pt x="0" y="47"/>
                  <a:pt x="1" y="47"/>
                </a:cubicBezTo>
                <a:cubicBezTo>
                  <a:pt x="25" y="22"/>
                  <a:pt x="25" y="22"/>
                  <a:pt x="25" y="22"/>
                </a:cubicBezTo>
                <a:cubicBezTo>
                  <a:pt x="27" y="27"/>
                  <a:pt x="31" y="31"/>
                  <a:pt x="35" y="33"/>
                </a:cubicBezTo>
                <a:lnTo>
                  <a:pt x="11" y="57"/>
                </a:lnTo>
                <a:close/>
                <a:moveTo>
                  <a:pt x="10" y="45"/>
                </a:moveTo>
                <a:cubicBezTo>
                  <a:pt x="9" y="45"/>
                  <a:pt x="8" y="46"/>
                  <a:pt x="8" y="48"/>
                </a:cubicBezTo>
                <a:cubicBezTo>
                  <a:pt x="8" y="49"/>
                  <a:pt x="9" y="50"/>
                  <a:pt x="10" y="50"/>
                </a:cubicBezTo>
                <a:cubicBezTo>
                  <a:pt x="11" y="50"/>
                  <a:pt x="12" y="49"/>
                  <a:pt x="12" y="48"/>
                </a:cubicBezTo>
                <a:cubicBezTo>
                  <a:pt x="12" y="46"/>
                  <a:pt x="11" y="45"/>
                  <a:pt x="10" y="45"/>
                </a:cubicBezTo>
                <a:close/>
                <a:moveTo>
                  <a:pt x="57" y="21"/>
                </a:moveTo>
                <a:cubicBezTo>
                  <a:pt x="55" y="27"/>
                  <a:pt x="49" y="32"/>
                  <a:pt x="42" y="32"/>
                </a:cubicBezTo>
                <a:cubicBezTo>
                  <a:pt x="33" y="32"/>
                  <a:pt x="26" y="24"/>
                  <a:pt x="26" y="16"/>
                </a:cubicBezTo>
                <a:cubicBezTo>
                  <a:pt x="26" y="7"/>
                  <a:pt x="33" y="0"/>
                  <a:pt x="42" y="0"/>
                </a:cubicBezTo>
                <a:cubicBezTo>
                  <a:pt x="45" y="0"/>
                  <a:pt x="48" y="0"/>
                  <a:pt x="50" y="2"/>
                </a:cubicBezTo>
                <a:cubicBezTo>
                  <a:pt x="51" y="2"/>
                  <a:pt x="51" y="2"/>
                  <a:pt x="51" y="3"/>
                </a:cubicBezTo>
                <a:cubicBezTo>
                  <a:pt x="51" y="3"/>
                  <a:pt x="51" y="4"/>
                  <a:pt x="50" y="4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8"/>
                  <a:pt x="40" y="18"/>
                  <a:pt x="40" y="18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56" y="16"/>
                  <a:pt x="57" y="16"/>
                </a:cubicBezTo>
                <a:cubicBezTo>
                  <a:pt x="58" y="16"/>
                  <a:pt x="58" y="16"/>
                  <a:pt x="58" y="17"/>
                </a:cubicBezTo>
                <a:cubicBezTo>
                  <a:pt x="58" y="18"/>
                  <a:pt x="58" y="20"/>
                  <a:pt x="57" y="2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C83CB036-EFB4-A483-8440-08A16CF4F43D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A4F4A42-FC92-978E-82C8-981A482405B5}"/>
              </a:ext>
            </a:extLst>
          </p:cNvPr>
          <p:cNvGrpSpPr/>
          <p:nvPr/>
        </p:nvGrpSpPr>
        <p:grpSpPr>
          <a:xfrm>
            <a:off x="9380826" y="4047679"/>
            <a:ext cx="2235568" cy="1047355"/>
            <a:chOff x="283598" y="1906534"/>
            <a:chExt cx="2235568" cy="104735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D357713-1202-057E-3BF0-F4179242DAB3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ED3C191-28DC-494C-0731-5EB50CD3A67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0D61AE4-4A6A-FAB7-DB00-97A261054508}"/>
              </a:ext>
            </a:extLst>
          </p:cNvPr>
          <p:cNvGrpSpPr/>
          <p:nvPr/>
        </p:nvGrpSpPr>
        <p:grpSpPr>
          <a:xfrm>
            <a:off x="615647" y="4046127"/>
            <a:ext cx="2253681" cy="1047355"/>
            <a:chOff x="1014456" y="1906534"/>
            <a:chExt cx="2253681" cy="104735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3584A60-6B41-8331-F79D-945F545767DC}"/>
                </a:ext>
              </a:extLst>
            </p:cNvPr>
            <p:cNvSpPr txBox="1"/>
            <p:nvPr/>
          </p:nvSpPr>
          <p:spPr>
            <a:xfrm>
              <a:off x="1014456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541BE42-AD1D-A7FF-1286-582FB100A7B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287A487-2601-F8DA-C21E-E3F8653E242E}"/>
              </a:ext>
            </a:extLst>
          </p:cNvPr>
          <p:cNvGrpSpPr/>
          <p:nvPr/>
        </p:nvGrpSpPr>
        <p:grpSpPr>
          <a:xfrm>
            <a:off x="8098813" y="2518958"/>
            <a:ext cx="3091701" cy="816522"/>
            <a:chOff x="283598" y="1906534"/>
            <a:chExt cx="3091701" cy="81652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7D2406D-5ABF-6147-A173-4E7E23E2EBC4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AF25DE1-E44F-AB18-6907-09B7F5A5EE3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5BED07F-E0F0-ED30-2B30-F67F67CF1DD6}"/>
              </a:ext>
            </a:extLst>
          </p:cNvPr>
          <p:cNvGrpSpPr/>
          <p:nvPr/>
        </p:nvGrpSpPr>
        <p:grpSpPr>
          <a:xfrm>
            <a:off x="1186540" y="2517406"/>
            <a:ext cx="3091699" cy="816522"/>
            <a:chOff x="176438" y="1906534"/>
            <a:chExt cx="3091699" cy="816522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52381F4-7365-3681-440B-482112A727C8}"/>
                </a:ext>
              </a:extLst>
            </p:cNvPr>
            <p:cNvSpPr txBox="1"/>
            <p:nvPr/>
          </p:nvSpPr>
          <p:spPr>
            <a:xfrm>
              <a:off x="176438" y="2190603"/>
              <a:ext cx="3073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49932B9-F261-BD19-D6A7-29E1A5790D4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CA25451-2F2F-7D71-CC4C-1C7352819881}"/>
              </a:ext>
            </a:extLst>
          </p:cNvPr>
          <p:cNvGrpSpPr/>
          <p:nvPr/>
        </p:nvGrpSpPr>
        <p:grpSpPr>
          <a:xfrm>
            <a:off x="2503545" y="1367724"/>
            <a:ext cx="7177484" cy="816522"/>
            <a:chOff x="-1759293" y="1906534"/>
            <a:chExt cx="7177484" cy="816522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DED2183-678A-FBD0-0F87-F6437D2B839B}"/>
                </a:ext>
              </a:extLst>
            </p:cNvPr>
            <p:cNvSpPr txBox="1"/>
            <p:nvPr/>
          </p:nvSpPr>
          <p:spPr>
            <a:xfrm>
              <a:off x="-1759293" y="2190603"/>
              <a:ext cx="71774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4F49E0C-9AB0-2E6E-1D16-9425DEB48BF7}"/>
                </a:ext>
              </a:extLst>
            </p:cNvPr>
            <p:cNvSpPr txBox="1"/>
            <p:nvPr/>
          </p:nvSpPr>
          <p:spPr>
            <a:xfrm>
              <a:off x="711665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564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xagon 43">
            <a:extLst>
              <a:ext uri="{FF2B5EF4-FFF2-40B4-BE49-F238E27FC236}">
                <a16:creationId xmlns:a16="http://schemas.microsoft.com/office/drawing/2014/main" id="{0F2EFC18-D2BD-4F06-E90C-93B72865E0EB}"/>
              </a:ext>
            </a:extLst>
          </p:cNvPr>
          <p:cNvSpPr/>
          <p:nvPr/>
        </p:nvSpPr>
        <p:spPr>
          <a:xfrm>
            <a:off x="1105598" y="1573872"/>
            <a:ext cx="2948549" cy="2541855"/>
          </a:xfrm>
          <a:prstGeom prst="hexagon">
            <a:avLst/>
          </a:pr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3" name="Hexagon 35">
            <a:extLst>
              <a:ext uri="{FF2B5EF4-FFF2-40B4-BE49-F238E27FC236}">
                <a16:creationId xmlns:a16="http://schemas.microsoft.com/office/drawing/2014/main" id="{860F83DF-4F36-4855-B96B-E8E7E6B6A778}"/>
              </a:ext>
            </a:extLst>
          </p:cNvPr>
          <p:cNvSpPr/>
          <p:nvPr/>
        </p:nvSpPr>
        <p:spPr>
          <a:xfrm>
            <a:off x="3445197" y="1573872"/>
            <a:ext cx="2948549" cy="2541855"/>
          </a:xfrm>
          <a:prstGeom prst="hexagon">
            <a:avLst/>
          </a:prstGeom>
          <a:solidFill>
            <a:srgbClr val="789F9A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4" name="Hexagon 39">
            <a:extLst>
              <a:ext uri="{FF2B5EF4-FFF2-40B4-BE49-F238E27FC236}">
                <a16:creationId xmlns:a16="http://schemas.microsoft.com/office/drawing/2014/main" id="{594BB5C8-CA7B-4880-6874-494F378B4573}"/>
              </a:ext>
            </a:extLst>
          </p:cNvPr>
          <p:cNvSpPr/>
          <p:nvPr/>
        </p:nvSpPr>
        <p:spPr>
          <a:xfrm>
            <a:off x="5780973" y="1573872"/>
            <a:ext cx="2948549" cy="2541855"/>
          </a:xfrm>
          <a:prstGeom prst="hexagon">
            <a:avLst/>
          </a:pr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5" name="Hexagon 40">
            <a:extLst>
              <a:ext uri="{FF2B5EF4-FFF2-40B4-BE49-F238E27FC236}">
                <a16:creationId xmlns:a16="http://schemas.microsoft.com/office/drawing/2014/main" id="{A1D33FD1-2217-003A-F951-5DD465B18079}"/>
              </a:ext>
            </a:extLst>
          </p:cNvPr>
          <p:cNvSpPr/>
          <p:nvPr/>
        </p:nvSpPr>
        <p:spPr>
          <a:xfrm>
            <a:off x="8116750" y="1573872"/>
            <a:ext cx="2948549" cy="2541855"/>
          </a:xfrm>
          <a:prstGeom prst="hexagon">
            <a:avLst/>
          </a:prstGeom>
          <a:solidFill>
            <a:srgbClr val="789F9A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28420B-F9CF-3669-FA0E-046331D9EE5A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486096-60AD-42D0-D10C-947DC72DB4C2}"/>
              </a:ext>
            </a:extLst>
          </p:cNvPr>
          <p:cNvGrpSpPr/>
          <p:nvPr/>
        </p:nvGrpSpPr>
        <p:grpSpPr>
          <a:xfrm>
            <a:off x="8675169" y="2607858"/>
            <a:ext cx="1831710" cy="1047355"/>
            <a:chOff x="485527" y="1906534"/>
            <a:chExt cx="1831710" cy="10473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9B990D4-0907-CCA9-A013-97577A1C723C}"/>
                </a:ext>
              </a:extLst>
            </p:cNvPr>
            <p:cNvSpPr txBox="1"/>
            <p:nvPr/>
          </p:nvSpPr>
          <p:spPr>
            <a:xfrm>
              <a:off x="485527" y="2190603"/>
              <a:ext cx="18317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AC1999F-4C7E-B3FE-DC02-CAEBA28CBCC4}"/>
                </a:ext>
              </a:extLst>
            </p:cNvPr>
            <p:cNvSpPr txBox="1"/>
            <p:nvPr/>
          </p:nvSpPr>
          <p:spPr>
            <a:xfrm>
              <a:off x="687457" y="1906534"/>
              <a:ext cx="14278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446DEA3-8C60-E0EC-CADD-D6725766B259}"/>
              </a:ext>
            </a:extLst>
          </p:cNvPr>
          <p:cNvGrpSpPr/>
          <p:nvPr/>
        </p:nvGrpSpPr>
        <p:grpSpPr>
          <a:xfrm>
            <a:off x="6275892" y="2607858"/>
            <a:ext cx="1831710" cy="1047355"/>
            <a:chOff x="485527" y="1906534"/>
            <a:chExt cx="1831710" cy="10473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6B74225-53CD-C63B-645A-83EBD4737B1E}"/>
                </a:ext>
              </a:extLst>
            </p:cNvPr>
            <p:cNvSpPr txBox="1"/>
            <p:nvPr/>
          </p:nvSpPr>
          <p:spPr>
            <a:xfrm>
              <a:off x="485527" y="2190603"/>
              <a:ext cx="18317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1DC9863-53F1-F041-43D4-A07EBC2324E6}"/>
                </a:ext>
              </a:extLst>
            </p:cNvPr>
            <p:cNvSpPr txBox="1"/>
            <p:nvPr/>
          </p:nvSpPr>
          <p:spPr>
            <a:xfrm>
              <a:off x="687457" y="1906534"/>
              <a:ext cx="14278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0295AC5-0A92-77D2-1E8F-3E89F0E01B56}"/>
              </a:ext>
            </a:extLst>
          </p:cNvPr>
          <p:cNvGrpSpPr/>
          <p:nvPr/>
        </p:nvGrpSpPr>
        <p:grpSpPr>
          <a:xfrm>
            <a:off x="3936294" y="2607858"/>
            <a:ext cx="1831710" cy="1047355"/>
            <a:chOff x="485527" y="1906534"/>
            <a:chExt cx="1831710" cy="104735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76E2A32-C4B7-B9AD-FA3E-3C4DC49D41F6}"/>
                </a:ext>
              </a:extLst>
            </p:cNvPr>
            <p:cNvSpPr txBox="1"/>
            <p:nvPr/>
          </p:nvSpPr>
          <p:spPr>
            <a:xfrm>
              <a:off x="485527" y="2190603"/>
              <a:ext cx="18317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FE2DA72-08F6-B572-6DF1-5BD560BAF9BF}"/>
                </a:ext>
              </a:extLst>
            </p:cNvPr>
            <p:cNvSpPr txBox="1"/>
            <p:nvPr/>
          </p:nvSpPr>
          <p:spPr>
            <a:xfrm>
              <a:off x="687457" y="1906534"/>
              <a:ext cx="14278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9EE560C-CE65-8950-11DA-542F7F89E207}"/>
              </a:ext>
            </a:extLst>
          </p:cNvPr>
          <p:cNvGrpSpPr/>
          <p:nvPr/>
        </p:nvGrpSpPr>
        <p:grpSpPr>
          <a:xfrm>
            <a:off x="1604338" y="2607858"/>
            <a:ext cx="1831710" cy="1047355"/>
            <a:chOff x="485527" y="1906534"/>
            <a:chExt cx="1831710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FBDFD1D-11FD-ED5E-3248-2B8581D7EC85}"/>
                </a:ext>
              </a:extLst>
            </p:cNvPr>
            <p:cNvSpPr txBox="1"/>
            <p:nvPr/>
          </p:nvSpPr>
          <p:spPr>
            <a:xfrm>
              <a:off x="485527" y="2190603"/>
              <a:ext cx="18317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3912891-90CE-927E-6FCC-09C48B22DFC4}"/>
                </a:ext>
              </a:extLst>
            </p:cNvPr>
            <p:cNvSpPr txBox="1"/>
            <p:nvPr/>
          </p:nvSpPr>
          <p:spPr>
            <a:xfrm>
              <a:off x="687457" y="1906534"/>
              <a:ext cx="14278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" name="Freeform 113">
            <a:extLst>
              <a:ext uri="{FF2B5EF4-FFF2-40B4-BE49-F238E27FC236}">
                <a16:creationId xmlns:a16="http://schemas.microsoft.com/office/drawing/2014/main" id="{2D6D7930-6998-D636-0654-5CBF0E1141D5}"/>
              </a:ext>
            </a:extLst>
          </p:cNvPr>
          <p:cNvSpPr>
            <a:spLocks noEditPoints="1"/>
          </p:cNvSpPr>
          <p:nvPr/>
        </p:nvSpPr>
        <p:spPr bwMode="auto">
          <a:xfrm>
            <a:off x="2301818" y="1891225"/>
            <a:ext cx="477641" cy="540188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133" descr="D:\51PPT模板网\51pptmoban.com\图片.jpg">
            <a:extLst>
              <a:ext uri="{FF2B5EF4-FFF2-40B4-BE49-F238E27FC236}">
                <a16:creationId xmlns:a16="http://schemas.microsoft.com/office/drawing/2014/main" id="{B2A601FC-A800-0C1E-20A2-3B5852822852}"/>
              </a:ext>
            </a:extLst>
          </p:cNvPr>
          <p:cNvSpPr>
            <a:spLocks noEditPoints="1"/>
          </p:cNvSpPr>
          <p:nvPr/>
        </p:nvSpPr>
        <p:spPr bwMode="auto">
          <a:xfrm>
            <a:off x="4607925" y="1831778"/>
            <a:ext cx="614110" cy="673816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170">
            <a:extLst>
              <a:ext uri="{FF2B5EF4-FFF2-40B4-BE49-F238E27FC236}">
                <a16:creationId xmlns:a16="http://schemas.microsoft.com/office/drawing/2014/main" id="{F265AE76-8DEB-1231-7FAB-9ADDEED89E20}"/>
              </a:ext>
            </a:extLst>
          </p:cNvPr>
          <p:cNvSpPr>
            <a:spLocks noEditPoints="1"/>
          </p:cNvSpPr>
          <p:nvPr/>
        </p:nvSpPr>
        <p:spPr bwMode="auto">
          <a:xfrm>
            <a:off x="6930743" y="1817860"/>
            <a:ext cx="577148" cy="608423"/>
          </a:xfrm>
          <a:custGeom>
            <a:avLst/>
            <a:gdLst>
              <a:gd name="T0" fmla="*/ 156 w 203"/>
              <a:gd name="T1" fmla="*/ 26 h 214"/>
              <a:gd name="T2" fmla="*/ 166 w 203"/>
              <a:gd name="T3" fmla="*/ 7 h 214"/>
              <a:gd name="T4" fmla="*/ 138 w 203"/>
              <a:gd name="T5" fmla="*/ 18 h 214"/>
              <a:gd name="T6" fmla="*/ 7 w 203"/>
              <a:gd name="T7" fmla="*/ 145 h 214"/>
              <a:gd name="T8" fmla="*/ 28 w 203"/>
              <a:gd name="T9" fmla="*/ 203 h 214"/>
              <a:gd name="T10" fmla="*/ 28 w 203"/>
              <a:gd name="T11" fmla="*/ 156 h 214"/>
              <a:gd name="T12" fmla="*/ 100 w 203"/>
              <a:gd name="T13" fmla="*/ 104 h 214"/>
              <a:gd name="T14" fmla="*/ 106 w 203"/>
              <a:gd name="T15" fmla="*/ 84 h 214"/>
              <a:gd name="T16" fmla="*/ 80 w 203"/>
              <a:gd name="T17" fmla="*/ 95 h 214"/>
              <a:gd name="T18" fmla="*/ 69 w 203"/>
              <a:gd name="T19" fmla="*/ 91 h 214"/>
              <a:gd name="T20" fmla="*/ 106 w 203"/>
              <a:gd name="T21" fmla="*/ 76 h 214"/>
              <a:gd name="T22" fmla="*/ 121 w 203"/>
              <a:gd name="T23" fmla="*/ 82 h 214"/>
              <a:gd name="T24" fmla="*/ 121 w 203"/>
              <a:gd name="T25" fmla="*/ 18 h 214"/>
              <a:gd name="T26" fmla="*/ 164 w 203"/>
              <a:gd name="T27" fmla="*/ 0 h 214"/>
              <a:gd name="T28" fmla="*/ 166 w 203"/>
              <a:gd name="T29" fmla="*/ 0 h 214"/>
              <a:gd name="T30" fmla="*/ 203 w 203"/>
              <a:gd name="T31" fmla="*/ 18 h 214"/>
              <a:gd name="T32" fmla="*/ 158 w 203"/>
              <a:gd name="T33" fmla="*/ 171 h 214"/>
              <a:gd name="T34" fmla="*/ 145 w 203"/>
              <a:gd name="T35" fmla="*/ 164 h 214"/>
              <a:gd name="T36" fmla="*/ 97 w 203"/>
              <a:gd name="T37" fmla="*/ 192 h 214"/>
              <a:gd name="T38" fmla="*/ 82 w 203"/>
              <a:gd name="T39" fmla="*/ 184 h 214"/>
              <a:gd name="T40" fmla="*/ 35 w 203"/>
              <a:gd name="T41" fmla="*/ 214 h 214"/>
              <a:gd name="T42" fmla="*/ 3 w 203"/>
              <a:gd name="T43" fmla="*/ 199 h 214"/>
              <a:gd name="T44" fmla="*/ 0 w 203"/>
              <a:gd name="T45" fmla="*/ 194 h 214"/>
              <a:gd name="T46" fmla="*/ 0 w 203"/>
              <a:gd name="T47" fmla="*/ 134 h 214"/>
              <a:gd name="T48" fmla="*/ 44 w 203"/>
              <a:gd name="T49" fmla="*/ 117 h 214"/>
              <a:gd name="T50" fmla="*/ 46 w 203"/>
              <a:gd name="T51" fmla="*/ 117 h 214"/>
              <a:gd name="T52" fmla="*/ 82 w 203"/>
              <a:gd name="T53" fmla="*/ 134 h 214"/>
              <a:gd name="T54" fmla="*/ 91 w 203"/>
              <a:gd name="T55" fmla="*/ 181 h 214"/>
              <a:gd name="T56" fmla="*/ 69 w 203"/>
              <a:gd name="T57" fmla="*/ 104 h 214"/>
              <a:gd name="T58" fmla="*/ 63 w 203"/>
              <a:gd name="T59" fmla="*/ 125 h 214"/>
              <a:gd name="T60" fmla="*/ 63 w 203"/>
              <a:gd name="T61" fmla="*/ 93 h 214"/>
              <a:gd name="T62" fmla="*/ 128 w 203"/>
              <a:gd name="T63" fmla="*/ 87 h 214"/>
              <a:gd name="T64" fmla="*/ 145 w 203"/>
              <a:gd name="T65" fmla="*/ 93 h 214"/>
              <a:gd name="T66" fmla="*/ 151 w 203"/>
              <a:gd name="T67" fmla="*/ 160 h 214"/>
              <a:gd name="T68" fmla="*/ 128 w 203"/>
              <a:gd name="T69" fmla="*/ 28 h 214"/>
              <a:gd name="T70" fmla="*/ 128 w 203"/>
              <a:gd name="T71" fmla="*/ 87 h 214"/>
              <a:gd name="T72" fmla="*/ 35 w 203"/>
              <a:gd name="T73" fmla="*/ 145 h 214"/>
              <a:gd name="T74" fmla="*/ 44 w 203"/>
              <a:gd name="T75" fmla="*/ 125 h 214"/>
              <a:gd name="T76" fmla="*/ 18 w 203"/>
              <a:gd name="T77" fmla="*/ 136 h 214"/>
              <a:gd name="T78" fmla="*/ 158 w 203"/>
              <a:gd name="T79" fmla="*/ 33 h 214"/>
              <a:gd name="T80" fmla="*/ 158 w 203"/>
              <a:gd name="T81" fmla="*/ 3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3" h="214">
                <a:moveTo>
                  <a:pt x="138" y="18"/>
                </a:moveTo>
                <a:lnTo>
                  <a:pt x="156" y="26"/>
                </a:lnTo>
                <a:lnTo>
                  <a:pt x="186" y="18"/>
                </a:lnTo>
                <a:lnTo>
                  <a:pt x="166" y="7"/>
                </a:lnTo>
                <a:lnTo>
                  <a:pt x="138" y="18"/>
                </a:lnTo>
                <a:lnTo>
                  <a:pt x="138" y="18"/>
                </a:lnTo>
                <a:close/>
                <a:moveTo>
                  <a:pt x="28" y="156"/>
                </a:moveTo>
                <a:lnTo>
                  <a:pt x="7" y="145"/>
                </a:lnTo>
                <a:lnTo>
                  <a:pt x="7" y="192"/>
                </a:lnTo>
                <a:lnTo>
                  <a:pt x="28" y="203"/>
                </a:lnTo>
                <a:lnTo>
                  <a:pt x="28" y="156"/>
                </a:lnTo>
                <a:lnTo>
                  <a:pt x="28" y="156"/>
                </a:lnTo>
                <a:close/>
                <a:moveTo>
                  <a:pt x="80" y="95"/>
                </a:moveTo>
                <a:lnTo>
                  <a:pt x="100" y="104"/>
                </a:lnTo>
                <a:lnTo>
                  <a:pt x="126" y="93"/>
                </a:lnTo>
                <a:lnTo>
                  <a:pt x="106" y="84"/>
                </a:lnTo>
                <a:lnTo>
                  <a:pt x="80" y="95"/>
                </a:lnTo>
                <a:lnTo>
                  <a:pt x="80" y="95"/>
                </a:lnTo>
                <a:close/>
                <a:moveTo>
                  <a:pt x="63" y="93"/>
                </a:moveTo>
                <a:lnTo>
                  <a:pt x="69" y="91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21" y="82"/>
                </a:lnTo>
                <a:lnTo>
                  <a:pt x="121" y="22"/>
                </a:lnTo>
                <a:lnTo>
                  <a:pt x="121" y="18"/>
                </a:lnTo>
                <a:lnTo>
                  <a:pt x="128" y="13"/>
                </a:lnTo>
                <a:lnTo>
                  <a:pt x="164" y="0"/>
                </a:lnTo>
                <a:lnTo>
                  <a:pt x="166" y="0"/>
                </a:lnTo>
                <a:lnTo>
                  <a:pt x="166" y="0"/>
                </a:lnTo>
                <a:lnTo>
                  <a:pt x="197" y="13"/>
                </a:lnTo>
                <a:lnTo>
                  <a:pt x="203" y="18"/>
                </a:lnTo>
                <a:lnTo>
                  <a:pt x="203" y="153"/>
                </a:lnTo>
                <a:lnTo>
                  <a:pt x="158" y="171"/>
                </a:lnTo>
                <a:lnTo>
                  <a:pt x="154" y="169"/>
                </a:lnTo>
                <a:lnTo>
                  <a:pt x="145" y="164"/>
                </a:lnTo>
                <a:lnTo>
                  <a:pt x="145" y="175"/>
                </a:lnTo>
                <a:lnTo>
                  <a:pt x="97" y="192"/>
                </a:lnTo>
                <a:lnTo>
                  <a:pt x="93" y="190"/>
                </a:lnTo>
                <a:lnTo>
                  <a:pt x="82" y="184"/>
                </a:lnTo>
                <a:lnTo>
                  <a:pt x="82" y="197"/>
                </a:lnTo>
                <a:lnTo>
                  <a:pt x="35" y="214"/>
                </a:lnTo>
                <a:lnTo>
                  <a:pt x="31" y="212"/>
                </a:lnTo>
                <a:lnTo>
                  <a:pt x="3" y="199"/>
                </a:lnTo>
                <a:lnTo>
                  <a:pt x="0" y="197"/>
                </a:lnTo>
                <a:lnTo>
                  <a:pt x="0" y="194"/>
                </a:lnTo>
                <a:lnTo>
                  <a:pt x="0" y="141"/>
                </a:lnTo>
                <a:lnTo>
                  <a:pt x="0" y="134"/>
                </a:lnTo>
                <a:lnTo>
                  <a:pt x="7" y="132"/>
                </a:lnTo>
                <a:lnTo>
                  <a:pt x="44" y="117"/>
                </a:lnTo>
                <a:lnTo>
                  <a:pt x="44" y="117"/>
                </a:lnTo>
                <a:lnTo>
                  <a:pt x="46" y="117"/>
                </a:lnTo>
                <a:lnTo>
                  <a:pt x="74" y="132"/>
                </a:lnTo>
                <a:lnTo>
                  <a:pt x="82" y="134"/>
                </a:lnTo>
                <a:lnTo>
                  <a:pt x="82" y="177"/>
                </a:lnTo>
                <a:lnTo>
                  <a:pt x="91" y="181"/>
                </a:lnTo>
                <a:lnTo>
                  <a:pt x="91" y="115"/>
                </a:lnTo>
                <a:lnTo>
                  <a:pt x="69" y="104"/>
                </a:lnTo>
                <a:lnTo>
                  <a:pt x="69" y="130"/>
                </a:lnTo>
                <a:lnTo>
                  <a:pt x="63" y="125"/>
                </a:lnTo>
                <a:lnTo>
                  <a:pt x="63" y="100"/>
                </a:lnTo>
                <a:lnTo>
                  <a:pt x="63" y="93"/>
                </a:lnTo>
                <a:lnTo>
                  <a:pt x="63" y="93"/>
                </a:lnTo>
                <a:close/>
                <a:moveTo>
                  <a:pt x="128" y="87"/>
                </a:moveTo>
                <a:lnTo>
                  <a:pt x="136" y="91"/>
                </a:lnTo>
                <a:lnTo>
                  <a:pt x="145" y="93"/>
                </a:lnTo>
                <a:lnTo>
                  <a:pt x="145" y="156"/>
                </a:lnTo>
                <a:lnTo>
                  <a:pt x="151" y="160"/>
                </a:lnTo>
                <a:lnTo>
                  <a:pt x="151" y="39"/>
                </a:lnTo>
                <a:lnTo>
                  <a:pt x="128" y="28"/>
                </a:lnTo>
                <a:lnTo>
                  <a:pt x="128" y="87"/>
                </a:lnTo>
                <a:lnTo>
                  <a:pt x="128" y="87"/>
                </a:lnTo>
                <a:close/>
                <a:moveTo>
                  <a:pt x="18" y="136"/>
                </a:moveTo>
                <a:lnTo>
                  <a:pt x="35" y="145"/>
                </a:lnTo>
                <a:lnTo>
                  <a:pt x="65" y="134"/>
                </a:lnTo>
                <a:lnTo>
                  <a:pt x="44" y="125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158" y="35"/>
                </a:moveTo>
                <a:lnTo>
                  <a:pt x="158" y="33"/>
                </a:lnTo>
                <a:lnTo>
                  <a:pt x="158" y="35"/>
                </a:lnTo>
                <a:lnTo>
                  <a:pt x="158" y="35"/>
                </a:lnTo>
                <a:lnTo>
                  <a:pt x="15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138">
            <a:extLst>
              <a:ext uri="{FF2B5EF4-FFF2-40B4-BE49-F238E27FC236}">
                <a16:creationId xmlns:a16="http://schemas.microsoft.com/office/drawing/2014/main" id="{62820916-7B81-B8EB-599F-B21FB7A0E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3620" y="1941091"/>
            <a:ext cx="496217" cy="485192"/>
          </a:xfrm>
          <a:custGeom>
            <a:avLst/>
            <a:gdLst>
              <a:gd name="T0" fmla="*/ 203841 w 594"/>
              <a:gd name="T1" fmla="*/ 122628 h 581"/>
              <a:gd name="T2" fmla="*/ 201316 w 594"/>
              <a:gd name="T3" fmla="*/ 122628 h 581"/>
              <a:gd name="T4" fmla="*/ 196265 w 594"/>
              <a:gd name="T5" fmla="*/ 140301 h 581"/>
              <a:gd name="T6" fmla="*/ 196265 w 594"/>
              <a:gd name="T7" fmla="*/ 142826 h 581"/>
              <a:gd name="T8" fmla="*/ 196265 w 594"/>
              <a:gd name="T9" fmla="*/ 145351 h 581"/>
              <a:gd name="T10" fmla="*/ 196265 w 594"/>
              <a:gd name="T11" fmla="*/ 145351 h 581"/>
              <a:gd name="T12" fmla="*/ 193739 w 594"/>
              <a:gd name="T13" fmla="*/ 147875 h 581"/>
              <a:gd name="T14" fmla="*/ 185802 w 594"/>
              <a:gd name="T15" fmla="*/ 150400 h 581"/>
              <a:gd name="T16" fmla="*/ 185802 w 594"/>
              <a:gd name="T17" fmla="*/ 150400 h 581"/>
              <a:gd name="T18" fmla="*/ 155497 w 594"/>
              <a:gd name="T19" fmla="*/ 122628 h 581"/>
              <a:gd name="T20" fmla="*/ 155497 w 594"/>
              <a:gd name="T21" fmla="*/ 122628 h 581"/>
              <a:gd name="T22" fmla="*/ 50870 w 594"/>
              <a:gd name="T23" fmla="*/ 112169 h 581"/>
              <a:gd name="T24" fmla="*/ 60972 w 594"/>
              <a:gd name="T25" fmla="*/ 0 h 581"/>
              <a:gd name="T26" fmla="*/ 213943 w 594"/>
              <a:gd name="T27" fmla="*/ 10459 h 581"/>
              <a:gd name="T28" fmla="*/ 203841 w 594"/>
              <a:gd name="T29" fmla="*/ 122628 h 581"/>
              <a:gd name="T30" fmla="*/ 150446 w 594"/>
              <a:gd name="T31" fmla="*/ 132727 h 581"/>
              <a:gd name="T32" fmla="*/ 173175 w 594"/>
              <a:gd name="T33" fmla="*/ 155810 h 581"/>
              <a:gd name="T34" fmla="*/ 185802 w 594"/>
              <a:gd name="T35" fmla="*/ 168433 h 581"/>
              <a:gd name="T36" fmla="*/ 175700 w 594"/>
              <a:gd name="T37" fmla="*/ 178532 h 581"/>
              <a:gd name="T38" fmla="*/ 104266 w 594"/>
              <a:gd name="T39" fmla="*/ 178532 h 581"/>
              <a:gd name="T40" fmla="*/ 81537 w 594"/>
              <a:gd name="T41" fmla="*/ 178532 h 581"/>
              <a:gd name="T42" fmla="*/ 71074 w 594"/>
              <a:gd name="T43" fmla="*/ 178532 h 581"/>
              <a:gd name="T44" fmla="*/ 40768 w 594"/>
              <a:gd name="T45" fmla="*/ 204140 h 581"/>
              <a:gd name="T46" fmla="*/ 32831 w 594"/>
              <a:gd name="T47" fmla="*/ 209189 h 581"/>
              <a:gd name="T48" fmla="*/ 32831 w 594"/>
              <a:gd name="T49" fmla="*/ 209189 h 581"/>
              <a:gd name="T50" fmla="*/ 25255 w 594"/>
              <a:gd name="T51" fmla="*/ 204140 h 581"/>
              <a:gd name="T52" fmla="*/ 25255 w 594"/>
              <a:gd name="T53" fmla="*/ 204140 h 581"/>
              <a:gd name="T54" fmla="*/ 25255 w 594"/>
              <a:gd name="T55" fmla="*/ 201615 h 581"/>
              <a:gd name="T56" fmla="*/ 22729 w 594"/>
              <a:gd name="T57" fmla="*/ 199091 h 581"/>
              <a:gd name="T58" fmla="*/ 22729 w 594"/>
              <a:gd name="T59" fmla="*/ 178532 h 581"/>
              <a:gd name="T60" fmla="*/ 22729 w 594"/>
              <a:gd name="T61" fmla="*/ 178532 h 581"/>
              <a:gd name="T62" fmla="*/ 0 w 594"/>
              <a:gd name="T63" fmla="*/ 168433 h 581"/>
              <a:gd name="T64" fmla="*/ 0 w 594"/>
              <a:gd name="T65" fmla="*/ 51215 h 581"/>
              <a:gd name="T66" fmla="*/ 40768 w 594"/>
              <a:gd name="T67" fmla="*/ 40756 h 581"/>
              <a:gd name="T68" fmla="*/ 60972 w 594"/>
              <a:gd name="T69" fmla="*/ 132727 h 58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4" h="581">
                <a:moveTo>
                  <a:pt x="565" y="340"/>
                </a:moveTo>
                <a:lnTo>
                  <a:pt x="565" y="340"/>
                </a:lnTo>
                <a:cubicBezTo>
                  <a:pt x="558" y="340"/>
                  <a:pt x="558" y="340"/>
                  <a:pt x="558" y="340"/>
                </a:cubicBezTo>
                <a:cubicBezTo>
                  <a:pt x="544" y="340"/>
                  <a:pt x="544" y="340"/>
                  <a:pt x="544" y="340"/>
                </a:cubicBezTo>
                <a:cubicBezTo>
                  <a:pt x="544" y="389"/>
                  <a:pt x="544" y="389"/>
                  <a:pt x="544" y="389"/>
                </a:cubicBezTo>
                <a:lnTo>
                  <a:pt x="544" y="396"/>
                </a:lnTo>
                <a:cubicBezTo>
                  <a:pt x="544" y="396"/>
                  <a:pt x="544" y="396"/>
                  <a:pt x="544" y="403"/>
                </a:cubicBezTo>
                <a:lnTo>
                  <a:pt x="537" y="410"/>
                </a:lnTo>
                <a:cubicBezTo>
                  <a:pt x="530" y="417"/>
                  <a:pt x="523" y="417"/>
                  <a:pt x="515" y="417"/>
                </a:cubicBezTo>
                <a:cubicBezTo>
                  <a:pt x="508" y="417"/>
                  <a:pt x="501" y="417"/>
                  <a:pt x="501" y="410"/>
                </a:cubicBezTo>
                <a:cubicBezTo>
                  <a:pt x="431" y="340"/>
                  <a:pt x="431" y="340"/>
                  <a:pt x="431" y="340"/>
                </a:cubicBezTo>
                <a:cubicBezTo>
                  <a:pt x="169" y="340"/>
                  <a:pt x="169" y="340"/>
                  <a:pt x="169" y="340"/>
                </a:cubicBezTo>
                <a:cubicBezTo>
                  <a:pt x="155" y="340"/>
                  <a:pt x="141" y="332"/>
                  <a:pt x="141" y="311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4"/>
                  <a:pt x="155" y="0"/>
                  <a:pt x="169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79" y="0"/>
                  <a:pt x="593" y="14"/>
                  <a:pt x="593" y="29"/>
                </a:cubicBezTo>
                <a:cubicBezTo>
                  <a:pt x="593" y="311"/>
                  <a:pt x="593" y="311"/>
                  <a:pt x="593" y="311"/>
                </a:cubicBezTo>
                <a:cubicBezTo>
                  <a:pt x="593" y="332"/>
                  <a:pt x="579" y="340"/>
                  <a:pt x="565" y="340"/>
                </a:cubicBezTo>
                <a:close/>
                <a:moveTo>
                  <a:pt x="417" y="368"/>
                </a:moveTo>
                <a:lnTo>
                  <a:pt x="417" y="368"/>
                </a:lnTo>
                <a:cubicBezTo>
                  <a:pt x="480" y="432"/>
                  <a:pt x="480" y="432"/>
                  <a:pt x="480" y="432"/>
                </a:cubicBezTo>
                <a:cubicBezTo>
                  <a:pt x="487" y="439"/>
                  <a:pt x="501" y="446"/>
                  <a:pt x="515" y="446"/>
                </a:cubicBezTo>
                <a:cubicBezTo>
                  <a:pt x="515" y="467"/>
                  <a:pt x="515" y="467"/>
                  <a:pt x="515" y="467"/>
                </a:cubicBezTo>
                <a:cubicBezTo>
                  <a:pt x="515" y="481"/>
                  <a:pt x="508" y="495"/>
                  <a:pt x="487" y="495"/>
                </a:cubicBezTo>
                <a:cubicBezTo>
                  <a:pt x="289" y="495"/>
                  <a:pt x="289" y="495"/>
                  <a:pt x="289" y="495"/>
                </a:cubicBezTo>
                <a:cubicBezTo>
                  <a:pt x="226" y="495"/>
                  <a:pt x="226" y="495"/>
                  <a:pt x="226" y="495"/>
                </a:cubicBezTo>
                <a:cubicBezTo>
                  <a:pt x="197" y="495"/>
                  <a:pt x="197" y="495"/>
                  <a:pt x="197" y="495"/>
                </a:cubicBezTo>
                <a:cubicBezTo>
                  <a:pt x="190" y="495"/>
                  <a:pt x="190" y="495"/>
                  <a:pt x="190" y="495"/>
                </a:cubicBezTo>
                <a:cubicBezTo>
                  <a:pt x="113" y="566"/>
                  <a:pt x="113" y="566"/>
                  <a:pt x="113" y="566"/>
                </a:cubicBezTo>
                <a:cubicBezTo>
                  <a:pt x="106" y="573"/>
                  <a:pt x="99" y="580"/>
                  <a:pt x="91" y="580"/>
                </a:cubicBezTo>
                <a:cubicBezTo>
                  <a:pt x="84" y="580"/>
                  <a:pt x="77" y="573"/>
                  <a:pt x="77" y="566"/>
                </a:cubicBezTo>
                <a:cubicBezTo>
                  <a:pt x="70" y="566"/>
                  <a:pt x="70" y="566"/>
                  <a:pt x="70" y="566"/>
                </a:cubicBezTo>
                <a:lnTo>
                  <a:pt x="70" y="559"/>
                </a:lnTo>
                <a:cubicBezTo>
                  <a:pt x="70" y="559"/>
                  <a:pt x="63" y="559"/>
                  <a:pt x="63" y="552"/>
                </a:cubicBezTo>
                <a:cubicBezTo>
                  <a:pt x="63" y="495"/>
                  <a:pt x="63" y="495"/>
                  <a:pt x="63" y="495"/>
                </a:cubicBezTo>
                <a:cubicBezTo>
                  <a:pt x="28" y="495"/>
                  <a:pt x="28" y="495"/>
                  <a:pt x="28" y="495"/>
                </a:cubicBezTo>
                <a:cubicBezTo>
                  <a:pt x="14" y="495"/>
                  <a:pt x="0" y="481"/>
                  <a:pt x="0" y="46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28"/>
                  <a:pt x="14" y="113"/>
                  <a:pt x="2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311"/>
                  <a:pt x="113" y="311"/>
                  <a:pt x="113" y="311"/>
                </a:cubicBezTo>
                <a:cubicBezTo>
                  <a:pt x="113" y="347"/>
                  <a:pt x="141" y="368"/>
                  <a:pt x="169" y="368"/>
                </a:cubicBezTo>
                <a:lnTo>
                  <a:pt x="417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FEB91DF-20DA-7A23-7255-1A881AB81D6F}"/>
              </a:ext>
            </a:extLst>
          </p:cNvPr>
          <p:cNvSpPr txBox="1"/>
          <p:nvPr/>
        </p:nvSpPr>
        <p:spPr>
          <a:xfrm>
            <a:off x="1511294" y="4733290"/>
            <a:ext cx="916940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D8AB28C-6E7A-EB01-2BF8-738626610DCC}"/>
              </a:ext>
            </a:extLst>
          </p:cNvPr>
          <p:cNvCxnSpPr>
            <a:cxnSpLocks/>
          </p:cNvCxnSpPr>
          <p:nvPr/>
        </p:nvCxnSpPr>
        <p:spPr>
          <a:xfrm>
            <a:off x="1644726" y="4482946"/>
            <a:ext cx="8902541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07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720">
            <a:extLst>
              <a:ext uri="{FF2B5EF4-FFF2-40B4-BE49-F238E27FC236}">
                <a16:creationId xmlns:a16="http://schemas.microsoft.com/office/drawing/2014/main" id="{9937952E-7914-F6D6-588F-67A4ED3A29E9}"/>
              </a:ext>
            </a:extLst>
          </p:cNvPr>
          <p:cNvSpPr/>
          <p:nvPr/>
        </p:nvSpPr>
        <p:spPr bwMode="auto">
          <a:xfrm>
            <a:off x="3488579" y="4276558"/>
            <a:ext cx="2607421" cy="1330754"/>
          </a:xfrm>
          <a:custGeom>
            <a:avLst/>
            <a:gdLst>
              <a:gd name="T0" fmla="*/ 876 w 876"/>
              <a:gd name="T1" fmla="*/ 154 h 447"/>
              <a:gd name="T2" fmla="*/ 797 w 876"/>
              <a:gd name="T3" fmla="*/ 75 h 447"/>
              <a:gd name="T4" fmla="*/ 233 w 876"/>
              <a:gd name="T5" fmla="*/ 75 h 447"/>
              <a:gd name="T6" fmla="*/ 233 w 876"/>
              <a:gd name="T7" fmla="*/ 25 h 447"/>
              <a:gd name="T8" fmla="*/ 207 w 876"/>
              <a:gd name="T9" fmla="*/ 13 h 447"/>
              <a:gd name="T10" fmla="*/ 14 w 876"/>
              <a:gd name="T11" fmla="*/ 187 h 447"/>
              <a:gd name="T12" fmla="*/ 14 w 876"/>
              <a:gd name="T13" fmla="*/ 235 h 447"/>
              <a:gd name="T14" fmla="*/ 207 w 876"/>
              <a:gd name="T15" fmla="*/ 409 h 447"/>
              <a:gd name="T16" fmla="*/ 233 w 876"/>
              <a:gd name="T17" fmla="*/ 397 h 447"/>
              <a:gd name="T18" fmla="*/ 233 w 876"/>
              <a:gd name="T19" fmla="*/ 353 h 447"/>
              <a:gd name="T20" fmla="*/ 743 w 876"/>
              <a:gd name="T21" fmla="*/ 353 h 447"/>
              <a:gd name="T22" fmla="*/ 775 w 876"/>
              <a:gd name="T23" fmla="*/ 353 h 447"/>
              <a:gd name="T24" fmla="*/ 876 w 876"/>
              <a:gd name="T25" fmla="*/ 447 h 447"/>
              <a:gd name="T26" fmla="*/ 876 w 876"/>
              <a:gd name="T27" fmla="*/ 282 h 447"/>
              <a:gd name="T28" fmla="*/ 876 w 876"/>
              <a:gd name="T29" fmla="*/ 282 h 447"/>
              <a:gd name="T30" fmla="*/ 876 w 876"/>
              <a:gd name="T31" fmla="*/ 274 h 447"/>
              <a:gd name="T32" fmla="*/ 876 w 876"/>
              <a:gd name="T33" fmla="*/ 154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6" h="447">
                <a:moveTo>
                  <a:pt x="876" y="154"/>
                </a:moveTo>
                <a:cubicBezTo>
                  <a:pt x="876" y="110"/>
                  <a:pt x="841" y="75"/>
                  <a:pt x="797" y="75"/>
                </a:cubicBezTo>
                <a:cubicBezTo>
                  <a:pt x="233" y="75"/>
                  <a:pt x="233" y="75"/>
                  <a:pt x="233" y="75"/>
                </a:cubicBezTo>
                <a:cubicBezTo>
                  <a:pt x="233" y="25"/>
                  <a:pt x="233" y="25"/>
                  <a:pt x="233" y="25"/>
                </a:cubicBezTo>
                <a:cubicBezTo>
                  <a:pt x="233" y="6"/>
                  <a:pt x="221" y="0"/>
                  <a:pt x="207" y="13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0" y="200"/>
                  <a:pt x="0" y="222"/>
                  <a:pt x="14" y="235"/>
                </a:cubicBezTo>
                <a:cubicBezTo>
                  <a:pt x="207" y="409"/>
                  <a:pt x="207" y="409"/>
                  <a:pt x="207" y="409"/>
                </a:cubicBezTo>
                <a:cubicBezTo>
                  <a:pt x="221" y="422"/>
                  <a:pt x="233" y="417"/>
                  <a:pt x="233" y="397"/>
                </a:cubicBezTo>
                <a:cubicBezTo>
                  <a:pt x="233" y="353"/>
                  <a:pt x="233" y="353"/>
                  <a:pt x="233" y="353"/>
                </a:cubicBezTo>
                <a:cubicBezTo>
                  <a:pt x="743" y="353"/>
                  <a:pt x="743" y="353"/>
                  <a:pt x="743" y="353"/>
                </a:cubicBezTo>
                <a:cubicBezTo>
                  <a:pt x="775" y="353"/>
                  <a:pt x="775" y="353"/>
                  <a:pt x="775" y="353"/>
                </a:cubicBezTo>
                <a:cubicBezTo>
                  <a:pt x="829" y="353"/>
                  <a:pt x="873" y="395"/>
                  <a:pt x="876" y="447"/>
                </a:cubicBezTo>
                <a:cubicBezTo>
                  <a:pt x="876" y="282"/>
                  <a:pt x="876" y="282"/>
                  <a:pt x="876" y="282"/>
                </a:cubicBezTo>
                <a:cubicBezTo>
                  <a:pt x="876" y="282"/>
                  <a:pt x="876" y="282"/>
                  <a:pt x="876" y="282"/>
                </a:cubicBezTo>
                <a:cubicBezTo>
                  <a:pt x="876" y="279"/>
                  <a:pt x="876" y="277"/>
                  <a:pt x="876" y="274"/>
                </a:cubicBezTo>
                <a:lnTo>
                  <a:pt x="876" y="154"/>
                </a:lnTo>
                <a:close/>
              </a:path>
            </a:pathLst>
          </a:cu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6" name="Freeform 3723">
            <a:extLst>
              <a:ext uri="{FF2B5EF4-FFF2-40B4-BE49-F238E27FC236}">
                <a16:creationId xmlns:a16="http://schemas.microsoft.com/office/drawing/2014/main" id="{6BE46176-D043-01C5-F95A-CD3F8286B54C}"/>
              </a:ext>
            </a:extLst>
          </p:cNvPr>
          <p:cNvSpPr/>
          <p:nvPr/>
        </p:nvSpPr>
        <p:spPr bwMode="auto">
          <a:xfrm>
            <a:off x="3717497" y="2115657"/>
            <a:ext cx="2378502" cy="1215036"/>
          </a:xfrm>
          <a:custGeom>
            <a:avLst/>
            <a:gdLst>
              <a:gd name="T0" fmla="*/ 799 w 799"/>
              <a:gd name="T1" fmla="*/ 140 h 408"/>
              <a:gd name="T2" fmla="*/ 727 w 799"/>
              <a:gd name="T3" fmla="*/ 68 h 408"/>
              <a:gd name="T4" fmla="*/ 212 w 799"/>
              <a:gd name="T5" fmla="*/ 68 h 408"/>
              <a:gd name="T6" fmla="*/ 212 w 799"/>
              <a:gd name="T7" fmla="*/ 23 h 408"/>
              <a:gd name="T8" fmla="*/ 188 w 799"/>
              <a:gd name="T9" fmla="*/ 12 h 408"/>
              <a:gd name="T10" fmla="*/ 13 w 799"/>
              <a:gd name="T11" fmla="*/ 171 h 408"/>
              <a:gd name="T12" fmla="*/ 13 w 799"/>
              <a:gd name="T13" fmla="*/ 214 h 408"/>
              <a:gd name="T14" fmla="*/ 188 w 799"/>
              <a:gd name="T15" fmla="*/ 373 h 408"/>
              <a:gd name="T16" fmla="*/ 212 w 799"/>
              <a:gd name="T17" fmla="*/ 362 h 408"/>
              <a:gd name="T18" fmla="*/ 212 w 799"/>
              <a:gd name="T19" fmla="*/ 322 h 408"/>
              <a:gd name="T20" fmla="*/ 677 w 799"/>
              <a:gd name="T21" fmla="*/ 322 h 408"/>
              <a:gd name="T22" fmla="*/ 707 w 799"/>
              <a:gd name="T23" fmla="*/ 322 h 408"/>
              <a:gd name="T24" fmla="*/ 799 w 799"/>
              <a:gd name="T25" fmla="*/ 408 h 408"/>
              <a:gd name="T26" fmla="*/ 799 w 799"/>
              <a:gd name="T27" fmla="*/ 257 h 408"/>
              <a:gd name="T28" fmla="*/ 799 w 799"/>
              <a:gd name="T29" fmla="*/ 257 h 408"/>
              <a:gd name="T30" fmla="*/ 799 w 799"/>
              <a:gd name="T31" fmla="*/ 250 h 408"/>
              <a:gd name="T32" fmla="*/ 799 w 799"/>
              <a:gd name="T33" fmla="*/ 14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9" h="408">
                <a:moveTo>
                  <a:pt x="799" y="140"/>
                </a:moveTo>
                <a:cubicBezTo>
                  <a:pt x="799" y="100"/>
                  <a:pt x="767" y="68"/>
                  <a:pt x="727" y="68"/>
                </a:cubicBezTo>
                <a:cubicBezTo>
                  <a:pt x="212" y="68"/>
                  <a:pt x="212" y="68"/>
                  <a:pt x="212" y="68"/>
                </a:cubicBezTo>
                <a:cubicBezTo>
                  <a:pt x="212" y="23"/>
                  <a:pt x="212" y="23"/>
                  <a:pt x="212" y="23"/>
                </a:cubicBezTo>
                <a:cubicBezTo>
                  <a:pt x="212" y="5"/>
                  <a:pt x="201" y="0"/>
                  <a:pt x="188" y="12"/>
                </a:cubicBezTo>
                <a:cubicBezTo>
                  <a:pt x="13" y="171"/>
                  <a:pt x="13" y="171"/>
                  <a:pt x="13" y="171"/>
                </a:cubicBezTo>
                <a:cubicBezTo>
                  <a:pt x="0" y="183"/>
                  <a:pt x="0" y="202"/>
                  <a:pt x="13" y="214"/>
                </a:cubicBezTo>
                <a:cubicBezTo>
                  <a:pt x="188" y="373"/>
                  <a:pt x="188" y="373"/>
                  <a:pt x="188" y="373"/>
                </a:cubicBezTo>
                <a:cubicBezTo>
                  <a:pt x="201" y="385"/>
                  <a:pt x="212" y="380"/>
                  <a:pt x="212" y="362"/>
                </a:cubicBezTo>
                <a:cubicBezTo>
                  <a:pt x="212" y="322"/>
                  <a:pt x="212" y="322"/>
                  <a:pt x="212" y="322"/>
                </a:cubicBezTo>
                <a:cubicBezTo>
                  <a:pt x="677" y="322"/>
                  <a:pt x="677" y="322"/>
                  <a:pt x="677" y="322"/>
                </a:cubicBezTo>
                <a:cubicBezTo>
                  <a:pt x="707" y="322"/>
                  <a:pt x="707" y="322"/>
                  <a:pt x="707" y="322"/>
                </a:cubicBezTo>
                <a:cubicBezTo>
                  <a:pt x="756" y="322"/>
                  <a:pt x="796" y="360"/>
                  <a:pt x="799" y="408"/>
                </a:cubicBezTo>
                <a:cubicBezTo>
                  <a:pt x="799" y="257"/>
                  <a:pt x="799" y="257"/>
                  <a:pt x="799" y="257"/>
                </a:cubicBezTo>
                <a:cubicBezTo>
                  <a:pt x="799" y="257"/>
                  <a:pt x="799" y="257"/>
                  <a:pt x="799" y="257"/>
                </a:cubicBezTo>
                <a:cubicBezTo>
                  <a:pt x="799" y="255"/>
                  <a:pt x="799" y="252"/>
                  <a:pt x="799" y="250"/>
                </a:cubicBezTo>
                <a:lnTo>
                  <a:pt x="799" y="140"/>
                </a:lnTo>
                <a:close/>
              </a:path>
            </a:pathLst>
          </a:cu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9" name="Freeform 3729">
            <a:extLst>
              <a:ext uri="{FF2B5EF4-FFF2-40B4-BE49-F238E27FC236}">
                <a16:creationId xmlns:a16="http://schemas.microsoft.com/office/drawing/2014/main" id="{D876810F-03D5-C6F4-A878-97FABDD6CE07}"/>
              </a:ext>
            </a:extLst>
          </p:cNvPr>
          <p:cNvSpPr/>
          <p:nvPr/>
        </p:nvSpPr>
        <p:spPr bwMode="auto">
          <a:xfrm>
            <a:off x="3026965" y="3023788"/>
            <a:ext cx="3069033" cy="1568477"/>
          </a:xfrm>
          <a:custGeom>
            <a:avLst/>
            <a:gdLst>
              <a:gd name="T0" fmla="*/ 1031 w 1031"/>
              <a:gd name="T1" fmla="*/ 181 h 527"/>
              <a:gd name="T2" fmla="*/ 938 w 1031"/>
              <a:gd name="T3" fmla="*/ 88 h 527"/>
              <a:gd name="T4" fmla="*/ 274 w 1031"/>
              <a:gd name="T5" fmla="*/ 88 h 527"/>
              <a:gd name="T6" fmla="*/ 274 w 1031"/>
              <a:gd name="T7" fmla="*/ 30 h 527"/>
              <a:gd name="T8" fmla="*/ 243 w 1031"/>
              <a:gd name="T9" fmla="*/ 16 h 527"/>
              <a:gd name="T10" fmla="*/ 17 w 1031"/>
              <a:gd name="T11" fmla="*/ 221 h 527"/>
              <a:gd name="T12" fmla="*/ 17 w 1031"/>
              <a:gd name="T13" fmla="*/ 277 h 527"/>
              <a:gd name="T14" fmla="*/ 243 w 1031"/>
              <a:gd name="T15" fmla="*/ 482 h 527"/>
              <a:gd name="T16" fmla="*/ 274 w 1031"/>
              <a:gd name="T17" fmla="*/ 468 h 527"/>
              <a:gd name="T18" fmla="*/ 274 w 1031"/>
              <a:gd name="T19" fmla="*/ 416 h 527"/>
              <a:gd name="T20" fmla="*/ 874 w 1031"/>
              <a:gd name="T21" fmla="*/ 416 h 527"/>
              <a:gd name="T22" fmla="*/ 912 w 1031"/>
              <a:gd name="T23" fmla="*/ 416 h 527"/>
              <a:gd name="T24" fmla="*/ 1031 w 1031"/>
              <a:gd name="T25" fmla="*/ 527 h 527"/>
              <a:gd name="T26" fmla="*/ 1031 w 1031"/>
              <a:gd name="T27" fmla="*/ 332 h 527"/>
              <a:gd name="T28" fmla="*/ 1031 w 1031"/>
              <a:gd name="T29" fmla="*/ 332 h 527"/>
              <a:gd name="T30" fmla="*/ 1031 w 1031"/>
              <a:gd name="T31" fmla="*/ 323 h 527"/>
              <a:gd name="T32" fmla="*/ 1031 w 1031"/>
              <a:gd name="T33" fmla="*/ 181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1" h="527">
                <a:moveTo>
                  <a:pt x="1031" y="181"/>
                </a:moveTo>
                <a:cubicBezTo>
                  <a:pt x="1031" y="130"/>
                  <a:pt x="990" y="88"/>
                  <a:pt x="938" y="88"/>
                </a:cubicBezTo>
                <a:cubicBezTo>
                  <a:pt x="274" y="88"/>
                  <a:pt x="274" y="88"/>
                  <a:pt x="274" y="88"/>
                </a:cubicBezTo>
                <a:cubicBezTo>
                  <a:pt x="274" y="30"/>
                  <a:pt x="274" y="30"/>
                  <a:pt x="274" y="30"/>
                </a:cubicBezTo>
                <a:cubicBezTo>
                  <a:pt x="274" y="7"/>
                  <a:pt x="260" y="0"/>
                  <a:pt x="243" y="16"/>
                </a:cubicBezTo>
                <a:cubicBezTo>
                  <a:pt x="17" y="221"/>
                  <a:pt x="17" y="221"/>
                  <a:pt x="17" y="221"/>
                </a:cubicBezTo>
                <a:cubicBezTo>
                  <a:pt x="0" y="236"/>
                  <a:pt x="0" y="261"/>
                  <a:pt x="17" y="277"/>
                </a:cubicBezTo>
                <a:cubicBezTo>
                  <a:pt x="243" y="482"/>
                  <a:pt x="243" y="482"/>
                  <a:pt x="243" y="482"/>
                </a:cubicBezTo>
                <a:cubicBezTo>
                  <a:pt x="260" y="497"/>
                  <a:pt x="274" y="491"/>
                  <a:pt x="274" y="468"/>
                </a:cubicBezTo>
                <a:cubicBezTo>
                  <a:pt x="274" y="416"/>
                  <a:pt x="274" y="416"/>
                  <a:pt x="274" y="416"/>
                </a:cubicBezTo>
                <a:cubicBezTo>
                  <a:pt x="874" y="416"/>
                  <a:pt x="874" y="416"/>
                  <a:pt x="874" y="416"/>
                </a:cubicBezTo>
                <a:cubicBezTo>
                  <a:pt x="912" y="416"/>
                  <a:pt x="912" y="416"/>
                  <a:pt x="912" y="416"/>
                </a:cubicBezTo>
                <a:cubicBezTo>
                  <a:pt x="975" y="416"/>
                  <a:pt x="1027" y="465"/>
                  <a:pt x="1031" y="527"/>
                </a:cubicBezTo>
                <a:cubicBezTo>
                  <a:pt x="1031" y="332"/>
                  <a:pt x="1031" y="332"/>
                  <a:pt x="1031" y="332"/>
                </a:cubicBezTo>
                <a:cubicBezTo>
                  <a:pt x="1031" y="332"/>
                  <a:pt x="1031" y="332"/>
                  <a:pt x="1031" y="332"/>
                </a:cubicBezTo>
                <a:cubicBezTo>
                  <a:pt x="1031" y="329"/>
                  <a:pt x="1031" y="326"/>
                  <a:pt x="1031" y="323"/>
                </a:cubicBezTo>
                <a:lnTo>
                  <a:pt x="1031" y="181"/>
                </a:lnTo>
                <a:close/>
              </a:path>
            </a:pathLst>
          </a:cu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Arial" panose="020B0604020202020204" pitchFamily="34" charset="0"/>
            </a:endParaRPr>
          </a:p>
        </p:txBody>
      </p:sp>
      <p:sp>
        <p:nvSpPr>
          <p:cNvPr id="12" name="Freeform 3732">
            <a:extLst>
              <a:ext uri="{FF2B5EF4-FFF2-40B4-BE49-F238E27FC236}">
                <a16:creationId xmlns:a16="http://schemas.microsoft.com/office/drawing/2014/main" id="{1F305D7F-E32E-AA30-A2BA-AFB0748892A8}"/>
              </a:ext>
            </a:extLst>
          </p:cNvPr>
          <p:cNvSpPr/>
          <p:nvPr/>
        </p:nvSpPr>
        <p:spPr bwMode="auto">
          <a:xfrm>
            <a:off x="6095998" y="3812430"/>
            <a:ext cx="2606163" cy="1330754"/>
          </a:xfrm>
          <a:custGeom>
            <a:avLst/>
            <a:gdLst>
              <a:gd name="T0" fmla="*/ 0 w 876"/>
              <a:gd name="T1" fmla="*/ 154 h 447"/>
              <a:gd name="T2" fmla="*/ 79 w 876"/>
              <a:gd name="T3" fmla="*/ 75 h 447"/>
              <a:gd name="T4" fmla="*/ 643 w 876"/>
              <a:gd name="T5" fmla="*/ 75 h 447"/>
              <a:gd name="T6" fmla="*/ 643 w 876"/>
              <a:gd name="T7" fmla="*/ 25 h 447"/>
              <a:gd name="T8" fmla="*/ 670 w 876"/>
              <a:gd name="T9" fmla="*/ 13 h 447"/>
              <a:gd name="T10" fmla="*/ 862 w 876"/>
              <a:gd name="T11" fmla="*/ 187 h 447"/>
              <a:gd name="T12" fmla="*/ 862 w 876"/>
              <a:gd name="T13" fmla="*/ 235 h 447"/>
              <a:gd name="T14" fmla="*/ 670 w 876"/>
              <a:gd name="T15" fmla="*/ 409 h 447"/>
              <a:gd name="T16" fmla="*/ 643 w 876"/>
              <a:gd name="T17" fmla="*/ 397 h 447"/>
              <a:gd name="T18" fmla="*/ 643 w 876"/>
              <a:gd name="T19" fmla="*/ 353 h 447"/>
              <a:gd name="T20" fmla="*/ 134 w 876"/>
              <a:gd name="T21" fmla="*/ 353 h 447"/>
              <a:gd name="T22" fmla="*/ 101 w 876"/>
              <a:gd name="T23" fmla="*/ 353 h 447"/>
              <a:gd name="T24" fmla="*/ 0 w 876"/>
              <a:gd name="T25" fmla="*/ 447 h 447"/>
              <a:gd name="T26" fmla="*/ 0 w 876"/>
              <a:gd name="T27" fmla="*/ 282 h 447"/>
              <a:gd name="T28" fmla="*/ 1 w 876"/>
              <a:gd name="T29" fmla="*/ 282 h 447"/>
              <a:gd name="T30" fmla="*/ 0 w 876"/>
              <a:gd name="T31" fmla="*/ 274 h 447"/>
              <a:gd name="T32" fmla="*/ 0 w 876"/>
              <a:gd name="T33" fmla="*/ 154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6" h="447">
                <a:moveTo>
                  <a:pt x="0" y="154"/>
                </a:moveTo>
                <a:cubicBezTo>
                  <a:pt x="0" y="110"/>
                  <a:pt x="35" y="75"/>
                  <a:pt x="79" y="75"/>
                </a:cubicBezTo>
                <a:cubicBezTo>
                  <a:pt x="643" y="75"/>
                  <a:pt x="643" y="75"/>
                  <a:pt x="643" y="75"/>
                </a:cubicBezTo>
                <a:cubicBezTo>
                  <a:pt x="643" y="25"/>
                  <a:pt x="643" y="25"/>
                  <a:pt x="643" y="25"/>
                </a:cubicBezTo>
                <a:cubicBezTo>
                  <a:pt x="643" y="6"/>
                  <a:pt x="655" y="0"/>
                  <a:pt x="670" y="13"/>
                </a:cubicBezTo>
                <a:cubicBezTo>
                  <a:pt x="862" y="187"/>
                  <a:pt x="862" y="187"/>
                  <a:pt x="862" y="187"/>
                </a:cubicBezTo>
                <a:cubicBezTo>
                  <a:pt x="876" y="200"/>
                  <a:pt x="876" y="222"/>
                  <a:pt x="862" y="235"/>
                </a:cubicBezTo>
                <a:cubicBezTo>
                  <a:pt x="670" y="409"/>
                  <a:pt x="670" y="409"/>
                  <a:pt x="670" y="409"/>
                </a:cubicBezTo>
                <a:cubicBezTo>
                  <a:pt x="655" y="422"/>
                  <a:pt x="643" y="417"/>
                  <a:pt x="643" y="397"/>
                </a:cubicBezTo>
                <a:cubicBezTo>
                  <a:pt x="643" y="353"/>
                  <a:pt x="643" y="353"/>
                  <a:pt x="643" y="353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101" y="353"/>
                  <a:pt x="101" y="353"/>
                  <a:pt x="101" y="353"/>
                </a:cubicBezTo>
                <a:cubicBezTo>
                  <a:pt x="48" y="353"/>
                  <a:pt x="4" y="395"/>
                  <a:pt x="0" y="447"/>
                </a:cubicBezTo>
                <a:cubicBezTo>
                  <a:pt x="0" y="282"/>
                  <a:pt x="0" y="282"/>
                  <a:pt x="0" y="282"/>
                </a:cubicBezTo>
                <a:cubicBezTo>
                  <a:pt x="1" y="282"/>
                  <a:pt x="1" y="282"/>
                  <a:pt x="1" y="282"/>
                </a:cubicBezTo>
                <a:cubicBezTo>
                  <a:pt x="0" y="279"/>
                  <a:pt x="0" y="277"/>
                  <a:pt x="0" y="274"/>
                </a:cubicBezTo>
                <a:lnTo>
                  <a:pt x="0" y="154"/>
                </a:lnTo>
                <a:close/>
              </a:path>
            </a:pathLst>
          </a:cu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15" name="Freeform 3735">
            <a:extLst>
              <a:ext uri="{FF2B5EF4-FFF2-40B4-BE49-F238E27FC236}">
                <a16:creationId xmlns:a16="http://schemas.microsoft.com/office/drawing/2014/main" id="{0404F88B-AE85-E215-B289-1F5A73A74360}"/>
              </a:ext>
            </a:extLst>
          </p:cNvPr>
          <p:cNvSpPr/>
          <p:nvPr/>
        </p:nvSpPr>
        <p:spPr bwMode="auto">
          <a:xfrm>
            <a:off x="6095998" y="1651528"/>
            <a:ext cx="2381016" cy="1215036"/>
          </a:xfrm>
          <a:custGeom>
            <a:avLst/>
            <a:gdLst>
              <a:gd name="T0" fmla="*/ 0 w 800"/>
              <a:gd name="T1" fmla="*/ 140 h 408"/>
              <a:gd name="T2" fmla="*/ 72 w 800"/>
              <a:gd name="T3" fmla="*/ 68 h 408"/>
              <a:gd name="T4" fmla="*/ 587 w 800"/>
              <a:gd name="T5" fmla="*/ 68 h 408"/>
              <a:gd name="T6" fmla="*/ 587 w 800"/>
              <a:gd name="T7" fmla="*/ 23 h 408"/>
              <a:gd name="T8" fmla="*/ 611 w 800"/>
              <a:gd name="T9" fmla="*/ 12 h 408"/>
              <a:gd name="T10" fmla="*/ 786 w 800"/>
              <a:gd name="T11" fmla="*/ 171 h 408"/>
              <a:gd name="T12" fmla="*/ 786 w 800"/>
              <a:gd name="T13" fmla="*/ 214 h 408"/>
              <a:gd name="T14" fmla="*/ 611 w 800"/>
              <a:gd name="T15" fmla="*/ 373 h 408"/>
              <a:gd name="T16" fmla="*/ 587 w 800"/>
              <a:gd name="T17" fmla="*/ 362 h 408"/>
              <a:gd name="T18" fmla="*/ 587 w 800"/>
              <a:gd name="T19" fmla="*/ 322 h 408"/>
              <a:gd name="T20" fmla="*/ 122 w 800"/>
              <a:gd name="T21" fmla="*/ 322 h 408"/>
              <a:gd name="T22" fmla="*/ 92 w 800"/>
              <a:gd name="T23" fmla="*/ 322 h 408"/>
              <a:gd name="T24" fmla="*/ 0 w 800"/>
              <a:gd name="T25" fmla="*/ 408 h 408"/>
              <a:gd name="T26" fmla="*/ 0 w 800"/>
              <a:gd name="T27" fmla="*/ 257 h 408"/>
              <a:gd name="T28" fmla="*/ 0 w 800"/>
              <a:gd name="T29" fmla="*/ 257 h 408"/>
              <a:gd name="T30" fmla="*/ 0 w 800"/>
              <a:gd name="T31" fmla="*/ 250 h 408"/>
              <a:gd name="T32" fmla="*/ 0 w 800"/>
              <a:gd name="T33" fmla="*/ 14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0" h="408">
                <a:moveTo>
                  <a:pt x="0" y="140"/>
                </a:moveTo>
                <a:cubicBezTo>
                  <a:pt x="0" y="100"/>
                  <a:pt x="32" y="68"/>
                  <a:pt x="72" y="68"/>
                </a:cubicBezTo>
                <a:cubicBezTo>
                  <a:pt x="587" y="68"/>
                  <a:pt x="587" y="68"/>
                  <a:pt x="587" y="68"/>
                </a:cubicBezTo>
                <a:cubicBezTo>
                  <a:pt x="587" y="23"/>
                  <a:pt x="587" y="23"/>
                  <a:pt x="587" y="23"/>
                </a:cubicBezTo>
                <a:cubicBezTo>
                  <a:pt x="587" y="5"/>
                  <a:pt x="598" y="0"/>
                  <a:pt x="611" y="12"/>
                </a:cubicBezTo>
                <a:cubicBezTo>
                  <a:pt x="786" y="171"/>
                  <a:pt x="786" y="171"/>
                  <a:pt x="786" y="171"/>
                </a:cubicBezTo>
                <a:cubicBezTo>
                  <a:pt x="800" y="183"/>
                  <a:pt x="800" y="202"/>
                  <a:pt x="786" y="214"/>
                </a:cubicBezTo>
                <a:cubicBezTo>
                  <a:pt x="611" y="373"/>
                  <a:pt x="611" y="373"/>
                  <a:pt x="611" y="373"/>
                </a:cubicBezTo>
                <a:cubicBezTo>
                  <a:pt x="598" y="385"/>
                  <a:pt x="587" y="380"/>
                  <a:pt x="587" y="362"/>
                </a:cubicBezTo>
                <a:cubicBezTo>
                  <a:pt x="587" y="322"/>
                  <a:pt x="587" y="322"/>
                  <a:pt x="587" y="322"/>
                </a:cubicBezTo>
                <a:cubicBezTo>
                  <a:pt x="122" y="322"/>
                  <a:pt x="122" y="322"/>
                  <a:pt x="122" y="322"/>
                </a:cubicBezTo>
                <a:cubicBezTo>
                  <a:pt x="92" y="322"/>
                  <a:pt x="92" y="322"/>
                  <a:pt x="92" y="322"/>
                </a:cubicBezTo>
                <a:cubicBezTo>
                  <a:pt x="43" y="322"/>
                  <a:pt x="3" y="360"/>
                  <a:pt x="0" y="408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55"/>
                  <a:pt x="0" y="252"/>
                  <a:pt x="0" y="250"/>
                </a:cubicBezTo>
                <a:lnTo>
                  <a:pt x="0" y="140"/>
                </a:lnTo>
                <a:close/>
              </a:path>
            </a:pathLst>
          </a:cu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21" name="Freeform 3741">
            <a:extLst>
              <a:ext uri="{FF2B5EF4-FFF2-40B4-BE49-F238E27FC236}">
                <a16:creationId xmlns:a16="http://schemas.microsoft.com/office/drawing/2014/main" id="{7EDD38DC-5693-40CD-356E-030B27284B2B}"/>
              </a:ext>
            </a:extLst>
          </p:cNvPr>
          <p:cNvSpPr/>
          <p:nvPr/>
        </p:nvSpPr>
        <p:spPr bwMode="auto">
          <a:xfrm>
            <a:off x="6096000" y="2559661"/>
            <a:ext cx="3070292" cy="1568477"/>
          </a:xfrm>
          <a:custGeom>
            <a:avLst/>
            <a:gdLst>
              <a:gd name="T0" fmla="*/ 0 w 1032"/>
              <a:gd name="T1" fmla="*/ 181 h 527"/>
              <a:gd name="T2" fmla="*/ 93 w 1032"/>
              <a:gd name="T3" fmla="*/ 88 h 527"/>
              <a:gd name="T4" fmla="*/ 757 w 1032"/>
              <a:gd name="T5" fmla="*/ 88 h 527"/>
              <a:gd name="T6" fmla="*/ 757 w 1032"/>
              <a:gd name="T7" fmla="*/ 30 h 527"/>
              <a:gd name="T8" fmla="*/ 788 w 1032"/>
              <a:gd name="T9" fmla="*/ 16 h 527"/>
              <a:gd name="T10" fmla="*/ 1014 w 1032"/>
              <a:gd name="T11" fmla="*/ 221 h 527"/>
              <a:gd name="T12" fmla="*/ 1014 w 1032"/>
              <a:gd name="T13" fmla="*/ 277 h 527"/>
              <a:gd name="T14" fmla="*/ 788 w 1032"/>
              <a:gd name="T15" fmla="*/ 482 h 527"/>
              <a:gd name="T16" fmla="*/ 757 w 1032"/>
              <a:gd name="T17" fmla="*/ 468 h 527"/>
              <a:gd name="T18" fmla="*/ 757 w 1032"/>
              <a:gd name="T19" fmla="*/ 416 h 527"/>
              <a:gd name="T20" fmla="*/ 157 w 1032"/>
              <a:gd name="T21" fmla="*/ 416 h 527"/>
              <a:gd name="T22" fmla="*/ 119 w 1032"/>
              <a:gd name="T23" fmla="*/ 416 h 527"/>
              <a:gd name="T24" fmla="*/ 0 w 1032"/>
              <a:gd name="T25" fmla="*/ 527 h 527"/>
              <a:gd name="T26" fmla="*/ 0 w 1032"/>
              <a:gd name="T27" fmla="*/ 332 h 527"/>
              <a:gd name="T28" fmla="*/ 1 w 1032"/>
              <a:gd name="T29" fmla="*/ 332 h 527"/>
              <a:gd name="T30" fmla="*/ 0 w 1032"/>
              <a:gd name="T31" fmla="*/ 323 h 527"/>
              <a:gd name="T32" fmla="*/ 0 w 1032"/>
              <a:gd name="T33" fmla="*/ 181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2" h="527">
                <a:moveTo>
                  <a:pt x="0" y="181"/>
                </a:moveTo>
                <a:cubicBezTo>
                  <a:pt x="0" y="130"/>
                  <a:pt x="42" y="88"/>
                  <a:pt x="93" y="88"/>
                </a:cubicBezTo>
                <a:cubicBezTo>
                  <a:pt x="757" y="88"/>
                  <a:pt x="757" y="88"/>
                  <a:pt x="757" y="88"/>
                </a:cubicBezTo>
                <a:cubicBezTo>
                  <a:pt x="757" y="30"/>
                  <a:pt x="757" y="30"/>
                  <a:pt x="757" y="30"/>
                </a:cubicBezTo>
                <a:cubicBezTo>
                  <a:pt x="757" y="7"/>
                  <a:pt x="771" y="0"/>
                  <a:pt x="788" y="16"/>
                </a:cubicBezTo>
                <a:cubicBezTo>
                  <a:pt x="1014" y="221"/>
                  <a:pt x="1014" y="221"/>
                  <a:pt x="1014" y="221"/>
                </a:cubicBezTo>
                <a:cubicBezTo>
                  <a:pt x="1032" y="236"/>
                  <a:pt x="1032" y="261"/>
                  <a:pt x="1014" y="277"/>
                </a:cubicBezTo>
                <a:cubicBezTo>
                  <a:pt x="788" y="482"/>
                  <a:pt x="788" y="482"/>
                  <a:pt x="788" y="482"/>
                </a:cubicBezTo>
                <a:cubicBezTo>
                  <a:pt x="771" y="497"/>
                  <a:pt x="757" y="491"/>
                  <a:pt x="757" y="468"/>
                </a:cubicBezTo>
                <a:cubicBezTo>
                  <a:pt x="757" y="416"/>
                  <a:pt x="757" y="416"/>
                  <a:pt x="757" y="416"/>
                </a:cubicBezTo>
                <a:cubicBezTo>
                  <a:pt x="157" y="416"/>
                  <a:pt x="157" y="416"/>
                  <a:pt x="157" y="416"/>
                </a:cubicBezTo>
                <a:cubicBezTo>
                  <a:pt x="119" y="416"/>
                  <a:pt x="119" y="416"/>
                  <a:pt x="119" y="416"/>
                </a:cubicBezTo>
                <a:cubicBezTo>
                  <a:pt x="56" y="416"/>
                  <a:pt x="4" y="465"/>
                  <a:pt x="0" y="527"/>
                </a:cubicBezTo>
                <a:cubicBezTo>
                  <a:pt x="0" y="332"/>
                  <a:pt x="0" y="332"/>
                  <a:pt x="0" y="332"/>
                </a:cubicBezTo>
                <a:cubicBezTo>
                  <a:pt x="1" y="332"/>
                  <a:pt x="1" y="332"/>
                  <a:pt x="1" y="332"/>
                </a:cubicBezTo>
                <a:cubicBezTo>
                  <a:pt x="0" y="329"/>
                  <a:pt x="0" y="326"/>
                  <a:pt x="0" y="323"/>
                </a:cubicBezTo>
                <a:lnTo>
                  <a:pt x="0" y="181"/>
                </a:lnTo>
                <a:close/>
              </a:path>
            </a:pathLst>
          </a:custGeom>
          <a:solidFill>
            <a:srgbClr val="224642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E8C125C-6A47-E01D-52C0-0A44E8E60C28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69" name="Freeform 130">
            <a:extLst>
              <a:ext uri="{FF2B5EF4-FFF2-40B4-BE49-F238E27FC236}">
                <a16:creationId xmlns:a16="http://schemas.microsoft.com/office/drawing/2014/main" id="{F992BB6A-DC0E-9D50-EFF1-7680FAF82150}"/>
              </a:ext>
            </a:extLst>
          </p:cNvPr>
          <p:cNvSpPr>
            <a:spLocks noEditPoints="1"/>
          </p:cNvSpPr>
          <p:nvPr/>
        </p:nvSpPr>
        <p:spPr bwMode="auto">
          <a:xfrm>
            <a:off x="8320645" y="3154199"/>
            <a:ext cx="312738" cy="312738"/>
          </a:xfrm>
          <a:custGeom>
            <a:avLst/>
            <a:gdLst>
              <a:gd name="T0" fmla="*/ 42 w 83"/>
              <a:gd name="T1" fmla="*/ 0 h 83"/>
              <a:gd name="T2" fmla="*/ 71 w 83"/>
              <a:gd name="T3" fmla="*/ 12 h 83"/>
              <a:gd name="T4" fmla="*/ 83 w 83"/>
              <a:gd name="T5" fmla="*/ 41 h 83"/>
              <a:gd name="T6" fmla="*/ 71 w 83"/>
              <a:gd name="T7" fmla="*/ 71 h 83"/>
              <a:gd name="T8" fmla="*/ 42 w 83"/>
              <a:gd name="T9" fmla="*/ 83 h 83"/>
              <a:gd name="T10" fmla="*/ 12 w 83"/>
              <a:gd name="T11" fmla="*/ 71 h 83"/>
              <a:gd name="T12" fmla="*/ 0 w 83"/>
              <a:gd name="T13" fmla="*/ 41 h 83"/>
              <a:gd name="T14" fmla="*/ 12 w 83"/>
              <a:gd name="T15" fmla="*/ 12 h 83"/>
              <a:gd name="T16" fmla="*/ 42 w 83"/>
              <a:gd name="T17" fmla="*/ 0 h 83"/>
              <a:gd name="T18" fmla="*/ 58 w 83"/>
              <a:gd name="T19" fmla="*/ 46 h 83"/>
              <a:gd name="T20" fmla="*/ 59 w 83"/>
              <a:gd name="T21" fmla="*/ 37 h 83"/>
              <a:gd name="T22" fmla="*/ 48 w 83"/>
              <a:gd name="T23" fmla="*/ 31 h 83"/>
              <a:gd name="T24" fmla="*/ 37 w 83"/>
              <a:gd name="T25" fmla="*/ 25 h 83"/>
              <a:gd name="T26" fmla="*/ 29 w 83"/>
              <a:gd name="T27" fmla="*/ 29 h 83"/>
              <a:gd name="T28" fmla="*/ 29 w 83"/>
              <a:gd name="T29" fmla="*/ 41 h 83"/>
              <a:gd name="T30" fmla="*/ 29 w 83"/>
              <a:gd name="T31" fmla="*/ 53 h 83"/>
              <a:gd name="T32" fmla="*/ 36 w 83"/>
              <a:gd name="T33" fmla="*/ 59 h 83"/>
              <a:gd name="T34" fmla="*/ 48 w 83"/>
              <a:gd name="T35" fmla="*/ 52 h 83"/>
              <a:gd name="T36" fmla="*/ 58 w 83"/>
              <a:gd name="T37" fmla="*/ 46 h 83"/>
              <a:gd name="T38" fmla="*/ 61 w 83"/>
              <a:gd name="T39" fmla="*/ 23 h 83"/>
              <a:gd name="T40" fmla="*/ 42 w 83"/>
              <a:gd name="T41" fmla="*/ 15 h 83"/>
              <a:gd name="T42" fmla="*/ 23 w 83"/>
              <a:gd name="T43" fmla="*/ 23 h 83"/>
              <a:gd name="T44" fmla="*/ 15 w 83"/>
              <a:gd name="T45" fmla="*/ 41 h 83"/>
              <a:gd name="T46" fmla="*/ 23 w 83"/>
              <a:gd name="T47" fmla="*/ 60 h 83"/>
              <a:gd name="T48" fmla="*/ 42 w 83"/>
              <a:gd name="T49" fmla="*/ 68 h 83"/>
              <a:gd name="T50" fmla="*/ 61 w 83"/>
              <a:gd name="T51" fmla="*/ 60 h 83"/>
              <a:gd name="T52" fmla="*/ 69 w 83"/>
              <a:gd name="T53" fmla="*/ 41 h 83"/>
              <a:gd name="T54" fmla="*/ 61 w 83"/>
              <a:gd name="T55" fmla="*/ 2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" h="83">
                <a:moveTo>
                  <a:pt x="42" y="0"/>
                </a:moveTo>
                <a:cubicBezTo>
                  <a:pt x="53" y="0"/>
                  <a:pt x="64" y="5"/>
                  <a:pt x="71" y="12"/>
                </a:cubicBezTo>
                <a:cubicBezTo>
                  <a:pt x="79" y="20"/>
                  <a:pt x="83" y="30"/>
                  <a:pt x="83" y="41"/>
                </a:cubicBezTo>
                <a:cubicBezTo>
                  <a:pt x="83" y="53"/>
                  <a:pt x="79" y="63"/>
                  <a:pt x="71" y="71"/>
                </a:cubicBezTo>
                <a:cubicBezTo>
                  <a:pt x="64" y="78"/>
                  <a:pt x="53" y="83"/>
                  <a:pt x="42" y="83"/>
                </a:cubicBezTo>
                <a:cubicBezTo>
                  <a:pt x="30" y="83"/>
                  <a:pt x="20" y="78"/>
                  <a:pt x="12" y="71"/>
                </a:cubicBezTo>
                <a:cubicBezTo>
                  <a:pt x="5" y="63"/>
                  <a:pt x="0" y="53"/>
                  <a:pt x="0" y="41"/>
                </a:cubicBezTo>
                <a:cubicBezTo>
                  <a:pt x="0" y="30"/>
                  <a:pt x="5" y="20"/>
                  <a:pt x="12" y="12"/>
                </a:cubicBezTo>
                <a:cubicBezTo>
                  <a:pt x="20" y="5"/>
                  <a:pt x="30" y="0"/>
                  <a:pt x="42" y="0"/>
                </a:cubicBezTo>
                <a:close/>
                <a:moveTo>
                  <a:pt x="58" y="46"/>
                </a:moveTo>
                <a:cubicBezTo>
                  <a:pt x="62" y="44"/>
                  <a:pt x="63" y="40"/>
                  <a:pt x="59" y="37"/>
                </a:cubicBezTo>
                <a:cubicBezTo>
                  <a:pt x="55" y="35"/>
                  <a:pt x="51" y="33"/>
                  <a:pt x="48" y="31"/>
                </a:cubicBezTo>
                <a:cubicBezTo>
                  <a:pt x="44" y="29"/>
                  <a:pt x="41" y="27"/>
                  <a:pt x="37" y="25"/>
                </a:cubicBezTo>
                <a:cubicBezTo>
                  <a:pt x="33" y="22"/>
                  <a:pt x="29" y="24"/>
                  <a:pt x="29" y="29"/>
                </a:cubicBezTo>
                <a:cubicBezTo>
                  <a:pt x="29" y="33"/>
                  <a:pt x="29" y="37"/>
                  <a:pt x="29" y="41"/>
                </a:cubicBezTo>
                <a:cubicBezTo>
                  <a:pt x="29" y="45"/>
                  <a:pt x="29" y="49"/>
                  <a:pt x="29" y="53"/>
                </a:cubicBezTo>
                <a:cubicBezTo>
                  <a:pt x="29" y="58"/>
                  <a:pt x="32" y="61"/>
                  <a:pt x="36" y="59"/>
                </a:cubicBezTo>
                <a:cubicBezTo>
                  <a:pt x="40" y="56"/>
                  <a:pt x="44" y="54"/>
                  <a:pt x="48" y="52"/>
                </a:cubicBezTo>
                <a:cubicBezTo>
                  <a:pt x="51" y="50"/>
                  <a:pt x="55" y="48"/>
                  <a:pt x="58" y="46"/>
                </a:cubicBezTo>
                <a:close/>
                <a:moveTo>
                  <a:pt x="61" y="23"/>
                </a:moveTo>
                <a:cubicBezTo>
                  <a:pt x="56" y="18"/>
                  <a:pt x="49" y="15"/>
                  <a:pt x="42" y="15"/>
                </a:cubicBezTo>
                <a:cubicBezTo>
                  <a:pt x="34" y="15"/>
                  <a:pt x="28" y="18"/>
                  <a:pt x="23" y="23"/>
                </a:cubicBezTo>
                <a:cubicBezTo>
                  <a:pt x="18" y="27"/>
                  <a:pt x="15" y="34"/>
                  <a:pt x="15" y="41"/>
                </a:cubicBezTo>
                <a:cubicBezTo>
                  <a:pt x="15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9" y="68"/>
                  <a:pt x="56" y="65"/>
                  <a:pt x="61" y="60"/>
                </a:cubicBezTo>
                <a:cubicBezTo>
                  <a:pt x="66" y="56"/>
                  <a:pt x="69" y="49"/>
                  <a:pt x="69" y="41"/>
                </a:cubicBezTo>
                <a:cubicBezTo>
                  <a:pt x="69" y="34"/>
                  <a:pt x="66" y="27"/>
                  <a:pt x="61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47">
            <a:extLst>
              <a:ext uri="{FF2B5EF4-FFF2-40B4-BE49-F238E27FC236}">
                <a16:creationId xmlns:a16="http://schemas.microsoft.com/office/drawing/2014/main" id="{6AA1E02D-62DE-093A-EA98-933575E38471}"/>
              </a:ext>
            </a:extLst>
          </p:cNvPr>
          <p:cNvSpPr>
            <a:spLocks noEditPoints="1"/>
          </p:cNvSpPr>
          <p:nvPr/>
        </p:nvSpPr>
        <p:spPr bwMode="auto">
          <a:xfrm>
            <a:off x="7896530" y="4237197"/>
            <a:ext cx="252413" cy="398463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58">
            <a:extLst>
              <a:ext uri="{FF2B5EF4-FFF2-40B4-BE49-F238E27FC236}">
                <a16:creationId xmlns:a16="http://schemas.microsoft.com/office/drawing/2014/main" id="{66B9E971-90C1-8CD9-1EB3-2B9970755AFB}"/>
              </a:ext>
            </a:extLst>
          </p:cNvPr>
          <p:cNvSpPr>
            <a:spLocks noEditPoints="1"/>
          </p:cNvSpPr>
          <p:nvPr/>
        </p:nvSpPr>
        <p:spPr bwMode="auto">
          <a:xfrm>
            <a:off x="3447826" y="3637657"/>
            <a:ext cx="415925" cy="314325"/>
          </a:xfrm>
          <a:custGeom>
            <a:avLst/>
            <a:gdLst>
              <a:gd name="T0" fmla="*/ 17 w 111"/>
              <a:gd name="T1" fmla="*/ 2 h 84"/>
              <a:gd name="T2" fmla="*/ 29 w 111"/>
              <a:gd name="T3" fmla="*/ 4 h 84"/>
              <a:gd name="T4" fmla="*/ 20 w 111"/>
              <a:gd name="T5" fmla="*/ 51 h 84"/>
              <a:gd name="T6" fmla="*/ 5 w 111"/>
              <a:gd name="T7" fmla="*/ 48 h 84"/>
              <a:gd name="T8" fmla="*/ 17 w 111"/>
              <a:gd name="T9" fmla="*/ 2 h 84"/>
              <a:gd name="T10" fmla="*/ 20 w 111"/>
              <a:gd name="T11" fmla="*/ 68 h 84"/>
              <a:gd name="T12" fmla="*/ 17 w 111"/>
              <a:gd name="T13" fmla="*/ 76 h 84"/>
              <a:gd name="T14" fmla="*/ 107 w 111"/>
              <a:gd name="T15" fmla="*/ 76 h 84"/>
              <a:gd name="T16" fmla="*/ 111 w 111"/>
              <a:gd name="T17" fmla="*/ 76 h 84"/>
              <a:gd name="T18" fmla="*/ 111 w 111"/>
              <a:gd name="T19" fmla="*/ 72 h 84"/>
              <a:gd name="T20" fmla="*/ 111 w 111"/>
              <a:gd name="T21" fmla="*/ 27 h 84"/>
              <a:gd name="T22" fmla="*/ 111 w 111"/>
              <a:gd name="T23" fmla="*/ 26 h 84"/>
              <a:gd name="T24" fmla="*/ 110 w 111"/>
              <a:gd name="T25" fmla="*/ 24 h 84"/>
              <a:gd name="T26" fmla="*/ 96 w 111"/>
              <a:gd name="T27" fmla="*/ 11 h 84"/>
              <a:gd name="T28" fmla="*/ 95 w 111"/>
              <a:gd name="T29" fmla="*/ 10 h 84"/>
              <a:gd name="T30" fmla="*/ 93 w 111"/>
              <a:gd name="T31" fmla="*/ 10 h 84"/>
              <a:gd name="T32" fmla="*/ 33 w 111"/>
              <a:gd name="T33" fmla="*/ 10 h 84"/>
              <a:gd name="T34" fmla="*/ 33 w 111"/>
              <a:gd name="T35" fmla="*/ 17 h 84"/>
              <a:gd name="T36" fmla="*/ 89 w 111"/>
              <a:gd name="T37" fmla="*/ 17 h 84"/>
              <a:gd name="T38" fmla="*/ 88 w 111"/>
              <a:gd name="T39" fmla="*/ 29 h 84"/>
              <a:gd name="T40" fmla="*/ 88 w 111"/>
              <a:gd name="T41" fmla="*/ 31 h 84"/>
              <a:gd name="T42" fmla="*/ 90 w 111"/>
              <a:gd name="T43" fmla="*/ 31 h 84"/>
              <a:gd name="T44" fmla="*/ 104 w 111"/>
              <a:gd name="T45" fmla="*/ 31 h 84"/>
              <a:gd name="T46" fmla="*/ 104 w 111"/>
              <a:gd name="T47" fmla="*/ 68 h 84"/>
              <a:gd name="T48" fmla="*/ 20 w 111"/>
              <a:gd name="T49" fmla="*/ 68 h 84"/>
              <a:gd name="T50" fmla="*/ 102 w 111"/>
              <a:gd name="T51" fmla="*/ 27 h 84"/>
              <a:gd name="T52" fmla="*/ 92 w 111"/>
              <a:gd name="T53" fmla="*/ 27 h 84"/>
              <a:gd name="T54" fmla="*/ 93 w 111"/>
              <a:gd name="T55" fmla="*/ 19 h 84"/>
              <a:gd name="T56" fmla="*/ 102 w 111"/>
              <a:gd name="T57" fmla="*/ 27 h 84"/>
              <a:gd name="T58" fmla="*/ 34 w 111"/>
              <a:gd name="T59" fmla="*/ 45 h 84"/>
              <a:gd name="T60" fmla="*/ 79 w 111"/>
              <a:gd name="T61" fmla="*/ 45 h 84"/>
              <a:gd name="T62" fmla="*/ 79 w 111"/>
              <a:gd name="T63" fmla="*/ 48 h 84"/>
              <a:gd name="T64" fmla="*/ 34 w 111"/>
              <a:gd name="T65" fmla="*/ 48 h 84"/>
              <a:gd name="T66" fmla="*/ 34 w 111"/>
              <a:gd name="T67" fmla="*/ 45 h 84"/>
              <a:gd name="T68" fmla="*/ 34 w 111"/>
              <a:gd name="T69" fmla="*/ 34 h 84"/>
              <a:gd name="T70" fmla="*/ 75 w 111"/>
              <a:gd name="T71" fmla="*/ 34 h 84"/>
              <a:gd name="T72" fmla="*/ 75 w 111"/>
              <a:gd name="T73" fmla="*/ 37 h 84"/>
              <a:gd name="T74" fmla="*/ 34 w 111"/>
              <a:gd name="T75" fmla="*/ 37 h 84"/>
              <a:gd name="T76" fmla="*/ 34 w 111"/>
              <a:gd name="T77" fmla="*/ 34 h 84"/>
              <a:gd name="T78" fmla="*/ 34 w 111"/>
              <a:gd name="T79" fmla="*/ 23 h 84"/>
              <a:gd name="T80" fmla="*/ 75 w 111"/>
              <a:gd name="T81" fmla="*/ 23 h 84"/>
              <a:gd name="T82" fmla="*/ 75 w 111"/>
              <a:gd name="T83" fmla="*/ 26 h 84"/>
              <a:gd name="T84" fmla="*/ 34 w 111"/>
              <a:gd name="T85" fmla="*/ 26 h 84"/>
              <a:gd name="T86" fmla="*/ 34 w 111"/>
              <a:gd name="T87" fmla="*/ 23 h 84"/>
              <a:gd name="T88" fmla="*/ 4 w 111"/>
              <a:gd name="T89" fmla="*/ 70 h 84"/>
              <a:gd name="T90" fmla="*/ 10 w 111"/>
              <a:gd name="T91" fmla="*/ 72 h 84"/>
              <a:gd name="T92" fmla="*/ 10 w 111"/>
              <a:gd name="T93" fmla="*/ 79 h 84"/>
              <a:gd name="T94" fmla="*/ 5 w 111"/>
              <a:gd name="T95" fmla="*/ 84 h 84"/>
              <a:gd name="T96" fmla="*/ 2 w 111"/>
              <a:gd name="T97" fmla="*/ 83 h 84"/>
              <a:gd name="T98" fmla="*/ 0 w 111"/>
              <a:gd name="T99" fmla="*/ 76 h 84"/>
              <a:gd name="T100" fmla="*/ 4 w 111"/>
              <a:gd name="T101" fmla="*/ 70 h 84"/>
              <a:gd name="T102" fmla="*/ 4 w 111"/>
              <a:gd name="T103" fmla="*/ 51 h 84"/>
              <a:gd name="T104" fmla="*/ 2 w 111"/>
              <a:gd name="T105" fmla="*/ 68 h 84"/>
              <a:gd name="T106" fmla="*/ 13 w 111"/>
              <a:gd name="T107" fmla="*/ 71 h 84"/>
              <a:gd name="T108" fmla="*/ 18 w 111"/>
              <a:gd name="T109" fmla="*/ 54 h 84"/>
              <a:gd name="T110" fmla="*/ 4 w 111"/>
              <a:gd name="T111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65" descr="D:\51PPT模板网\51pptmoban.com\图片.jpg">
            <a:extLst>
              <a:ext uri="{FF2B5EF4-FFF2-40B4-BE49-F238E27FC236}">
                <a16:creationId xmlns:a16="http://schemas.microsoft.com/office/drawing/2014/main" id="{7C612A33-4532-4806-7F4F-B9333039201B}"/>
              </a:ext>
            </a:extLst>
          </p:cNvPr>
          <p:cNvSpPr>
            <a:spLocks noEditPoints="1"/>
          </p:cNvSpPr>
          <p:nvPr/>
        </p:nvSpPr>
        <p:spPr bwMode="auto">
          <a:xfrm>
            <a:off x="7748099" y="2037898"/>
            <a:ext cx="296863" cy="344488"/>
          </a:xfrm>
          <a:custGeom>
            <a:avLst/>
            <a:gdLst>
              <a:gd name="T0" fmla="*/ 79 w 79"/>
              <a:gd name="T1" fmla="*/ 6 h 92"/>
              <a:gd name="T2" fmla="*/ 10 w 79"/>
              <a:gd name="T3" fmla="*/ 6 h 92"/>
              <a:gd name="T4" fmla="*/ 8 w 79"/>
              <a:gd name="T5" fmla="*/ 9 h 92"/>
              <a:gd name="T6" fmla="*/ 7 w 79"/>
              <a:gd name="T7" fmla="*/ 12 h 92"/>
              <a:gd name="T8" fmla="*/ 8 w 79"/>
              <a:gd name="T9" fmla="*/ 15 h 92"/>
              <a:gd name="T10" fmla="*/ 10 w 79"/>
              <a:gd name="T11" fmla="*/ 18 h 92"/>
              <a:gd name="T12" fmla="*/ 14 w 79"/>
              <a:gd name="T13" fmla="*/ 18 h 92"/>
              <a:gd name="T14" fmla="*/ 11 w 79"/>
              <a:gd name="T15" fmla="*/ 22 h 92"/>
              <a:gd name="T16" fmla="*/ 11 w 79"/>
              <a:gd name="T17" fmla="*/ 55 h 92"/>
              <a:gd name="T18" fmla="*/ 21 w 79"/>
              <a:gd name="T19" fmla="*/ 47 h 92"/>
              <a:gd name="T20" fmla="*/ 33 w 79"/>
              <a:gd name="T21" fmla="*/ 54 h 92"/>
              <a:gd name="T22" fmla="*/ 33 w 79"/>
              <a:gd name="T23" fmla="*/ 22 h 92"/>
              <a:gd name="T24" fmla="*/ 36 w 79"/>
              <a:gd name="T25" fmla="*/ 18 h 92"/>
              <a:gd name="T26" fmla="*/ 79 w 79"/>
              <a:gd name="T27" fmla="*/ 18 h 92"/>
              <a:gd name="T28" fmla="*/ 79 w 79"/>
              <a:gd name="T29" fmla="*/ 22 h 92"/>
              <a:gd name="T30" fmla="*/ 79 w 79"/>
              <a:gd name="T31" fmla="*/ 25 h 92"/>
              <a:gd name="T32" fmla="*/ 79 w 79"/>
              <a:gd name="T33" fmla="*/ 92 h 92"/>
              <a:gd name="T34" fmla="*/ 13 w 79"/>
              <a:gd name="T35" fmla="*/ 92 h 92"/>
              <a:gd name="T36" fmla="*/ 1 w 79"/>
              <a:gd name="T37" fmla="*/ 85 h 92"/>
              <a:gd name="T38" fmla="*/ 1 w 79"/>
              <a:gd name="T39" fmla="*/ 13 h 92"/>
              <a:gd name="T40" fmla="*/ 0 w 79"/>
              <a:gd name="T41" fmla="*/ 12 h 92"/>
              <a:gd name="T42" fmla="*/ 2 w 79"/>
              <a:gd name="T43" fmla="*/ 6 h 92"/>
              <a:gd name="T44" fmla="*/ 8 w 79"/>
              <a:gd name="T45" fmla="*/ 0 h 92"/>
              <a:gd name="T46" fmla="*/ 9 w 79"/>
              <a:gd name="T47" fmla="*/ 0 h 92"/>
              <a:gd name="T48" fmla="*/ 10 w 79"/>
              <a:gd name="T49" fmla="*/ 0 h 92"/>
              <a:gd name="T50" fmla="*/ 79 w 79"/>
              <a:gd name="T51" fmla="*/ 0 h 92"/>
              <a:gd name="T52" fmla="*/ 79 w 79"/>
              <a:gd name="T53" fmla="*/ 6 h 92"/>
              <a:gd name="T54" fmla="*/ 12 w 79"/>
              <a:gd name="T55" fmla="*/ 16 h 92"/>
              <a:gd name="T56" fmla="*/ 74 w 79"/>
              <a:gd name="T57" fmla="*/ 16 h 92"/>
              <a:gd name="T58" fmla="*/ 74 w 79"/>
              <a:gd name="T59" fmla="*/ 14 h 92"/>
              <a:gd name="T60" fmla="*/ 11 w 79"/>
              <a:gd name="T61" fmla="*/ 14 h 92"/>
              <a:gd name="T62" fmla="*/ 12 w 79"/>
              <a:gd name="T63" fmla="*/ 16 h 92"/>
              <a:gd name="T64" fmla="*/ 11 w 79"/>
              <a:gd name="T65" fmla="*/ 12 h 92"/>
              <a:gd name="T66" fmla="*/ 11 w 79"/>
              <a:gd name="T67" fmla="*/ 13 h 92"/>
              <a:gd name="T68" fmla="*/ 74 w 79"/>
              <a:gd name="T69" fmla="*/ 13 h 92"/>
              <a:gd name="T70" fmla="*/ 74 w 79"/>
              <a:gd name="T71" fmla="*/ 12 h 92"/>
              <a:gd name="T72" fmla="*/ 11 w 79"/>
              <a:gd name="T73" fmla="*/ 12 h 92"/>
              <a:gd name="T74" fmla="*/ 12 w 79"/>
              <a:gd name="T75" fmla="*/ 9 h 92"/>
              <a:gd name="T76" fmla="*/ 11 w 79"/>
              <a:gd name="T77" fmla="*/ 10 h 92"/>
              <a:gd name="T78" fmla="*/ 74 w 79"/>
              <a:gd name="T79" fmla="*/ 10 h 92"/>
              <a:gd name="T80" fmla="*/ 74 w 79"/>
              <a:gd name="T81" fmla="*/ 9 h 92"/>
              <a:gd name="T82" fmla="*/ 12 w 79"/>
              <a:gd name="T8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76">
            <a:extLst>
              <a:ext uri="{FF2B5EF4-FFF2-40B4-BE49-F238E27FC236}">
                <a16:creationId xmlns:a16="http://schemas.microsoft.com/office/drawing/2014/main" id="{B7546E80-E642-1947-64EA-CE3B017435C3}"/>
              </a:ext>
            </a:extLst>
          </p:cNvPr>
          <p:cNvSpPr>
            <a:spLocks noEditPoints="1"/>
          </p:cNvSpPr>
          <p:nvPr/>
        </p:nvSpPr>
        <p:spPr bwMode="auto">
          <a:xfrm>
            <a:off x="4080400" y="2533573"/>
            <a:ext cx="379413" cy="336550"/>
          </a:xfrm>
          <a:custGeom>
            <a:avLst/>
            <a:gdLst>
              <a:gd name="T0" fmla="*/ 36 w 101"/>
              <a:gd name="T1" fmla="*/ 77 h 90"/>
              <a:gd name="T2" fmla="*/ 39 w 101"/>
              <a:gd name="T3" fmla="*/ 80 h 90"/>
              <a:gd name="T4" fmla="*/ 42 w 101"/>
              <a:gd name="T5" fmla="*/ 80 h 90"/>
              <a:gd name="T6" fmla="*/ 44 w 101"/>
              <a:gd name="T7" fmla="*/ 79 h 90"/>
              <a:gd name="T8" fmla="*/ 46 w 101"/>
              <a:gd name="T9" fmla="*/ 75 h 90"/>
              <a:gd name="T10" fmla="*/ 46 w 101"/>
              <a:gd name="T11" fmla="*/ 75 h 90"/>
              <a:gd name="T12" fmla="*/ 46 w 101"/>
              <a:gd name="T13" fmla="*/ 47 h 90"/>
              <a:gd name="T14" fmla="*/ 30 w 101"/>
              <a:gd name="T15" fmla="*/ 52 h 90"/>
              <a:gd name="T16" fmla="*/ 0 w 101"/>
              <a:gd name="T17" fmla="*/ 52 h 90"/>
              <a:gd name="T18" fmla="*/ 44 w 101"/>
              <a:gd name="T19" fmla="*/ 6 h 90"/>
              <a:gd name="T20" fmla="*/ 46 w 101"/>
              <a:gd name="T21" fmla="*/ 0 h 90"/>
              <a:gd name="T22" fmla="*/ 55 w 101"/>
              <a:gd name="T23" fmla="*/ 0 h 90"/>
              <a:gd name="T24" fmla="*/ 57 w 101"/>
              <a:gd name="T25" fmla="*/ 6 h 90"/>
              <a:gd name="T26" fmla="*/ 101 w 101"/>
              <a:gd name="T27" fmla="*/ 52 h 90"/>
              <a:gd name="T28" fmla="*/ 72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50 w 101"/>
              <a:gd name="T37" fmla="*/ 88 h 90"/>
              <a:gd name="T38" fmla="*/ 43 w 101"/>
              <a:gd name="T39" fmla="*/ 90 h 90"/>
              <a:gd name="T40" fmla="*/ 36 w 101"/>
              <a:gd name="T41" fmla="*/ 89 h 90"/>
              <a:gd name="T42" fmla="*/ 26 w 101"/>
              <a:gd name="T43" fmla="*/ 79 h 90"/>
              <a:gd name="T44" fmla="*/ 36 w 101"/>
              <a:gd name="T45" fmla="*/ 77 h 90"/>
              <a:gd name="T46" fmla="*/ 72 w 101"/>
              <a:gd name="T47" fmla="*/ 43 h 90"/>
              <a:gd name="T48" fmla="*/ 80 w 101"/>
              <a:gd name="T49" fmla="*/ 41 h 90"/>
              <a:gd name="T50" fmla="*/ 57 w 101"/>
              <a:gd name="T51" fmla="*/ 13 h 90"/>
              <a:gd name="T52" fmla="*/ 72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3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77">
            <a:extLst>
              <a:ext uri="{FF2B5EF4-FFF2-40B4-BE49-F238E27FC236}">
                <a16:creationId xmlns:a16="http://schemas.microsoft.com/office/drawing/2014/main" id="{8C1CC9D7-3EC9-BE60-A595-9DE034E2563F}"/>
              </a:ext>
            </a:extLst>
          </p:cNvPr>
          <p:cNvSpPr>
            <a:spLocks noEditPoints="1"/>
          </p:cNvSpPr>
          <p:nvPr/>
        </p:nvSpPr>
        <p:spPr bwMode="auto">
          <a:xfrm>
            <a:off x="3863751" y="4672462"/>
            <a:ext cx="311150" cy="390525"/>
          </a:xfrm>
          <a:custGeom>
            <a:avLst/>
            <a:gdLst>
              <a:gd name="T0" fmla="*/ 49 w 83"/>
              <a:gd name="T1" fmla="*/ 71 h 104"/>
              <a:gd name="T2" fmla="*/ 43 w 83"/>
              <a:gd name="T3" fmla="*/ 71 h 104"/>
              <a:gd name="T4" fmla="*/ 60 w 83"/>
              <a:gd name="T5" fmla="*/ 99 h 104"/>
              <a:gd name="T6" fmla="*/ 69 w 83"/>
              <a:gd name="T7" fmla="*/ 104 h 104"/>
              <a:gd name="T8" fmla="*/ 77 w 83"/>
              <a:gd name="T9" fmla="*/ 69 h 104"/>
              <a:gd name="T10" fmla="*/ 78 w 83"/>
              <a:gd name="T11" fmla="*/ 27 h 104"/>
              <a:gd name="T12" fmla="*/ 52 w 83"/>
              <a:gd name="T13" fmla="*/ 35 h 104"/>
              <a:gd name="T14" fmla="*/ 32 w 83"/>
              <a:gd name="T15" fmla="*/ 38 h 104"/>
              <a:gd name="T16" fmla="*/ 24 w 83"/>
              <a:gd name="T17" fmla="*/ 37 h 104"/>
              <a:gd name="T18" fmla="*/ 8 w 83"/>
              <a:gd name="T19" fmla="*/ 54 h 104"/>
              <a:gd name="T20" fmla="*/ 12 w 83"/>
              <a:gd name="T21" fmla="*/ 90 h 104"/>
              <a:gd name="T22" fmla="*/ 20 w 83"/>
              <a:gd name="T23" fmla="*/ 104 h 104"/>
              <a:gd name="T24" fmla="*/ 41 w 83"/>
              <a:gd name="T25" fmla="*/ 104 h 104"/>
              <a:gd name="T26" fmla="*/ 42 w 83"/>
              <a:gd name="T27" fmla="*/ 0 h 104"/>
              <a:gd name="T28" fmla="*/ 59 w 83"/>
              <a:gd name="T29" fmla="*/ 17 h 104"/>
              <a:gd name="T30" fmla="*/ 42 w 83"/>
              <a:gd name="T31" fmla="*/ 35 h 104"/>
              <a:gd name="T32" fmla="*/ 25 w 83"/>
              <a:gd name="T33" fmla="*/ 17 h 104"/>
              <a:gd name="T34" fmla="*/ 42 w 83"/>
              <a:gd name="T35" fmla="*/ 0 h 104"/>
              <a:gd name="T36" fmla="*/ 52 w 83"/>
              <a:gd name="T37" fmla="*/ 17 h 104"/>
              <a:gd name="T38" fmla="*/ 42 w 83"/>
              <a:gd name="T39" fmla="*/ 27 h 104"/>
              <a:gd name="T40" fmla="*/ 32 w 83"/>
              <a:gd name="T41" fmla="*/ 17 h 104"/>
              <a:gd name="T42" fmla="*/ 42 w 83"/>
              <a:gd name="T43" fmla="*/ 8 h 104"/>
              <a:gd name="T44" fmla="*/ 41 w 83"/>
              <a:gd name="T45" fmla="*/ 57 h 104"/>
              <a:gd name="T46" fmla="*/ 41 w 83"/>
              <a:gd name="T47" fmla="*/ 85 h 104"/>
              <a:gd name="T48" fmla="*/ 41 w 83"/>
              <a:gd name="T49" fmla="*/ 57 h 104"/>
              <a:gd name="T50" fmla="*/ 21 w 83"/>
              <a:gd name="T51" fmla="*/ 54 h 104"/>
              <a:gd name="T52" fmla="*/ 29 w 83"/>
              <a:gd name="T53" fmla="*/ 48 h 104"/>
              <a:gd name="T54" fmla="*/ 33 w 83"/>
              <a:gd name="T55" fmla="*/ 53 h 104"/>
              <a:gd name="T56" fmla="*/ 27 w 83"/>
              <a:gd name="T57" fmla="*/ 54 h 104"/>
              <a:gd name="T58" fmla="*/ 25 w 83"/>
              <a:gd name="T59" fmla="*/ 57 h 104"/>
              <a:gd name="T60" fmla="*/ 62 w 83"/>
              <a:gd name="T61" fmla="*/ 57 h 104"/>
              <a:gd name="T62" fmla="*/ 58 w 83"/>
              <a:gd name="T63" fmla="*/ 55 h 104"/>
              <a:gd name="T64" fmla="*/ 54 w 83"/>
              <a:gd name="T65" fmla="*/ 53 h 104"/>
              <a:gd name="T66" fmla="*/ 49 w 83"/>
              <a:gd name="T67" fmla="*/ 49 h 104"/>
              <a:gd name="T68" fmla="*/ 59 w 83"/>
              <a:gd name="T69" fmla="*/ 50 h 104"/>
              <a:gd name="T70" fmla="*/ 62 w 83"/>
              <a:gd name="T71" fmla="*/ 57 h 104"/>
              <a:gd name="T72" fmla="*/ 39 w 83"/>
              <a:gd name="T73" fmla="*/ 71 h 104"/>
              <a:gd name="T74" fmla="*/ 33 w 83"/>
              <a:gd name="T75" fmla="*/ 7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3" h="104">
                <a:moveTo>
                  <a:pt x="46" y="66"/>
                </a:moveTo>
                <a:cubicBezTo>
                  <a:pt x="48" y="66"/>
                  <a:pt x="49" y="69"/>
                  <a:pt x="49" y="71"/>
                </a:cubicBezTo>
                <a:cubicBezTo>
                  <a:pt x="49" y="74"/>
                  <a:pt x="48" y="76"/>
                  <a:pt x="46" y="76"/>
                </a:cubicBezTo>
                <a:cubicBezTo>
                  <a:pt x="45" y="76"/>
                  <a:pt x="43" y="74"/>
                  <a:pt x="43" y="71"/>
                </a:cubicBezTo>
                <a:cubicBezTo>
                  <a:pt x="43" y="69"/>
                  <a:pt x="45" y="66"/>
                  <a:pt x="46" y="66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4"/>
                </a:cubicBezTo>
                <a:cubicBezTo>
                  <a:pt x="80" y="48"/>
                  <a:pt x="83" y="37"/>
                  <a:pt x="78" y="27"/>
                </a:cubicBezTo>
                <a:cubicBezTo>
                  <a:pt x="70" y="28"/>
                  <a:pt x="63" y="32"/>
                  <a:pt x="58" y="37"/>
                </a:cubicBezTo>
                <a:cubicBezTo>
                  <a:pt x="57" y="36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4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9" y="35"/>
                  <a:pt x="26" y="36"/>
                  <a:pt x="24" y="37"/>
                </a:cubicBezTo>
                <a:cubicBezTo>
                  <a:pt x="20" y="32"/>
                  <a:pt x="12" y="28"/>
                  <a:pt x="5" y="27"/>
                </a:cubicBezTo>
                <a:cubicBezTo>
                  <a:pt x="0" y="37"/>
                  <a:pt x="3" y="48"/>
                  <a:pt x="8" y="54"/>
                </a:cubicBezTo>
                <a:cubicBezTo>
                  <a:pt x="6" y="59"/>
                  <a:pt x="5" y="63"/>
                  <a:pt x="5" y="69"/>
                </a:cubicBezTo>
                <a:cubicBezTo>
                  <a:pt x="5" y="77"/>
                  <a:pt x="8" y="84"/>
                  <a:pt x="12" y="90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99"/>
                  <a:pt x="22" y="99"/>
                  <a:pt x="22" y="99"/>
                </a:cubicBezTo>
                <a:cubicBezTo>
                  <a:pt x="27" y="102"/>
                  <a:pt x="34" y="104"/>
                  <a:pt x="41" y="104"/>
                </a:cubicBezTo>
                <a:cubicBezTo>
                  <a:pt x="48" y="104"/>
                  <a:pt x="55" y="102"/>
                  <a:pt x="60" y="99"/>
                </a:cubicBezTo>
                <a:close/>
                <a:moveTo>
                  <a:pt x="42" y="0"/>
                </a:moveTo>
                <a:cubicBezTo>
                  <a:pt x="47" y="0"/>
                  <a:pt x="51" y="2"/>
                  <a:pt x="54" y="5"/>
                </a:cubicBezTo>
                <a:cubicBezTo>
                  <a:pt x="57" y="8"/>
                  <a:pt x="59" y="13"/>
                  <a:pt x="59" y="17"/>
                </a:cubicBezTo>
                <a:cubicBezTo>
                  <a:pt x="59" y="22"/>
                  <a:pt x="57" y="26"/>
                  <a:pt x="54" y="30"/>
                </a:cubicBezTo>
                <a:cubicBezTo>
                  <a:pt x="51" y="33"/>
                  <a:pt x="47" y="35"/>
                  <a:pt x="42" y="35"/>
                </a:cubicBezTo>
                <a:cubicBezTo>
                  <a:pt x="37" y="35"/>
                  <a:pt x="33" y="33"/>
                  <a:pt x="30" y="30"/>
                </a:cubicBezTo>
                <a:cubicBezTo>
                  <a:pt x="27" y="26"/>
                  <a:pt x="25" y="22"/>
                  <a:pt x="25" y="17"/>
                </a:cubicBezTo>
                <a:cubicBezTo>
                  <a:pt x="25" y="13"/>
                  <a:pt x="27" y="8"/>
                  <a:pt x="30" y="5"/>
                </a:cubicBezTo>
                <a:cubicBezTo>
                  <a:pt x="33" y="2"/>
                  <a:pt x="37" y="0"/>
                  <a:pt x="42" y="0"/>
                </a:cubicBezTo>
                <a:close/>
                <a:moveTo>
                  <a:pt x="49" y="10"/>
                </a:moveTo>
                <a:cubicBezTo>
                  <a:pt x="51" y="12"/>
                  <a:pt x="52" y="15"/>
                  <a:pt x="52" y="17"/>
                </a:cubicBezTo>
                <a:cubicBezTo>
                  <a:pt x="52" y="20"/>
                  <a:pt x="51" y="23"/>
                  <a:pt x="49" y="24"/>
                </a:cubicBezTo>
                <a:cubicBezTo>
                  <a:pt x="47" y="26"/>
                  <a:pt x="45" y="27"/>
                  <a:pt x="42" y="27"/>
                </a:cubicBezTo>
                <a:cubicBezTo>
                  <a:pt x="39" y="27"/>
                  <a:pt x="37" y="26"/>
                  <a:pt x="35" y="24"/>
                </a:cubicBezTo>
                <a:cubicBezTo>
                  <a:pt x="33" y="23"/>
                  <a:pt x="32" y="20"/>
                  <a:pt x="32" y="17"/>
                </a:cubicBezTo>
                <a:cubicBezTo>
                  <a:pt x="32" y="15"/>
                  <a:pt x="33" y="12"/>
                  <a:pt x="35" y="10"/>
                </a:cubicBezTo>
                <a:cubicBezTo>
                  <a:pt x="37" y="9"/>
                  <a:pt x="39" y="8"/>
                  <a:pt x="42" y="8"/>
                </a:cubicBezTo>
                <a:cubicBezTo>
                  <a:pt x="45" y="8"/>
                  <a:pt x="47" y="9"/>
                  <a:pt x="49" y="10"/>
                </a:cubicBezTo>
                <a:close/>
                <a:moveTo>
                  <a:pt x="41" y="57"/>
                </a:moveTo>
                <a:cubicBezTo>
                  <a:pt x="33" y="57"/>
                  <a:pt x="27" y="64"/>
                  <a:pt x="27" y="71"/>
                </a:cubicBezTo>
                <a:cubicBezTo>
                  <a:pt x="27" y="79"/>
                  <a:pt x="33" y="85"/>
                  <a:pt x="41" y="85"/>
                </a:cubicBezTo>
                <a:cubicBezTo>
                  <a:pt x="49" y="85"/>
                  <a:pt x="55" y="79"/>
                  <a:pt x="55" y="71"/>
                </a:cubicBezTo>
                <a:cubicBezTo>
                  <a:pt x="55" y="64"/>
                  <a:pt x="49" y="57"/>
                  <a:pt x="41" y="57"/>
                </a:cubicBezTo>
                <a:close/>
                <a:moveTo>
                  <a:pt x="21" y="57"/>
                </a:moveTo>
                <a:cubicBezTo>
                  <a:pt x="21" y="56"/>
                  <a:pt x="21" y="55"/>
                  <a:pt x="21" y="54"/>
                </a:cubicBezTo>
                <a:cubicBezTo>
                  <a:pt x="22" y="52"/>
                  <a:pt x="23" y="51"/>
                  <a:pt x="24" y="50"/>
                </a:cubicBezTo>
                <a:cubicBezTo>
                  <a:pt x="26" y="49"/>
                  <a:pt x="27" y="49"/>
                  <a:pt x="29" y="48"/>
                </a:cubicBezTo>
                <a:cubicBezTo>
                  <a:pt x="31" y="48"/>
                  <a:pt x="32" y="49"/>
                  <a:pt x="34" y="49"/>
                </a:cubicBezTo>
                <a:cubicBezTo>
                  <a:pt x="33" y="53"/>
                  <a:pt x="33" y="53"/>
                  <a:pt x="33" y="53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7" y="54"/>
                </a:cubicBezTo>
                <a:cubicBezTo>
                  <a:pt x="26" y="54"/>
                  <a:pt x="26" y="54"/>
                  <a:pt x="25" y="55"/>
                </a:cubicBezTo>
                <a:cubicBezTo>
                  <a:pt x="25" y="56"/>
                  <a:pt x="25" y="56"/>
                  <a:pt x="25" y="57"/>
                </a:cubicBezTo>
                <a:cubicBezTo>
                  <a:pt x="21" y="57"/>
                  <a:pt x="21" y="57"/>
                  <a:pt x="21" y="57"/>
                </a:cubicBezTo>
                <a:close/>
                <a:moveTo>
                  <a:pt x="62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8" y="56"/>
                  <a:pt x="58" y="55"/>
                </a:cubicBezTo>
                <a:cubicBezTo>
                  <a:pt x="57" y="54"/>
                  <a:pt x="57" y="54"/>
                  <a:pt x="56" y="54"/>
                </a:cubicBezTo>
                <a:cubicBezTo>
                  <a:pt x="56" y="53"/>
                  <a:pt x="55" y="53"/>
                  <a:pt x="54" y="53"/>
                </a:cubicBezTo>
                <a:cubicBezTo>
                  <a:pt x="53" y="53"/>
                  <a:pt x="51" y="53"/>
                  <a:pt x="50" y="53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2" y="48"/>
                  <a:pt x="54" y="48"/>
                </a:cubicBezTo>
                <a:cubicBezTo>
                  <a:pt x="56" y="49"/>
                  <a:pt x="57" y="49"/>
                  <a:pt x="59" y="50"/>
                </a:cubicBezTo>
                <a:cubicBezTo>
                  <a:pt x="60" y="51"/>
                  <a:pt x="61" y="52"/>
                  <a:pt x="62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6" y="66"/>
                </a:moveTo>
                <a:cubicBezTo>
                  <a:pt x="37" y="66"/>
                  <a:pt x="39" y="69"/>
                  <a:pt x="39" y="71"/>
                </a:cubicBezTo>
                <a:cubicBezTo>
                  <a:pt x="39" y="74"/>
                  <a:pt x="37" y="76"/>
                  <a:pt x="36" y="76"/>
                </a:cubicBezTo>
                <a:cubicBezTo>
                  <a:pt x="34" y="76"/>
                  <a:pt x="33" y="74"/>
                  <a:pt x="33" y="71"/>
                </a:cubicBezTo>
                <a:cubicBezTo>
                  <a:pt x="33" y="69"/>
                  <a:pt x="34" y="66"/>
                  <a:pt x="36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74B9171D-8B3B-D7D3-3857-F97494AB2F15}"/>
              </a:ext>
            </a:extLst>
          </p:cNvPr>
          <p:cNvSpPr txBox="1"/>
          <p:nvPr/>
        </p:nvSpPr>
        <p:spPr>
          <a:xfrm>
            <a:off x="8533615" y="1868864"/>
            <a:ext cx="268163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0337765F-B398-FEB0-E649-F84F28B26592}"/>
              </a:ext>
            </a:extLst>
          </p:cNvPr>
          <p:cNvSpPr txBox="1"/>
          <p:nvPr/>
        </p:nvSpPr>
        <p:spPr>
          <a:xfrm>
            <a:off x="6350680" y="2062763"/>
            <a:ext cx="1450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A5869329-B890-87D4-3752-2054B818555D}"/>
              </a:ext>
            </a:extLst>
          </p:cNvPr>
          <p:cNvSpPr txBox="1"/>
          <p:nvPr/>
        </p:nvSpPr>
        <p:spPr>
          <a:xfrm>
            <a:off x="941458" y="2337853"/>
            <a:ext cx="271432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60B60DC7-3BE2-EE2E-39BD-F9F0B121F301}"/>
              </a:ext>
            </a:extLst>
          </p:cNvPr>
          <p:cNvSpPr txBox="1"/>
          <p:nvPr/>
        </p:nvSpPr>
        <p:spPr>
          <a:xfrm>
            <a:off x="3655788" y="2529935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D6E97D5-CE47-2C90-BAA6-0F48FF45CDE0}"/>
              </a:ext>
            </a:extLst>
          </p:cNvPr>
          <p:cNvSpPr txBox="1"/>
          <p:nvPr/>
        </p:nvSpPr>
        <p:spPr>
          <a:xfrm>
            <a:off x="9165035" y="2975623"/>
            <a:ext cx="268163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4D707B95-9E04-14FF-CC29-CBE701FAEB79}"/>
              </a:ext>
            </a:extLst>
          </p:cNvPr>
          <p:cNvSpPr txBox="1"/>
          <p:nvPr/>
        </p:nvSpPr>
        <p:spPr>
          <a:xfrm>
            <a:off x="6350680" y="3169522"/>
            <a:ext cx="1685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421B91BB-E89D-B59B-313A-43FA5746681A}"/>
              </a:ext>
            </a:extLst>
          </p:cNvPr>
          <p:cNvSpPr txBox="1"/>
          <p:nvPr/>
        </p:nvSpPr>
        <p:spPr>
          <a:xfrm>
            <a:off x="8743602" y="4077422"/>
            <a:ext cx="268163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AF3BFD45-C983-1B30-7B9F-3F33A54B7CE0}"/>
              </a:ext>
            </a:extLst>
          </p:cNvPr>
          <p:cNvSpPr txBox="1"/>
          <p:nvPr/>
        </p:nvSpPr>
        <p:spPr>
          <a:xfrm>
            <a:off x="6350680" y="4271321"/>
            <a:ext cx="15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308C88FD-68EB-68F9-5F99-7A0D39F72F3E}"/>
              </a:ext>
            </a:extLst>
          </p:cNvPr>
          <p:cNvSpPr txBox="1"/>
          <p:nvPr/>
        </p:nvSpPr>
        <p:spPr>
          <a:xfrm>
            <a:off x="311379" y="3429000"/>
            <a:ext cx="271432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BB0A480F-247A-215D-11EA-06A2E95679E8}"/>
              </a:ext>
            </a:extLst>
          </p:cNvPr>
          <p:cNvSpPr txBox="1"/>
          <p:nvPr/>
        </p:nvSpPr>
        <p:spPr>
          <a:xfrm>
            <a:off x="3655788" y="3621082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AF0B95D7-7933-CAAE-75AD-05A4D73A8C7A}"/>
              </a:ext>
            </a:extLst>
          </p:cNvPr>
          <p:cNvSpPr txBox="1"/>
          <p:nvPr/>
        </p:nvSpPr>
        <p:spPr>
          <a:xfrm>
            <a:off x="774250" y="4560773"/>
            <a:ext cx="271432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EB6FADB0-5334-E00F-BD9C-B833629F83FE}"/>
              </a:ext>
            </a:extLst>
          </p:cNvPr>
          <p:cNvSpPr txBox="1"/>
          <p:nvPr/>
        </p:nvSpPr>
        <p:spPr>
          <a:xfrm>
            <a:off x="3655788" y="4752855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5713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96CCEE86-841B-7B75-E6F7-46F18C9CF37B}"/>
              </a:ext>
            </a:extLst>
          </p:cNvPr>
          <p:cNvSpPr/>
          <p:nvPr/>
        </p:nvSpPr>
        <p:spPr>
          <a:xfrm>
            <a:off x="2997200" y="2279935"/>
            <a:ext cx="7683500" cy="1335323"/>
          </a:xfrm>
          <a:prstGeom prst="roundRect">
            <a:avLst>
              <a:gd name="adj" fmla="val 50000"/>
            </a:avLst>
          </a:prstGeom>
          <a:solidFill>
            <a:srgbClr val="22464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5852AE8-9DC0-015C-F7E1-7422786A97ED}"/>
              </a:ext>
            </a:extLst>
          </p:cNvPr>
          <p:cNvSpPr/>
          <p:nvPr/>
        </p:nvSpPr>
        <p:spPr>
          <a:xfrm>
            <a:off x="1511300" y="3615258"/>
            <a:ext cx="7683500" cy="1335323"/>
          </a:xfrm>
          <a:prstGeom prst="roundRect">
            <a:avLst>
              <a:gd name="adj" fmla="val 50000"/>
            </a:avLst>
          </a:prstGeom>
          <a:solidFill>
            <a:srgbClr val="789F9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13402C9-B1B7-FDC4-6E0A-869B6A7B181B}"/>
              </a:ext>
            </a:extLst>
          </p:cNvPr>
          <p:cNvSpPr/>
          <p:nvPr/>
        </p:nvSpPr>
        <p:spPr>
          <a:xfrm>
            <a:off x="766763" y="1714500"/>
            <a:ext cx="5329237" cy="19050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0" name="矩形 9" descr="D:\51PPT模板网\51pptmoban.com\图片.jpg">
            <a:extLst>
              <a:ext uri="{FF2B5EF4-FFF2-40B4-BE49-F238E27FC236}">
                <a16:creationId xmlns:a16="http://schemas.microsoft.com/office/drawing/2014/main" id="{D852EC83-337C-6179-25E9-AB3598335AF3}"/>
              </a:ext>
            </a:extLst>
          </p:cNvPr>
          <p:cNvSpPr/>
          <p:nvPr/>
        </p:nvSpPr>
        <p:spPr>
          <a:xfrm>
            <a:off x="6095999" y="3619500"/>
            <a:ext cx="5329237" cy="19050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2F0ECEE-C898-5E56-D493-2B114751822D}"/>
              </a:ext>
            </a:extLst>
          </p:cNvPr>
          <p:cNvGrpSpPr/>
          <p:nvPr/>
        </p:nvGrpSpPr>
        <p:grpSpPr>
          <a:xfrm>
            <a:off x="6423878" y="2539335"/>
            <a:ext cx="3091701" cy="816522"/>
            <a:chOff x="283598" y="1906534"/>
            <a:chExt cx="3091701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BD04763-BEAB-8F3B-F51A-E5342D8573D9}"/>
                </a:ext>
              </a:extLst>
            </p:cNvPr>
            <p:cNvSpPr txBox="1"/>
            <p:nvPr/>
          </p:nvSpPr>
          <p:spPr>
            <a:xfrm>
              <a:off x="283598" y="2190603"/>
              <a:ext cx="30917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76A85D9-707D-EC1A-1CDB-F92F8424E98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904C04-DFF3-A27A-3710-E040E9B4D84E}"/>
              </a:ext>
            </a:extLst>
          </p:cNvPr>
          <p:cNvGrpSpPr/>
          <p:nvPr/>
        </p:nvGrpSpPr>
        <p:grpSpPr>
          <a:xfrm>
            <a:off x="2600220" y="3874658"/>
            <a:ext cx="3091699" cy="816522"/>
            <a:chOff x="176438" y="1906534"/>
            <a:chExt cx="309169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2FE971C-5D47-3519-277D-DE8B6A32BB32}"/>
                </a:ext>
              </a:extLst>
            </p:cNvPr>
            <p:cNvSpPr txBox="1"/>
            <p:nvPr/>
          </p:nvSpPr>
          <p:spPr>
            <a:xfrm>
              <a:off x="176438" y="2190603"/>
              <a:ext cx="30735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484BADD-9971-5BC0-AD2E-40C1ACE5C9F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0707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文本框 386">
            <a:extLst>
              <a:ext uri="{FF2B5EF4-FFF2-40B4-BE49-F238E27FC236}">
                <a16:creationId xmlns:a16="http://schemas.microsoft.com/office/drawing/2014/main" id="{391C01AB-01B0-BB84-09EB-BBCB54D39C28}"/>
              </a:ext>
            </a:extLst>
          </p:cNvPr>
          <p:cNvSpPr txBox="1"/>
          <p:nvPr/>
        </p:nvSpPr>
        <p:spPr>
          <a:xfrm>
            <a:off x="7656832" y="2551527"/>
            <a:ext cx="5501489" cy="5071139"/>
          </a:xfrm>
          <a:custGeom>
            <a:avLst/>
            <a:gdLst/>
            <a:ahLst/>
            <a:cxnLst/>
            <a:rect l="l" t="t" r="r" b="b"/>
            <a:pathLst>
              <a:path w="3451079" h="3181121">
                <a:moveTo>
                  <a:pt x="1152791" y="0"/>
                </a:moveTo>
                <a:cubicBezTo>
                  <a:pt x="1157655" y="0"/>
                  <a:pt x="1162519" y="1215"/>
                  <a:pt x="1167384" y="3648"/>
                </a:cubicBezTo>
                <a:cubicBezTo>
                  <a:pt x="1172248" y="6080"/>
                  <a:pt x="1178328" y="7296"/>
                  <a:pt x="1185624" y="7296"/>
                </a:cubicBezTo>
                <a:lnTo>
                  <a:pt x="1189272" y="7296"/>
                </a:lnTo>
                <a:cubicBezTo>
                  <a:pt x="1191704" y="12160"/>
                  <a:pt x="1200216" y="22496"/>
                  <a:pt x="1214809" y="38304"/>
                </a:cubicBezTo>
                <a:cubicBezTo>
                  <a:pt x="1229401" y="54112"/>
                  <a:pt x="1239129" y="70529"/>
                  <a:pt x="1243993" y="87553"/>
                </a:cubicBezTo>
                <a:cubicBezTo>
                  <a:pt x="1243993" y="94850"/>
                  <a:pt x="1245209" y="103362"/>
                  <a:pt x="1247641" y="113090"/>
                </a:cubicBezTo>
                <a:lnTo>
                  <a:pt x="1280474" y="153219"/>
                </a:lnTo>
                <a:lnTo>
                  <a:pt x="1291418" y="167811"/>
                </a:lnTo>
                <a:cubicBezTo>
                  <a:pt x="1323035" y="175107"/>
                  <a:pt x="1348571" y="190915"/>
                  <a:pt x="1368028" y="215236"/>
                </a:cubicBezTo>
                <a:cubicBezTo>
                  <a:pt x="1372892" y="217668"/>
                  <a:pt x="1378364" y="221316"/>
                  <a:pt x="1384444" y="226180"/>
                </a:cubicBezTo>
                <a:cubicBezTo>
                  <a:pt x="1390524" y="231044"/>
                  <a:pt x="1397212" y="237125"/>
                  <a:pt x="1404509" y="244421"/>
                </a:cubicBezTo>
                <a:lnTo>
                  <a:pt x="1408157" y="248069"/>
                </a:lnTo>
                <a:cubicBezTo>
                  <a:pt x="1413021" y="257797"/>
                  <a:pt x="1415453" y="267525"/>
                  <a:pt x="1415453" y="277253"/>
                </a:cubicBezTo>
                <a:lnTo>
                  <a:pt x="1444637" y="346567"/>
                </a:lnTo>
                <a:cubicBezTo>
                  <a:pt x="1468958" y="378183"/>
                  <a:pt x="1478686" y="407368"/>
                  <a:pt x="1473822" y="434121"/>
                </a:cubicBezTo>
                <a:lnTo>
                  <a:pt x="1451933" y="485194"/>
                </a:lnTo>
                <a:cubicBezTo>
                  <a:pt x="1449502" y="497354"/>
                  <a:pt x="1442813" y="510730"/>
                  <a:pt x="1431869" y="525322"/>
                </a:cubicBezTo>
                <a:cubicBezTo>
                  <a:pt x="1420925" y="539915"/>
                  <a:pt x="1413021" y="550859"/>
                  <a:pt x="1408157" y="558155"/>
                </a:cubicBezTo>
                <a:cubicBezTo>
                  <a:pt x="1398428" y="575180"/>
                  <a:pt x="1386268" y="586124"/>
                  <a:pt x="1371676" y="590988"/>
                </a:cubicBezTo>
                <a:lnTo>
                  <a:pt x="1353435" y="594636"/>
                </a:lnTo>
                <a:cubicBezTo>
                  <a:pt x="1338843" y="601932"/>
                  <a:pt x="1318171" y="605580"/>
                  <a:pt x="1291418" y="605580"/>
                </a:cubicBezTo>
                <a:cubicBezTo>
                  <a:pt x="1276826" y="605580"/>
                  <a:pt x="1262233" y="601932"/>
                  <a:pt x="1247641" y="594636"/>
                </a:cubicBezTo>
                <a:cubicBezTo>
                  <a:pt x="1240345" y="592204"/>
                  <a:pt x="1233049" y="590988"/>
                  <a:pt x="1225753" y="590988"/>
                </a:cubicBezTo>
                <a:cubicBezTo>
                  <a:pt x="1218457" y="590988"/>
                  <a:pt x="1208729" y="595852"/>
                  <a:pt x="1196568" y="605580"/>
                </a:cubicBezTo>
                <a:cubicBezTo>
                  <a:pt x="1191704" y="612876"/>
                  <a:pt x="1188056" y="616524"/>
                  <a:pt x="1185624" y="616524"/>
                </a:cubicBezTo>
                <a:cubicBezTo>
                  <a:pt x="1188056" y="609228"/>
                  <a:pt x="1191096" y="603148"/>
                  <a:pt x="1194744" y="598284"/>
                </a:cubicBezTo>
                <a:cubicBezTo>
                  <a:pt x="1198392" y="593420"/>
                  <a:pt x="1201432" y="589772"/>
                  <a:pt x="1203865" y="587340"/>
                </a:cubicBezTo>
                <a:cubicBezTo>
                  <a:pt x="1199000" y="584908"/>
                  <a:pt x="1195352" y="585516"/>
                  <a:pt x="1192920" y="589164"/>
                </a:cubicBezTo>
                <a:cubicBezTo>
                  <a:pt x="1190488" y="592812"/>
                  <a:pt x="1188056" y="594636"/>
                  <a:pt x="1185624" y="594636"/>
                </a:cubicBezTo>
                <a:cubicBezTo>
                  <a:pt x="1163735" y="611660"/>
                  <a:pt x="1149143" y="623820"/>
                  <a:pt x="1141847" y="631117"/>
                </a:cubicBezTo>
                <a:cubicBezTo>
                  <a:pt x="1122391" y="643277"/>
                  <a:pt x="1102934" y="659085"/>
                  <a:pt x="1083478" y="678542"/>
                </a:cubicBezTo>
                <a:cubicBezTo>
                  <a:pt x="1064022" y="697998"/>
                  <a:pt x="1049429" y="712590"/>
                  <a:pt x="1039701" y="722318"/>
                </a:cubicBezTo>
                <a:cubicBezTo>
                  <a:pt x="1037269" y="724750"/>
                  <a:pt x="1034837" y="727182"/>
                  <a:pt x="1032405" y="729615"/>
                </a:cubicBezTo>
                <a:cubicBezTo>
                  <a:pt x="1029973" y="732047"/>
                  <a:pt x="1027541" y="732047"/>
                  <a:pt x="1025109" y="729615"/>
                </a:cubicBezTo>
                <a:lnTo>
                  <a:pt x="1006868" y="740559"/>
                </a:lnTo>
                <a:cubicBezTo>
                  <a:pt x="999572" y="745423"/>
                  <a:pt x="989844" y="755151"/>
                  <a:pt x="977684" y="769743"/>
                </a:cubicBezTo>
                <a:cubicBezTo>
                  <a:pt x="972820" y="769743"/>
                  <a:pt x="970387" y="772176"/>
                  <a:pt x="970387" y="777040"/>
                </a:cubicBezTo>
                <a:cubicBezTo>
                  <a:pt x="967956" y="777040"/>
                  <a:pt x="966132" y="777648"/>
                  <a:pt x="964915" y="778864"/>
                </a:cubicBezTo>
                <a:cubicBezTo>
                  <a:pt x="963699" y="780080"/>
                  <a:pt x="963091" y="780688"/>
                  <a:pt x="963091" y="780688"/>
                </a:cubicBezTo>
                <a:cubicBezTo>
                  <a:pt x="955795" y="780688"/>
                  <a:pt x="949715" y="784336"/>
                  <a:pt x="944851" y="791632"/>
                </a:cubicBezTo>
                <a:cubicBezTo>
                  <a:pt x="939987" y="798928"/>
                  <a:pt x="935123" y="805008"/>
                  <a:pt x="930259" y="809872"/>
                </a:cubicBezTo>
                <a:cubicBezTo>
                  <a:pt x="925395" y="812304"/>
                  <a:pt x="919315" y="817168"/>
                  <a:pt x="912019" y="824464"/>
                </a:cubicBezTo>
                <a:cubicBezTo>
                  <a:pt x="904722" y="831761"/>
                  <a:pt x="897426" y="837841"/>
                  <a:pt x="890130" y="842705"/>
                </a:cubicBezTo>
                <a:cubicBezTo>
                  <a:pt x="902290" y="835409"/>
                  <a:pt x="910802" y="825681"/>
                  <a:pt x="915667" y="813520"/>
                </a:cubicBezTo>
                <a:lnTo>
                  <a:pt x="930259" y="798928"/>
                </a:lnTo>
                <a:lnTo>
                  <a:pt x="988628" y="729615"/>
                </a:lnTo>
                <a:cubicBezTo>
                  <a:pt x="993492" y="727182"/>
                  <a:pt x="995924" y="721102"/>
                  <a:pt x="995924" y="711374"/>
                </a:cubicBezTo>
                <a:cubicBezTo>
                  <a:pt x="988628" y="718670"/>
                  <a:pt x="984980" y="724750"/>
                  <a:pt x="984980" y="729615"/>
                </a:cubicBezTo>
                <a:lnTo>
                  <a:pt x="937555" y="780688"/>
                </a:lnTo>
                <a:cubicBezTo>
                  <a:pt x="935123" y="783120"/>
                  <a:pt x="927827" y="794064"/>
                  <a:pt x="915667" y="813520"/>
                </a:cubicBezTo>
                <a:cubicBezTo>
                  <a:pt x="913234" y="815952"/>
                  <a:pt x="910194" y="818384"/>
                  <a:pt x="906546" y="820816"/>
                </a:cubicBezTo>
                <a:cubicBezTo>
                  <a:pt x="902898" y="823249"/>
                  <a:pt x="898642" y="826897"/>
                  <a:pt x="893778" y="831761"/>
                </a:cubicBezTo>
                <a:cubicBezTo>
                  <a:pt x="876754" y="851217"/>
                  <a:pt x="864594" y="863377"/>
                  <a:pt x="857297" y="868241"/>
                </a:cubicBezTo>
                <a:cubicBezTo>
                  <a:pt x="857297" y="873106"/>
                  <a:pt x="854865" y="877362"/>
                  <a:pt x="850001" y="881010"/>
                </a:cubicBezTo>
                <a:cubicBezTo>
                  <a:pt x="845137" y="884658"/>
                  <a:pt x="841489" y="886482"/>
                  <a:pt x="839057" y="886482"/>
                </a:cubicBezTo>
                <a:cubicBezTo>
                  <a:pt x="839057" y="893778"/>
                  <a:pt x="836625" y="899250"/>
                  <a:pt x="831761" y="902898"/>
                </a:cubicBezTo>
                <a:cubicBezTo>
                  <a:pt x="826897" y="906546"/>
                  <a:pt x="818385" y="909586"/>
                  <a:pt x="806224" y="912018"/>
                </a:cubicBezTo>
                <a:cubicBezTo>
                  <a:pt x="823249" y="899858"/>
                  <a:pt x="835409" y="885266"/>
                  <a:pt x="842705" y="868241"/>
                </a:cubicBezTo>
                <a:lnTo>
                  <a:pt x="864594" y="850001"/>
                </a:lnTo>
                <a:lnTo>
                  <a:pt x="868242" y="842705"/>
                </a:lnTo>
                <a:cubicBezTo>
                  <a:pt x="873106" y="837841"/>
                  <a:pt x="878578" y="831761"/>
                  <a:pt x="884658" y="824464"/>
                </a:cubicBezTo>
                <a:cubicBezTo>
                  <a:pt x="890738" y="817168"/>
                  <a:pt x="898642" y="811088"/>
                  <a:pt x="908370" y="806224"/>
                </a:cubicBezTo>
                <a:lnTo>
                  <a:pt x="912019" y="798928"/>
                </a:lnTo>
                <a:cubicBezTo>
                  <a:pt x="919315" y="791632"/>
                  <a:pt x="920531" y="785552"/>
                  <a:pt x="915667" y="780688"/>
                </a:cubicBezTo>
                <a:lnTo>
                  <a:pt x="937555" y="769743"/>
                </a:lnTo>
                <a:cubicBezTo>
                  <a:pt x="942419" y="767311"/>
                  <a:pt x="945459" y="763663"/>
                  <a:pt x="946675" y="758799"/>
                </a:cubicBezTo>
                <a:cubicBezTo>
                  <a:pt x="947891" y="753935"/>
                  <a:pt x="948499" y="749071"/>
                  <a:pt x="948499" y="744207"/>
                </a:cubicBezTo>
                <a:cubicBezTo>
                  <a:pt x="953363" y="744207"/>
                  <a:pt x="957011" y="742383"/>
                  <a:pt x="959443" y="738735"/>
                </a:cubicBezTo>
                <a:cubicBezTo>
                  <a:pt x="961875" y="735087"/>
                  <a:pt x="963091" y="729615"/>
                  <a:pt x="963091" y="722318"/>
                </a:cubicBezTo>
                <a:cubicBezTo>
                  <a:pt x="960659" y="727182"/>
                  <a:pt x="957011" y="732047"/>
                  <a:pt x="952147" y="736911"/>
                </a:cubicBezTo>
                <a:lnTo>
                  <a:pt x="948499" y="744207"/>
                </a:lnTo>
                <a:cubicBezTo>
                  <a:pt x="946067" y="749071"/>
                  <a:pt x="942419" y="753327"/>
                  <a:pt x="937555" y="756975"/>
                </a:cubicBezTo>
                <a:cubicBezTo>
                  <a:pt x="932691" y="760623"/>
                  <a:pt x="927827" y="764879"/>
                  <a:pt x="922963" y="769743"/>
                </a:cubicBezTo>
                <a:cubicBezTo>
                  <a:pt x="922963" y="769743"/>
                  <a:pt x="920531" y="773391"/>
                  <a:pt x="915667" y="780688"/>
                </a:cubicBezTo>
                <a:cubicBezTo>
                  <a:pt x="893778" y="792848"/>
                  <a:pt x="877970" y="809872"/>
                  <a:pt x="868242" y="831761"/>
                </a:cubicBezTo>
                <a:cubicBezTo>
                  <a:pt x="851217" y="846353"/>
                  <a:pt x="836625" y="862161"/>
                  <a:pt x="824465" y="879186"/>
                </a:cubicBezTo>
                <a:lnTo>
                  <a:pt x="820817" y="886482"/>
                </a:lnTo>
                <a:cubicBezTo>
                  <a:pt x="815952" y="896210"/>
                  <a:pt x="807440" y="901074"/>
                  <a:pt x="795280" y="901074"/>
                </a:cubicBezTo>
                <a:lnTo>
                  <a:pt x="795280" y="908370"/>
                </a:lnTo>
                <a:lnTo>
                  <a:pt x="784336" y="908370"/>
                </a:lnTo>
                <a:lnTo>
                  <a:pt x="820817" y="860945"/>
                </a:lnTo>
                <a:cubicBezTo>
                  <a:pt x="825681" y="853649"/>
                  <a:pt x="830545" y="845745"/>
                  <a:pt x="835409" y="837233"/>
                </a:cubicBezTo>
                <a:cubicBezTo>
                  <a:pt x="840273" y="828721"/>
                  <a:pt x="847569" y="819601"/>
                  <a:pt x="857297" y="809872"/>
                </a:cubicBezTo>
                <a:lnTo>
                  <a:pt x="850001" y="809872"/>
                </a:lnTo>
                <a:cubicBezTo>
                  <a:pt x="845137" y="809872"/>
                  <a:pt x="842705" y="809872"/>
                  <a:pt x="842705" y="809872"/>
                </a:cubicBezTo>
                <a:cubicBezTo>
                  <a:pt x="842705" y="817168"/>
                  <a:pt x="837841" y="823249"/>
                  <a:pt x="828113" y="828113"/>
                </a:cubicBezTo>
                <a:cubicBezTo>
                  <a:pt x="818385" y="830545"/>
                  <a:pt x="808656" y="836625"/>
                  <a:pt x="798928" y="846353"/>
                </a:cubicBezTo>
                <a:lnTo>
                  <a:pt x="791632" y="860945"/>
                </a:lnTo>
                <a:cubicBezTo>
                  <a:pt x="794064" y="858513"/>
                  <a:pt x="797712" y="857297"/>
                  <a:pt x="802576" y="857297"/>
                </a:cubicBezTo>
                <a:cubicBezTo>
                  <a:pt x="800144" y="859729"/>
                  <a:pt x="797712" y="863985"/>
                  <a:pt x="795280" y="870065"/>
                </a:cubicBezTo>
                <a:cubicBezTo>
                  <a:pt x="792848" y="876146"/>
                  <a:pt x="790416" y="881618"/>
                  <a:pt x="787984" y="886482"/>
                </a:cubicBezTo>
                <a:cubicBezTo>
                  <a:pt x="787984" y="886482"/>
                  <a:pt x="785552" y="887698"/>
                  <a:pt x="780688" y="890130"/>
                </a:cubicBezTo>
                <a:cubicBezTo>
                  <a:pt x="766096" y="902290"/>
                  <a:pt x="757583" y="910802"/>
                  <a:pt x="755151" y="915666"/>
                </a:cubicBezTo>
                <a:cubicBezTo>
                  <a:pt x="750287" y="920531"/>
                  <a:pt x="746639" y="922963"/>
                  <a:pt x="744207" y="922963"/>
                </a:cubicBezTo>
                <a:cubicBezTo>
                  <a:pt x="734479" y="927827"/>
                  <a:pt x="725967" y="934515"/>
                  <a:pt x="718671" y="943027"/>
                </a:cubicBezTo>
                <a:cubicBezTo>
                  <a:pt x="711374" y="951539"/>
                  <a:pt x="706510" y="958227"/>
                  <a:pt x="704078" y="963091"/>
                </a:cubicBezTo>
                <a:lnTo>
                  <a:pt x="704078" y="970387"/>
                </a:lnTo>
                <a:lnTo>
                  <a:pt x="711374" y="970387"/>
                </a:lnTo>
                <a:lnTo>
                  <a:pt x="693134" y="992276"/>
                </a:lnTo>
                <a:cubicBezTo>
                  <a:pt x="693134" y="994708"/>
                  <a:pt x="691310" y="995924"/>
                  <a:pt x="687662" y="995924"/>
                </a:cubicBezTo>
                <a:cubicBezTo>
                  <a:pt x="684014" y="995924"/>
                  <a:pt x="682190" y="995924"/>
                  <a:pt x="682190" y="995924"/>
                </a:cubicBezTo>
                <a:cubicBezTo>
                  <a:pt x="674894" y="1000788"/>
                  <a:pt x="671246" y="1003220"/>
                  <a:pt x="671246" y="1003220"/>
                </a:cubicBezTo>
                <a:lnTo>
                  <a:pt x="663950" y="1006868"/>
                </a:lnTo>
                <a:lnTo>
                  <a:pt x="674894" y="1021461"/>
                </a:lnTo>
                <a:lnTo>
                  <a:pt x="638413" y="1046997"/>
                </a:lnTo>
                <a:cubicBezTo>
                  <a:pt x="631117" y="1046997"/>
                  <a:pt x="627469" y="1048213"/>
                  <a:pt x="627469" y="1050645"/>
                </a:cubicBezTo>
                <a:lnTo>
                  <a:pt x="627469" y="1054293"/>
                </a:lnTo>
                <a:cubicBezTo>
                  <a:pt x="617741" y="1059157"/>
                  <a:pt x="611660" y="1066453"/>
                  <a:pt x="609228" y="1076182"/>
                </a:cubicBezTo>
                <a:cubicBezTo>
                  <a:pt x="604364" y="1076182"/>
                  <a:pt x="601932" y="1081046"/>
                  <a:pt x="601932" y="1090774"/>
                </a:cubicBezTo>
                <a:cubicBezTo>
                  <a:pt x="601932" y="1085910"/>
                  <a:pt x="604364" y="1083478"/>
                  <a:pt x="609228" y="1083478"/>
                </a:cubicBezTo>
                <a:lnTo>
                  <a:pt x="609228" y="1090774"/>
                </a:lnTo>
                <a:cubicBezTo>
                  <a:pt x="616524" y="1088342"/>
                  <a:pt x="622605" y="1082870"/>
                  <a:pt x="627469" y="1074358"/>
                </a:cubicBezTo>
                <a:cubicBezTo>
                  <a:pt x="632333" y="1065845"/>
                  <a:pt x="635981" y="1059157"/>
                  <a:pt x="638413" y="1054293"/>
                </a:cubicBezTo>
                <a:cubicBezTo>
                  <a:pt x="638413" y="1064021"/>
                  <a:pt x="639629" y="1070102"/>
                  <a:pt x="642061" y="1072534"/>
                </a:cubicBezTo>
                <a:lnTo>
                  <a:pt x="638413" y="1076182"/>
                </a:lnTo>
                <a:cubicBezTo>
                  <a:pt x="628685" y="1088342"/>
                  <a:pt x="623821" y="1098070"/>
                  <a:pt x="623821" y="1105366"/>
                </a:cubicBezTo>
                <a:cubicBezTo>
                  <a:pt x="623821" y="1107798"/>
                  <a:pt x="621997" y="1109622"/>
                  <a:pt x="618349" y="1110838"/>
                </a:cubicBezTo>
                <a:cubicBezTo>
                  <a:pt x="614700" y="1112054"/>
                  <a:pt x="611660" y="1112662"/>
                  <a:pt x="609228" y="1112662"/>
                </a:cubicBezTo>
                <a:cubicBezTo>
                  <a:pt x="601932" y="1116310"/>
                  <a:pt x="598740" y="1123379"/>
                  <a:pt x="599652" y="1133867"/>
                </a:cubicBezTo>
                <a:lnTo>
                  <a:pt x="601373" y="1142645"/>
                </a:lnTo>
                <a:lnTo>
                  <a:pt x="601932" y="1141847"/>
                </a:lnTo>
                <a:lnTo>
                  <a:pt x="638413" y="1090774"/>
                </a:lnTo>
                <a:cubicBezTo>
                  <a:pt x="640845" y="1085910"/>
                  <a:pt x="646317" y="1080438"/>
                  <a:pt x="654829" y="1074358"/>
                </a:cubicBezTo>
                <a:cubicBezTo>
                  <a:pt x="663341" y="1068278"/>
                  <a:pt x="670030" y="1064021"/>
                  <a:pt x="674894" y="1061589"/>
                </a:cubicBezTo>
                <a:cubicBezTo>
                  <a:pt x="674894" y="1066453"/>
                  <a:pt x="673678" y="1070102"/>
                  <a:pt x="671246" y="1072534"/>
                </a:cubicBezTo>
                <a:lnTo>
                  <a:pt x="671246" y="1076182"/>
                </a:lnTo>
                <a:cubicBezTo>
                  <a:pt x="656653" y="1083478"/>
                  <a:pt x="646925" y="1093206"/>
                  <a:pt x="642061" y="1105366"/>
                </a:cubicBezTo>
                <a:cubicBezTo>
                  <a:pt x="639629" y="1107798"/>
                  <a:pt x="636589" y="1112662"/>
                  <a:pt x="632941" y="1119959"/>
                </a:cubicBezTo>
                <a:cubicBezTo>
                  <a:pt x="629293" y="1127255"/>
                  <a:pt x="623821" y="1134551"/>
                  <a:pt x="616524" y="1141847"/>
                </a:cubicBezTo>
                <a:cubicBezTo>
                  <a:pt x="616524" y="1141847"/>
                  <a:pt x="614092" y="1143671"/>
                  <a:pt x="609228" y="1147319"/>
                </a:cubicBezTo>
                <a:cubicBezTo>
                  <a:pt x="604364" y="1150967"/>
                  <a:pt x="604364" y="1154007"/>
                  <a:pt x="609228" y="1156439"/>
                </a:cubicBezTo>
                <a:cubicBezTo>
                  <a:pt x="606796" y="1156439"/>
                  <a:pt x="604972" y="1157047"/>
                  <a:pt x="603756" y="1158263"/>
                </a:cubicBezTo>
                <a:cubicBezTo>
                  <a:pt x="602540" y="1159479"/>
                  <a:pt x="601932" y="1161303"/>
                  <a:pt x="601932" y="1163735"/>
                </a:cubicBezTo>
                <a:lnTo>
                  <a:pt x="594636" y="1181976"/>
                </a:lnTo>
                <a:lnTo>
                  <a:pt x="594636" y="1189272"/>
                </a:lnTo>
                <a:cubicBezTo>
                  <a:pt x="601932" y="1181976"/>
                  <a:pt x="613484" y="1166775"/>
                  <a:pt x="629293" y="1143671"/>
                </a:cubicBezTo>
                <a:cubicBezTo>
                  <a:pt x="645101" y="1120567"/>
                  <a:pt x="659085" y="1105366"/>
                  <a:pt x="671246" y="1098070"/>
                </a:cubicBezTo>
                <a:cubicBezTo>
                  <a:pt x="668814" y="1100502"/>
                  <a:pt x="668206" y="1102934"/>
                  <a:pt x="669422" y="1105366"/>
                </a:cubicBezTo>
                <a:cubicBezTo>
                  <a:pt x="670638" y="1107798"/>
                  <a:pt x="670030" y="1110230"/>
                  <a:pt x="667598" y="1112662"/>
                </a:cubicBezTo>
                <a:cubicBezTo>
                  <a:pt x="660301" y="1119959"/>
                  <a:pt x="653613" y="1129687"/>
                  <a:pt x="647533" y="1141847"/>
                </a:cubicBezTo>
                <a:cubicBezTo>
                  <a:pt x="641453" y="1154007"/>
                  <a:pt x="634765" y="1163735"/>
                  <a:pt x="627469" y="1171032"/>
                </a:cubicBezTo>
                <a:cubicBezTo>
                  <a:pt x="627469" y="1175896"/>
                  <a:pt x="625645" y="1179544"/>
                  <a:pt x="621997" y="1181976"/>
                </a:cubicBezTo>
                <a:cubicBezTo>
                  <a:pt x="618349" y="1184408"/>
                  <a:pt x="615309" y="1188056"/>
                  <a:pt x="612876" y="1192920"/>
                </a:cubicBezTo>
                <a:lnTo>
                  <a:pt x="642061" y="1203864"/>
                </a:lnTo>
                <a:cubicBezTo>
                  <a:pt x="642061" y="1199000"/>
                  <a:pt x="645709" y="1195352"/>
                  <a:pt x="653005" y="1192920"/>
                </a:cubicBezTo>
                <a:lnTo>
                  <a:pt x="653005" y="1207512"/>
                </a:lnTo>
                <a:lnTo>
                  <a:pt x="682190" y="1218456"/>
                </a:lnTo>
                <a:cubicBezTo>
                  <a:pt x="689486" y="1218456"/>
                  <a:pt x="694350" y="1216025"/>
                  <a:pt x="696782" y="1211160"/>
                </a:cubicBezTo>
                <a:lnTo>
                  <a:pt x="718671" y="1181976"/>
                </a:lnTo>
                <a:lnTo>
                  <a:pt x="773392" y="1050645"/>
                </a:lnTo>
                <a:cubicBezTo>
                  <a:pt x="773392" y="1048213"/>
                  <a:pt x="774608" y="1046389"/>
                  <a:pt x="777040" y="1045173"/>
                </a:cubicBezTo>
                <a:cubicBezTo>
                  <a:pt x="779472" y="1043957"/>
                  <a:pt x="781904" y="1042133"/>
                  <a:pt x="784336" y="1039701"/>
                </a:cubicBezTo>
                <a:lnTo>
                  <a:pt x="784336" y="1043349"/>
                </a:lnTo>
                <a:lnTo>
                  <a:pt x="766096" y="1072534"/>
                </a:lnTo>
                <a:cubicBezTo>
                  <a:pt x="763664" y="1087126"/>
                  <a:pt x="761840" y="1102934"/>
                  <a:pt x="760623" y="1119959"/>
                </a:cubicBezTo>
                <a:cubicBezTo>
                  <a:pt x="759407" y="1136983"/>
                  <a:pt x="758799" y="1150359"/>
                  <a:pt x="758799" y="1160087"/>
                </a:cubicBezTo>
                <a:cubicBezTo>
                  <a:pt x="756367" y="1174680"/>
                  <a:pt x="755151" y="1190488"/>
                  <a:pt x="755151" y="1207512"/>
                </a:cubicBezTo>
                <a:cubicBezTo>
                  <a:pt x="755151" y="1214808"/>
                  <a:pt x="757583" y="1220889"/>
                  <a:pt x="762447" y="1225753"/>
                </a:cubicBezTo>
                <a:cubicBezTo>
                  <a:pt x="767312" y="1216025"/>
                  <a:pt x="770960" y="1209944"/>
                  <a:pt x="773392" y="1207512"/>
                </a:cubicBezTo>
                <a:lnTo>
                  <a:pt x="773392" y="1225753"/>
                </a:lnTo>
                <a:lnTo>
                  <a:pt x="777040" y="1229401"/>
                </a:lnTo>
                <a:cubicBezTo>
                  <a:pt x="777040" y="1226969"/>
                  <a:pt x="778256" y="1225145"/>
                  <a:pt x="780688" y="1223929"/>
                </a:cubicBezTo>
                <a:cubicBezTo>
                  <a:pt x="783120" y="1222713"/>
                  <a:pt x="784336" y="1220889"/>
                  <a:pt x="784336" y="1218456"/>
                </a:cubicBezTo>
                <a:lnTo>
                  <a:pt x="824465" y="1130903"/>
                </a:lnTo>
                <a:cubicBezTo>
                  <a:pt x="826897" y="1109014"/>
                  <a:pt x="832977" y="1084694"/>
                  <a:pt x="842705" y="1057941"/>
                </a:cubicBezTo>
                <a:lnTo>
                  <a:pt x="864594" y="1006868"/>
                </a:lnTo>
                <a:lnTo>
                  <a:pt x="864594" y="995924"/>
                </a:lnTo>
                <a:cubicBezTo>
                  <a:pt x="857297" y="995924"/>
                  <a:pt x="853041" y="994100"/>
                  <a:pt x="851825" y="990452"/>
                </a:cubicBezTo>
                <a:cubicBezTo>
                  <a:pt x="850609" y="986804"/>
                  <a:pt x="848785" y="984980"/>
                  <a:pt x="846353" y="984980"/>
                </a:cubicBezTo>
                <a:cubicBezTo>
                  <a:pt x="848785" y="982548"/>
                  <a:pt x="847569" y="978900"/>
                  <a:pt x="842705" y="974036"/>
                </a:cubicBezTo>
                <a:cubicBezTo>
                  <a:pt x="840273" y="974036"/>
                  <a:pt x="836625" y="972819"/>
                  <a:pt x="831761" y="970387"/>
                </a:cubicBezTo>
                <a:lnTo>
                  <a:pt x="812699" y="984684"/>
                </a:lnTo>
                <a:lnTo>
                  <a:pt x="828113" y="966739"/>
                </a:lnTo>
                <a:lnTo>
                  <a:pt x="813521" y="944851"/>
                </a:lnTo>
                <a:lnTo>
                  <a:pt x="835409" y="941203"/>
                </a:lnTo>
                <a:cubicBezTo>
                  <a:pt x="840273" y="936339"/>
                  <a:pt x="842705" y="933907"/>
                  <a:pt x="842705" y="933907"/>
                </a:cubicBezTo>
                <a:cubicBezTo>
                  <a:pt x="857297" y="914450"/>
                  <a:pt x="864594" y="904722"/>
                  <a:pt x="864594" y="904722"/>
                </a:cubicBezTo>
                <a:cubicBezTo>
                  <a:pt x="864594" y="899858"/>
                  <a:pt x="867026" y="894994"/>
                  <a:pt x="871890" y="890130"/>
                </a:cubicBezTo>
                <a:cubicBezTo>
                  <a:pt x="879186" y="877970"/>
                  <a:pt x="891346" y="868241"/>
                  <a:pt x="908370" y="860945"/>
                </a:cubicBezTo>
                <a:lnTo>
                  <a:pt x="912019" y="857297"/>
                </a:lnTo>
                <a:cubicBezTo>
                  <a:pt x="924179" y="842705"/>
                  <a:pt x="935731" y="829329"/>
                  <a:pt x="946675" y="817168"/>
                </a:cubicBezTo>
                <a:cubicBezTo>
                  <a:pt x="957619" y="805008"/>
                  <a:pt x="970387" y="791632"/>
                  <a:pt x="984980" y="777040"/>
                </a:cubicBezTo>
                <a:cubicBezTo>
                  <a:pt x="984980" y="772176"/>
                  <a:pt x="987412" y="769743"/>
                  <a:pt x="992276" y="769743"/>
                </a:cubicBezTo>
                <a:cubicBezTo>
                  <a:pt x="989844" y="774607"/>
                  <a:pt x="984980" y="780688"/>
                  <a:pt x="977684" y="787984"/>
                </a:cubicBezTo>
                <a:cubicBezTo>
                  <a:pt x="970387" y="795280"/>
                  <a:pt x="964307" y="802576"/>
                  <a:pt x="959443" y="809872"/>
                </a:cubicBezTo>
                <a:cubicBezTo>
                  <a:pt x="954579" y="812304"/>
                  <a:pt x="950323" y="817168"/>
                  <a:pt x="946675" y="824464"/>
                </a:cubicBezTo>
                <a:cubicBezTo>
                  <a:pt x="943027" y="831761"/>
                  <a:pt x="937555" y="837841"/>
                  <a:pt x="930259" y="842705"/>
                </a:cubicBezTo>
                <a:cubicBezTo>
                  <a:pt x="935123" y="840273"/>
                  <a:pt x="941203" y="839057"/>
                  <a:pt x="948499" y="839057"/>
                </a:cubicBezTo>
                <a:cubicBezTo>
                  <a:pt x="955795" y="836625"/>
                  <a:pt x="963699" y="832369"/>
                  <a:pt x="972212" y="826289"/>
                </a:cubicBezTo>
                <a:cubicBezTo>
                  <a:pt x="980724" y="820208"/>
                  <a:pt x="989844" y="814736"/>
                  <a:pt x="999572" y="809872"/>
                </a:cubicBezTo>
                <a:lnTo>
                  <a:pt x="1006868" y="809872"/>
                </a:lnTo>
                <a:cubicBezTo>
                  <a:pt x="1014165" y="809872"/>
                  <a:pt x="1019637" y="810480"/>
                  <a:pt x="1023285" y="811696"/>
                </a:cubicBezTo>
                <a:cubicBezTo>
                  <a:pt x="1026933" y="812912"/>
                  <a:pt x="1032405" y="812304"/>
                  <a:pt x="1039701" y="809872"/>
                </a:cubicBezTo>
                <a:cubicBezTo>
                  <a:pt x="1042133" y="809872"/>
                  <a:pt x="1044565" y="809872"/>
                  <a:pt x="1046997" y="809872"/>
                </a:cubicBezTo>
                <a:cubicBezTo>
                  <a:pt x="1049429" y="809872"/>
                  <a:pt x="1051861" y="809872"/>
                  <a:pt x="1054293" y="809872"/>
                </a:cubicBezTo>
                <a:lnTo>
                  <a:pt x="1087126" y="820816"/>
                </a:lnTo>
                <a:lnTo>
                  <a:pt x="1094422" y="824464"/>
                </a:lnTo>
                <a:cubicBezTo>
                  <a:pt x="1101718" y="831761"/>
                  <a:pt x="1112663" y="837841"/>
                  <a:pt x="1127255" y="842705"/>
                </a:cubicBezTo>
                <a:cubicBezTo>
                  <a:pt x="1129687" y="845137"/>
                  <a:pt x="1133335" y="848177"/>
                  <a:pt x="1138199" y="851825"/>
                </a:cubicBezTo>
                <a:cubicBezTo>
                  <a:pt x="1143063" y="855473"/>
                  <a:pt x="1145495" y="858513"/>
                  <a:pt x="1145495" y="860945"/>
                </a:cubicBezTo>
                <a:cubicBezTo>
                  <a:pt x="1147927" y="863377"/>
                  <a:pt x="1150359" y="867025"/>
                  <a:pt x="1152791" y="871889"/>
                </a:cubicBezTo>
                <a:cubicBezTo>
                  <a:pt x="1155223" y="876754"/>
                  <a:pt x="1158871" y="881618"/>
                  <a:pt x="1163735" y="886482"/>
                </a:cubicBezTo>
                <a:lnTo>
                  <a:pt x="1174680" y="901074"/>
                </a:lnTo>
                <a:cubicBezTo>
                  <a:pt x="1177112" y="905938"/>
                  <a:pt x="1180760" y="910194"/>
                  <a:pt x="1185624" y="913842"/>
                </a:cubicBezTo>
                <a:cubicBezTo>
                  <a:pt x="1190488" y="917490"/>
                  <a:pt x="1195352" y="922963"/>
                  <a:pt x="1200216" y="930259"/>
                </a:cubicBezTo>
                <a:lnTo>
                  <a:pt x="1200216" y="915666"/>
                </a:lnTo>
                <a:lnTo>
                  <a:pt x="1203865" y="912018"/>
                </a:lnTo>
                <a:cubicBezTo>
                  <a:pt x="1208729" y="924179"/>
                  <a:pt x="1211161" y="930259"/>
                  <a:pt x="1211161" y="930259"/>
                </a:cubicBezTo>
                <a:lnTo>
                  <a:pt x="1218457" y="941203"/>
                </a:lnTo>
                <a:cubicBezTo>
                  <a:pt x="1225753" y="941203"/>
                  <a:pt x="1235481" y="939987"/>
                  <a:pt x="1247641" y="937555"/>
                </a:cubicBezTo>
                <a:cubicBezTo>
                  <a:pt x="1252505" y="949715"/>
                  <a:pt x="1259802" y="960659"/>
                  <a:pt x="1269530" y="970387"/>
                </a:cubicBezTo>
                <a:cubicBezTo>
                  <a:pt x="1269530" y="972819"/>
                  <a:pt x="1275610" y="976467"/>
                  <a:pt x="1287770" y="981332"/>
                </a:cubicBezTo>
                <a:lnTo>
                  <a:pt x="1295066" y="981332"/>
                </a:lnTo>
                <a:cubicBezTo>
                  <a:pt x="1314523" y="1000788"/>
                  <a:pt x="1329115" y="1011732"/>
                  <a:pt x="1338843" y="1014164"/>
                </a:cubicBezTo>
                <a:cubicBezTo>
                  <a:pt x="1336411" y="1016596"/>
                  <a:pt x="1335195" y="1019029"/>
                  <a:pt x="1335195" y="1021461"/>
                </a:cubicBezTo>
                <a:cubicBezTo>
                  <a:pt x="1327899" y="1038485"/>
                  <a:pt x="1332763" y="1048213"/>
                  <a:pt x="1349787" y="1050645"/>
                </a:cubicBezTo>
                <a:lnTo>
                  <a:pt x="1371676" y="1054293"/>
                </a:lnTo>
                <a:lnTo>
                  <a:pt x="1353435" y="1061589"/>
                </a:lnTo>
                <a:cubicBezTo>
                  <a:pt x="1358300" y="1071317"/>
                  <a:pt x="1364380" y="1078006"/>
                  <a:pt x="1371676" y="1081654"/>
                </a:cubicBezTo>
                <a:lnTo>
                  <a:pt x="1382620" y="1087126"/>
                </a:lnTo>
                <a:lnTo>
                  <a:pt x="1422749" y="1079830"/>
                </a:lnTo>
                <a:cubicBezTo>
                  <a:pt x="1427613" y="1079830"/>
                  <a:pt x="1438557" y="1082262"/>
                  <a:pt x="1455581" y="1087126"/>
                </a:cubicBezTo>
                <a:cubicBezTo>
                  <a:pt x="1477470" y="1096854"/>
                  <a:pt x="1490846" y="1101718"/>
                  <a:pt x="1495710" y="1101718"/>
                </a:cubicBezTo>
                <a:cubicBezTo>
                  <a:pt x="1515167" y="1106582"/>
                  <a:pt x="1529759" y="1106582"/>
                  <a:pt x="1539487" y="1101718"/>
                </a:cubicBezTo>
                <a:cubicBezTo>
                  <a:pt x="1549215" y="1101718"/>
                  <a:pt x="1578400" y="1096854"/>
                  <a:pt x="1627041" y="1087126"/>
                </a:cubicBezTo>
                <a:cubicBezTo>
                  <a:pt x="1639201" y="1084694"/>
                  <a:pt x="1653186" y="1081654"/>
                  <a:pt x="1668994" y="1078006"/>
                </a:cubicBezTo>
                <a:cubicBezTo>
                  <a:pt x="1684802" y="1074358"/>
                  <a:pt x="1703651" y="1070102"/>
                  <a:pt x="1725539" y="1065237"/>
                </a:cubicBezTo>
                <a:cubicBezTo>
                  <a:pt x="1747428" y="1057941"/>
                  <a:pt x="1774180" y="1049429"/>
                  <a:pt x="1805797" y="1039701"/>
                </a:cubicBezTo>
                <a:lnTo>
                  <a:pt x="1907943" y="1010516"/>
                </a:lnTo>
                <a:cubicBezTo>
                  <a:pt x="1927399" y="1005652"/>
                  <a:pt x="1948680" y="1000180"/>
                  <a:pt x="1971784" y="994100"/>
                </a:cubicBezTo>
                <a:cubicBezTo>
                  <a:pt x="1994889" y="988020"/>
                  <a:pt x="2021033" y="980116"/>
                  <a:pt x="2050218" y="970387"/>
                </a:cubicBezTo>
                <a:cubicBezTo>
                  <a:pt x="2055082" y="970387"/>
                  <a:pt x="2058730" y="970387"/>
                  <a:pt x="2061162" y="970387"/>
                </a:cubicBezTo>
                <a:cubicBezTo>
                  <a:pt x="2061162" y="965523"/>
                  <a:pt x="2061770" y="959443"/>
                  <a:pt x="2062986" y="952147"/>
                </a:cubicBezTo>
                <a:cubicBezTo>
                  <a:pt x="2064202" y="944851"/>
                  <a:pt x="2063594" y="939987"/>
                  <a:pt x="2061162" y="937555"/>
                </a:cubicBezTo>
                <a:cubicBezTo>
                  <a:pt x="2058730" y="932691"/>
                  <a:pt x="2057514" y="925394"/>
                  <a:pt x="2057514" y="915666"/>
                </a:cubicBezTo>
                <a:cubicBezTo>
                  <a:pt x="2057514" y="908370"/>
                  <a:pt x="2059946" y="896210"/>
                  <a:pt x="2064810" y="879186"/>
                </a:cubicBezTo>
                <a:cubicBezTo>
                  <a:pt x="2064810" y="859729"/>
                  <a:pt x="2069674" y="841489"/>
                  <a:pt x="2079403" y="824464"/>
                </a:cubicBezTo>
                <a:lnTo>
                  <a:pt x="2079403" y="777040"/>
                </a:lnTo>
                <a:cubicBezTo>
                  <a:pt x="2081835" y="772176"/>
                  <a:pt x="2083051" y="766095"/>
                  <a:pt x="2083051" y="758799"/>
                </a:cubicBezTo>
                <a:cubicBezTo>
                  <a:pt x="2083051" y="756367"/>
                  <a:pt x="2083659" y="753935"/>
                  <a:pt x="2084875" y="751503"/>
                </a:cubicBezTo>
                <a:cubicBezTo>
                  <a:pt x="2086091" y="749071"/>
                  <a:pt x="2085483" y="746639"/>
                  <a:pt x="2083051" y="744207"/>
                </a:cubicBezTo>
                <a:cubicBezTo>
                  <a:pt x="2083051" y="729615"/>
                  <a:pt x="2087915" y="718670"/>
                  <a:pt x="2097643" y="711374"/>
                </a:cubicBezTo>
                <a:cubicBezTo>
                  <a:pt x="2095211" y="706510"/>
                  <a:pt x="2093995" y="701646"/>
                  <a:pt x="2093995" y="696782"/>
                </a:cubicBezTo>
                <a:cubicBezTo>
                  <a:pt x="2093995" y="694350"/>
                  <a:pt x="2093995" y="689486"/>
                  <a:pt x="2093995" y="682190"/>
                </a:cubicBezTo>
                <a:cubicBezTo>
                  <a:pt x="2093995" y="674894"/>
                  <a:pt x="2091563" y="668813"/>
                  <a:pt x="2086699" y="663949"/>
                </a:cubicBezTo>
                <a:cubicBezTo>
                  <a:pt x="2084266" y="668813"/>
                  <a:pt x="2083659" y="674285"/>
                  <a:pt x="2084875" y="680366"/>
                </a:cubicBezTo>
                <a:cubicBezTo>
                  <a:pt x="2086091" y="686446"/>
                  <a:pt x="2085483" y="693134"/>
                  <a:pt x="2083051" y="700430"/>
                </a:cubicBezTo>
                <a:lnTo>
                  <a:pt x="2075754" y="729615"/>
                </a:lnTo>
                <a:lnTo>
                  <a:pt x="2075754" y="740559"/>
                </a:lnTo>
                <a:cubicBezTo>
                  <a:pt x="2075754" y="750287"/>
                  <a:pt x="2070890" y="757583"/>
                  <a:pt x="2061162" y="762447"/>
                </a:cubicBezTo>
                <a:lnTo>
                  <a:pt x="2068458" y="722318"/>
                </a:lnTo>
                <a:lnTo>
                  <a:pt x="2068458" y="704078"/>
                </a:lnTo>
                <a:cubicBezTo>
                  <a:pt x="2068458" y="696782"/>
                  <a:pt x="2070282" y="686446"/>
                  <a:pt x="2073930" y="673069"/>
                </a:cubicBezTo>
                <a:cubicBezTo>
                  <a:pt x="2077579" y="659693"/>
                  <a:pt x="2079403" y="649357"/>
                  <a:pt x="2079403" y="642061"/>
                </a:cubicBezTo>
                <a:cubicBezTo>
                  <a:pt x="2079403" y="627468"/>
                  <a:pt x="2080618" y="614092"/>
                  <a:pt x="2083051" y="601932"/>
                </a:cubicBezTo>
                <a:cubicBezTo>
                  <a:pt x="2085483" y="589772"/>
                  <a:pt x="2086699" y="578828"/>
                  <a:pt x="2086699" y="569099"/>
                </a:cubicBezTo>
                <a:cubicBezTo>
                  <a:pt x="2086699" y="554507"/>
                  <a:pt x="2085483" y="543563"/>
                  <a:pt x="2083051" y="536267"/>
                </a:cubicBezTo>
                <a:lnTo>
                  <a:pt x="2083051" y="514378"/>
                </a:lnTo>
                <a:cubicBezTo>
                  <a:pt x="2087915" y="487626"/>
                  <a:pt x="2092779" y="466953"/>
                  <a:pt x="2097643" y="452361"/>
                </a:cubicBezTo>
                <a:lnTo>
                  <a:pt x="2097643" y="423176"/>
                </a:lnTo>
                <a:cubicBezTo>
                  <a:pt x="2097643" y="418312"/>
                  <a:pt x="2097643" y="412232"/>
                  <a:pt x="2097643" y="404936"/>
                </a:cubicBezTo>
                <a:cubicBezTo>
                  <a:pt x="2097643" y="397640"/>
                  <a:pt x="2096427" y="389128"/>
                  <a:pt x="2093995" y="379399"/>
                </a:cubicBezTo>
                <a:cubicBezTo>
                  <a:pt x="2086699" y="369671"/>
                  <a:pt x="2083051" y="361159"/>
                  <a:pt x="2083051" y="353863"/>
                </a:cubicBezTo>
                <a:cubicBezTo>
                  <a:pt x="2083051" y="346567"/>
                  <a:pt x="2080618" y="329542"/>
                  <a:pt x="2075754" y="302790"/>
                </a:cubicBezTo>
                <a:cubicBezTo>
                  <a:pt x="2083051" y="300358"/>
                  <a:pt x="2085483" y="294278"/>
                  <a:pt x="2083051" y="284549"/>
                </a:cubicBezTo>
                <a:lnTo>
                  <a:pt x="2075754" y="248069"/>
                </a:lnTo>
                <a:cubicBezTo>
                  <a:pt x="2061162" y="231044"/>
                  <a:pt x="2061162" y="215236"/>
                  <a:pt x="2075754" y="200644"/>
                </a:cubicBezTo>
                <a:cubicBezTo>
                  <a:pt x="2073322" y="203076"/>
                  <a:pt x="2068458" y="204292"/>
                  <a:pt x="2061162" y="204292"/>
                </a:cubicBezTo>
                <a:lnTo>
                  <a:pt x="2053866" y="193348"/>
                </a:lnTo>
                <a:lnTo>
                  <a:pt x="2039273" y="193348"/>
                </a:lnTo>
                <a:cubicBezTo>
                  <a:pt x="2036841" y="188484"/>
                  <a:pt x="2035625" y="181187"/>
                  <a:pt x="2035625" y="171459"/>
                </a:cubicBezTo>
                <a:cubicBezTo>
                  <a:pt x="2035625" y="161731"/>
                  <a:pt x="2039273" y="153219"/>
                  <a:pt x="2046570" y="145923"/>
                </a:cubicBezTo>
                <a:cubicBezTo>
                  <a:pt x="2046570" y="141059"/>
                  <a:pt x="2049002" y="138627"/>
                  <a:pt x="2053866" y="138627"/>
                </a:cubicBezTo>
                <a:cubicBezTo>
                  <a:pt x="2056298" y="141059"/>
                  <a:pt x="2060554" y="143490"/>
                  <a:pt x="2066634" y="145923"/>
                </a:cubicBezTo>
                <a:cubicBezTo>
                  <a:pt x="2072714" y="148355"/>
                  <a:pt x="2075754" y="153219"/>
                  <a:pt x="2075754" y="160515"/>
                </a:cubicBezTo>
                <a:cubicBezTo>
                  <a:pt x="2085483" y="153219"/>
                  <a:pt x="2092779" y="155651"/>
                  <a:pt x="2097643" y="167811"/>
                </a:cubicBezTo>
                <a:cubicBezTo>
                  <a:pt x="2100075" y="165379"/>
                  <a:pt x="2101291" y="162339"/>
                  <a:pt x="2101291" y="158691"/>
                </a:cubicBezTo>
                <a:cubicBezTo>
                  <a:pt x="2101291" y="155043"/>
                  <a:pt x="2102507" y="152003"/>
                  <a:pt x="2104939" y="149571"/>
                </a:cubicBezTo>
                <a:cubicBezTo>
                  <a:pt x="2109803" y="147139"/>
                  <a:pt x="2112235" y="144707"/>
                  <a:pt x="2112235" y="142275"/>
                </a:cubicBezTo>
                <a:cubicBezTo>
                  <a:pt x="2112235" y="139842"/>
                  <a:pt x="2113451" y="138627"/>
                  <a:pt x="2115883" y="138627"/>
                </a:cubicBezTo>
                <a:cubicBezTo>
                  <a:pt x="2120747" y="133762"/>
                  <a:pt x="2128043" y="131330"/>
                  <a:pt x="2137771" y="131330"/>
                </a:cubicBezTo>
                <a:lnTo>
                  <a:pt x="2159660" y="134978"/>
                </a:lnTo>
                <a:cubicBezTo>
                  <a:pt x="2162092" y="132546"/>
                  <a:pt x="2164524" y="128898"/>
                  <a:pt x="2166956" y="124034"/>
                </a:cubicBezTo>
                <a:cubicBezTo>
                  <a:pt x="2169388" y="119170"/>
                  <a:pt x="2170604" y="115522"/>
                  <a:pt x="2170604" y="113090"/>
                </a:cubicBezTo>
                <a:cubicBezTo>
                  <a:pt x="2175468" y="96065"/>
                  <a:pt x="2183981" y="80257"/>
                  <a:pt x="2196141" y="65665"/>
                </a:cubicBezTo>
                <a:cubicBezTo>
                  <a:pt x="2208301" y="51073"/>
                  <a:pt x="2216813" y="40128"/>
                  <a:pt x="2221677" y="32832"/>
                </a:cubicBezTo>
                <a:cubicBezTo>
                  <a:pt x="2228973" y="25536"/>
                  <a:pt x="2237485" y="21280"/>
                  <a:pt x="2247214" y="20064"/>
                </a:cubicBezTo>
                <a:cubicBezTo>
                  <a:pt x="2256942" y="18848"/>
                  <a:pt x="2264238" y="18240"/>
                  <a:pt x="2269102" y="18240"/>
                </a:cubicBezTo>
                <a:lnTo>
                  <a:pt x="2294639" y="18240"/>
                </a:lnTo>
                <a:cubicBezTo>
                  <a:pt x="2309231" y="18240"/>
                  <a:pt x="2323823" y="23104"/>
                  <a:pt x="2338416" y="32832"/>
                </a:cubicBezTo>
                <a:lnTo>
                  <a:pt x="2342064" y="32832"/>
                </a:lnTo>
                <a:cubicBezTo>
                  <a:pt x="2342064" y="35264"/>
                  <a:pt x="2344496" y="38913"/>
                  <a:pt x="2349360" y="43777"/>
                </a:cubicBezTo>
                <a:cubicBezTo>
                  <a:pt x="2354224" y="48640"/>
                  <a:pt x="2359088" y="53505"/>
                  <a:pt x="2363952" y="58369"/>
                </a:cubicBezTo>
                <a:lnTo>
                  <a:pt x="2334768" y="58369"/>
                </a:lnTo>
                <a:cubicBezTo>
                  <a:pt x="2354224" y="80257"/>
                  <a:pt x="2373681" y="91202"/>
                  <a:pt x="2393137" y="91202"/>
                </a:cubicBezTo>
                <a:lnTo>
                  <a:pt x="2396785" y="102146"/>
                </a:lnTo>
                <a:cubicBezTo>
                  <a:pt x="2413809" y="109442"/>
                  <a:pt x="2430833" y="113090"/>
                  <a:pt x="2447858" y="113090"/>
                </a:cubicBezTo>
                <a:cubicBezTo>
                  <a:pt x="2457586" y="113090"/>
                  <a:pt x="2469746" y="119170"/>
                  <a:pt x="2484339" y="131330"/>
                </a:cubicBezTo>
                <a:cubicBezTo>
                  <a:pt x="2508659" y="155651"/>
                  <a:pt x="2532980" y="172675"/>
                  <a:pt x="2557300" y="182403"/>
                </a:cubicBezTo>
                <a:cubicBezTo>
                  <a:pt x="2581621" y="189700"/>
                  <a:pt x="2598645" y="199428"/>
                  <a:pt x="2608373" y="211588"/>
                </a:cubicBezTo>
                <a:cubicBezTo>
                  <a:pt x="2608373" y="204292"/>
                  <a:pt x="2607157" y="195780"/>
                  <a:pt x="2604725" y="186051"/>
                </a:cubicBezTo>
                <a:lnTo>
                  <a:pt x="2626613" y="189700"/>
                </a:lnTo>
                <a:cubicBezTo>
                  <a:pt x="2624181" y="182403"/>
                  <a:pt x="2618709" y="177539"/>
                  <a:pt x="2610197" y="175107"/>
                </a:cubicBezTo>
                <a:cubicBezTo>
                  <a:pt x="2601685" y="172675"/>
                  <a:pt x="2594997" y="170243"/>
                  <a:pt x="2590133" y="167811"/>
                </a:cubicBezTo>
                <a:cubicBezTo>
                  <a:pt x="2599861" y="167811"/>
                  <a:pt x="2607157" y="167811"/>
                  <a:pt x="2612021" y="167811"/>
                </a:cubicBezTo>
                <a:cubicBezTo>
                  <a:pt x="2612021" y="165379"/>
                  <a:pt x="2609589" y="161731"/>
                  <a:pt x="2604725" y="156867"/>
                </a:cubicBezTo>
                <a:cubicBezTo>
                  <a:pt x="2616885" y="156867"/>
                  <a:pt x="2627830" y="165379"/>
                  <a:pt x="2637558" y="182403"/>
                </a:cubicBezTo>
                <a:cubicBezTo>
                  <a:pt x="2639990" y="187267"/>
                  <a:pt x="2643638" y="190308"/>
                  <a:pt x="2648502" y="191524"/>
                </a:cubicBezTo>
                <a:cubicBezTo>
                  <a:pt x="2653366" y="192740"/>
                  <a:pt x="2657014" y="195780"/>
                  <a:pt x="2659447" y="200644"/>
                </a:cubicBezTo>
                <a:cubicBezTo>
                  <a:pt x="2686199" y="212804"/>
                  <a:pt x="2703223" y="221316"/>
                  <a:pt x="2710519" y="226180"/>
                </a:cubicBezTo>
                <a:cubicBezTo>
                  <a:pt x="2710519" y="231044"/>
                  <a:pt x="2709303" y="234692"/>
                  <a:pt x="2706871" y="237125"/>
                </a:cubicBezTo>
                <a:cubicBezTo>
                  <a:pt x="2711735" y="239557"/>
                  <a:pt x="2717815" y="244421"/>
                  <a:pt x="2725111" y="251717"/>
                </a:cubicBezTo>
                <a:lnTo>
                  <a:pt x="2725111" y="269957"/>
                </a:lnTo>
                <a:lnTo>
                  <a:pt x="2728759" y="288197"/>
                </a:lnTo>
                <a:lnTo>
                  <a:pt x="2739704" y="273605"/>
                </a:lnTo>
                <a:lnTo>
                  <a:pt x="2739704" y="280901"/>
                </a:lnTo>
                <a:cubicBezTo>
                  <a:pt x="2739704" y="288197"/>
                  <a:pt x="2738488" y="294886"/>
                  <a:pt x="2736056" y="300966"/>
                </a:cubicBezTo>
                <a:cubicBezTo>
                  <a:pt x="2733624" y="307046"/>
                  <a:pt x="2732408" y="312518"/>
                  <a:pt x="2732408" y="317382"/>
                </a:cubicBezTo>
                <a:cubicBezTo>
                  <a:pt x="2732408" y="319814"/>
                  <a:pt x="2732408" y="325286"/>
                  <a:pt x="2732408" y="333798"/>
                </a:cubicBezTo>
                <a:cubicBezTo>
                  <a:pt x="2732408" y="342310"/>
                  <a:pt x="2734840" y="348999"/>
                  <a:pt x="2739704" y="353863"/>
                </a:cubicBezTo>
                <a:lnTo>
                  <a:pt x="2739704" y="364807"/>
                </a:lnTo>
                <a:cubicBezTo>
                  <a:pt x="2734840" y="376967"/>
                  <a:pt x="2734840" y="389128"/>
                  <a:pt x="2739704" y="401288"/>
                </a:cubicBezTo>
                <a:cubicBezTo>
                  <a:pt x="2739704" y="406152"/>
                  <a:pt x="2737880" y="410408"/>
                  <a:pt x="2734232" y="414056"/>
                </a:cubicBezTo>
                <a:cubicBezTo>
                  <a:pt x="2730584" y="417704"/>
                  <a:pt x="2727544" y="420744"/>
                  <a:pt x="2725111" y="423176"/>
                </a:cubicBezTo>
                <a:cubicBezTo>
                  <a:pt x="2732408" y="430472"/>
                  <a:pt x="2736056" y="437769"/>
                  <a:pt x="2736056" y="445065"/>
                </a:cubicBezTo>
                <a:cubicBezTo>
                  <a:pt x="2736056" y="452361"/>
                  <a:pt x="2732408" y="460873"/>
                  <a:pt x="2725111" y="470601"/>
                </a:cubicBezTo>
                <a:cubicBezTo>
                  <a:pt x="2725111" y="473033"/>
                  <a:pt x="2724503" y="476681"/>
                  <a:pt x="2723287" y="481545"/>
                </a:cubicBezTo>
                <a:cubicBezTo>
                  <a:pt x="2722072" y="486410"/>
                  <a:pt x="2719031" y="488842"/>
                  <a:pt x="2714167" y="488842"/>
                </a:cubicBezTo>
                <a:lnTo>
                  <a:pt x="2681335" y="514378"/>
                </a:lnTo>
                <a:cubicBezTo>
                  <a:pt x="2674039" y="514378"/>
                  <a:pt x="2669175" y="515594"/>
                  <a:pt x="2666743" y="518026"/>
                </a:cubicBezTo>
                <a:cubicBezTo>
                  <a:pt x="2657014" y="525322"/>
                  <a:pt x="2646070" y="532010"/>
                  <a:pt x="2633910" y="538091"/>
                </a:cubicBezTo>
                <a:cubicBezTo>
                  <a:pt x="2621749" y="544171"/>
                  <a:pt x="2608373" y="550859"/>
                  <a:pt x="2593781" y="558155"/>
                </a:cubicBezTo>
                <a:lnTo>
                  <a:pt x="2575541" y="569099"/>
                </a:lnTo>
                <a:cubicBezTo>
                  <a:pt x="2563381" y="576395"/>
                  <a:pt x="2556084" y="595852"/>
                  <a:pt x="2553652" y="627468"/>
                </a:cubicBezTo>
                <a:lnTo>
                  <a:pt x="2604725" y="649357"/>
                </a:lnTo>
                <a:cubicBezTo>
                  <a:pt x="2609589" y="651789"/>
                  <a:pt x="2615669" y="654829"/>
                  <a:pt x="2622965" y="658477"/>
                </a:cubicBezTo>
                <a:cubicBezTo>
                  <a:pt x="2630262" y="662125"/>
                  <a:pt x="2639990" y="665165"/>
                  <a:pt x="2652150" y="667597"/>
                </a:cubicBezTo>
                <a:cubicBezTo>
                  <a:pt x="2657014" y="667597"/>
                  <a:pt x="2661879" y="668813"/>
                  <a:pt x="2666743" y="671245"/>
                </a:cubicBezTo>
                <a:cubicBezTo>
                  <a:pt x="2671607" y="673677"/>
                  <a:pt x="2677687" y="672461"/>
                  <a:pt x="2684983" y="667597"/>
                </a:cubicBezTo>
                <a:lnTo>
                  <a:pt x="2692279" y="671245"/>
                </a:lnTo>
                <a:cubicBezTo>
                  <a:pt x="2689847" y="678542"/>
                  <a:pt x="2694711" y="682190"/>
                  <a:pt x="2706871" y="682190"/>
                </a:cubicBezTo>
                <a:lnTo>
                  <a:pt x="2750648" y="689486"/>
                </a:lnTo>
                <a:cubicBezTo>
                  <a:pt x="2745784" y="679757"/>
                  <a:pt x="2738488" y="674894"/>
                  <a:pt x="2728759" y="674894"/>
                </a:cubicBezTo>
                <a:lnTo>
                  <a:pt x="2739704" y="674894"/>
                </a:lnTo>
                <a:cubicBezTo>
                  <a:pt x="2756729" y="674894"/>
                  <a:pt x="2767673" y="673677"/>
                  <a:pt x="2772537" y="671245"/>
                </a:cubicBezTo>
                <a:cubicBezTo>
                  <a:pt x="2777401" y="680974"/>
                  <a:pt x="2781049" y="687054"/>
                  <a:pt x="2783481" y="689486"/>
                </a:cubicBezTo>
                <a:cubicBezTo>
                  <a:pt x="2788345" y="691918"/>
                  <a:pt x="2794425" y="691918"/>
                  <a:pt x="2801721" y="689486"/>
                </a:cubicBezTo>
                <a:lnTo>
                  <a:pt x="2783481" y="678542"/>
                </a:lnTo>
                <a:cubicBezTo>
                  <a:pt x="2788345" y="676109"/>
                  <a:pt x="2795641" y="674894"/>
                  <a:pt x="2805369" y="674894"/>
                </a:cubicBezTo>
                <a:cubicBezTo>
                  <a:pt x="2815098" y="674894"/>
                  <a:pt x="2822394" y="673677"/>
                  <a:pt x="2827258" y="671245"/>
                </a:cubicBezTo>
                <a:cubicBezTo>
                  <a:pt x="2829690" y="668813"/>
                  <a:pt x="2830906" y="665165"/>
                  <a:pt x="2830906" y="660301"/>
                </a:cubicBezTo>
                <a:cubicBezTo>
                  <a:pt x="2835770" y="660301"/>
                  <a:pt x="2839418" y="661517"/>
                  <a:pt x="2841850" y="663949"/>
                </a:cubicBezTo>
                <a:cubicBezTo>
                  <a:pt x="2846714" y="668813"/>
                  <a:pt x="2852794" y="670029"/>
                  <a:pt x="2860091" y="667597"/>
                </a:cubicBezTo>
                <a:cubicBezTo>
                  <a:pt x="2864955" y="665165"/>
                  <a:pt x="2867995" y="661517"/>
                  <a:pt x="2869211" y="656653"/>
                </a:cubicBezTo>
                <a:cubicBezTo>
                  <a:pt x="2870427" y="651789"/>
                  <a:pt x="2869819" y="648141"/>
                  <a:pt x="2867387" y="645709"/>
                </a:cubicBezTo>
                <a:lnTo>
                  <a:pt x="2867387" y="642061"/>
                </a:lnTo>
                <a:cubicBezTo>
                  <a:pt x="2872251" y="642061"/>
                  <a:pt x="2876507" y="643277"/>
                  <a:pt x="2880155" y="645709"/>
                </a:cubicBezTo>
                <a:cubicBezTo>
                  <a:pt x="2883803" y="648141"/>
                  <a:pt x="2886843" y="650573"/>
                  <a:pt x="2889275" y="653005"/>
                </a:cubicBezTo>
                <a:cubicBezTo>
                  <a:pt x="2896571" y="653005"/>
                  <a:pt x="2906299" y="649357"/>
                  <a:pt x="2918460" y="642061"/>
                </a:cubicBezTo>
                <a:cubicBezTo>
                  <a:pt x="2925756" y="646925"/>
                  <a:pt x="2928188" y="656653"/>
                  <a:pt x="2925756" y="671245"/>
                </a:cubicBezTo>
                <a:cubicBezTo>
                  <a:pt x="2933052" y="678542"/>
                  <a:pt x="2936700" y="682190"/>
                  <a:pt x="2936700" y="682190"/>
                </a:cubicBezTo>
                <a:cubicBezTo>
                  <a:pt x="2931836" y="682190"/>
                  <a:pt x="2928188" y="683405"/>
                  <a:pt x="2925756" y="685838"/>
                </a:cubicBezTo>
                <a:cubicBezTo>
                  <a:pt x="2928188" y="690702"/>
                  <a:pt x="2933052" y="693134"/>
                  <a:pt x="2940348" y="693134"/>
                </a:cubicBezTo>
                <a:cubicBezTo>
                  <a:pt x="2930620" y="700430"/>
                  <a:pt x="2919675" y="702862"/>
                  <a:pt x="2907515" y="700430"/>
                </a:cubicBezTo>
                <a:cubicBezTo>
                  <a:pt x="2907515" y="707726"/>
                  <a:pt x="2911163" y="710158"/>
                  <a:pt x="2918460" y="707726"/>
                </a:cubicBezTo>
                <a:lnTo>
                  <a:pt x="2925756" y="704078"/>
                </a:lnTo>
                <a:cubicBezTo>
                  <a:pt x="2928188" y="704078"/>
                  <a:pt x="2933052" y="704686"/>
                  <a:pt x="2940348" y="705902"/>
                </a:cubicBezTo>
                <a:cubicBezTo>
                  <a:pt x="2947644" y="707118"/>
                  <a:pt x="2952508" y="702862"/>
                  <a:pt x="2954940" y="693134"/>
                </a:cubicBezTo>
                <a:cubicBezTo>
                  <a:pt x="2954940" y="685838"/>
                  <a:pt x="2958589" y="678542"/>
                  <a:pt x="2965885" y="671245"/>
                </a:cubicBezTo>
                <a:lnTo>
                  <a:pt x="2969533" y="693134"/>
                </a:lnTo>
                <a:cubicBezTo>
                  <a:pt x="2988989" y="693134"/>
                  <a:pt x="3001149" y="689486"/>
                  <a:pt x="3006013" y="682190"/>
                </a:cubicBezTo>
                <a:cubicBezTo>
                  <a:pt x="3006013" y="679757"/>
                  <a:pt x="3007229" y="677933"/>
                  <a:pt x="3009662" y="676718"/>
                </a:cubicBezTo>
                <a:cubicBezTo>
                  <a:pt x="3012094" y="675501"/>
                  <a:pt x="3013310" y="674894"/>
                  <a:pt x="3013310" y="674894"/>
                </a:cubicBezTo>
                <a:cubicBezTo>
                  <a:pt x="3015742" y="674894"/>
                  <a:pt x="3019390" y="672461"/>
                  <a:pt x="3024254" y="667597"/>
                </a:cubicBezTo>
                <a:lnTo>
                  <a:pt x="3006013" y="660301"/>
                </a:lnTo>
                <a:cubicBezTo>
                  <a:pt x="3006013" y="655437"/>
                  <a:pt x="3006621" y="652397"/>
                  <a:pt x="3007837" y="651181"/>
                </a:cubicBezTo>
                <a:cubicBezTo>
                  <a:pt x="3009053" y="649965"/>
                  <a:pt x="3012094" y="649357"/>
                  <a:pt x="3016958" y="649357"/>
                </a:cubicBezTo>
                <a:cubicBezTo>
                  <a:pt x="3019390" y="649357"/>
                  <a:pt x="3025470" y="649357"/>
                  <a:pt x="3035198" y="649357"/>
                </a:cubicBezTo>
                <a:cubicBezTo>
                  <a:pt x="3035198" y="656653"/>
                  <a:pt x="3032766" y="663949"/>
                  <a:pt x="3027902" y="671245"/>
                </a:cubicBezTo>
                <a:lnTo>
                  <a:pt x="3020606" y="682190"/>
                </a:lnTo>
                <a:cubicBezTo>
                  <a:pt x="3027902" y="701646"/>
                  <a:pt x="3033982" y="713806"/>
                  <a:pt x="3038846" y="718670"/>
                </a:cubicBezTo>
                <a:cubicBezTo>
                  <a:pt x="3038846" y="713806"/>
                  <a:pt x="3041278" y="711374"/>
                  <a:pt x="3046142" y="711374"/>
                </a:cubicBezTo>
                <a:cubicBezTo>
                  <a:pt x="3055871" y="716238"/>
                  <a:pt x="3066815" y="712590"/>
                  <a:pt x="3078975" y="700430"/>
                </a:cubicBezTo>
                <a:cubicBezTo>
                  <a:pt x="3091135" y="695566"/>
                  <a:pt x="3103295" y="691918"/>
                  <a:pt x="3115456" y="689486"/>
                </a:cubicBezTo>
                <a:lnTo>
                  <a:pt x="3155585" y="653005"/>
                </a:lnTo>
                <a:lnTo>
                  <a:pt x="3166529" y="678542"/>
                </a:lnTo>
                <a:cubicBezTo>
                  <a:pt x="3166529" y="680974"/>
                  <a:pt x="3164097" y="688270"/>
                  <a:pt x="3159233" y="700430"/>
                </a:cubicBezTo>
                <a:cubicBezTo>
                  <a:pt x="3168961" y="697998"/>
                  <a:pt x="3173825" y="695566"/>
                  <a:pt x="3173825" y="693134"/>
                </a:cubicBezTo>
                <a:cubicBezTo>
                  <a:pt x="3176257" y="697998"/>
                  <a:pt x="3178689" y="705294"/>
                  <a:pt x="3181121" y="715022"/>
                </a:cubicBezTo>
                <a:cubicBezTo>
                  <a:pt x="3183553" y="724750"/>
                  <a:pt x="3188417" y="732047"/>
                  <a:pt x="3195713" y="736911"/>
                </a:cubicBezTo>
                <a:cubicBezTo>
                  <a:pt x="3193281" y="741775"/>
                  <a:pt x="3192065" y="745423"/>
                  <a:pt x="3192065" y="747855"/>
                </a:cubicBezTo>
                <a:lnTo>
                  <a:pt x="3192065" y="758799"/>
                </a:lnTo>
                <a:cubicBezTo>
                  <a:pt x="3182337" y="763663"/>
                  <a:pt x="3175041" y="770959"/>
                  <a:pt x="3170177" y="780688"/>
                </a:cubicBezTo>
                <a:cubicBezTo>
                  <a:pt x="3175041" y="783120"/>
                  <a:pt x="3179905" y="784336"/>
                  <a:pt x="3184769" y="784336"/>
                </a:cubicBezTo>
                <a:cubicBezTo>
                  <a:pt x="3187201" y="784336"/>
                  <a:pt x="3190849" y="783728"/>
                  <a:pt x="3195713" y="782512"/>
                </a:cubicBezTo>
                <a:cubicBezTo>
                  <a:pt x="3200577" y="781296"/>
                  <a:pt x="3205441" y="783120"/>
                  <a:pt x="3210306" y="787984"/>
                </a:cubicBezTo>
                <a:cubicBezTo>
                  <a:pt x="3224898" y="797712"/>
                  <a:pt x="3237058" y="801360"/>
                  <a:pt x="3246787" y="798928"/>
                </a:cubicBezTo>
                <a:cubicBezTo>
                  <a:pt x="3246787" y="801360"/>
                  <a:pt x="3247395" y="804400"/>
                  <a:pt x="3248611" y="808048"/>
                </a:cubicBezTo>
                <a:cubicBezTo>
                  <a:pt x="3249826" y="811696"/>
                  <a:pt x="3251650" y="814736"/>
                  <a:pt x="3254083" y="817168"/>
                </a:cubicBezTo>
                <a:cubicBezTo>
                  <a:pt x="3258947" y="826897"/>
                  <a:pt x="3263811" y="832977"/>
                  <a:pt x="3268675" y="835409"/>
                </a:cubicBezTo>
                <a:cubicBezTo>
                  <a:pt x="3273539" y="830545"/>
                  <a:pt x="3275971" y="825681"/>
                  <a:pt x="3275971" y="820816"/>
                </a:cubicBezTo>
                <a:lnTo>
                  <a:pt x="3283267" y="820816"/>
                </a:lnTo>
                <a:lnTo>
                  <a:pt x="3319748" y="853649"/>
                </a:lnTo>
                <a:cubicBezTo>
                  <a:pt x="3322180" y="856081"/>
                  <a:pt x="3329476" y="857297"/>
                  <a:pt x="3341637" y="857297"/>
                </a:cubicBezTo>
                <a:cubicBezTo>
                  <a:pt x="3351365" y="854865"/>
                  <a:pt x="3361093" y="856081"/>
                  <a:pt x="3370821" y="860945"/>
                </a:cubicBezTo>
                <a:cubicBezTo>
                  <a:pt x="3370821" y="863377"/>
                  <a:pt x="3370821" y="865809"/>
                  <a:pt x="3370821" y="868241"/>
                </a:cubicBezTo>
                <a:cubicBezTo>
                  <a:pt x="3370821" y="870673"/>
                  <a:pt x="3372037" y="871889"/>
                  <a:pt x="3374469" y="871889"/>
                </a:cubicBezTo>
                <a:cubicBezTo>
                  <a:pt x="3376901" y="869457"/>
                  <a:pt x="3379333" y="868241"/>
                  <a:pt x="3381765" y="868241"/>
                </a:cubicBezTo>
                <a:cubicBezTo>
                  <a:pt x="3386629" y="868241"/>
                  <a:pt x="3390885" y="871889"/>
                  <a:pt x="3394533" y="879186"/>
                </a:cubicBezTo>
                <a:cubicBezTo>
                  <a:pt x="3398181" y="886482"/>
                  <a:pt x="3400005" y="890130"/>
                  <a:pt x="3400005" y="890130"/>
                </a:cubicBezTo>
                <a:cubicBezTo>
                  <a:pt x="3397573" y="902290"/>
                  <a:pt x="3391493" y="909586"/>
                  <a:pt x="3381765" y="912018"/>
                </a:cubicBezTo>
                <a:cubicBezTo>
                  <a:pt x="3372037" y="914450"/>
                  <a:pt x="3364741" y="915666"/>
                  <a:pt x="3359877" y="915666"/>
                </a:cubicBezTo>
                <a:cubicBezTo>
                  <a:pt x="3367173" y="918098"/>
                  <a:pt x="3373253" y="924179"/>
                  <a:pt x="3378117" y="933907"/>
                </a:cubicBezTo>
                <a:lnTo>
                  <a:pt x="3370821" y="944851"/>
                </a:lnTo>
                <a:cubicBezTo>
                  <a:pt x="3378117" y="952147"/>
                  <a:pt x="3387845" y="957011"/>
                  <a:pt x="3400005" y="959443"/>
                </a:cubicBezTo>
                <a:lnTo>
                  <a:pt x="3385413" y="963091"/>
                </a:lnTo>
                <a:cubicBezTo>
                  <a:pt x="3382981" y="963091"/>
                  <a:pt x="3377509" y="961875"/>
                  <a:pt x="3368997" y="959443"/>
                </a:cubicBezTo>
                <a:cubicBezTo>
                  <a:pt x="3360485" y="957011"/>
                  <a:pt x="3355013" y="957011"/>
                  <a:pt x="3352581" y="959443"/>
                </a:cubicBezTo>
                <a:cubicBezTo>
                  <a:pt x="3357445" y="966739"/>
                  <a:pt x="3363525" y="970387"/>
                  <a:pt x="3370821" y="970387"/>
                </a:cubicBezTo>
                <a:lnTo>
                  <a:pt x="3403653" y="995924"/>
                </a:lnTo>
                <a:cubicBezTo>
                  <a:pt x="3408517" y="995924"/>
                  <a:pt x="3418246" y="1000788"/>
                  <a:pt x="3432838" y="1010516"/>
                </a:cubicBezTo>
                <a:cubicBezTo>
                  <a:pt x="3432838" y="1010516"/>
                  <a:pt x="3436486" y="1014164"/>
                  <a:pt x="3443783" y="1021461"/>
                </a:cubicBezTo>
                <a:lnTo>
                  <a:pt x="3432838" y="1036053"/>
                </a:lnTo>
                <a:cubicBezTo>
                  <a:pt x="3430406" y="1038485"/>
                  <a:pt x="3429798" y="1041525"/>
                  <a:pt x="3431014" y="1045173"/>
                </a:cubicBezTo>
                <a:cubicBezTo>
                  <a:pt x="3432230" y="1048821"/>
                  <a:pt x="3432838" y="1050645"/>
                  <a:pt x="3432838" y="1050645"/>
                </a:cubicBezTo>
                <a:lnTo>
                  <a:pt x="3436486" y="1054293"/>
                </a:lnTo>
                <a:cubicBezTo>
                  <a:pt x="3438918" y="1056725"/>
                  <a:pt x="3441959" y="1058549"/>
                  <a:pt x="3445607" y="1059765"/>
                </a:cubicBezTo>
                <a:cubicBezTo>
                  <a:pt x="3449255" y="1060981"/>
                  <a:pt x="3451079" y="1062805"/>
                  <a:pt x="3451079" y="1065237"/>
                </a:cubicBezTo>
                <a:cubicBezTo>
                  <a:pt x="3446215" y="1065237"/>
                  <a:pt x="3440135" y="1064021"/>
                  <a:pt x="3432838" y="1061589"/>
                </a:cubicBezTo>
                <a:cubicBezTo>
                  <a:pt x="3425542" y="1059157"/>
                  <a:pt x="3419462" y="1056725"/>
                  <a:pt x="3414598" y="1054293"/>
                </a:cubicBezTo>
                <a:cubicBezTo>
                  <a:pt x="3407301" y="1061589"/>
                  <a:pt x="3396357" y="1066453"/>
                  <a:pt x="3381765" y="1068886"/>
                </a:cubicBezTo>
                <a:cubicBezTo>
                  <a:pt x="3393925" y="1073750"/>
                  <a:pt x="3402438" y="1079830"/>
                  <a:pt x="3407301" y="1087126"/>
                </a:cubicBezTo>
                <a:cubicBezTo>
                  <a:pt x="3409734" y="1087126"/>
                  <a:pt x="3413382" y="1089558"/>
                  <a:pt x="3418246" y="1094422"/>
                </a:cubicBezTo>
                <a:cubicBezTo>
                  <a:pt x="3423110" y="1104150"/>
                  <a:pt x="3423110" y="1110230"/>
                  <a:pt x="3418246" y="1112662"/>
                </a:cubicBezTo>
                <a:cubicBezTo>
                  <a:pt x="3415814" y="1115094"/>
                  <a:pt x="3415206" y="1118135"/>
                  <a:pt x="3416422" y="1121783"/>
                </a:cubicBezTo>
                <a:cubicBezTo>
                  <a:pt x="3417638" y="1125431"/>
                  <a:pt x="3418246" y="1127255"/>
                  <a:pt x="3418246" y="1127255"/>
                </a:cubicBezTo>
                <a:cubicBezTo>
                  <a:pt x="3406086" y="1127255"/>
                  <a:pt x="3397573" y="1128471"/>
                  <a:pt x="3392709" y="1130903"/>
                </a:cubicBezTo>
                <a:lnTo>
                  <a:pt x="3392709" y="1134551"/>
                </a:lnTo>
                <a:cubicBezTo>
                  <a:pt x="3404869" y="1139415"/>
                  <a:pt x="3415814" y="1146711"/>
                  <a:pt x="3425542" y="1156439"/>
                </a:cubicBezTo>
                <a:lnTo>
                  <a:pt x="3410950" y="1156439"/>
                </a:lnTo>
                <a:cubicBezTo>
                  <a:pt x="3401221" y="1151575"/>
                  <a:pt x="3390277" y="1151575"/>
                  <a:pt x="3378117" y="1156439"/>
                </a:cubicBezTo>
                <a:cubicBezTo>
                  <a:pt x="3375685" y="1161303"/>
                  <a:pt x="3368389" y="1161303"/>
                  <a:pt x="3356229" y="1156439"/>
                </a:cubicBezTo>
                <a:lnTo>
                  <a:pt x="3352581" y="1156439"/>
                </a:lnTo>
                <a:cubicBezTo>
                  <a:pt x="3345285" y="1156439"/>
                  <a:pt x="3341028" y="1158263"/>
                  <a:pt x="3339813" y="1161911"/>
                </a:cubicBezTo>
                <a:cubicBezTo>
                  <a:pt x="3338596" y="1165559"/>
                  <a:pt x="3339204" y="1169816"/>
                  <a:pt x="3341637" y="1174680"/>
                </a:cubicBezTo>
                <a:lnTo>
                  <a:pt x="3323396" y="1181976"/>
                </a:lnTo>
                <a:cubicBezTo>
                  <a:pt x="3328260" y="1191704"/>
                  <a:pt x="3335556" y="1199000"/>
                  <a:pt x="3345285" y="1203864"/>
                </a:cubicBezTo>
                <a:cubicBezTo>
                  <a:pt x="3335556" y="1206296"/>
                  <a:pt x="3323396" y="1207512"/>
                  <a:pt x="3308803" y="1207512"/>
                </a:cubicBezTo>
                <a:cubicBezTo>
                  <a:pt x="3291779" y="1207512"/>
                  <a:pt x="3279619" y="1208728"/>
                  <a:pt x="3272323" y="1211160"/>
                </a:cubicBezTo>
                <a:cubicBezTo>
                  <a:pt x="3272323" y="1213592"/>
                  <a:pt x="3273539" y="1216025"/>
                  <a:pt x="3275971" y="1218456"/>
                </a:cubicBezTo>
                <a:cubicBezTo>
                  <a:pt x="3273539" y="1218456"/>
                  <a:pt x="3272323" y="1219673"/>
                  <a:pt x="3272323" y="1222105"/>
                </a:cubicBezTo>
                <a:cubicBezTo>
                  <a:pt x="3257731" y="1222105"/>
                  <a:pt x="3248002" y="1225753"/>
                  <a:pt x="3243138" y="1233049"/>
                </a:cubicBezTo>
                <a:lnTo>
                  <a:pt x="3203009" y="1240345"/>
                </a:lnTo>
                <a:cubicBezTo>
                  <a:pt x="3200577" y="1240345"/>
                  <a:pt x="3196929" y="1239737"/>
                  <a:pt x="3192065" y="1238521"/>
                </a:cubicBezTo>
                <a:cubicBezTo>
                  <a:pt x="3187201" y="1237305"/>
                  <a:pt x="3183553" y="1237913"/>
                  <a:pt x="3181121" y="1240345"/>
                </a:cubicBezTo>
                <a:cubicBezTo>
                  <a:pt x="3178689" y="1245209"/>
                  <a:pt x="3175649" y="1248249"/>
                  <a:pt x="3172001" y="1249465"/>
                </a:cubicBezTo>
                <a:cubicBezTo>
                  <a:pt x="3168353" y="1250681"/>
                  <a:pt x="3165313" y="1251289"/>
                  <a:pt x="3162881" y="1251289"/>
                </a:cubicBezTo>
                <a:cubicBezTo>
                  <a:pt x="3150721" y="1251289"/>
                  <a:pt x="3139776" y="1247641"/>
                  <a:pt x="3130048" y="1240345"/>
                </a:cubicBezTo>
                <a:cubicBezTo>
                  <a:pt x="3122752" y="1240345"/>
                  <a:pt x="3119104" y="1242777"/>
                  <a:pt x="3119104" y="1247641"/>
                </a:cubicBezTo>
                <a:cubicBezTo>
                  <a:pt x="3119104" y="1250073"/>
                  <a:pt x="3118496" y="1251289"/>
                  <a:pt x="3117280" y="1251289"/>
                </a:cubicBezTo>
                <a:cubicBezTo>
                  <a:pt x="3116064" y="1251289"/>
                  <a:pt x="3115456" y="1251289"/>
                  <a:pt x="3115456" y="1251289"/>
                </a:cubicBezTo>
                <a:cubicBezTo>
                  <a:pt x="3113024" y="1246425"/>
                  <a:pt x="3107551" y="1243993"/>
                  <a:pt x="3099039" y="1243993"/>
                </a:cubicBezTo>
                <a:cubicBezTo>
                  <a:pt x="3090527" y="1243993"/>
                  <a:pt x="3085055" y="1242777"/>
                  <a:pt x="3082623" y="1240345"/>
                </a:cubicBezTo>
                <a:cubicBezTo>
                  <a:pt x="3072895" y="1237913"/>
                  <a:pt x="3061951" y="1240345"/>
                  <a:pt x="3049790" y="1247641"/>
                </a:cubicBezTo>
                <a:cubicBezTo>
                  <a:pt x="3057086" y="1247641"/>
                  <a:pt x="3061951" y="1250073"/>
                  <a:pt x="3064383" y="1254937"/>
                </a:cubicBezTo>
                <a:cubicBezTo>
                  <a:pt x="3059519" y="1257369"/>
                  <a:pt x="3054654" y="1257977"/>
                  <a:pt x="3049790" y="1256761"/>
                </a:cubicBezTo>
                <a:cubicBezTo>
                  <a:pt x="3044926" y="1255545"/>
                  <a:pt x="3041278" y="1252505"/>
                  <a:pt x="3038846" y="1247641"/>
                </a:cubicBezTo>
                <a:lnTo>
                  <a:pt x="3020606" y="1247641"/>
                </a:lnTo>
                <a:cubicBezTo>
                  <a:pt x="3010877" y="1247641"/>
                  <a:pt x="3006013" y="1243993"/>
                  <a:pt x="3006013" y="1236697"/>
                </a:cubicBezTo>
                <a:cubicBezTo>
                  <a:pt x="3001149" y="1236697"/>
                  <a:pt x="2994461" y="1235481"/>
                  <a:pt x="2985949" y="1233049"/>
                </a:cubicBezTo>
                <a:cubicBezTo>
                  <a:pt x="2977437" y="1230617"/>
                  <a:pt x="2970749" y="1230617"/>
                  <a:pt x="2965885" y="1233049"/>
                </a:cubicBezTo>
                <a:cubicBezTo>
                  <a:pt x="2958589" y="1233049"/>
                  <a:pt x="2947644" y="1233657"/>
                  <a:pt x="2933052" y="1234873"/>
                </a:cubicBezTo>
                <a:cubicBezTo>
                  <a:pt x="2918460" y="1236089"/>
                  <a:pt x="2906299" y="1235481"/>
                  <a:pt x="2896571" y="1233049"/>
                </a:cubicBezTo>
                <a:lnTo>
                  <a:pt x="2874683" y="1229401"/>
                </a:lnTo>
                <a:cubicBezTo>
                  <a:pt x="2864955" y="1229401"/>
                  <a:pt x="2856443" y="1230617"/>
                  <a:pt x="2849146" y="1233049"/>
                </a:cubicBezTo>
                <a:cubicBezTo>
                  <a:pt x="2841850" y="1235481"/>
                  <a:pt x="2834554" y="1236697"/>
                  <a:pt x="2827258" y="1236697"/>
                </a:cubicBezTo>
                <a:cubicBezTo>
                  <a:pt x="2822394" y="1236697"/>
                  <a:pt x="2818137" y="1237305"/>
                  <a:pt x="2814489" y="1238521"/>
                </a:cubicBezTo>
                <a:cubicBezTo>
                  <a:pt x="2810841" y="1239737"/>
                  <a:pt x="2805369" y="1239129"/>
                  <a:pt x="2798073" y="1236697"/>
                </a:cubicBezTo>
                <a:cubicBezTo>
                  <a:pt x="2785913" y="1236697"/>
                  <a:pt x="2773753" y="1240345"/>
                  <a:pt x="2761593" y="1247641"/>
                </a:cubicBezTo>
                <a:cubicBezTo>
                  <a:pt x="2761593" y="1242777"/>
                  <a:pt x="2762201" y="1239737"/>
                  <a:pt x="2763417" y="1238521"/>
                </a:cubicBezTo>
                <a:cubicBezTo>
                  <a:pt x="2764633" y="1237305"/>
                  <a:pt x="2765241" y="1235481"/>
                  <a:pt x="2765241" y="1233049"/>
                </a:cubicBezTo>
                <a:cubicBezTo>
                  <a:pt x="2755512" y="1233049"/>
                  <a:pt x="2747000" y="1235481"/>
                  <a:pt x="2739704" y="1240345"/>
                </a:cubicBezTo>
                <a:cubicBezTo>
                  <a:pt x="2739704" y="1247641"/>
                  <a:pt x="2738488" y="1251897"/>
                  <a:pt x="2736056" y="1253113"/>
                </a:cubicBezTo>
                <a:cubicBezTo>
                  <a:pt x="2733624" y="1254329"/>
                  <a:pt x="2731192" y="1254937"/>
                  <a:pt x="2728759" y="1254937"/>
                </a:cubicBezTo>
                <a:cubicBezTo>
                  <a:pt x="2697143" y="1259801"/>
                  <a:pt x="2672823" y="1263450"/>
                  <a:pt x="2655798" y="1265881"/>
                </a:cubicBezTo>
                <a:cubicBezTo>
                  <a:pt x="2655798" y="1268314"/>
                  <a:pt x="2654582" y="1268922"/>
                  <a:pt x="2652150" y="1267706"/>
                </a:cubicBezTo>
                <a:cubicBezTo>
                  <a:pt x="2649718" y="1266489"/>
                  <a:pt x="2646070" y="1265881"/>
                  <a:pt x="2641206" y="1265881"/>
                </a:cubicBezTo>
                <a:cubicBezTo>
                  <a:pt x="2648502" y="1263450"/>
                  <a:pt x="2658838" y="1260409"/>
                  <a:pt x="2672215" y="1256761"/>
                </a:cubicBezTo>
                <a:cubicBezTo>
                  <a:pt x="2685591" y="1253113"/>
                  <a:pt x="2694711" y="1247641"/>
                  <a:pt x="2699575" y="1240345"/>
                </a:cubicBezTo>
                <a:lnTo>
                  <a:pt x="2692279" y="1240345"/>
                </a:lnTo>
                <a:lnTo>
                  <a:pt x="2692279" y="1236697"/>
                </a:lnTo>
                <a:cubicBezTo>
                  <a:pt x="2702007" y="1236697"/>
                  <a:pt x="2710519" y="1236697"/>
                  <a:pt x="2717815" y="1236697"/>
                </a:cubicBezTo>
                <a:cubicBezTo>
                  <a:pt x="2725111" y="1236697"/>
                  <a:pt x="2732408" y="1235481"/>
                  <a:pt x="2739704" y="1233049"/>
                </a:cubicBezTo>
                <a:cubicBezTo>
                  <a:pt x="2742136" y="1230617"/>
                  <a:pt x="2747608" y="1228185"/>
                  <a:pt x="2756121" y="1225753"/>
                </a:cubicBezTo>
                <a:cubicBezTo>
                  <a:pt x="2764633" y="1223321"/>
                  <a:pt x="2768889" y="1219673"/>
                  <a:pt x="2768889" y="1214808"/>
                </a:cubicBezTo>
                <a:cubicBezTo>
                  <a:pt x="2734840" y="1222105"/>
                  <a:pt x="2703223" y="1224537"/>
                  <a:pt x="2674039" y="1222105"/>
                </a:cubicBezTo>
                <a:lnTo>
                  <a:pt x="2714167" y="1214808"/>
                </a:lnTo>
                <a:lnTo>
                  <a:pt x="2761593" y="1200216"/>
                </a:lnTo>
                <a:cubicBezTo>
                  <a:pt x="2783481" y="1195352"/>
                  <a:pt x="2798073" y="1190488"/>
                  <a:pt x="2805369" y="1185624"/>
                </a:cubicBezTo>
                <a:lnTo>
                  <a:pt x="2809017" y="1178328"/>
                </a:lnTo>
                <a:cubicBezTo>
                  <a:pt x="2789561" y="1180760"/>
                  <a:pt x="2766457" y="1186840"/>
                  <a:pt x="2739704" y="1196568"/>
                </a:cubicBezTo>
                <a:cubicBezTo>
                  <a:pt x="2739704" y="1186840"/>
                  <a:pt x="2739704" y="1181976"/>
                  <a:pt x="2739704" y="1181976"/>
                </a:cubicBezTo>
                <a:cubicBezTo>
                  <a:pt x="2737272" y="1181976"/>
                  <a:pt x="2732408" y="1182584"/>
                  <a:pt x="2725111" y="1183800"/>
                </a:cubicBezTo>
                <a:cubicBezTo>
                  <a:pt x="2717815" y="1185016"/>
                  <a:pt x="2714167" y="1190488"/>
                  <a:pt x="2714167" y="1200216"/>
                </a:cubicBezTo>
                <a:cubicBezTo>
                  <a:pt x="2714167" y="1202648"/>
                  <a:pt x="2713559" y="1203864"/>
                  <a:pt x="2712343" y="1203864"/>
                </a:cubicBezTo>
                <a:cubicBezTo>
                  <a:pt x="2711127" y="1203864"/>
                  <a:pt x="2709303" y="1203864"/>
                  <a:pt x="2706871" y="1203864"/>
                </a:cubicBezTo>
                <a:cubicBezTo>
                  <a:pt x="2697143" y="1203864"/>
                  <a:pt x="2691063" y="1205080"/>
                  <a:pt x="2688631" y="1207512"/>
                </a:cubicBezTo>
                <a:lnTo>
                  <a:pt x="2688631" y="1185624"/>
                </a:lnTo>
                <a:lnTo>
                  <a:pt x="2674039" y="1185624"/>
                </a:lnTo>
                <a:lnTo>
                  <a:pt x="2674039" y="1181976"/>
                </a:lnTo>
                <a:lnTo>
                  <a:pt x="2710519" y="1178328"/>
                </a:lnTo>
                <a:cubicBezTo>
                  <a:pt x="2722679" y="1178328"/>
                  <a:pt x="2732408" y="1174680"/>
                  <a:pt x="2739704" y="1167383"/>
                </a:cubicBezTo>
                <a:lnTo>
                  <a:pt x="2776185" y="1160087"/>
                </a:lnTo>
                <a:cubicBezTo>
                  <a:pt x="2788345" y="1160087"/>
                  <a:pt x="2794425" y="1158871"/>
                  <a:pt x="2794425" y="1156439"/>
                </a:cubicBezTo>
                <a:cubicBezTo>
                  <a:pt x="2789561" y="1151575"/>
                  <a:pt x="2783481" y="1147927"/>
                  <a:pt x="2776185" y="1145495"/>
                </a:cubicBezTo>
                <a:cubicBezTo>
                  <a:pt x="2783481" y="1145495"/>
                  <a:pt x="2793209" y="1143063"/>
                  <a:pt x="2805369" y="1138199"/>
                </a:cubicBezTo>
                <a:cubicBezTo>
                  <a:pt x="2790777" y="1128471"/>
                  <a:pt x="2778617" y="1128471"/>
                  <a:pt x="2768889" y="1138199"/>
                </a:cubicBezTo>
                <a:lnTo>
                  <a:pt x="2736056" y="1149143"/>
                </a:lnTo>
                <a:lnTo>
                  <a:pt x="2768889" y="1149143"/>
                </a:lnTo>
                <a:cubicBezTo>
                  <a:pt x="2768889" y="1154007"/>
                  <a:pt x="2765241" y="1156439"/>
                  <a:pt x="2757945" y="1156439"/>
                </a:cubicBezTo>
                <a:cubicBezTo>
                  <a:pt x="2738488" y="1156439"/>
                  <a:pt x="2706871" y="1160087"/>
                  <a:pt x="2663095" y="1167383"/>
                </a:cubicBezTo>
                <a:cubicBezTo>
                  <a:pt x="2660662" y="1174680"/>
                  <a:pt x="2653366" y="1179544"/>
                  <a:pt x="2641206" y="1181976"/>
                </a:cubicBezTo>
                <a:cubicBezTo>
                  <a:pt x="2636342" y="1179544"/>
                  <a:pt x="2632694" y="1178936"/>
                  <a:pt x="2630262" y="1180152"/>
                </a:cubicBezTo>
                <a:cubicBezTo>
                  <a:pt x="2627830" y="1181368"/>
                  <a:pt x="2624181" y="1186840"/>
                  <a:pt x="2619317" y="1196568"/>
                </a:cubicBezTo>
                <a:cubicBezTo>
                  <a:pt x="2641206" y="1196568"/>
                  <a:pt x="2654582" y="1192920"/>
                  <a:pt x="2659447" y="1185624"/>
                </a:cubicBezTo>
                <a:cubicBezTo>
                  <a:pt x="2659447" y="1195352"/>
                  <a:pt x="2658231" y="1200216"/>
                  <a:pt x="2655798" y="1200216"/>
                </a:cubicBezTo>
                <a:cubicBezTo>
                  <a:pt x="2648502" y="1200216"/>
                  <a:pt x="2641206" y="1201432"/>
                  <a:pt x="2633910" y="1203864"/>
                </a:cubicBezTo>
                <a:cubicBezTo>
                  <a:pt x="2626613" y="1206296"/>
                  <a:pt x="2620533" y="1208728"/>
                  <a:pt x="2615669" y="1211160"/>
                </a:cubicBezTo>
                <a:cubicBezTo>
                  <a:pt x="2610805" y="1213592"/>
                  <a:pt x="2607157" y="1215416"/>
                  <a:pt x="2604725" y="1216632"/>
                </a:cubicBezTo>
                <a:cubicBezTo>
                  <a:pt x="2602293" y="1217849"/>
                  <a:pt x="2599861" y="1218456"/>
                  <a:pt x="2597429" y="1218456"/>
                </a:cubicBezTo>
                <a:cubicBezTo>
                  <a:pt x="2587701" y="1220889"/>
                  <a:pt x="2575541" y="1222105"/>
                  <a:pt x="2560948" y="1222105"/>
                </a:cubicBezTo>
                <a:cubicBezTo>
                  <a:pt x="2558516" y="1224537"/>
                  <a:pt x="2553652" y="1225753"/>
                  <a:pt x="2546356" y="1225753"/>
                </a:cubicBezTo>
                <a:lnTo>
                  <a:pt x="2531764" y="1225753"/>
                </a:lnTo>
                <a:cubicBezTo>
                  <a:pt x="2529332" y="1225753"/>
                  <a:pt x="2526292" y="1227577"/>
                  <a:pt x="2522643" y="1231225"/>
                </a:cubicBezTo>
                <a:cubicBezTo>
                  <a:pt x="2518995" y="1234873"/>
                  <a:pt x="2514739" y="1233049"/>
                  <a:pt x="2509875" y="1225753"/>
                </a:cubicBezTo>
                <a:lnTo>
                  <a:pt x="2498931" y="1236697"/>
                </a:lnTo>
                <a:lnTo>
                  <a:pt x="2477043" y="1240345"/>
                </a:lnTo>
                <a:cubicBezTo>
                  <a:pt x="2472179" y="1242777"/>
                  <a:pt x="2468531" y="1245817"/>
                  <a:pt x="2466098" y="1249465"/>
                </a:cubicBezTo>
                <a:cubicBezTo>
                  <a:pt x="2463666" y="1253113"/>
                  <a:pt x="2463666" y="1257369"/>
                  <a:pt x="2466098" y="1262233"/>
                </a:cubicBezTo>
                <a:cubicBezTo>
                  <a:pt x="2470962" y="1262233"/>
                  <a:pt x="2475827" y="1261626"/>
                  <a:pt x="2480691" y="1260409"/>
                </a:cubicBezTo>
                <a:cubicBezTo>
                  <a:pt x="2485555" y="1259193"/>
                  <a:pt x="2490419" y="1258585"/>
                  <a:pt x="2495283" y="1258585"/>
                </a:cubicBezTo>
                <a:lnTo>
                  <a:pt x="2498931" y="1258585"/>
                </a:lnTo>
                <a:cubicBezTo>
                  <a:pt x="2494067" y="1265881"/>
                  <a:pt x="2486771" y="1269530"/>
                  <a:pt x="2477043" y="1269530"/>
                </a:cubicBezTo>
                <a:cubicBezTo>
                  <a:pt x="2469746" y="1271962"/>
                  <a:pt x="2463666" y="1275002"/>
                  <a:pt x="2458802" y="1278650"/>
                </a:cubicBezTo>
                <a:cubicBezTo>
                  <a:pt x="2453938" y="1282298"/>
                  <a:pt x="2450290" y="1285338"/>
                  <a:pt x="2447858" y="1287770"/>
                </a:cubicBezTo>
                <a:lnTo>
                  <a:pt x="2444210" y="1295066"/>
                </a:lnTo>
                <a:lnTo>
                  <a:pt x="2447858" y="1295066"/>
                </a:lnTo>
                <a:cubicBezTo>
                  <a:pt x="2464883" y="1292634"/>
                  <a:pt x="2484339" y="1287770"/>
                  <a:pt x="2506227" y="1280474"/>
                </a:cubicBezTo>
                <a:cubicBezTo>
                  <a:pt x="2528116" y="1273178"/>
                  <a:pt x="2547572" y="1268314"/>
                  <a:pt x="2564596" y="1265881"/>
                </a:cubicBezTo>
                <a:cubicBezTo>
                  <a:pt x="2591349" y="1258585"/>
                  <a:pt x="2609589" y="1256153"/>
                  <a:pt x="2619317" y="1258585"/>
                </a:cubicBezTo>
                <a:cubicBezTo>
                  <a:pt x="2609589" y="1268314"/>
                  <a:pt x="2604725" y="1273178"/>
                  <a:pt x="2604725" y="1273178"/>
                </a:cubicBezTo>
                <a:lnTo>
                  <a:pt x="2619317" y="1269530"/>
                </a:lnTo>
                <a:cubicBezTo>
                  <a:pt x="2612021" y="1286554"/>
                  <a:pt x="2598645" y="1295066"/>
                  <a:pt x="2579189" y="1295066"/>
                </a:cubicBezTo>
                <a:cubicBezTo>
                  <a:pt x="2579189" y="1292634"/>
                  <a:pt x="2582837" y="1290810"/>
                  <a:pt x="2590133" y="1289594"/>
                </a:cubicBezTo>
                <a:cubicBezTo>
                  <a:pt x="2597429" y="1288378"/>
                  <a:pt x="2602293" y="1285338"/>
                  <a:pt x="2604725" y="1280474"/>
                </a:cubicBezTo>
                <a:cubicBezTo>
                  <a:pt x="2602293" y="1275610"/>
                  <a:pt x="2594997" y="1275610"/>
                  <a:pt x="2582837" y="1280474"/>
                </a:cubicBezTo>
                <a:cubicBezTo>
                  <a:pt x="2580405" y="1285338"/>
                  <a:pt x="2571893" y="1287770"/>
                  <a:pt x="2557300" y="1287770"/>
                </a:cubicBezTo>
                <a:cubicBezTo>
                  <a:pt x="2562164" y="1287770"/>
                  <a:pt x="2564596" y="1284122"/>
                  <a:pt x="2564596" y="1276826"/>
                </a:cubicBezTo>
                <a:cubicBezTo>
                  <a:pt x="2557300" y="1279258"/>
                  <a:pt x="2551220" y="1282298"/>
                  <a:pt x="2546356" y="1285946"/>
                </a:cubicBezTo>
                <a:cubicBezTo>
                  <a:pt x="2541492" y="1289594"/>
                  <a:pt x="2536628" y="1291418"/>
                  <a:pt x="2531764" y="1291418"/>
                </a:cubicBezTo>
                <a:cubicBezTo>
                  <a:pt x="2517171" y="1296282"/>
                  <a:pt x="2506227" y="1296282"/>
                  <a:pt x="2498931" y="1291418"/>
                </a:cubicBezTo>
                <a:cubicBezTo>
                  <a:pt x="2494067" y="1303578"/>
                  <a:pt x="2484339" y="1310875"/>
                  <a:pt x="2469746" y="1313306"/>
                </a:cubicBezTo>
                <a:cubicBezTo>
                  <a:pt x="2455154" y="1315738"/>
                  <a:pt x="2447858" y="1316954"/>
                  <a:pt x="2447858" y="1316954"/>
                </a:cubicBezTo>
                <a:lnTo>
                  <a:pt x="2447858" y="1309658"/>
                </a:lnTo>
                <a:cubicBezTo>
                  <a:pt x="2442994" y="1307226"/>
                  <a:pt x="2440562" y="1309658"/>
                  <a:pt x="2440562" y="1316954"/>
                </a:cubicBezTo>
                <a:lnTo>
                  <a:pt x="2436914" y="1386268"/>
                </a:lnTo>
                <a:cubicBezTo>
                  <a:pt x="2432050" y="1400860"/>
                  <a:pt x="2429618" y="1425181"/>
                  <a:pt x="2429618" y="1459229"/>
                </a:cubicBezTo>
                <a:cubicBezTo>
                  <a:pt x="2424753" y="1464094"/>
                  <a:pt x="2427185" y="1470174"/>
                  <a:pt x="2436914" y="1477470"/>
                </a:cubicBezTo>
                <a:cubicBezTo>
                  <a:pt x="2444210" y="1482334"/>
                  <a:pt x="2447858" y="1489630"/>
                  <a:pt x="2447858" y="1499358"/>
                </a:cubicBezTo>
                <a:cubicBezTo>
                  <a:pt x="2445426" y="1492062"/>
                  <a:pt x="2438130" y="1484766"/>
                  <a:pt x="2425970" y="1477470"/>
                </a:cubicBezTo>
                <a:cubicBezTo>
                  <a:pt x="2425970" y="1479902"/>
                  <a:pt x="2425361" y="1484766"/>
                  <a:pt x="2424145" y="1492062"/>
                </a:cubicBezTo>
                <a:cubicBezTo>
                  <a:pt x="2422929" y="1499358"/>
                  <a:pt x="2423537" y="1506654"/>
                  <a:pt x="2425970" y="1513951"/>
                </a:cubicBezTo>
                <a:cubicBezTo>
                  <a:pt x="2438130" y="1513951"/>
                  <a:pt x="2445426" y="1511519"/>
                  <a:pt x="2447858" y="1506654"/>
                </a:cubicBezTo>
                <a:cubicBezTo>
                  <a:pt x="2452722" y="1504222"/>
                  <a:pt x="2456370" y="1499966"/>
                  <a:pt x="2458802" y="1493886"/>
                </a:cubicBezTo>
                <a:cubicBezTo>
                  <a:pt x="2461234" y="1487806"/>
                  <a:pt x="2463666" y="1482334"/>
                  <a:pt x="2466098" y="1477470"/>
                </a:cubicBezTo>
                <a:cubicBezTo>
                  <a:pt x="2470962" y="1484766"/>
                  <a:pt x="2473394" y="1492062"/>
                  <a:pt x="2473394" y="1499358"/>
                </a:cubicBezTo>
                <a:cubicBezTo>
                  <a:pt x="2473394" y="1509087"/>
                  <a:pt x="2477651" y="1519423"/>
                  <a:pt x="2486163" y="1530367"/>
                </a:cubicBezTo>
                <a:cubicBezTo>
                  <a:pt x="2494675" y="1541311"/>
                  <a:pt x="2500147" y="1549215"/>
                  <a:pt x="2502579" y="1554079"/>
                </a:cubicBezTo>
                <a:cubicBezTo>
                  <a:pt x="2514739" y="1558944"/>
                  <a:pt x="2522035" y="1555296"/>
                  <a:pt x="2524467" y="1543135"/>
                </a:cubicBezTo>
                <a:cubicBezTo>
                  <a:pt x="2524467" y="1535839"/>
                  <a:pt x="2527508" y="1530975"/>
                  <a:pt x="2533588" y="1528543"/>
                </a:cubicBezTo>
                <a:cubicBezTo>
                  <a:pt x="2539668" y="1526111"/>
                  <a:pt x="2542708" y="1524895"/>
                  <a:pt x="2542708" y="1524895"/>
                </a:cubicBezTo>
                <a:cubicBezTo>
                  <a:pt x="2552436" y="1524895"/>
                  <a:pt x="2559733" y="1517599"/>
                  <a:pt x="2564596" y="1503006"/>
                </a:cubicBezTo>
                <a:cubicBezTo>
                  <a:pt x="2569460" y="1495710"/>
                  <a:pt x="2569460" y="1488414"/>
                  <a:pt x="2564596" y="1481118"/>
                </a:cubicBezTo>
                <a:lnTo>
                  <a:pt x="2564596" y="1470174"/>
                </a:lnTo>
                <a:cubicBezTo>
                  <a:pt x="2567029" y="1472606"/>
                  <a:pt x="2571893" y="1477470"/>
                  <a:pt x="2579189" y="1484766"/>
                </a:cubicBezTo>
                <a:cubicBezTo>
                  <a:pt x="2586485" y="1479902"/>
                  <a:pt x="2590133" y="1466525"/>
                  <a:pt x="2590133" y="1444637"/>
                </a:cubicBezTo>
                <a:cubicBezTo>
                  <a:pt x="2594997" y="1447069"/>
                  <a:pt x="2597429" y="1450717"/>
                  <a:pt x="2597429" y="1455581"/>
                </a:cubicBezTo>
                <a:cubicBezTo>
                  <a:pt x="2597429" y="1460446"/>
                  <a:pt x="2597429" y="1464094"/>
                  <a:pt x="2597429" y="1466525"/>
                </a:cubicBezTo>
                <a:lnTo>
                  <a:pt x="2608373" y="1466525"/>
                </a:lnTo>
                <a:cubicBezTo>
                  <a:pt x="2608373" y="1468958"/>
                  <a:pt x="2610197" y="1471390"/>
                  <a:pt x="2613845" y="1473822"/>
                </a:cubicBezTo>
                <a:cubicBezTo>
                  <a:pt x="2617493" y="1476254"/>
                  <a:pt x="2618101" y="1478686"/>
                  <a:pt x="2615669" y="1481118"/>
                </a:cubicBezTo>
                <a:lnTo>
                  <a:pt x="2619317" y="1495710"/>
                </a:lnTo>
                <a:lnTo>
                  <a:pt x="2612021" y="1532191"/>
                </a:lnTo>
                <a:cubicBezTo>
                  <a:pt x="2619317" y="1532191"/>
                  <a:pt x="2622965" y="1528543"/>
                  <a:pt x="2622965" y="1521247"/>
                </a:cubicBezTo>
                <a:cubicBezTo>
                  <a:pt x="2630262" y="1511519"/>
                  <a:pt x="2633910" y="1505438"/>
                  <a:pt x="2633910" y="1503006"/>
                </a:cubicBezTo>
                <a:cubicBezTo>
                  <a:pt x="2636342" y="1505438"/>
                  <a:pt x="2637558" y="1511519"/>
                  <a:pt x="2637558" y="1521247"/>
                </a:cubicBezTo>
                <a:lnTo>
                  <a:pt x="2655798" y="1521247"/>
                </a:lnTo>
                <a:lnTo>
                  <a:pt x="2659447" y="1546783"/>
                </a:lnTo>
                <a:cubicBezTo>
                  <a:pt x="2661879" y="1544351"/>
                  <a:pt x="2664919" y="1542527"/>
                  <a:pt x="2668567" y="1541311"/>
                </a:cubicBezTo>
                <a:cubicBezTo>
                  <a:pt x="2672215" y="1540095"/>
                  <a:pt x="2676471" y="1538271"/>
                  <a:pt x="2681335" y="1535839"/>
                </a:cubicBezTo>
                <a:cubicBezTo>
                  <a:pt x="2683767" y="1533407"/>
                  <a:pt x="2686807" y="1532191"/>
                  <a:pt x="2690455" y="1532191"/>
                </a:cubicBezTo>
                <a:cubicBezTo>
                  <a:pt x="2694103" y="1532191"/>
                  <a:pt x="2697143" y="1534623"/>
                  <a:pt x="2699575" y="1539487"/>
                </a:cubicBezTo>
                <a:cubicBezTo>
                  <a:pt x="2702007" y="1541919"/>
                  <a:pt x="2705655" y="1545567"/>
                  <a:pt x="2710519" y="1550431"/>
                </a:cubicBezTo>
                <a:cubicBezTo>
                  <a:pt x="2715383" y="1555296"/>
                  <a:pt x="2722679" y="1556512"/>
                  <a:pt x="2732408" y="1554079"/>
                </a:cubicBezTo>
                <a:cubicBezTo>
                  <a:pt x="2744568" y="1554079"/>
                  <a:pt x="2751864" y="1557727"/>
                  <a:pt x="2754297" y="1565024"/>
                </a:cubicBezTo>
                <a:lnTo>
                  <a:pt x="2757945" y="1565024"/>
                </a:lnTo>
                <a:cubicBezTo>
                  <a:pt x="2762809" y="1565024"/>
                  <a:pt x="2770105" y="1568064"/>
                  <a:pt x="2779833" y="1574144"/>
                </a:cubicBezTo>
                <a:cubicBezTo>
                  <a:pt x="2789561" y="1580224"/>
                  <a:pt x="2799289" y="1580832"/>
                  <a:pt x="2809017" y="1575968"/>
                </a:cubicBezTo>
                <a:lnTo>
                  <a:pt x="2819961" y="1579616"/>
                </a:lnTo>
                <a:cubicBezTo>
                  <a:pt x="2819961" y="1574752"/>
                  <a:pt x="2822394" y="1572320"/>
                  <a:pt x="2827258" y="1572320"/>
                </a:cubicBezTo>
                <a:lnTo>
                  <a:pt x="2834554" y="1568672"/>
                </a:lnTo>
                <a:cubicBezTo>
                  <a:pt x="2844282" y="1568672"/>
                  <a:pt x="2857050" y="1572928"/>
                  <a:pt x="2872859" y="1581440"/>
                </a:cubicBezTo>
                <a:cubicBezTo>
                  <a:pt x="2888667" y="1589952"/>
                  <a:pt x="2900219" y="1597856"/>
                  <a:pt x="2907515" y="1605153"/>
                </a:cubicBezTo>
                <a:cubicBezTo>
                  <a:pt x="2895355" y="1600288"/>
                  <a:pt x="2884411" y="1597856"/>
                  <a:pt x="2874683" y="1597856"/>
                </a:cubicBezTo>
                <a:cubicBezTo>
                  <a:pt x="2872251" y="1595424"/>
                  <a:pt x="2863739" y="1596640"/>
                  <a:pt x="2849146" y="1601504"/>
                </a:cubicBezTo>
                <a:cubicBezTo>
                  <a:pt x="2856443" y="1608801"/>
                  <a:pt x="2866779" y="1613057"/>
                  <a:pt x="2880155" y="1614273"/>
                </a:cubicBezTo>
                <a:cubicBezTo>
                  <a:pt x="2893531" y="1615489"/>
                  <a:pt x="2903867" y="1617313"/>
                  <a:pt x="2911163" y="1619745"/>
                </a:cubicBezTo>
                <a:cubicBezTo>
                  <a:pt x="2920892" y="1624609"/>
                  <a:pt x="2936700" y="1630689"/>
                  <a:pt x="2958589" y="1637985"/>
                </a:cubicBezTo>
                <a:lnTo>
                  <a:pt x="2940348" y="1637985"/>
                </a:lnTo>
                <a:cubicBezTo>
                  <a:pt x="2925756" y="1637985"/>
                  <a:pt x="2916027" y="1641633"/>
                  <a:pt x="2911163" y="1648929"/>
                </a:cubicBezTo>
                <a:lnTo>
                  <a:pt x="2954940" y="1648929"/>
                </a:lnTo>
                <a:cubicBezTo>
                  <a:pt x="2954940" y="1656226"/>
                  <a:pt x="2948860" y="1659874"/>
                  <a:pt x="2936700" y="1659874"/>
                </a:cubicBezTo>
                <a:cubicBezTo>
                  <a:pt x="2931836" y="1659874"/>
                  <a:pt x="2926364" y="1658658"/>
                  <a:pt x="2920284" y="1656226"/>
                </a:cubicBezTo>
                <a:cubicBezTo>
                  <a:pt x="2914203" y="1653793"/>
                  <a:pt x="2909948" y="1653793"/>
                  <a:pt x="2907515" y="1656226"/>
                </a:cubicBezTo>
                <a:cubicBezTo>
                  <a:pt x="2905083" y="1658658"/>
                  <a:pt x="2901435" y="1659874"/>
                  <a:pt x="2896571" y="1659874"/>
                </a:cubicBezTo>
                <a:cubicBezTo>
                  <a:pt x="2894139" y="1659874"/>
                  <a:pt x="2889275" y="1659874"/>
                  <a:pt x="2881979" y="1659874"/>
                </a:cubicBezTo>
                <a:cubicBezTo>
                  <a:pt x="2874683" y="1659874"/>
                  <a:pt x="2867387" y="1662306"/>
                  <a:pt x="2860091" y="1667170"/>
                </a:cubicBezTo>
                <a:cubicBezTo>
                  <a:pt x="2867387" y="1667170"/>
                  <a:pt x="2878331" y="1666562"/>
                  <a:pt x="2892923" y="1665346"/>
                </a:cubicBezTo>
                <a:cubicBezTo>
                  <a:pt x="2907515" y="1664130"/>
                  <a:pt x="2917244" y="1664738"/>
                  <a:pt x="2922108" y="1667170"/>
                </a:cubicBezTo>
                <a:cubicBezTo>
                  <a:pt x="2926971" y="1667170"/>
                  <a:pt x="2934876" y="1666562"/>
                  <a:pt x="2945820" y="1665346"/>
                </a:cubicBezTo>
                <a:cubicBezTo>
                  <a:pt x="2956764" y="1664130"/>
                  <a:pt x="2967101" y="1664738"/>
                  <a:pt x="2976829" y="1667170"/>
                </a:cubicBezTo>
                <a:lnTo>
                  <a:pt x="2969533" y="1681762"/>
                </a:lnTo>
                <a:lnTo>
                  <a:pt x="2973181" y="1700003"/>
                </a:lnTo>
                <a:cubicBezTo>
                  <a:pt x="2978045" y="1702434"/>
                  <a:pt x="2987773" y="1707299"/>
                  <a:pt x="3002365" y="1714595"/>
                </a:cubicBezTo>
                <a:cubicBezTo>
                  <a:pt x="2992637" y="1721891"/>
                  <a:pt x="2985341" y="1726755"/>
                  <a:pt x="2980477" y="1729187"/>
                </a:cubicBezTo>
                <a:lnTo>
                  <a:pt x="3002365" y="1732835"/>
                </a:lnTo>
                <a:cubicBezTo>
                  <a:pt x="3007229" y="1735267"/>
                  <a:pt x="3009662" y="1737699"/>
                  <a:pt x="3009662" y="1740131"/>
                </a:cubicBezTo>
                <a:cubicBezTo>
                  <a:pt x="3009662" y="1744995"/>
                  <a:pt x="3007229" y="1747428"/>
                  <a:pt x="3002365" y="1747428"/>
                </a:cubicBezTo>
                <a:cubicBezTo>
                  <a:pt x="2995069" y="1749859"/>
                  <a:pt x="2991421" y="1758372"/>
                  <a:pt x="2991421" y="1772964"/>
                </a:cubicBezTo>
                <a:lnTo>
                  <a:pt x="2995069" y="1783908"/>
                </a:lnTo>
                <a:cubicBezTo>
                  <a:pt x="2987773" y="1791204"/>
                  <a:pt x="2980477" y="1793636"/>
                  <a:pt x="2973181" y="1791204"/>
                </a:cubicBezTo>
                <a:cubicBezTo>
                  <a:pt x="2973181" y="1788772"/>
                  <a:pt x="2968317" y="1789988"/>
                  <a:pt x="2958589" y="1794852"/>
                </a:cubicBezTo>
                <a:cubicBezTo>
                  <a:pt x="2961021" y="1797284"/>
                  <a:pt x="2964669" y="1800325"/>
                  <a:pt x="2969533" y="1803973"/>
                </a:cubicBezTo>
                <a:cubicBezTo>
                  <a:pt x="2974397" y="1807621"/>
                  <a:pt x="2975613" y="1813093"/>
                  <a:pt x="2973181" y="1820389"/>
                </a:cubicBezTo>
                <a:cubicBezTo>
                  <a:pt x="2973181" y="1820389"/>
                  <a:pt x="2971357" y="1820997"/>
                  <a:pt x="2967709" y="1822213"/>
                </a:cubicBezTo>
                <a:cubicBezTo>
                  <a:pt x="2964061" y="1823429"/>
                  <a:pt x="2961021" y="1822821"/>
                  <a:pt x="2958589" y="1820389"/>
                </a:cubicBezTo>
                <a:cubicBezTo>
                  <a:pt x="2956157" y="1817957"/>
                  <a:pt x="2953116" y="1817349"/>
                  <a:pt x="2949468" y="1818565"/>
                </a:cubicBezTo>
                <a:cubicBezTo>
                  <a:pt x="2945820" y="1819781"/>
                  <a:pt x="2941564" y="1820389"/>
                  <a:pt x="2936700" y="1820389"/>
                </a:cubicBezTo>
                <a:lnTo>
                  <a:pt x="2918460" y="1820389"/>
                </a:lnTo>
                <a:cubicBezTo>
                  <a:pt x="2918460" y="1822821"/>
                  <a:pt x="2923323" y="1826469"/>
                  <a:pt x="2933052" y="1831333"/>
                </a:cubicBezTo>
                <a:cubicBezTo>
                  <a:pt x="2942780" y="1836197"/>
                  <a:pt x="2950076" y="1842277"/>
                  <a:pt x="2954940" y="1849574"/>
                </a:cubicBezTo>
                <a:lnTo>
                  <a:pt x="2947644" y="1849574"/>
                </a:lnTo>
                <a:cubicBezTo>
                  <a:pt x="2942780" y="1849574"/>
                  <a:pt x="2939132" y="1850181"/>
                  <a:pt x="2936700" y="1851398"/>
                </a:cubicBezTo>
                <a:cubicBezTo>
                  <a:pt x="2934268" y="1852614"/>
                  <a:pt x="2933052" y="1856870"/>
                  <a:pt x="2933052" y="1864166"/>
                </a:cubicBezTo>
                <a:lnTo>
                  <a:pt x="2922108" y="1867814"/>
                </a:lnTo>
                <a:lnTo>
                  <a:pt x="2914811" y="1867814"/>
                </a:lnTo>
                <a:cubicBezTo>
                  <a:pt x="2900219" y="1867814"/>
                  <a:pt x="2889275" y="1872678"/>
                  <a:pt x="2881979" y="1882406"/>
                </a:cubicBezTo>
                <a:lnTo>
                  <a:pt x="2849146" y="1882406"/>
                </a:lnTo>
                <a:cubicBezTo>
                  <a:pt x="2844282" y="1887270"/>
                  <a:pt x="2836986" y="1887270"/>
                  <a:pt x="2827258" y="1882406"/>
                </a:cubicBezTo>
                <a:lnTo>
                  <a:pt x="2816313" y="1882406"/>
                </a:lnTo>
                <a:cubicBezTo>
                  <a:pt x="2818746" y="1884838"/>
                  <a:pt x="2821177" y="1886054"/>
                  <a:pt x="2823609" y="1886054"/>
                </a:cubicBezTo>
                <a:cubicBezTo>
                  <a:pt x="2826042" y="1886054"/>
                  <a:pt x="2828474" y="1887270"/>
                  <a:pt x="2830906" y="1889702"/>
                </a:cubicBezTo>
                <a:cubicBezTo>
                  <a:pt x="2835770" y="1894567"/>
                  <a:pt x="2838202" y="1899430"/>
                  <a:pt x="2838202" y="1904295"/>
                </a:cubicBezTo>
                <a:cubicBezTo>
                  <a:pt x="2833338" y="1909159"/>
                  <a:pt x="2827258" y="1911591"/>
                  <a:pt x="2819961" y="1911591"/>
                </a:cubicBezTo>
                <a:cubicBezTo>
                  <a:pt x="2812665" y="1911591"/>
                  <a:pt x="2806585" y="1912807"/>
                  <a:pt x="2801721" y="1915239"/>
                </a:cubicBezTo>
                <a:cubicBezTo>
                  <a:pt x="2801721" y="1915239"/>
                  <a:pt x="2799289" y="1917671"/>
                  <a:pt x="2794425" y="1922535"/>
                </a:cubicBezTo>
                <a:lnTo>
                  <a:pt x="2816313" y="1933479"/>
                </a:lnTo>
                <a:cubicBezTo>
                  <a:pt x="2801721" y="1938343"/>
                  <a:pt x="2790777" y="1938343"/>
                  <a:pt x="2783481" y="1933479"/>
                </a:cubicBezTo>
                <a:cubicBezTo>
                  <a:pt x="2773753" y="1933479"/>
                  <a:pt x="2765241" y="1932871"/>
                  <a:pt x="2757945" y="1931655"/>
                </a:cubicBezTo>
                <a:cubicBezTo>
                  <a:pt x="2750648" y="1930439"/>
                  <a:pt x="2744568" y="1928615"/>
                  <a:pt x="2739704" y="1926183"/>
                </a:cubicBezTo>
                <a:cubicBezTo>
                  <a:pt x="2734840" y="1926183"/>
                  <a:pt x="2729368" y="1924967"/>
                  <a:pt x="2723287" y="1922535"/>
                </a:cubicBezTo>
                <a:cubicBezTo>
                  <a:pt x="2717207" y="1920103"/>
                  <a:pt x="2714167" y="1921319"/>
                  <a:pt x="2714167" y="1926183"/>
                </a:cubicBezTo>
                <a:lnTo>
                  <a:pt x="2699575" y="1926183"/>
                </a:lnTo>
                <a:cubicBezTo>
                  <a:pt x="2682551" y="1926183"/>
                  <a:pt x="2669175" y="1923751"/>
                  <a:pt x="2659447" y="1918887"/>
                </a:cubicBezTo>
                <a:cubicBezTo>
                  <a:pt x="2659447" y="1916455"/>
                  <a:pt x="2658231" y="1915239"/>
                  <a:pt x="2655798" y="1915239"/>
                </a:cubicBezTo>
                <a:cubicBezTo>
                  <a:pt x="2653366" y="1915239"/>
                  <a:pt x="2650934" y="1912807"/>
                  <a:pt x="2648502" y="1907943"/>
                </a:cubicBezTo>
                <a:lnTo>
                  <a:pt x="2615669" y="1907943"/>
                </a:lnTo>
                <a:cubicBezTo>
                  <a:pt x="2610805" y="1907943"/>
                  <a:pt x="2606549" y="1909159"/>
                  <a:pt x="2602901" y="1911591"/>
                </a:cubicBezTo>
                <a:cubicBezTo>
                  <a:pt x="2599253" y="1914023"/>
                  <a:pt x="2594997" y="1915239"/>
                  <a:pt x="2590133" y="1915239"/>
                </a:cubicBezTo>
                <a:cubicBezTo>
                  <a:pt x="2585269" y="1920103"/>
                  <a:pt x="2579189" y="1920103"/>
                  <a:pt x="2571893" y="1915239"/>
                </a:cubicBezTo>
                <a:cubicBezTo>
                  <a:pt x="2571893" y="1912807"/>
                  <a:pt x="2571284" y="1911591"/>
                  <a:pt x="2570069" y="1911591"/>
                </a:cubicBezTo>
                <a:cubicBezTo>
                  <a:pt x="2568853" y="1911591"/>
                  <a:pt x="2568245" y="1912807"/>
                  <a:pt x="2568245" y="1915239"/>
                </a:cubicBezTo>
                <a:cubicBezTo>
                  <a:pt x="2565812" y="1915239"/>
                  <a:pt x="2558516" y="1916455"/>
                  <a:pt x="2546356" y="1918887"/>
                </a:cubicBezTo>
                <a:cubicBezTo>
                  <a:pt x="2534196" y="1921319"/>
                  <a:pt x="2525683" y="1927399"/>
                  <a:pt x="2520819" y="1937127"/>
                </a:cubicBezTo>
                <a:lnTo>
                  <a:pt x="2506227" y="1933479"/>
                </a:lnTo>
                <a:cubicBezTo>
                  <a:pt x="2508659" y="1938343"/>
                  <a:pt x="2509875" y="1946855"/>
                  <a:pt x="2509875" y="1959016"/>
                </a:cubicBezTo>
                <a:lnTo>
                  <a:pt x="2506227" y="1959016"/>
                </a:lnTo>
                <a:cubicBezTo>
                  <a:pt x="2503795" y="1959016"/>
                  <a:pt x="2501971" y="1958408"/>
                  <a:pt x="2500755" y="1957192"/>
                </a:cubicBezTo>
                <a:cubicBezTo>
                  <a:pt x="2499539" y="1955976"/>
                  <a:pt x="2496499" y="1955368"/>
                  <a:pt x="2491635" y="1955368"/>
                </a:cubicBezTo>
                <a:lnTo>
                  <a:pt x="2491635" y="1933479"/>
                </a:lnTo>
                <a:lnTo>
                  <a:pt x="2480691" y="1948071"/>
                </a:lnTo>
                <a:lnTo>
                  <a:pt x="2462450" y="1940775"/>
                </a:lnTo>
                <a:cubicBezTo>
                  <a:pt x="2462450" y="1935911"/>
                  <a:pt x="2464883" y="1931047"/>
                  <a:pt x="2469746" y="1926183"/>
                </a:cubicBezTo>
                <a:cubicBezTo>
                  <a:pt x="2489203" y="1926183"/>
                  <a:pt x="2502579" y="1920103"/>
                  <a:pt x="2509875" y="1907943"/>
                </a:cubicBezTo>
                <a:cubicBezTo>
                  <a:pt x="2519603" y="1905511"/>
                  <a:pt x="2525683" y="1904295"/>
                  <a:pt x="2528116" y="1904295"/>
                </a:cubicBezTo>
                <a:lnTo>
                  <a:pt x="2539060" y="1904295"/>
                </a:lnTo>
                <a:cubicBezTo>
                  <a:pt x="2563381" y="1904295"/>
                  <a:pt x="2585269" y="1901863"/>
                  <a:pt x="2604725" y="1896998"/>
                </a:cubicBezTo>
                <a:cubicBezTo>
                  <a:pt x="2607157" y="1896998"/>
                  <a:pt x="2609589" y="1895782"/>
                  <a:pt x="2612021" y="1893350"/>
                </a:cubicBezTo>
                <a:cubicBezTo>
                  <a:pt x="2614453" y="1890918"/>
                  <a:pt x="2618101" y="1888486"/>
                  <a:pt x="2622965" y="1886054"/>
                </a:cubicBezTo>
                <a:cubicBezTo>
                  <a:pt x="2610805" y="1881190"/>
                  <a:pt x="2596213" y="1878758"/>
                  <a:pt x="2579189" y="1878758"/>
                </a:cubicBezTo>
                <a:cubicBezTo>
                  <a:pt x="2569460" y="1878758"/>
                  <a:pt x="2560948" y="1879974"/>
                  <a:pt x="2553652" y="1882406"/>
                </a:cubicBezTo>
                <a:cubicBezTo>
                  <a:pt x="2546356" y="1884838"/>
                  <a:pt x="2537844" y="1887878"/>
                  <a:pt x="2528116" y="1891526"/>
                </a:cubicBezTo>
                <a:cubicBezTo>
                  <a:pt x="2518387" y="1895174"/>
                  <a:pt x="2508659" y="1898215"/>
                  <a:pt x="2498931" y="1900647"/>
                </a:cubicBezTo>
                <a:lnTo>
                  <a:pt x="2480691" y="1904295"/>
                </a:lnTo>
                <a:cubicBezTo>
                  <a:pt x="2480691" y="1899430"/>
                  <a:pt x="2483123" y="1896998"/>
                  <a:pt x="2487987" y="1896998"/>
                </a:cubicBezTo>
                <a:cubicBezTo>
                  <a:pt x="2495283" y="1889702"/>
                  <a:pt x="2501363" y="1886054"/>
                  <a:pt x="2506227" y="1886054"/>
                </a:cubicBezTo>
                <a:lnTo>
                  <a:pt x="2495283" y="1886054"/>
                </a:lnTo>
                <a:cubicBezTo>
                  <a:pt x="2478259" y="1886054"/>
                  <a:pt x="2464883" y="1892134"/>
                  <a:pt x="2455154" y="1904295"/>
                </a:cubicBezTo>
                <a:lnTo>
                  <a:pt x="2480691" y="1904295"/>
                </a:lnTo>
                <a:cubicBezTo>
                  <a:pt x="2468531" y="1911591"/>
                  <a:pt x="2449074" y="1917671"/>
                  <a:pt x="2422321" y="1922535"/>
                </a:cubicBezTo>
                <a:cubicBezTo>
                  <a:pt x="2417457" y="1924967"/>
                  <a:pt x="2411377" y="1927399"/>
                  <a:pt x="2404081" y="1929831"/>
                </a:cubicBezTo>
                <a:cubicBezTo>
                  <a:pt x="2396785" y="1932263"/>
                  <a:pt x="2389489" y="1933479"/>
                  <a:pt x="2382193" y="1933479"/>
                </a:cubicBezTo>
                <a:cubicBezTo>
                  <a:pt x="2374897" y="1940775"/>
                  <a:pt x="2371248" y="1944423"/>
                  <a:pt x="2371248" y="1944423"/>
                </a:cubicBezTo>
                <a:cubicBezTo>
                  <a:pt x="2385841" y="1944423"/>
                  <a:pt x="2398001" y="1941991"/>
                  <a:pt x="2407729" y="1937127"/>
                </a:cubicBezTo>
                <a:lnTo>
                  <a:pt x="2425970" y="1937127"/>
                </a:lnTo>
                <a:cubicBezTo>
                  <a:pt x="2423537" y="1944423"/>
                  <a:pt x="2420497" y="1949895"/>
                  <a:pt x="2416849" y="1953544"/>
                </a:cubicBezTo>
                <a:cubicBezTo>
                  <a:pt x="2413201" y="1957192"/>
                  <a:pt x="2410161" y="1960232"/>
                  <a:pt x="2407729" y="1962664"/>
                </a:cubicBezTo>
                <a:lnTo>
                  <a:pt x="2400433" y="1959016"/>
                </a:lnTo>
                <a:cubicBezTo>
                  <a:pt x="2390705" y="1963880"/>
                  <a:pt x="2383409" y="1969960"/>
                  <a:pt x="2378545" y="1977256"/>
                </a:cubicBezTo>
                <a:cubicBezTo>
                  <a:pt x="2376113" y="1977256"/>
                  <a:pt x="2372465" y="1975432"/>
                  <a:pt x="2367600" y="1971784"/>
                </a:cubicBezTo>
                <a:cubicBezTo>
                  <a:pt x="2362736" y="1968136"/>
                  <a:pt x="2357872" y="1969960"/>
                  <a:pt x="2353008" y="1977256"/>
                </a:cubicBezTo>
                <a:cubicBezTo>
                  <a:pt x="2353008" y="1977256"/>
                  <a:pt x="2352400" y="1977864"/>
                  <a:pt x="2351184" y="1979080"/>
                </a:cubicBezTo>
                <a:cubicBezTo>
                  <a:pt x="2349968" y="1980296"/>
                  <a:pt x="2349360" y="1980904"/>
                  <a:pt x="2349360" y="1980904"/>
                </a:cubicBezTo>
                <a:lnTo>
                  <a:pt x="2232621" y="2031977"/>
                </a:lnTo>
                <a:cubicBezTo>
                  <a:pt x="2227757" y="2034409"/>
                  <a:pt x="2221677" y="2036233"/>
                  <a:pt x="2214381" y="2037449"/>
                </a:cubicBezTo>
                <a:cubicBezTo>
                  <a:pt x="2207085" y="2038665"/>
                  <a:pt x="2197357" y="2040489"/>
                  <a:pt x="2185197" y="2042921"/>
                </a:cubicBezTo>
                <a:cubicBezTo>
                  <a:pt x="2180333" y="2047786"/>
                  <a:pt x="2173036" y="2052650"/>
                  <a:pt x="2163308" y="2057514"/>
                </a:cubicBezTo>
                <a:cubicBezTo>
                  <a:pt x="2153580" y="2062378"/>
                  <a:pt x="2145067" y="2066026"/>
                  <a:pt x="2137771" y="2068458"/>
                </a:cubicBezTo>
                <a:cubicBezTo>
                  <a:pt x="2125611" y="2073322"/>
                  <a:pt x="2117099" y="2079402"/>
                  <a:pt x="2112235" y="2086698"/>
                </a:cubicBezTo>
                <a:cubicBezTo>
                  <a:pt x="2107371" y="2089131"/>
                  <a:pt x="2106155" y="2090955"/>
                  <a:pt x="2108587" y="2092170"/>
                </a:cubicBezTo>
                <a:cubicBezTo>
                  <a:pt x="2111019" y="2093386"/>
                  <a:pt x="2112235" y="2095211"/>
                  <a:pt x="2112235" y="2097643"/>
                </a:cubicBezTo>
                <a:cubicBezTo>
                  <a:pt x="2109803" y="2104939"/>
                  <a:pt x="2103723" y="2111019"/>
                  <a:pt x="2093995" y="2115883"/>
                </a:cubicBezTo>
                <a:lnTo>
                  <a:pt x="2068458" y="2137771"/>
                </a:lnTo>
                <a:cubicBezTo>
                  <a:pt x="2061162" y="2142636"/>
                  <a:pt x="2058122" y="2149932"/>
                  <a:pt x="2059338" y="2159660"/>
                </a:cubicBezTo>
                <a:cubicBezTo>
                  <a:pt x="2060554" y="2169388"/>
                  <a:pt x="2061162" y="2176684"/>
                  <a:pt x="2061162" y="2181548"/>
                </a:cubicBezTo>
                <a:lnTo>
                  <a:pt x="2039273" y="2166956"/>
                </a:lnTo>
                <a:cubicBezTo>
                  <a:pt x="2036841" y="2169388"/>
                  <a:pt x="2033193" y="2173036"/>
                  <a:pt x="2028329" y="2177900"/>
                </a:cubicBezTo>
                <a:cubicBezTo>
                  <a:pt x="2023465" y="2182764"/>
                  <a:pt x="2023465" y="2188844"/>
                  <a:pt x="2028329" y="2196141"/>
                </a:cubicBezTo>
                <a:cubicBezTo>
                  <a:pt x="2028329" y="2198573"/>
                  <a:pt x="2024681" y="2202221"/>
                  <a:pt x="2017385" y="2207085"/>
                </a:cubicBezTo>
                <a:cubicBezTo>
                  <a:pt x="2014953" y="2216813"/>
                  <a:pt x="2014953" y="2225325"/>
                  <a:pt x="2017385" y="2232621"/>
                </a:cubicBezTo>
                <a:cubicBezTo>
                  <a:pt x="2010089" y="2227757"/>
                  <a:pt x="2002793" y="2220461"/>
                  <a:pt x="1995497" y="2210733"/>
                </a:cubicBezTo>
                <a:cubicBezTo>
                  <a:pt x="1988201" y="2201005"/>
                  <a:pt x="1980904" y="2193708"/>
                  <a:pt x="1973608" y="2188844"/>
                </a:cubicBezTo>
                <a:cubicBezTo>
                  <a:pt x="1971176" y="2191277"/>
                  <a:pt x="1968136" y="2192493"/>
                  <a:pt x="1964488" y="2192493"/>
                </a:cubicBezTo>
                <a:cubicBezTo>
                  <a:pt x="1960840" y="2192493"/>
                  <a:pt x="1956584" y="2191277"/>
                  <a:pt x="1951720" y="2188844"/>
                </a:cubicBezTo>
                <a:cubicBezTo>
                  <a:pt x="1946856" y="2181548"/>
                  <a:pt x="1942599" y="2177900"/>
                  <a:pt x="1938951" y="2177900"/>
                </a:cubicBezTo>
                <a:cubicBezTo>
                  <a:pt x="1935303" y="2177900"/>
                  <a:pt x="1931047" y="2180332"/>
                  <a:pt x="1926183" y="2185196"/>
                </a:cubicBezTo>
                <a:cubicBezTo>
                  <a:pt x="1918887" y="2192493"/>
                  <a:pt x="1912807" y="2194925"/>
                  <a:pt x="1907943" y="2192493"/>
                </a:cubicBezTo>
                <a:cubicBezTo>
                  <a:pt x="1905511" y="2190060"/>
                  <a:pt x="1901863" y="2194925"/>
                  <a:pt x="1896999" y="2207085"/>
                </a:cubicBezTo>
                <a:cubicBezTo>
                  <a:pt x="1894567" y="2207085"/>
                  <a:pt x="1892135" y="2208909"/>
                  <a:pt x="1889703" y="2212557"/>
                </a:cubicBezTo>
                <a:cubicBezTo>
                  <a:pt x="1887271" y="2216205"/>
                  <a:pt x="1886054" y="2219245"/>
                  <a:pt x="1886054" y="2221677"/>
                </a:cubicBezTo>
                <a:lnTo>
                  <a:pt x="1882406" y="2221677"/>
                </a:lnTo>
                <a:cubicBezTo>
                  <a:pt x="1877542" y="2224109"/>
                  <a:pt x="1872070" y="2224717"/>
                  <a:pt x="1865990" y="2223501"/>
                </a:cubicBezTo>
                <a:cubicBezTo>
                  <a:pt x="1859910" y="2222285"/>
                  <a:pt x="1855654" y="2218029"/>
                  <a:pt x="1853222" y="2210733"/>
                </a:cubicBezTo>
                <a:cubicBezTo>
                  <a:pt x="1843493" y="2213165"/>
                  <a:pt x="1837413" y="2216813"/>
                  <a:pt x="1834981" y="2221677"/>
                </a:cubicBezTo>
                <a:lnTo>
                  <a:pt x="1831333" y="2221677"/>
                </a:lnTo>
                <a:cubicBezTo>
                  <a:pt x="1824037" y="2214381"/>
                  <a:pt x="1815525" y="2211949"/>
                  <a:pt x="1805797" y="2214381"/>
                </a:cubicBezTo>
                <a:lnTo>
                  <a:pt x="1798501" y="2207085"/>
                </a:lnTo>
                <a:cubicBezTo>
                  <a:pt x="1791205" y="2202221"/>
                  <a:pt x="1783908" y="2191277"/>
                  <a:pt x="1776612" y="2174252"/>
                </a:cubicBezTo>
                <a:cubicBezTo>
                  <a:pt x="1769316" y="2169388"/>
                  <a:pt x="1758372" y="2166956"/>
                  <a:pt x="1743779" y="2166956"/>
                </a:cubicBezTo>
                <a:cubicBezTo>
                  <a:pt x="1741347" y="2171820"/>
                  <a:pt x="1738915" y="2174252"/>
                  <a:pt x="1736483" y="2174252"/>
                </a:cubicBezTo>
                <a:lnTo>
                  <a:pt x="1736483" y="2166956"/>
                </a:lnTo>
                <a:cubicBezTo>
                  <a:pt x="1738915" y="2164524"/>
                  <a:pt x="1746212" y="2163308"/>
                  <a:pt x="1758372" y="2163308"/>
                </a:cubicBezTo>
                <a:cubicBezTo>
                  <a:pt x="1751076" y="2156012"/>
                  <a:pt x="1746212" y="2152364"/>
                  <a:pt x="1743779" y="2152364"/>
                </a:cubicBezTo>
                <a:cubicBezTo>
                  <a:pt x="1746212" y="2149932"/>
                  <a:pt x="1748643" y="2148716"/>
                  <a:pt x="1751076" y="2148716"/>
                </a:cubicBezTo>
                <a:cubicBezTo>
                  <a:pt x="1753508" y="2148716"/>
                  <a:pt x="1755940" y="2147500"/>
                  <a:pt x="1758372" y="2145068"/>
                </a:cubicBezTo>
                <a:cubicBezTo>
                  <a:pt x="1746212" y="2128043"/>
                  <a:pt x="1727971" y="2124395"/>
                  <a:pt x="1703651" y="2134123"/>
                </a:cubicBezTo>
                <a:cubicBezTo>
                  <a:pt x="1701219" y="2129259"/>
                  <a:pt x="1696963" y="2125611"/>
                  <a:pt x="1690882" y="2123179"/>
                </a:cubicBezTo>
                <a:cubicBezTo>
                  <a:pt x="1684802" y="2120747"/>
                  <a:pt x="1680546" y="2115883"/>
                  <a:pt x="1678114" y="2108587"/>
                </a:cubicBezTo>
                <a:lnTo>
                  <a:pt x="1714595" y="2115883"/>
                </a:lnTo>
                <a:cubicBezTo>
                  <a:pt x="1717027" y="2113451"/>
                  <a:pt x="1718243" y="2109803"/>
                  <a:pt x="1718243" y="2104939"/>
                </a:cubicBezTo>
                <a:cubicBezTo>
                  <a:pt x="1718243" y="2100075"/>
                  <a:pt x="1715811" y="2094603"/>
                  <a:pt x="1710947" y="2088522"/>
                </a:cubicBezTo>
                <a:cubicBezTo>
                  <a:pt x="1706083" y="2082442"/>
                  <a:pt x="1702435" y="2075754"/>
                  <a:pt x="1700003" y="2068458"/>
                </a:cubicBezTo>
                <a:lnTo>
                  <a:pt x="1700003" y="2086698"/>
                </a:lnTo>
                <a:cubicBezTo>
                  <a:pt x="1697571" y="2081834"/>
                  <a:pt x="1696354" y="2075754"/>
                  <a:pt x="1696354" y="2068458"/>
                </a:cubicBezTo>
                <a:cubicBezTo>
                  <a:pt x="1689058" y="2058730"/>
                  <a:pt x="1682978" y="2052650"/>
                  <a:pt x="1678114" y="2050217"/>
                </a:cubicBezTo>
                <a:cubicBezTo>
                  <a:pt x="1673250" y="2047786"/>
                  <a:pt x="1669602" y="2045354"/>
                  <a:pt x="1667170" y="2042921"/>
                </a:cubicBezTo>
                <a:cubicBezTo>
                  <a:pt x="1664738" y="2040489"/>
                  <a:pt x="1662306" y="2038057"/>
                  <a:pt x="1659874" y="2035625"/>
                </a:cubicBezTo>
                <a:lnTo>
                  <a:pt x="1659874" y="2039273"/>
                </a:lnTo>
                <a:cubicBezTo>
                  <a:pt x="1659874" y="2039273"/>
                  <a:pt x="1659266" y="2039881"/>
                  <a:pt x="1658050" y="2041097"/>
                </a:cubicBezTo>
                <a:cubicBezTo>
                  <a:pt x="1656834" y="2042313"/>
                  <a:pt x="1656226" y="2042921"/>
                  <a:pt x="1656226" y="2042921"/>
                </a:cubicBezTo>
                <a:cubicBezTo>
                  <a:pt x="1656226" y="2045354"/>
                  <a:pt x="1655010" y="2046569"/>
                  <a:pt x="1652578" y="2046569"/>
                </a:cubicBezTo>
                <a:cubicBezTo>
                  <a:pt x="1650145" y="2046569"/>
                  <a:pt x="1648930" y="2045354"/>
                  <a:pt x="1648930" y="2042921"/>
                </a:cubicBezTo>
                <a:cubicBezTo>
                  <a:pt x="1646498" y="2040489"/>
                  <a:pt x="1645281" y="2038057"/>
                  <a:pt x="1645281" y="2035625"/>
                </a:cubicBezTo>
                <a:cubicBezTo>
                  <a:pt x="1645281" y="2033193"/>
                  <a:pt x="1642849" y="2021033"/>
                  <a:pt x="1637985" y="1999144"/>
                </a:cubicBezTo>
                <a:cubicBezTo>
                  <a:pt x="1633121" y="1991848"/>
                  <a:pt x="1628257" y="1982120"/>
                  <a:pt x="1623393" y="1969960"/>
                </a:cubicBezTo>
                <a:cubicBezTo>
                  <a:pt x="1623393" y="1967528"/>
                  <a:pt x="1622177" y="1965096"/>
                  <a:pt x="1619745" y="1962664"/>
                </a:cubicBezTo>
                <a:cubicBezTo>
                  <a:pt x="1617313" y="1960232"/>
                  <a:pt x="1619745" y="1959016"/>
                  <a:pt x="1627041" y="1959016"/>
                </a:cubicBezTo>
                <a:cubicBezTo>
                  <a:pt x="1624609" y="1946855"/>
                  <a:pt x="1628257" y="1939559"/>
                  <a:pt x="1637985" y="1937127"/>
                </a:cubicBezTo>
                <a:lnTo>
                  <a:pt x="1616097" y="1907943"/>
                </a:lnTo>
                <a:cubicBezTo>
                  <a:pt x="1611233" y="1910375"/>
                  <a:pt x="1606369" y="1914631"/>
                  <a:pt x="1601505" y="1920711"/>
                </a:cubicBezTo>
                <a:cubicBezTo>
                  <a:pt x="1596641" y="1926791"/>
                  <a:pt x="1591776" y="1928615"/>
                  <a:pt x="1586912" y="1926183"/>
                </a:cubicBezTo>
                <a:cubicBezTo>
                  <a:pt x="1589344" y="1916455"/>
                  <a:pt x="1596641" y="1909159"/>
                  <a:pt x="1608801" y="1904295"/>
                </a:cubicBezTo>
                <a:lnTo>
                  <a:pt x="1597857" y="1889702"/>
                </a:lnTo>
                <a:cubicBezTo>
                  <a:pt x="1597857" y="1875110"/>
                  <a:pt x="1606369" y="1862950"/>
                  <a:pt x="1623393" y="1853222"/>
                </a:cubicBezTo>
                <a:cubicBezTo>
                  <a:pt x="1633121" y="1853222"/>
                  <a:pt x="1640417" y="1844709"/>
                  <a:pt x="1645281" y="1827685"/>
                </a:cubicBezTo>
                <a:cubicBezTo>
                  <a:pt x="1655010" y="1830117"/>
                  <a:pt x="1662306" y="1833765"/>
                  <a:pt x="1667170" y="1838629"/>
                </a:cubicBezTo>
                <a:cubicBezTo>
                  <a:pt x="1676898" y="1838629"/>
                  <a:pt x="1680546" y="1833765"/>
                  <a:pt x="1678114" y="1824037"/>
                </a:cubicBezTo>
                <a:cubicBezTo>
                  <a:pt x="1678114" y="1824037"/>
                  <a:pt x="1682978" y="1820389"/>
                  <a:pt x="1692706" y="1813093"/>
                </a:cubicBezTo>
                <a:lnTo>
                  <a:pt x="1703651" y="1805797"/>
                </a:lnTo>
                <a:cubicBezTo>
                  <a:pt x="1703651" y="1800932"/>
                  <a:pt x="1704867" y="1794852"/>
                  <a:pt x="1707299" y="1787556"/>
                </a:cubicBezTo>
                <a:cubicBezTo>
                  <a:pt x="1709731" y="1780260"/>
                  <a:pt x="1710947" y="1774180"/>
                  <a:pt x="1710947" y="1769316"/>
                </a:cubicBezTo>
                <a:lnTo>
                  <a:pt x="1700003" y="1765668"/>
                </a:lnTo>
                <a:cubicBezTo>
                  <a:pt x="1709731" y="1760804"/>
                  <a:pt x="1720067" y="1756548"/>
                  <a:pt x="1731011" y="1752900"/>
                </a:cubicBezTo>
                <a:cubicBezTo>
                  <a:pt x="1741955" y="1749252"/>
                  <a:pt x="1752292" y="1744995"/>
                  <a:pt x="1762020" y="1740131"/>
                </a:cubicBezTo>
                <a:lnTo>
                  <a:pt x="1765668" y="1740131"/>
                </a:lnTo>
                <a:cubicBezTo>
                  <a:pt x="1777828" y="1742563"/>
                  <a:pt x="1794853" y="1746211"/>
                  <a:pt x="1816741" y="1751076"/>
                </a:cubicBezTo>
                <a:lnTo>
                  <a:pt x="1831333" y="1751076"/>
                </a:lnTo>
                <a:cubicBezTo>
                  <a:pt x="1838629" y="1751076"/>
                  <a:pt x="1845925" y="1750467"/>
                  <a:pt x="1853222" y="1749252"/>
                </a:cubicBezTo>
                <a:cubicBezTo>
                  <a:pt x="1860518" y="1748035"/>
                  <a:pt x="1866598" y="1746211"/>
                  <a:pt x="1871462" y="1743779"/>
                </a:cubicBezTo>
                <a:cubicBezTo>
                  <a:pt x="1876326" y="1743779"/>
                  <a:pt x="1879974" y="1742563"/>
                  <a:pt x="1882406" y="1740131"/>
                </a:cubicBezTo>
                <a:lnTo>
                  <a:pt x="1889703" y="1740131"/>
                </a:lnTo>
                <a:lnTo>
                  <a:pt x="1896999" y="1743779"/>
                </a:lnTo>
                <a:cubicBezTo>
                  <a:pt x="1904295" y="1743779"/>
                  <a:pt x="1910375" y="1741955"/>
                  <a:pt x="1915239" y="1738307"/>
                </a:cubicBezTo>
                <a:cubicBezTo>
                  <a:pt x="1920103" y="1734659"/>
                  <a:pt x="1924967" y="1731619"/>
                  <a:pt x="1929831" y="1729187"/>
                </a:cubicBezTo>
                <a:cubicBezTo>
                  <a:pt x="1937127" y="1729187"/>
                  <a:pt x="1944423" y="1725539"/>
                  <a:pt x="1951720" y="1718243"/>
                </a:cubicBezTo>
                <a:lnTo>
                  <a:pt x="1944423" y="1710947"/>
                </a:lnTo>
                <a:lnTo>
                  <a:pt x="1955368" y="1710947"/>
                </a:lnTo>
                <a:lnTo>
                  <a:pt x="1955368" y="1692706"/>
                </a:lnTo>
                <a:lnTo>
                  <a:pt x="1951720" y="1692706"/>
                </a:lnTo>
                <a:cubicBezTo>
                  <a:pt x="1951720" y="1692706"/>
                  <a:pt x="1950504" y="1695138"/>
                  <a:pt x="1948072" y="1700003"/>
                </a:cubicBezTo>
                <a:cubicBezTo>
                  <a:pt x="1945639" y="1704866"/>
                  <a:pt x="1941991" y="1704866"/>
                  <a:pt x="1937127" y="1700003"/>
                </a:cubicBezTo>
                <a:lnTo>
                  <a:pt x="1937127" y="1663522"/>
                </a:lnTo>
                <a:cubicBezTo>
                  <a:pt x="1941991" y="1663522"/>
                  <a:pt x="1945032" y="1666562"/>
                  <a:pt x="1946247" y="1672642"/>
                </a:cubicBezTo>
                <a:cubicBezTo>
                  <a:pt x="1947463" y="1678722"/>
                  <a:pt x="1949288" y="1681762"/>
                  <a:pt x="1951720" y="1681762"/>
                </a:cubicBezTo>
                <a:lnTo>
                  <a:pt x="1959016" y="1667170"/>
                </a:lnTo>
                <a:cubicBezTo>
                  <a:pt x="1949288" y="1659874"/>
                  <a:pt x="1943208" y="1648321"/>
                  <a:pt x="1940775" y="1632513"/>
                </a:cubicBezTo>
                <a:cubicBezTo>
                  <a:pt x="1938343" y="1616705"/>
                  <a:pt x="1935911" y="1605153"/>
                  <a:pt x="1933479" y="1597856"/>
                </a:cubicBezTo>
                <a:cubicBezTo>
                  <a:pt x="1923751" y="1575968"/>
                  <a:pt x="1916455" y="1550431"/>
                  <a:pt x="1911591" y="1521247"/>
                </a:cubicBezTo>
                <a:lnTo>
                  <a:pt x="1911591" y="1503006"/>
                </a:lnTo>
                <a:lnTo>
                  <a:pt x="1900647" y="1503006"/>
                </a:lnTo>
                <a:cubicBezTo>
                  <a:pt x="1890919" y="1515167"/>
                  <a:pt x="1878758" y="1523679"/>
                  <a:pt x="1864166" y="1528543"/>
                </a:cubicBezTo>
                <a:cubicBezTo>
                  <a:pt x="1849574" y="1533407"/>
                  <a:pt x="1838629" y="1538271"/>
                  <a:pt x="1831333" y="1543135"/>
                </a:cubicBezTo>
                <a:lnTo>
                  <a:pt x="1758372" y="1572320"/>
                </a:lnTo>
                <a:lnTo>
                  <a:pt x="1740131" y="1583264"/>
                </a:lnTo>
                <a:cubicBezTo>
                  <a:pt x="1747428" y="1595424"/>
                  <a:pt x="1751076" y="1605153"/>
                  <a:pt x="1751076" y="1612449"/>
                </a:cubicBezTo>
                <a:cubicBezTo>
                  <a:pt x="1755940" y="1614881"/>
                  <a:pt x="1755940" y="1618529"/>
                  <a:pt x="1751076" y="1623393"/>
                </a:cubicBezTo>
                <a:cubicBezTo>
                  <a:pt x="1743779" y="1633121"/>
                  <a:pt x="1735267" y="1642849"/>
                  <a:pt x="1725539" y="1652578"/>
                </a:cubicBezTo>
                <a:lnTo>
                  <a:pt x="1670818" y="1689058"/>
                </a:lnTo>
                <a:cubicBezTo>
                  <a:pt x="1663522" y="1691490"/>
                  <a:pt x="1659874" y="1701218"/>
                  <a:pt x="1659874" y="1718243"/>
                </a:cubicBezTo>
                <a:cubicBezTo>
                  <a:pt x="1659874" y="1720675"/>
                  <a:pt x="1659874" y="1724931"/>
                  <a:pt x="1659874" y="1731011"/>
                </a:cubicBezTo>
                <a:cubicBezTo>
                  <a:pt x="1659874" y="1737091"/>
                  <a:pt x="1658658" y="1742563"/>
                  <a:pt x="1656226" y="1747428"/>
                </a:cubicBezTo>
                <a:cubicBezTo>
                  <a:pt x="1651362" y="1749859"/>
                  <a:pt x="1644065" y="1751076"/>
                  <a:pt x="1634337" y="1751076"/>
                </a:cubicBezTo>
                <a:cubicBezTo>
                  <a:pt x="1619745" y="1751076"/>
                  <a:pt x="1608801" y="1748643"/>
                  <a:pt x="1601505" y="1743779"/>
                </a:cubicBezTo>
                <a:cubicBezTo>
                  <a:pt x="1594208" y="1734051"/>
                  <a:pt x="1585696" y="1732835"/>
                  <a:pt x="1575968" y="1740131"/>
                </a:cubicBezTo>
                <a:lnTo>
                  <a:pt x="1557728" y="1732835"/>
                </a:lnTo>
                <a:lnTo>
                  <a:pt x="1532191" y="1732835"/>
                </a:lnTo>
                <a:cubicBezTo>
                  <a:pt x="1515775" y="1732835"/>
                  <a:pt x="1495939" y="1729415"/>
                  <a:pt x="1472682" y="1722575"/>
                </a:cubicBezTo>
                <a:lnTo>
                  <a:pt x="1452043" y="1715824"/>
                </a:lnTo>
                <a:lnTo>
                  <a:pt x="1451933" y="1718243"/>
                </a:lnTo>
                <a:cubicBezTo>
                  <a:pt x="1451933" y="1730403"/>
                  <a:pt x="1449502" y="1753507"/>
                  <a:pt x="1444637" y="1787556"/>
                </a:cubicBezTo>
                <a:cubicBezTo>
                  <a:pt x="1444637" y="1789988"/>
                  <a:pt x="1445853" y="1792420"/>
                  <a:pt x="1448285" y="1794852"/>
                </a:cubicBezTo>
                <a:cubicBezTo>
                  <a:pt x="1450717" y="1797284"/>
                  <a:pt x="1450717" y="1798501"/>
                  <a:pt x="1448285" y="1798501"/>
                </a:cubicBezTo>
                <a:cubicBezTo>
                  <a:pt x="1443421" y="1800932"/>
                  <a:pt x="1442205" y="1803973"/>
                  <a:pt x="1444637" y="1807621"/>
                </a:cubicBezTo>
                <a:cubicBezTo>
                  <a:pt x="1447069" y="1811269"/>
                  <a:pt x="1448285" y="1815525"/>
                  <a:pt x="1448285" y="1820389"/>
                </a:cubicBezTo>
                <a:cubicBezTo>
                  <a:pt x="1445853" y="1822821"/>
                  <a:pt x="1444637" y="1830117"/>
                  <a:pt x="1444637" y="1842277"/>
                </a:cubicBezTo>
                <a:lnTo>
                  <a:pt x="1448285" y="1856870"/>
                </a:lnTo>
                <a:cubicBezTo>
                  <a:pt x="1450717" y="1869030"/>
                  <a:pt x="1451933" y="1884838"/>
                  <a:pt x="1451933" y="1904295"/>
                </a:cubicBezTo>
                <a:cubicBezTo>
                  <a:pt x="1451933" y="1923751"/>
                  <a:pt x="1449502" y="1948071"/>
                  <a:pt x="1444637" y="1977256"/>
                </a:cubicBezTo>
                <a:cubicBezTo>
                  <a:pt x="1444637" y="1984552"/>
                  <a:pt x="1445853" y="1990632"/>
                  <a:pt x="1448285" y="1995496"/>
                </a:cubicBezTo>
                <a:lnTo>
                  <a:pt x="1448285" y="2002793"/>
                </a:lnTo>
                <a:lnTo>
                  <a:pt x="1440989" y="2050217"/>
                </a:lnTo>
                <a:lnTo>
                  <a:pt x="1444637" y="2050217"/>
                </a:lnTo>
                <a:cubicBezTo>
                  <a:pt x="1444637" y="2059946"/>
                  <a:pt x="1440989" y="2069674"/>
                  <a:pt x="1433693" y="2079402"/>
                </a:cubicBezTo>
                <a:cubicBezTo>
                  <a:pt x="1423965" y="2081834"/>
                  <a:pt x="1421533" y="2090346"/>
                  <a:pt x="1426397" y="2104939"/>
                </a:cubicBezTo>
                <a:lnTo>
                  <a:pt x="1426397" y="2119531"/>
                </a:lnTo>
                <a:cubicBezTo>
                  <a:pt x="1426397" y="2119531"/>
                  <a:pt x="1427005" y="2120747"/>
                  <a:pt x="1428221" y="2123179"/>
                </a:cubicBezTo>
                <a:cubicBezTo>
                  <a:pt x="1429437" y="2125611"/>
                  <a:pt x="1427613" y="2126827"/>
                  <a:pt x="1422749" y="2126827"/>
                </a:cubicBezTo>
                <a:lnTo>
                  <a:pt x="1422749" y="2130475"/>
                </a:lnTo>
                <a:cubicBezTo>
                  <a:pt x="1422749" y="2145068"/>
                  <a:pt x="1416669" y="2158444"/>
                  <a:pt x="1404509" y="2170604"/>
                </a:cubicBezTo>
                <a:cubicBezTo>
                  <a:pt x="1404509" y="2170604"/>
                  <a:pt x="1404509" y="2173036"/>
                  <a:pt x="1404509" y="2177900"/>
                </a:cubicBezTo>
                <a:cubicBezTo>
                  <a:pt x="1421533" y="2158444"/>
                  <a:pt x="1435517" y="2134123"/>
                  <a:pt x="1446461" y="2104939"/>
                </a:cubicBezTo>
                <a:cubicBezTo>
                  <a:pt x="1457406" y="2075754"/>
                  <a:pt x="1464094" y="2057514"/>
                  <a:pt x="1466526" y="2050217"/>
                </a:cubicBezTo>
                <a:lnTo>
                  <a:pt x="1473822" y="2050217"/>
                </a:lnTo>
                <a:cubicBezTo>
                  <a:pt x="1473822" y="2055082"/>
                  <a:pt x="1472606" y="2058730"/>
                  <a:pt x="1470174" y="2061162"/>
                </a:cubicBezTo>
                <a:cubicBezTo>
                  <a:pt x="1467742" y="2063594"/>
                  <a:pt x="1466526" y="2066026"/>
                  <a:pt x="1466526" y="2068458"/>
                </a:cubicBezTo>
                <a:cubicBezTo>
                  <a:pt x="1461662" y="2083050"/>
                  <a:pt x="1460446" y="2093994"/>
                  <a:pt x="1462878" y="2101291"/>
                </a:cubicBezTo>
                <a:cubicBezTo>
                  <a:pt x="1465310" y="2103723"/>
                  <a:pt x="1465918" y="2106155"/>
                  <a:pt x="1464702" y="2108587"/>
                </a:cubicBezTo>
                <a:cubicBezTo>
                  <a:pt x="1463486" y="2111019"/>
                  <a:pt x="1462878" y="2113451"/>
                  <a:pt x="1462878" y="2115883"/>
                </a:cubicBezTo>
                <a:lnTo>
                  <a:pt x="1488414" y="2093994"/>
                </a:lnTo>
                <a:lnTo>
                  <a:pt x="1488414" y="2097643"/>
                </a:lnTo>
                <a:cubicBezTo>
                  <a:pt x="1488414" y="2104939"/>
                  <a:pt x="1484766" y="2114667"/>
                  <a:pt x="1477470" y="2126827"/>
                </a:cubicBezTo>
                <a:cubicBezTo>
                  <a:pt x="1475038" y="2131691"/>
                  <a:pt x="1471998" y="2136556"/>
                  <a:pt x="1468350" y="2141419"/>
                </a:cubicBezTo>
                <a:cubicBezTo>
                  <a:pt x="1464702" y="2146284"/>
                  <a:pt x="1462878" y="2151148"/>
                  <a:pt x="1462878" y="2156012"/>
                </a:cubicBezTo>
                <a:cubicBezTo>
                  <a:pt x="1462878" y="2153580"/>
                  <a:pt x="1464094" y="2152364"/>
                  <a:pt x="1466526" y="2152364"/>
                </a:cubicBezTo>
                <a:cubicBezTo>
                  <a:pt x="1478686" y="2142636"/>
                  <a:pt x="1487198" y="2126827"/>
                  <a:pt x="1492062" y="2104939"/>
                </a:cubicBezTo>
                <a:cubicBezTo>
                  <a:pt x="1492062" y="2097643"/>
                  <a:pt x="1494494" y="2093994"/>
                  <a:pt x="1499359" y="2093994"/>
                </a:cubicBezTo>
                <a:lnTo>
                  <a:pt x="1499359" y="2101291"/>
                </a:lnTo>
                <a:cubicBezTo>
                  <a:pt x="1506655" y="2093994"/>
                  <a:pt x="1513951" y="2083050"/>
                  <a:pt x="1521247" y="2068458"/>
                </a:cubicBezTo>
                <a:lnTo>
                  <a:pt x="1528543" y="2068458"/>
                </a:lnTo>
                <a:cubicBezTo>
                  <a:pt x="1523679" y="2083050"/>
                  <a:pt x="1518815" y="2092779"/>
                  <a:pt x="1513951" y="2097643"/>
                </a:cubicBezTo>
                <a:cubicBezTo>
                  <a:pt x="1509087" y="2109803"/>
                  <a:pt x="1504223" y="2124395"/>
                  <a:pt x="1499359" y="2141419"/>
                </a:cubicBezTo>
                <a:cubicBezTo>
                  <a:pt x="1488414" y="2157228"/>
                  <a:pt x="1479294" y="2169996"/>
                  <a:pt x="1471998" y="2179724"/>
                </a:cubicBezTo>
                <a:lnTo>
                  <a:pt x="1463522" y="2190621"/>
                </a:lnTo>
                <a:lnTo>
                  <a:pt x="1464702" y="2190669"/>
                </a:lnTo>
                <a:cubicBezTo>
                  <a:pt x="1473214" y="2189453"/>
                  <a:pt x="1479902" y="2188844"/>
                  <a:pt x="1484766" y="2188844"/>
                </a:cubicBezTo>
                <a:cubicBezTo>
                  <a:pt x="1487198" y="2188844"/>
                  <a:pt x="1493278" y="2191277"/>
                  <a:pt x="1503007" y="2196141"/>
                </a:cubicBezTo>
                <a:cubicBezTo>
                  <a:pt x="1515167" y="2179116"/>
                  <a:pt x="1521247" y="2168172"/>
                  <a:pt x="1521247" y="2163308"/>
                </a:cubicBezTo>
                <a:cubicBezTo>
                  <a:pt x="1543135" y="2173036"/>
                  <a:pt x="1560160" y="2173036"/>
                  <a:pt x="1572320" y="2163308"/>
                </a:cubicBezTo>
                <a:cubicBezTo>
                  <a:pt x="1584480" y="2156012"/>
                  <a:pt x="1595424" y="2152364"/>
                  <a:pt x="1605153" y="2152364"/>
                </a:cubicBezTo>
                <a:cubicBezTo>
                  <a:pt x="1605153" y="2159660"/>
                  <a:pt x="1606369" y="2164524"/>
                  <a:pt x="1608801" y="2166956"/>
                </a:cubicBezTo>
                <a:lnTo>
                  <a:pt x="1616097" y="2166956"/>
                </a:lnTo>
                <a:lnTo>
                  <a:pt x="1627041" y="2145068"/>
                </a:lnTo>
                <a:cubicBezTo>
                  <a:pt x="1627041" y="2137771"/>
                  <a:pt x="1633121" y="2135339"/>
                  <a:pt x="1645281" y="2137771"/>
                </a:cubicBezTo>
                <a:cubicBezTo>
                  <a:pt x="1645281" y="2142636"/>
                  <a:pt x="1641633" y="2151148"/>
                  <a:pt x="1634337" y="2163308"/>
                </a:cubicBezTo>
                <a:cubicBezTo>
                  <a:pt x="1627041" y="2175468"/>
                  <a:pt x="1625825" y="2186412"/>
                  <a:pt x="1630689" y="2196141"/>
                </a:cubicBezTo>
                <a:cubicBezTo>
                  <a:pt x="1652578" y="2213165"/>
                  <a:pt x="1668386" y="2222893"/>
                  <a:pt x="1678114" y="2225325"/>
                </a:cubicBezTo>
                <a:cubicBezTo>
                  <a:pt x="1680546" y="2227757"/>
                  <a:pt x="1684194" y="2228973"/>
                  <a:pt x="1689058" y="2228973"/>
                </a:cubicBezTo>
                <a:cubicBezTo>
                  <a:pt x="1706083" y="2228973"/>
                  <a:pt x="1721891" y="2227757"/>
                  <a:pt x="1736483" y="2225325"/>
                </a:cubicBezTo>
                <a:cubicBezTo>
                  <a:pt x="1753508" y="2225325"/>
                  <a:pt x="1770532" y="2235054"/>
                  <a:pt x="1787557" y="2254510"/>
                </a:cubicBezTo>
                <a:cubicBezTo>
                  <a:pt x="1794853" y="2259374"/>
                  <a:pt x="1799717" y="2261806"/>
                  <a:pt x="1802149" y="2261806"/>
                </a:cubicBezTo>
                <a:cubicBezTo>
                  <a:pt x="1841061" y="2278830"/>
                  <a:pt x="1866598" y="2290991"/>
                  <a:pt x="1878758" y="2298287"/>
                </a:cubicBezTo>
                <a:lnTo>
                  <a:pt x="1882406" y="2298287"/>
                </a:lnTo>
                <a:cubicBezTo>
                  <a:pt x="1877542" y="2290991"/>
                  <a:pt x="1872678" y="2286126"/>
                  <a:pt x="1867814" y="2283695"/>
                </a:cubicBezTo>
                <a:cubicBezTo>
                  <a:pt x="1862950" y="2281262"/>
                  <a:pt x="1859302" y="2280046"/>
                  <a:pt x="1856870" y="2280046"/>
                </a:cubicBezTo>
                <a:lnTo>
                  <a:pt x="1831333" y="2258158"/>
                </a:lnTo>
                <a:cubicBezTo>
                  <a:pt x="1848358" y="2258158"/>
                  <a:pt x="1864166" y="2261806"/>
                  <a:pt x="1878758" y="2269102"/>
                </a:cubicBezTo>
                <a:lnTo>
                  <a:pt x="1864166" y="2269102"/>
                </a:lnTo>
                <a:cubicBezTo>
                  <a:pt x="1864166" y="2269102"/>
                  <a:pt x="1864774" y="2270318"/>
                  <a:pt x="1865990" y="2272750"/>
                </a:cubicBezTo>
                <a:cubicBezTo>
                  <a:pt x="1867206" y="2275182"/>
                  <a:pt x="1867814" y="2277614"/>
                  <a:pt x="1867814" y="2280046"/>
                </a:cubicBezTo>
                <a:lnTo>
                  <a:pt x="1878758" y="2269102"/>
                </a:lnTo>
                <a:lnTo>
                  <a:pt x="1886054" y="2261806"/>
                </a:lnTo>
                <a:cubicBezTo>
                  <a:pt x="1886054" y="2266670"/>
                  <a:pt x="1889703" y="2270318"/>
                  <a:pt x="1896999" y="2272750"/>
                </a:cubicBezTo>
                <a:lnTo>
                  <a:pt x="1911591" y="2258158"/>
                </a:lnTo>
                <a:lnTo>
                  <a:pt x="1918887" y="2261806"/>
                </a:lnTo>
                <a:lnTo>
                  <a:pt x="1918887" y="2269102"/>
                </a:lnTo>
                <a:cubicBezTo>
                  <a:pt x="1918887" y="2278830"/>
                  <a:pt x="1922535" y="2287343"/>
                  <a:pt x="1929831" y="2294639"/>
                </a:cubicBezTo>
                <a:cubicBezTo>
                  <a:pt x="1929831" y="2294639"/>
                  <a:pt x="1933479" y="2298287"/>
                  <a:pt x="1940775" y="2305583"/>
                </a:cubicBezTo>
                <a:cubicBezTo>
                  <a:pt x="1952936" y="2305583"/>
                  <a:pt x="1961448" y="2305583"/>
                  <a:pt x="1966312" y="2305583"/>
                </a:cubicBezTo>
                <a:lnTo>
                  <a:pt x="1977256" y="2305583"/>
                </a:lnTo>
                <a:cubicBezTo>
                  <a:pt x="1986985" y="2300719"/>
                  <a:pt x="1999753" y="2295247"/>
                  <a:pt x="2015561" y="2289167"/>
                </a:cubicBezTo>
                <a:cubicBezTo>
                  <a:pt x="2031369" y="2283086"/>
                  <a:pt x="2044137" y="2277614"/>
                  <a:pt x="2053866" y="2272750"/>
                </a:cubicBezTo>
                <a:lnTo>
                  <a:pt x="2126827" y="2243566"/>
                </a:lnTo>
                <a:lnTo>
                  <a:pt x="2134123" y="2228973"/>
                </a:lnTo>
                <a:cubicBezTo>
                  <a:pt x="2136555" y="2221677"/>
                  <a:pt x="2142635" y="2215597"/>
                  <a:pt x="2152364" y="2210733"/>
                </a:cubicBezTo>
                <a:cubicBezTo>
                  <a:pt x="2157228" y="2210733"/>
                  <a:pt x="2168172" y="2208301"/>
                  <a:pt x="2185197" y="2203437"/>
                </a:cubicBezTo>
                <a:cubicBezTo>
                  <a:pt x="2197357" y="2203437"/>
                  <a:pt x="2213165" y="2201005"/>
                  <a:pt x="2232621" y="2196141"/>
                </a:cubicBezTo>
                <a:cubicBezTo>
                  <a:pt x="2232621" y="2196141"/>
                  <a:pt x="2222893" y="2202221"/>
                  <a:pt x="2203437" y="2214381"/>
                </a:cubicBezTo>
                <a:lnTo>
                  <a:pt x="2207085" y="2214381"/>
                </a:lnTo>
                <a:lnTo>
                  <a:pt x="2232621" y="2207085"/>
                </a:lnTo>
                <a:cubicBezTo>
                  <a:pt x="2247214" y="2207085"/>
                  <a:pt x="2259374" y="2202221"/>
                  <a:pt x="2269102" y="2192493"/>
                </a:cubicBezTo>
                <a:cubicBezTo>
                  <a:pt x="2271534" y="2190060"/>
                  <a:pt x="2274575" y="2188844"/>
                  <a:pt x="2278223" y="2188844"/>
                </a:cubicBezTo>
                <a:cubicBezTo>
                  <a:pt x="2281871" y="2188844"/>
                  <a:pt x="2284911" y="2187629"/>
                  <a:pt x="2287343" y="2185196"/>
                </a:cubicBezTo>
                <a:cubicBezTo>
                  <a:pt x="2289775" y="2182764"/>
                  <a:pt x="2294031" y="2179724"/>
                  <a:pt x="2300111" y="2176076"/>
                </a:cubicBezTo>
                <a:cubicBezTo>
                  <a:pt x="2306191" y="2172428"/>
                  <a:pt x="2310447" y="2169388"/>
                  <a:pt x="2312879" y="2166956"/>
                </a:cubicBezTo>
                <a:cubicBezTo>
                  <a:pt x="2327471" y="2166956"/>
                  <a:pt x="2338416" y="2162092"/>
                  <a:pt x="2345712" y="2152364"/>
                </a:cubicBezTo>
                <a:lnTo>
                  <a:pt x="2378545" y="2145068"/>
                </a:lnTo>
                <a:cubicBezTo>
                  <a:pt x="2383409" y="2145068"/>
                  <a:pt x="2388273" y="2142028"/>
                  <a:pt x="2393137" y="2135947"/>
                </a:cubicBezTo>
                <a:cubicBezTo>
                  <a:pt x="2398001" y="2129867"/>
                  <a:pt x="2400433" y="2124395"/>
                  <a:pt x="2400433" y="2119531"/>
                </a:cubicBezTo>
                <a:cubicBezTo>
                  <a:pt x="2400433" y="2114667"/>
                  <a:pt x="2401649" y="2112235"/>
                  <a:pt x="2404081" y="2112235"/>
                </a:cubicBezTo>
                <a:cubicBezTo>
                  <a:pt x="2404081" y="2112235"/>
                  <a:pt x="2405905" y="2111019"/>
                  <a:pt x="2409553" y="2108587"/>
                </a:cubicBezTo>
                <a:cubicBezTo>
                  <a:pt x="2413201" y="2106155"/>
                  <a:pt x="2415025" y="2101291"/>
                  <a:pt x="2415025" y="2093994"/>
                </a:cubicBezTo>
                <a:cubicBezTo>
                  <a:pt x="2417457" y="2093994"/>
                  <a:pt x="2419889" y="2093994"/>
                  <a:pt x="2422321" y="2093994"/>
                </a:cubicBezTo>
                <a:cubicBezTo>
                  <a:pt x="2427185" y="2089131"/>
                  <a:pt x="2430833" y="2086698"/>
                  <a:pt x="2433266" y="2086698"/>
                </a:cubicBezTo>
                <a:cubicBezTo>
                  <a:pt x="2438130" y="2084266"/>
                  <a:pt x="2442386" y="2081226"/>
                  <a:pt x="2446034" y="2077578"/>
                </a:cubicBezTo>
                <a:cubicBezTo>
                  <a:pt x="2449682" y="2073930"/>
                  <a:pt x="2452722" y="2069674"/>
                  <a:pt x="2455154" y="2064810"/>
                </a:cubicBezTo>
                <a:lnTo>
                  <a:pt x="2469746" y="2064810"/>
                </a:lnTo>
                <a:cubicBezTo>
                  <a:pt x="2472179" y="2064810"/>
                  <a:pt x="2475827" y="2064810"/>
                  <a:pt x="2480691" y="2064810"/>
                </a:cubicBezTo>
                <a:cubicBezTo>
                  <a:pt x="2490419" y="2064810"/>
                  <a:pt x="2498931" y="2063594"/>
                  <a:pt x="2506227" y="2061162"/>
                </a:cubicBezTo>
                <a:lnTo>
                  <a:pt x="2506227" y="2057514"/>
                </a:lnTo>
                <a:cubicBezTo>
                  <a:pt x="2506227" y="2047786"/>
                  <a:pt x="2507443" y="2041706"/>
                  <a:pt x="2509875" y="2039273"/>
                </a:cubicBezTo>
                <a:cubicBezTo>
                  <a:pt x="2522035" y="2029545"/>
                  <a:pt x="2529332" y="2024681"/>
                  <a:pt x="2531764" y="2024681"/>
                </a:cubicBezTo>
                <a:cubicBezTo>
                  <a:pt x="2546356" y="2022249"/>
                  <a:pt x="2568245" y="2014953"/>
                  <a:pt x="2597429" y="2002793"/>
                </a:cubicBezTo>
                <a:cubicBezTo>
                  <a:pt x="2602293" y="2002793"/>
                  <a:pt x="2605333" y="2000969"/>
                  <a:pt x="2606549" y="1997320"/>
                </a:cubicBezTo>
                <a:cubicBezTo>
                  <a:pt x="2607765" y="1993672"/>
                  <a:pt x="2608373" y="1989416"/>
                  <a:pt x="2608373" y="1984552"/>
                </a:cubicBezTo>
                <a:cubicBezTo>
                  <a:pt x="2608373" y="1969960"/>
                  <a:pt x="2610805" y="1960232"/>
                  <a:pt x="2615669" y="1955368"/>
                </a:cubicBezTo>
                <a:lnTo>
                  <a:pt x="2615669" y="1969960"/>
                </a:lnTo>
                <a:cubicBezTo>
                  <a:pt x="2618101" y="1969960"/>
                  <a:pt x="2619925" y="1969352"/>
                  <a:pt x="2621141" y="1968136"/>
                </a:cubicBezTo>
                <a:cubicBezTo>
                  <a:pt x="2622357" y="1966920"/>
                  <a:pt x="2622965" y="1965096"/>
                  <a:pt x="2622965" y="1962664"/>
                </a:cubicBezTo>
                <a:lnTo>
                  <a:pt x="2626613" y="1977256"/>
                </a:lnTo>
                <a:cubicBezTo>
                  <a:pt x="2631478" y="1977256"/>
                  <a:pt x="2635734" y="1974216"/>
                  <a:pt x="2639382" y="1968136"/>
                </a:cubicBezTo>
                <a:cubicBezTo>
                  <a:pt x="2643030" y="1962056"/>
                  <a:pt x="2647286" y="1957800"/>
                  <a:pt x="2652150" y="1955368"/>
                </a:cubicBezTo>
                <a:cubicBezTo>
                  <a:pt x="2657014" y="1957800"/>
                  <a:pt x="2661879" y="1961448"/>
                  <a:pt x="2666743" y="1966312"/>
                </a:cubicBezTo>
                <a:cubicBezTo>
                  <a:pt x="2671607" y="1971176"/>
                  <a:pt x="2676471" y="1973608"/>
                  <a:pt x="2681335" y="1973608"/>
                </a:cubicBezTo>
                <a:cubicBezTo>
                  <a:pt x="2691063" y="1961448"/>
                  <a:pt x="2703223" y="1956584"/>
                  <a:pt x="2717815" y="1959016"/>
                </a:cubicBezTo>
                <a:lnTo>
                  <a:pt x="2714167" y="1973608"/>
                </a:lnTo>
                <a:cubicBezTo>
                  <a:pt x="2719031" y="1973608"/>
                  <a:pt x="2724503" y="1971784"/>
                  <a:pt x="2730584" y="1968136"/>
                </a:cubicBezTo>
                <a:cubicBezTo>
                  <a:pt x="2736664" y="1964488"/>
                  <a:pt x="2739704" y="1961448"/>
                  <a:pt x="2739704" y="1959016"/>
                </a:cubicBezTo>
                <a:cubicBezTo>
                  <a:pt x="2744568" y="1963880"/>
                  <a:pt x="2752472" y="1966312"/>
                  <a:pt x="2763417" y="1966312"/>
                </a:cubicBezTo>
                <a:cubicBezTo>
                  <a:pt x="2774361" y="1966312"/>
                  <a:pt x="2782265" y="1969960"/>
                  <a:pt x="2787129" y="1977256"/>
                </a:cubicBezTo>
                <a:cubicBezTo>
                  <a:pt x="2762809" y="1982120"/>
                  <a:pt x="2739704" y="1995496"/>
                  <a:pt x="2717815" y="2017385"/>
                </a:cubicBezTo>
                <a:lnTo>
                  <a:pt x="2736056" y="2017385"/>
                </a:lnTo>
                <a:cubicBezTo>
                  <a:pt x="2745784" y="2012521"/>
                  <a:pt x="2759160" y="2009481"/>
                  <a:pt x="2776185" y="2008265"/>
                </a:cubicBezTo>
                <a:cubicBezTo>
                  <a:pt x="2793209" y="2007049"/>
                  <a:pt x="2805369" y="2005225"/>
                  <a:pt x="2812665" y="2002793"/>
                </a:cubicBezTo>
                <a:cubicBezTo>
                  <a:pt x="2824825" y="2000361"/>
                  <a:pt x="2840634" y="1999144"/>
                  <a:pt x="2860091" y="1999144"/>
                </a:cubicBezTo>
                <a:cubicBezTo>
                  <a:pt x="2869819" y="1999144"/>
                  <a:pt x="2878331" y="1996713"/>
                  <a:pt x="2885627" y="1991848"/>
                </a:cubicBezTo>
                <a:cubicBezTo>
                  <a:pt x="2885627" y="1996713"/>
                  <a:pt x="2883803" y="1999753"/>
                  <a:pt x="2880155" y="2000969"/>
                </a:cubicBezTo>
                <a:cubicBezTo>
                  <a:pt x="2876507" y="2002185"/>
                  <a:pt x="2873467" y="2002793"/>
                  <a:pt x="2871035" y="2002793"/>
                </a:cubicBezTo>
                <a:cubicBezTo>
                  <a:pt x="2866171" y="2010089"/>
                  <a:pt x="2858875" y="2014953"/>
                  <a:pt x="2849146" y="2017385"/>
                </a:cubicBezTo>
                <a:cubicBezTo>
                  <a:pt x="2854010" y="2022249"/>
                  <a:pt x="2857659" y="2024681"/>
                  <a:pt x="2860091" y="2024681"/>
                </a:cubicBezTo>
                <a:lnTo>
                  <a:pt x="2914811" y="2013737"/>
                </a:lnTo>
                <a:lnTo>
                  <a:pt x="2918460" y="2013737"/>
                </a:lnTo>
                <a:cubicBezTo>
                  <a:pt x="2916027" y="2001577"/>
                  <a:pt x="2907515" y="1993064"/>
                  <a:pt x="2892923" y="1988200"/>
                </a:cubicBezTo>
                <a:cubicBezTo>
                  <a:pt x="2907515" y="1978472"/>
                  <a:pt x="2920892" y="1977256"/>
                  <a:pt x="2933052" y="1984552"/>
                </a:cubicBezTo>
                <a:cubicBezTo>
                  <a:pt x="2928188" y="1986984"/>
                  <a:pt x="2925756" y="1989416"/>
                  <a:pt x="2925756" y="1991848"/>
                </a:cubicBezTo>
                <a:cubicBezTo>
                  <a:pt x="2925756" y="1994280"/>
                  <a:pt x="2928188" y="1997929"/>
                  <a:pt x="2933052" y="2002793"/>
                </a:cubicBezTo>
                <a:cubicBezTo>
                  <a:pt x="2940348" y="2010089"/>
                  <a:pt x="2943996" y="2017385"/>
                  <a:pt x="2943996" y="2024681"/>
                </a:cubicBezTo>
                <a:cubicBezTo>
                  <a:pt x="2946428" y="2027113"/>
                  <a:pt x="2954940" y="2030761"/>
                  <a:pt x="2969533" y="2035625"/>
                </a:cubicBezTo>
                <a:cubicBezTo>
                  <a:pt x="2964669" y="2038057"/>
                  <a:pt x="2962237" y="2042921"/>
                  <a:pt x="2962237" y="2050217"/>
                </a:cubicBezTo>
                <a:lnTo>
                  <a:pt x="2991421" y="2053866"/>
                </a:lnTo>
                <a:lnTo>
                  <a:pt x="2991421" y="2046569"/>
                </a:lnTo>
                <a:cubicBezTo>
                  <a:pt x="2991421" y="2034409"/>
                  <a:pt x="2981693" y="2023465"/>
                  <a:pt x="2962237" y="2013737"/>
                </a:cubicBezTo>
                <a:cubicBezTo>
                  <a:pt x="2969533" y="2006441"/>
                  <a:pt x="2975613" y="2004617"/>
                  <a:pt x="2980477" y="2008265"/>
                </a:cubicBezTo>
                <a:cubicBezTo>
                  <a:pt x="2985341" y="2011913"/>
                  <a:pt x="2991421" y="2013737"/>
                  <a:pt x="2998717" y="2013737"/>
                </a:cubicBezTo>
                <a:lnTo>
                  <a:pt x="2980477" y="2024681"/>
                </a:lnTo>
                <a:cubicBezTo>
                  <a:pt x="2987773" y="2027113"/>
                  <a:pt x="2998717" y="2028937"/>
                  <a:pt x="3013310" y="2030153"/>
                </a:cubicBezTo>
                <a:cubicBezTo>
                  <a:pt x="3027902" y="2031369"/>
                  <a:pt x="3036414" y="2038057"/>
                  <a:pt x="3038846" y="2050217"/>
                </a:cubicBezTo>
                <a:cubicBezTo>
                  <a:pt x="3043710" y="2050217"/>
                  <a:pt x="3046142" y="2047786"/>
                  <a:pt x="3046142" y="2042921"/>
                </a:cubicBezTo>
                <a:lnTo>
                  <a:pt x="3046142" y="2021033"/>
                </a:lnTo>
                <a:cubicBezTo>
                  <a:pt x="3041278" y="2021033"/>
                  <a:pt x="3038238" y="2021641"/>
                  <a:pt x="3037022" y="2022857"/>
                </a:cubicBezTo>
                <a:cubicBezTo>
                  <a:pt x="3035806" y="2024073"/>
                  <a:pt x="3033982" y="2024681"/>
                  <a:pt x="3031550" y="2024681"/>
                </a:cubicBezTo>
                <a:lnTo>
                  <a:pt x="3031550" y="2021033"/>
                </a:lnTo>
                <a:cubicBezTo>
                  <a:pt x="3031550" y="2018601"/>
                  <a:pt x="3032158" y="2013129"/>
                  <a:pt x="3033374" y="2004617"/>
                </a:cubicBezTo>
                <a:cubicBezTo>
                  <a:pt x="3034590" y="1996105"/>
                  <a:pt x="3030334" y="1990632"/>
                  <a:pt x="3020606" y="1988200"/>
                </a:cubicBezTo>
                <a:lnTo>
                  <a:pt x="3031550" y="1969960"/>
                </a:lnTo>
                <a:cubicBezTo>
                  <a:pt x="3033982" y="1955368"/>
                  <a:pt x="3027902" y="1948071"/>
                  <a:pt x="3013310" y="1948071"/>
                </a:cubicBezTo>
                <a:cubicBezTo>
                  <a:pt x="3010877" y="1945640"/>
                  <a:pt x="3009053" y="1944423"/>
                  <a:pt x="3007837" y="1944423"/>
                </a:cubicBezTo>
                <a:cubicBezTo>
                  <a:pt x="3006621" y="1944423"/>
                  <a:pt x="3006013" y="1943207"/>
                  <a:pt x="3006013" y="1940775"/>
                </a:cubicBezTo>
                <a:lnTo>
                  <a:pt x="2991421" y="1933479"/>
                </a:lnTo>
                <a:cubicBezTo>
                  <a:pt x="2998717" y="1933479"/>
                  <a:pt x="3004797" y="1932263"/>
                  <a:pt x="3009662" y="1929831"/>
                </a:cubicBezTo>
                <a:lnTo>
                  <a:pt x="3016958" y="1944423"/>
                </a:lnTo>
                <a:lnTo>
                  <a:pt x="3035198" y="1944423"/>
                </a:lnTo>
                <a:cubicBezTo>
                  <a:pt x="3037630" y="1951720"/>
                  <a:pt x="3038846" y="1962664"/>
                  <a:pt x="3038846" y="1977256"/>
                </a:cubicBezTo>
                <a:cubicBezTo>
                  <a:pt x="3053438" y="1982120"/>
                  <a:pt x="3061343" y="1992456"/>
                  <a:pt x="3062559" y="2008265"/>
                </a:cubicBezTo>
                <a:cubicBezTo>
                  <a:pt x="3063775" y="2024073"/>
                  <a:pt x="3065599" y="2035625"/>
                  <a:pt x="3068031" y="2042921"/>
                </a:cubicBezTo>
                <a:cubicBezTo>
                  <a:pt x="3065599" y="2045354"/>
                  <a:pt x="3063775" y="2047178"/>
                  <a:pt x="3062559" y="2048393"/>
                </a:cubicBezTo>
                <a:cubicBezTo>
                  <a:pt x="3061343" y="2049610"/>
                  <a:pt x="3060735" y="2051434"/>
                  <a:pt x="3060735" y="2053866"/>
                </a:cubicBezTo>
                <a:cubicBezTo>
                  <a:pt x="3065599" y="2061162"/>
                  <a:pt x="3068031" y="2069674"/>
                  <a:pt x="3068031" y="2079402"/>
                </a:cubicBezTo>
                <a:cubicBezTo>
                  <a:pt x="3068031" y="2089131"/>
                  <a:pt x="3065599" y="2098859"/>
                  <a:pt x="3060735" y="2108587"/>
                </a:cubicBezTo>
                <a:cubicBezTo>
                  <a:pt x="3055871" y="2115883"/>
                  <a:pt x="3053438" y="2124395"/>
                  <a:pt x="3053438" y="2134123"/>
                </a:cubicBezTo>
                <a:cubicBezTo>
                  <a:pt x="3053438" y="2168172"/>
                  <a:pt x="3055871" y="2192493"/>
                  <a:pt x="3060735" y="2207085"/>
                </a:cubicBezTo>
                <a:cubicBezTo>
                  <a:pt x="3063167" y="2211949"/>
                  <a:pt x="3065599" y="2216205"/>
                  <a:pt x="3068031" y="2219853"/>
                </a:cubicBezTo>
                <a:cubicBezTo>
                  <a:pt x="3070463" y="2223501"/>
                  <a:pt x="3072895" y="2225325"/>
                  <a:pt x="3075327" y="2225325"/>
                </a:cubicBezTo>
                <a:lnTo>
                  <a:pt x="3078975" y="2210733"/>
                </a:lnTo>
                <a:cubicBezTo>
                  <a:pt x="3081407" y="2210733"/>
                  <a:pt x="3083839" y="2211949"/>
                  <a:pt x="3086271" y="2214381"/>
                </a:cubicBezTo>
                <a:cubicBezTo>
                  <a:pt x="3088703" y="2216813"/>
                  <a:pt x="3089919" y="2219245"/>
                  <a:pt x="3089919" y="2221677"/>
                </a:cubicBezTo>
                <a:cubicBezTo>
                  <a:pt x="3097215" y="2243566"/>
                  <a:pt x="3114240" y="2259374"/>
                  <a:pt x="3140992" y="2269102"/>
                </a:cubicBezTo>
                <a:cubicBezTo>
                  <a:pt x="3165313" y="2283695"/>
                  <a:pt x="3176257" y="2299503"/>
                  <a:pt x="3173825" y="2316527"/>
                </a:cubicBezTo>
                <a:cubicBezTo>
                  <a:pt x="3181121" y="2321391"/>
                  <a:pt x="3189633" y="2332335"/>
                  <a:pt x="3199361" y="2349360"/>
                </a:cubicBezTo>
                <a:cubicBezTo>
                  <a:pt x="3201793" y="2349360"/>
                  <a:pt x="3202401" y="2351184"/>
                  <a:pt x="3201185" y="2354832"/>
                </a:cubicBezTo>
                <a:cubicBezTo>
                  <a:pt x="3199969" y="2358480"/>
                  <a:pt x="3199361" y="2360304"/>
                  <a:pt x="3199361" y="2360304"/>
                </a:cubicBezTo>
                <a:cubicBezTo>
                  <a:pt x="3196929" y="2353008"/>
                  <a:pt x="3194497" y="2346928"/>
                  <a:pt x="3192065" y="2342064"/>
                </a:cubicBezTo>
                <a:cubicBezTo>
                  <a:pt x="3189633" y="2337199"/>
                  <a:pt x="3183553" y="2335983"/>
                  <a:pt x="3173825" y="2338416"/>
                </a:cubicBezTo>
                <a:cubicBezTo>
                  <a:pt x="3173825" y="2345712"/>
                  <a:pt x="3176257" y="2353008"/>
                  <a:pt x="3181121" y="2360304"/>
                </a:cubicBezTo>
                <a:cubicBezTo>
                  <a:pt x="3185985" y="2367600"/>
                  <a:pt x="3187809" y="2373072"/>
                  <a:pt x="3186593" y="2376720"/>
                </a:cubicBezTo>
                <a:cubicBezTo>
                  <a:pt x="3185377" y="2380368"/>
                  <a:pt x="3179905" y="2383408"/>
                  <a:pt x="3170177" y="2385841"/>
                </a:cubicBezTo>
                <a:cubicBezTo>
                  <a:pt x="3170177" y="2393137"/>
                  <a:pt x="3173825" y="2402865"/>
                  <a:pt x="3181121" y="2415025"/>
                </a:cubicBezTo>
                <a:cubicBezTo>
                  <a:pt x="3183553" y="2417457"/>
                  <a:pt x="3184769" y="2422321"/>
                  <a:pt x="3184769" y="2429617"/>
                </a:cubicBezTo>
                <a:lnTo>
                  <a:pt x="3177473" y="2455154"/>
                </a:lnTo>
                <a:cubicBezTo>
                  <a:pt x="3167745" y="2450290"/>
                  <a:pt x="3160449" y="2449074"/>
                  <a:pt x="3155585" y="2451506"/>
                </a:cubicBezTo>
                <a:cubicBezTo>
                  <a:pt x="3155585" y="2453938"/>
                  <a:pt x="3156193" y="2458194"/>
                  <a:pt x="3157409" y="2464274"/>
                </a:cubicBezTo>
                <a:cubicBezTo>
                  <a:pt x="3158625" y="2470354"/>
                  <a:pt x="3156800" y="2474610"/>
                  <a:pt x="3151937" y="2477042"/>
                </a:cubicBezTo>
                <a:lnTo>
                  <a:pt x="3155585" y="2491635"/>
                </a:lnTo>
                <a:cubicBezTo>
                  <a:pt x="3150721" y="2484339"/>
                  <a:pt x="3144640" y="2478259"/>
                  <a:pt x="3137344" y="2473394"/>
                </a:cubicBezTo>
                <a:lnTo>
                  <a:pt x="3133696" y="2487987"/>
                </a:lnTo>
                <a:lnTo>
                  <a:pt x="3115456" y="2487987"/>
                </a:lnTo>
                <a:cubicBezTo>
                  <a:pt x="3117888" y="2502579"/>
                  <a:pt x="3122752" y="2517171"/>
                  <a:pt x="3130048" y="2531763"/>
                </a:cubicBezTo>
                <a:cubicBezTo>
                  <a:pt x="3113024" y="2531763"/>
                  <a:pt x="3098431" y="2532980"/>
                  <a:pt x="3086271" y="2535412"/>
                </a:cubicBezTo>
                <a:cubicBezTo>
                  <a:pt x="3088703" y="2542708"/>
                  <a:pt x="3088703" y="2547572"/>
                  <a:pt x="3086271" y="2550004"/>
                </a:cubicBezTo>
                <a:cubicBezTo>
                  <a:pt x="3083839" y="2552436"/>
                  <a:pt x="3082623" y="2553652"/>
                  <a:pt x="3082623" y="2553652"/>
                </a:cubicBezTo>
                <a:cubicBezTo>
                  <a:pt x="3097215" y="2568244"/>
                  <a:pt x="3104511" y="2575540"/>
                  <a:pt x="3104511" y="2575540"/>
                </a:cubicBezTo>
                <a:lnTo>
                  <a:pt x="3071679" y="2575540"/>
                </a:lnTo>
                <a:cubicBezTo>
                  <a:pt x="3071679" y="2570676"/>
                  <a:pt x="3068031" y="2568244"/>
                  <a:pt x="3060735" y="2568244"/>
                </a:cubicBezTo>
                <a:cubicBezTo>
                  <a:pt x="3048574" y="2563380"/>
                  <a:pt x="3040062" y="2564596"/>
                  <a:pt x="3035198" y="2571892"/>
                </a:cubicBezTo>
                <a:cubicBezTo>
                  <a:pt x="3035198" y="2571892"/>
                  <a:pt x="3032766" y="2571892"/>
                  <a:pt x="3027902" y="2571892"/>
                </a:cubicBezTo>
                <a:cubicBezTo>
                  <a:pt x="3023038" y="2571892"/>
                  <a:pt x="3018782" y="2573108"/>
                  <a:pt x="3015134" y="2575540"/>
                </a:cubicBezTo>
                <a:cubicBezTo>
                  <a:pt x="3011486" y="2577972"/>
                  <a:pt x="3006013" y="2580405"/>
                  <a:pt x="2998717" y="2582836"/>
                </a:cubicBezTo>
                <a:cubicBezTo>
                  <a:pt x="2993853" y="2570676"/>
                  <a:pt x="2987165" y="2565812"/>
                  <a:pt x="2978653" y="2568244"/>
                </a:cubicBezTo>
                <a:cubicBezTo>
                  <a:pt x="2970141" y="2570676"/>
                  <a:pt x="2963453" y="2571892"/>
                  <a:pt x="2958589" y="2571892"/>
                </a:cubicBezTo>
                <a:lnTo>
                  <a:pt x="2958589" y="2597429"/>
                </a:lnTo>
                <a:cubicBezTo>
                  <a:pt x="2943996" y="2597429"/>
                  <a:pt x="2933052" y="2598645"/>
                  <a:pt x="2925756" y="2601077"/>
                </a:cubicBezTo>
                <a:lnTo>
                  <a:pt x="2922108" y="2601077"/>
                </a:lnTo>
                <a:cubicBezTo>
                  <a:pt x="2917244" y="2598645"/>
                  <a:pt x="2909948" y="2595605"/>
                  <a:pt x="2900219" y="2591957"/>
                </a:cubicBezTo>
                <a:cubicBezTo>
                  <a:pt x="2890491" y="2588309"/>
                  <a:pt x="2884411" y="2582836"/>
                  <a:pt x="2881979" y="2575540"/>
                </a:cubicBezTo>
                <a:cubicBezTo>
                  <a:pt x="2874683" y="2565812"/>
                  <a:pt x="2864955" y="2563380"/>
                  <a:pt x="2852794" y="2568244"/>
                </a:cubicBezTo>
                <a:cubicBezTo>
                  <a:pt x="2850362" y="2570676"/>
                  <a:pt x="2850970" y="2574324"/>
                  <a:pt x="2854618" y="2579188"/>
                </a:cubicBezTo>
                <a:cubicBezTo>
                  <a:pt x="2858267" y="2584053"/>
                  <a:pt x="2860091" y="2587701"/>
                  <a:pt x="2860091" y="2590133"/>
                </a:cubicBezTo>
                <a:lnTo>
                  <a:pt x="2885627" y="2612021"/>
                </a:lnTo>
                <a:cubicBezTo>
                  <a:pt x="2883195" y="2616885"/>
                  <a:pt x="2880763" y="2619317"/>
                  <a:pt x="2878331" y="2619317"/>
                </a:cubicBezTo>
                <a:lnTo>
                  <a:pt x="2885627" y="2626613"/>
                </a:lnTo>
                <a:lnTo>
                  <a:pt x="2878331" y="2626613"/>
                </a:lnTo>
                <a:cubicBezTo>
                  <a:pt x="2871035" y="2626613"/>
                  <a:pt x="2862523" y="2621749"/>
                  <a:pt x="2852794" y="2612021"/>
                </a:cubicBezTo>
                <a:cubicBezTo>
                  <a:pt x="2838202" y="2602293"/>
                  <a:pt x="2827258" y="2597429"/>
                  <a:pt x="2819961" y="2597429"/>
                </a:cubicBezTo>
                <a:cubicBezTo>
                  <a:pt x="2817529" y="2597429"/>
                  <a:pt x="2811449" y="2594997"/>
                  <a:pt x="2801721" y="2590133"/>
                </a:cubicBezTo>
                <a:cubicBezTo>
                  <a:pt x="2796857" y="2592565"/>
                  <a:pt x="2791385" y="2597429"/>
                  <a:pt x="2785305" y="2604725"/>
                </a:cubicBezTo>
                <a:cubicBezTo>
                  <a:pt x="2779225" y="2612021"/>
                  <a:pt x="2774969" y="2618101"/>
                  <a:pt x="2772537" y="2622965"/>
                </a:cubicBezTo>
                <a:cubicBezTo>
                  <a:pt x="2765241" y="2625397"/>
                  <a:pt x="2756729" y="2635126"/>
                  <a:pt x="2747000" y="2652150"/>
                </a:cubicBezTo>
                <a:lnTo>
                  <a:pt x="2750648" y="2637558"/>
                </a:lnTo>
                <a:lnTo>
                  <a:pt x="2739704" y="2641206"/>
                </a:lnTo>
                <a:cubicBezTo>
                  <a:pt x="2739704" y="2626613"/>
                  <a:pt x="2747000" y="2613237"/>
                  <a:pt x="2761593" y="2601077"/>
                </a:cubicBezTo>
                <a:cubicBezTo>
                  <a:pt x="2754297" y="2601077"/>
                  <a:pt x="2749432" y="2599861"/>
                  <a:pt x="2747000" y="2597429"/>
                </a:cubicBezTo>
                <a:lnTo>
                  <a:pt x="2768889" y="2582836"/>
                </a:lnTo>
                <a:cubicBezTo>
                  <a:pt x="2764025" y="2577972"/>
                  <a:pt x="2759769" y="2574933"/>
                  <a:pt x="2756121" y="2573716"/>
                </a:cubicBezTo>
                <a:cubicBezTo>
                  <a:pt x="2752472" y="2572500"/>
                  <a:pt x="2749432" y="2571892"/>
                  <a:pt x="2747000" y="2571892"/>
                </a:cubicBezTo>
                <a:cubicBezTo>
                  <a:pt x="2725111" y="2591349"/>
                  <a:pt x="2695927" y="2627830"/>
                  <a:pt x="2659447" y="2681334"/>
                </a:cubicBezTo>
                <a:lnTo>
                  <a:pt x="2677687" y="2641206"/>
                </a:lnTo>
                <a:cubicBezTo>
                  <a:pt x="2682551" y="2636342"/>
                  <a:pt x="2688631" y="2625397"/>
                  <a:pt x="2695927" y="2608373"/>
                </a:cubicBezTo>
                <a:cubicBezTo>
                  <a:pt x="2691063" y="2605941"/>
                  <a:pt x="2687415" y="2607157"/>
                  <a:pt x="2684983" y="2612021"/>
                </a:cubicBezTo>
                <a:cubicBezTo>
                  <a:pt x="2680119" y="2624181"/>
                  <a:pt x="2674039" y="2630261"/>
                  <a:pt x="2666743" y="2630261"/>
                </a:cubicBezTo>
                <a:cubicBezTo>
                  <a:pt x="2664310" y="2630261"/>
                  <a:pt x="2662486" y="2632085"/>
                  <a:pt x="2661271" y="2635734"/>
                </a:cubicBezTo>
                <a:cubicBezTo>
                  <a:pt x="2660055" y="2639382"/>
                  <a:pt x="2659447" y="2642422"/>
                  <a:pt x="2659447" y="2644854"/>
                </a:cubicBezTo>
                <a:cubicBezTo>
                  <a:pt x="2654582" y="2657014"/>
                  <a:pt x="2646678" y="2670390"/>
                  <a:pt x="2635734" y="2684983"/>
                </a:cubicBezTo>
                <a:cubicBezTo>
                  <a:pt x="2624789" y="2699575"/>
                  <a:pt x="2616885" y="2710519"/>
                  <a:pt x="2612021" y="2717815"/>
                </a:cubicBezTo>
                <a:lnTo>
                  <a:pt x="2608373" y="2721463"/>
                </a:lnTo>
                <a:lnTo>
                  <a:pt x="2604725" y="2706871"/>
                </a:lnTo>
                <a:cubicBezTo>
                  <a:pt x="2594997" y="2714167"/>
                  <a:pt x="2590133" y="2720248"/>
                  <a:pt x="2590133" y="2725111"/>
                </a:cubicBezTo>
                <a:cubicBezTo>
                  <a:pt x="2582837" y="2725111"/>
                  <a:pt x="2579189" y="2727544"/>
                  <a:pt x="2579189" y="2732408"/>
                </a:cubicBezTo>
                <a:cubicBezTo>
                  <a:pt x="2579189" y="2737272"/>
                  <a:pt x="2579189" y="2744568"/>
                  <a:pt x="2579189" y="2754296"/>
                </a:cubicBezTo>
                <a:lnTo>
                  <a:pt x="2590133" y="2747000"/>
                </a:lnTo>
                <a:cubicBezTo>
                  <a:pt x="2590133" y="2756728"/>
                  <a:pt x="2594997" y="2761592"/>
                  <a:pt x="2604725" y="2761592"/>
                </a:cubicBezTo>
                <a:lnTo>
                  <a:pt x="2633910" y="2776185"/>
                </a:lnTo>
                <a:cubicBezTo>
                  <a:pt x="2643638" y="2776185"/>
                  <a:pt x="2650934" y="2778617"/>
                  <a:pt x="2655798" y="2783481"/>
                </a:cubicBezTo>
                <a:lnTo>
                  <a:pt x="2663095" y="2787129"/>
                </a:lnTo>
                <a:lnTo>
                  <a:pt x="2670391" y="2787129"/>
                </a:lnTo>
                <a:cubicBezTo>
                  <a:pt x="2687415" y="2794425"/>
                  <a:pt x="2708087" y="2798073"/>
                  <a:pt x="2732408" y="2798073"/>
                </a:cubicBezTo>
                <a:cubicBezTo>
                  <a:pt x="2756729" y="2798073"/>
                  <a:pt x="2773753" y="2798073"/>
                  <a:pt x="2783481" y="2798073"/>
                </a:cubicBezTo>
                <a:lnTo>
                  <a:pt x="2772537" y="2805369"/>
                </a:lnTo>
                <a:cubicBezTo>
                  <a:pt x="2779833" y="2805369"/>
                  <a:pt x="2785913" y="2806585"/>
                  <a:pt x="2790777" y="2809017"/>
                </a:cubicBezTo>
                <a:cubicBezTo>
                  <a:pt x="2795641" y="2811449"/>
                  <a:pt x="2801721" y="2812665"/>
                  <a:pt x="2809017" y="2812665"/>
                </a:cubicBezTo>
                <a:cubicBezTo>
                  <a:pt x="2826042" y="2812665"/>
                  <a:pt x="2841850" y="2811449"/>
                  <a:pt x="2856443" y="2809017"/>
                </a:cubicBezTo>
                <a:cubicBezTo>
                  <a:pt x="2871035" y="2806585"/>
                  <a:pt x="2885627" y="2804153"/>
                  <a:pt x="2900219" y="2801721"/>
                </a:cubicBezTo>
                <a:cubicBezTo>
                  <a:pt x="2914811" y="2801721"/>
                  <a:pt x="2941564" y="2799289"/>
                  <a:pt x="2980477" y="2794425"/>
                </a:cubicBezTo>
                <a:cubicBezTo>
                  <a:pt x="2999933" y="2789561"/>
                  <a:pt x="3018173" y="2785913"/>
                  <a:pt x="3035198" y="2783481"/>
                </a:cubicBezTo>
                <a:cubicBezTo>
                  <a:pt x="3052223" y="2781049"/>
                  <a:pt x="3065599" y="2778617"/>
                  <a:pt x="3075327" y="2776185"/>
                </a:cubicBezTo>
                <a:cubicBezTo>
                  <a:pt x="3077759" y="2776185"/>
                  <a:pt x="3080799" y="2774969"/>
                  <a:pt x="3084447" y="2772536"/>
                </a:cubicBezTo>
                <a:cubicBezTo>
                  <a:pt x="3088095" y="2770104"/>
                  <a:pt x="3089919" y="2772536"/>
                  <a:pt x="3089919" y="2779833"/>
                </a:cubicBezTo>
                <a:cubicBezTo>
                  <a:pt x="3104511" y="2779833"/>
                  <a:pt x="3114240" y="2778617"/>
                  <a:pt x="3119104" y="2776185"/>
                </a:cubicBezTo>
                <a:lnTo>
                  <a:pt x="3126400" y="2776185"/>
                </a:lnTo>
                <a:cubicBezTo>
                  <a:pt x="3126400" y="2776185"/>
                  <a:pt x="3125792" y="2776793"/>
                  <a:pt x="3124576" y="2778009"/>
                </a:cubicBezTo>
                <a:cubicBezTo>
                  <a:pt x="3123360" y="2779225"/>
                  <a:pt x="3122752" y="2779833"/>
                  <a:pt x="3122752" y="2779833"/>
                </a:cubicBezTo>
                <a:cubicBezTo>
                  <a:pt x="3117888" y="2782265"/>
                  <a:pt x="3111199" y="2785913"/>
                  <a:pt x="3102687" y="2790777"/>
                </a:cubicBezTo>
                <a:cubicBezTo>
                  <a:pt x="3094175" y="2795641"/>
                  <a:pt x="3088703" y="2799289"/>
                  <a:pt x="3086271" y="2801721"/>
                </a:cubicBezTo>
                <a:cubicBezTo>
                  <a:pt x="3083839" y="2804153"/>
                  <a:pt x="3078975" y="2805977"/>
                  <a:pt x="3071679" y="2807193"/>
                </a:cubicBezTo>
                <a:cubicBezTo>
                  <a:pt x="3064383" y="2808409"/>
                  <a:pt x="3060735" y="2810233"/>
                  <a:pt x="3060735" y="2812665"/>
                </a:cubicBezTo>
                <a:cubicBezTo>
                  <a:pt x="3060735" y="2812665"/>
                  <a:pt x="3092351" y="2806585"/>
                  <a:pt x="3155585" y="2794425"/>
                </a:cubicBezTo>
                <a:lnTo>
                  <a:pt x="3155585" y="2798073"/>
                </a:lnTo>
                <a:lnTo>
                  <a:pt x="3093567" y="2838202"/>
                </a:lnTo>
                <a:lnTo>
                  <a:pt x="3122752" y="2834554"/>
                </a:lnTo>
                <a:cubicBezTo>
                  <a:pt x="3122752" y="2836986"/>
                  <a:pt x="3120320" y="2838202"/>
                  <a:pt x="3115456" y="2838202"/>
                </a:cubicBezTo>
                <a:cubicBezTo>
                  <a:pt x="3103295" y="2840634"/>
                  <a:pt x="3094783" y="2846714"/>
                  <a:pt x="3089919" y="2856442"/>
                </a:cubicBezTo>
                <a:lnTo>
                  <a:pt x="3060735" y="2867387"/>
                </a:lnTo>
                <a:cubicBezTo>
                  <a:pt x="3060735" y="2872250"/>
                  <a:pt x="3064383" y="2874683"/>
                  <a:pt x="3071679" y="2874683"/>
                </a:cubicBezTo>
                <a:cubicBezTo>
                  <a:pt x="3078975" y="2874683"/>
                  <a:pt x="3083839" y="2874683"/>
                  <a:pt x="3086271" y="2874683"/>
                </a:cubicBezTo>
                <a:cubicBezTo>
                  <a:pt x="3083839" y="2877115"/>
                  <a:pt x="3082623" y="2881979"/>
                  <a:pt x="3082623" y="2889275"/>
                </a:cubicBezTo>
                <a:cubicBezTo>
                  <a:pt x="3080191" y="2886843"/>
                  <a:pt x="3075935" y="2886843"/>
                  <a:pt x="3069855" y="2889275"/>
                </a:cubicBezTo>
                <a:cubicBezTo>
                  <a:pt x="3063775" y="2891707"/>
                  <a:pt x="3060735" y="2892923"/>
                  <a:pt x="3060735" y="2892923"/>
                </a:cubicBezTo>
                <a:lnTo>
                  <a:pt x="3082623" y="2889275"/>
                </a:lnTo>
                <a:cubicBezTo>
                  <a:pt x="3085055" y="2884411"/>
                  <a:pt x="3089919" y="2881979"/>
                  <a:pt x="3097215" y="2881979"/>
                </a:cubicBezTo>
                <a:cubicBezTo>
                  <a:pt x="3102079" y="2881979"/>
                  <a:pt x="3104511" y="2884411"/>
                  <a:pt x="3104511" y="2889275"/>
                </a:cubicBezTo>
                <a:cubicBezTo>
                  <a:pt x="3089919" y="2891707"/>
                  <a:pt x="3077151" y="2895963"/>
                  <a:pt x="3066207" y="2902043"/>
                </a:cubicBezTo>
                <a:cubicBezTo>
                  <a:pt x="3055262" y="2908123"/>
                  <a:pt x="3044926" y="2913595"/>
                  <a:pt x="3035198" y="2918460"/>
                </a:cubicBezTo>
                <a:cubicBezTo>
                  <a:pt x="3035198" y="2920891"/>
                  <a:pt x="3036414" y="2922108"/>
                  <a:pt x="3038846" y="2922108"/>
                </a:cubicBezTo>
                <a:cubicBezTo>
                  <a:pt x="3041278" y="2922108"/>
                  <a:pt x="3042494" y="2922108"/>
                  <a:pt x="3042494" y="2922108"/>
                </a:cubicBezTo>
                <a:cubicBezTo>
                  <a:pt x="3044926" y="2924540"/>
                  <a:pt x="3044318" y="2926972"/>
                  <a:pt x="3040670" y="2929404"/>
                </a:cubicBezTo>
                <a:cubicBezTo>
                  <a:pt x="3037022" y="2931836"/>
                  <a:pt x="3035198" y="2934268"/>
                  <a:pt x="3035198" y="2936700"/>
                </a:cubicBezTo>
                <a:lnTo>
                  <a:pt x="2998717" y="2962236"/>
                </a:lnTo>
                <a:cubicBezTo>
                  <a:pt x="3001149" y="2962236"/>
                  <a:pt x="3002365" y="2963452"/>
                  <a:pt x="3002365" y="2965885"/>
                </a:cubicBezTo>
                <a:cubicBezTo>
                  <a:pt x="3007229" y="2958588"/>
                  <a:pt x="3018173" y="2952508"/>
                  <a:pt x="3035198" y="2947644"/>
                </a:cubicBezTo>
                <a:cubicBezTo>
                  <a:pt x="3037630" y="2947644"/>
                  <a:pt x="3038846" y="2948860"/>
                  <a:pt x="3038846" y="2951292"/>
                </a:cubicBezTo>
                <a:cubicBezTo>
                  <a:pt x="3036414" y="2956156"/>
                  <a:pt x="3033374" y="2960412"/>
                  <a:pt x="3029726" y="2964061"/>
                </a:cubicBezTo>
                <a:cubicBezTo>
                  <a:pt x="3026078" y="2967709"/>
                  <a:pt x="3021822" y="2970749"/>
                  <a:pt x="3016958" y="2973181"/>
                </a:cubicBezTo>
                <a:cubicBezTo>
                  <a:pt x="3019390" y="2973181"/>
                  <a:pt x="3020606" y="2978045"/>
                  <a:pt x="3020606" y="2987773"/>
                </a:cubicBezTo>
                <a:cubicBezTo>
                  <a:pt x="3018173" y="2985341"/>
                  <a:pt x="3014525" y="2984125"/>
                  <a:pt x="3009662" y="2984125"/>
                </a:cubicBezTo>
                <a:cubicBezTo>
                  <a:pt x="3007229" y="2984125"/>
                  <a:pt x="3004797" y="2987165"/>
                  <a:pt x="3002365" y="2993245"/>
                </a:cubicBezTo>
                <a:cubicBezTo>
                  <a:pt x="2999933" y="2999325"/>
                  <a:pt x="2997501" y="3003581"/>
                  <a:pt x="2995069" y="3006013"/>
                </a:cubicBezTo>
                <a:cubicBezTo>
                  <a:pt x="2995069" y="3008445"/>
                  <a:pt x="2996893" y="3012701"/>
                  <a:pt x="3000541" y="3018782"/>
                </a:cubicBezTo>
                <a:cubicBezTo>
                  <a:pt x="3004189" y="3024861"/>
                  <a:pt x="3004797" y="3031550"/>
                  <a:pt x="3002365" y="3038846"/>
                </a:cubicBezTo>
                <a:cubicBezTo>
                  <a:pt x="2980477" y="3043710"/>
                  <a:pt x="2963453" y="3048574"/>
                  <a:pt x="2951292" y="3053438"/>
                </a:cubicBezTo>
                <a:cubicBezTo>
                  <a:pt x="2948860" y="3053438"/>
                  <a:pt x="2945820" y="3054046"/>
                  <a:pt x="2942172" y="3055262"/>
                </a:cubicBezTo>
                <a:cubicBezTo>
                  <a:pt x="2938524" y="3056479"/>
                  <a:pt x="2935484" y="3058303"/>
                  <a:pt x="2933052" y="3060735"/>
                </a:cubicBezTo>
                <a:lnTo>
                  <a:pt x="2947644" y="3068031"/>
                </a:lnTo>
                <a:lnTo>
                  <a:pt x="2962237" y="3068031"/>
                </a:lnTo>
                <a:lnTo>
                  <a:pt x="2940348" y="3086271"/>
                </a:lnTo>
                <a:lnTo>
                  <a:pt x="2940348" y="3071679"/>
                </a:lnTo>
                <a:lnTo>
                  <a:pt x="2933052" y="3071679"/>
                </a:lnTo>
                <a:cubicBezTo>
                  <a:pt x="2930620" y="3071679"/>
                  <a:pt x="2929404" y="3073503"/>
                  <a:pt x="2929404" y="3077151"/>
                </a:cubicBezTo>
                <a:cubicBezTo>
                  <a:pt x="2929404" y="3080799"/>
                  <a:pt x="2926971" y="3082623"/>
                  <a:pt x="2922108" y="3082623"/>
                </a:cubicBezTo>
                <a:cubicBezTo>
                  <a:pt x="2922108" y="3080191"/>
                  <a:pt x="2919675" y="3079583"/>
                  <a:pt x="2914811" y="3080799"/>
                </a:cubicBezTo>
                <a:cubicBezTo>
                  <a:pt x="2909948" y="3082015"/>
                  <a:pt x="2905083" y="3083839"/>
                  <a:pt x="2900219" y="3086271"/>
                </a:cubicBezTo>
                <a:cubicBezTo>
                  <a:pt x="2895355" y="3086271"/>
                  <a:pt x="2890491" y="3087487"/>
                  <a:pt x="2885627" y="3089919"/>
                </a:cubicBezTo>
                <a:cubicBezTo>
                  <a:pt x="2883195" y="3092351"/>
                  <a:pt x="2879547" y="3094175"/>
                  <a:pt x="2874683" y="3095391"/>
                </a:cubicBezTo>
                <a:cubicBezTo>
                  <a:pt x="2869819" y="3096607"/>
                  <a:pt x="2867387" y="3099647"/>
                  <a:pt x="2867387" y="3104511"/>
                </a:cubicBezTo>
                <a:cubicBezTo>
                  <a:pt x="2864955" y="3106944"/>
                  <a:pt x="2861307" y="3108159"/>
                  <a:pt x="2856443" y="3108159"/>
                </a:cubicBezTo>
                <a:cubicBezTo>
                  <a:pt x="2851578" y="3108159"/>
                  <a:pt x="2849146" y="3108159"/>
                  <a:pt x="2849146" y="3108159"/>
                </a:cubicBezTo>
                <a:lnTo>
                  <a:pt x="2849146" y="3126400"/>
                </a:lnTo>
                <a:cubicBezTo>
                  <a:pt x="2844282" y="3126400"/>
                  <a:pt x="2841242" y="3124576"/>
                  <a:pt x="2840026" y="3120928"/>
                </a:cubicBezTo>
                <a:cubicBezTo>
                  <a:pt x="2838810" y="3117280"/>
                  <a:pt x="2839418" y="3113024"/>
                  <a:pt x="2841850" y="3108159"/>
                </a:cubicBezTo>
                <a:cubicBezTo>
                  <a:pt x="2827258" y="3108159"/>
                  <a:pt x="2816313" y="3110592"/>
                  <a:pt x="2809017" y="3115456"/>
                </a:cubicBezTo>
                <a:cubicBezTo>
                  <a:pt x="2809017" y="3113024"/>
                  <a:pt x="2810233" y="3111200"/>
                  <a:pt x="2812665" y="3109983"/>
                </a:cubicBezTo>
                <a:cubicBezTo>
                  <a:pt x="2815098" y="3108768"/>
                  <a:pt x="2816313" y="3108159"/>
                  <a:pt x="2816313" y="3108159"/>
                </a:cubicBezTo>
                <a:lnTo>
                  <a:pt x="2812665" y="3104511"/>
                </a:lnTo>
                <a:cubicBezTo>
                  <a:pt x="2812665" y="3106944"/>
                  <a:pt x="2806585" y="3108159"/>
                  <a:pt x="2794425" y="3108159"/>
                </a:cubicBezTo>
                <a:cubicBezTo>
                  <a:pt x="2801721" y="3108159"/>
                  <a:pt x="2806585" y="3110592"/>
                  <a:pt x="2809017" y="3115456"/>
                </a:cubicBezTo>
                <a:cubicBezTo>
                  <a:pt x="2811449" y="3120320"/>
                  <a:pt x="2810233" y="3123968"/>
                  <a:pt x="2805369" y="3126400"/>
                </a:cubicBezTo>
                <a:cubicBezTo>
                  <a:pt x="2800505" y="3128832"/>
                  <a:pt x="2796857" y="3131264"/>
                  <a:pt x="2794425" y="3133696"/>
                </a:cubicBezTo>
                <a:cubicBezTo>
                  <a:pt x="2811449" y="3145856"/>
                  <a:pt x="2824825" y="3148288"/>
                  <a:pt x="2834554" y="3140992"/>
                </a:cubicBezTo>
                <a:lnTo>
                  <a:pt x="2892923" y="3133696"/>
                </a:lnTo>
                <a:lnTo>
                  <a:pt x="2892923" y="3137344"/>
                </a:lnTo>
                <a:cubicBezTo>
                  <a:pt x="2917244" y="3134912"/>
                  <a:pt x="2933052" y="3131264"/>
                  <a:pt x="2940348" y="3126400"/>
                </a:cubicBezTo>
                <a:lnTo>
                  <a:pt x="2943996" y="3126400"/>
                </a:lnTo>
                <a:cubicBezTo>
                  <a:pt x="2941564" y="3131264"/>
                  <a:pt x="2936700" y="3133696"/>
                  <a:pt x="2929404" y="3133696"/>
                </a:cubicBezTo>
                <a:lnTo>
                  <a:pt x="2903867" y="3148288"/>
                </a:lnTo>
                <a:cubicBezTo>
                  <a:pt x="2886843" y="3158017"/>
                  <a:pt x="2873467" y="3162881"/>
                  <a:pt x="2863739" y="3162881"/>
                </a:cubicBezTo>
                <a:cubicBezTo>
                  <a:pt x="2856443" y="3162881"/>
                  <a:pt x="2852794" y="3164097"/>
                  <a:pt x="2852794" y="3166529"/>
                </a:cubicBezTo>
                <a:cubicBezTo>
                  <a:pt x="2850362" y="3176257"/>
                  <a:pt x="2847930" y="3178689"/>
                  <a:pt x="2845498" y="3173825"/>
                </a:cubicBezTo>
                <a:cubicBezTo>
                  <a:pt x="2838202" y="3173825"/>
                  <a:pt x="2828474" y="3176257"/>
                  <a:pt x="2816313" y="3181121"/>
                </a:cubicBezTo>
                <a:cubicBezTo>
                  <a:pt x="2811449" y="3176257"/>
                  <a:pt x="2809017" y="3173825"/>
                  <a:pt x="2809017" y="3173825"/>
                </a:cubicBezTo>
                <a:cubicBezTo>
                  <a:pt x="2801721" y="3173825"/>
                  <a:pt x="2793209" y="3174433"/>
                  <a:pt x="2783481" y="3175649"/>
                </a:cubicBezTo>
                <a:cubicBezTo>
                  <a:pt x="2773753" y="3176865"/>
                  <a:pt x="2761593" y="3176257"/>
                  <a:pt x="2747000" y="3173825"/>
                </a:cubicBezTo>
                <a:lnTo>
                  <a:pt x="2747000" y="3162881"/>
                </a:lnTo>
                <a:lnTo>
                  <a:pt x="2659447" y="3155584"/>
                </a:lnTo>
                <a:cubicBezTo>
                  <a:pt x="2659447" y="3160449"/>
                  <a:pt x="2659447" y="3166529"/>
                  <a:pt x="2659447" y="3173825"/>
                </a:cubicBezTo>
                <a:lnTo>
                  <a:pt x="2608373" y="3155584"/>
                </a:lnTo>
                <a:cubicBezTo>
                  <a:pt x="2608373" y="3158017"/>
                  <a:pt x="2608373" y="3160449"/>
                  <a:pt x="2608373" y="3162881"/>
                </a:cubicBezTo>
                <a:lnTo>
                  <a:pt x="2601077" y="3162881"/>
                </a:lnTo>
                <a:cubicBezTo>
                  <a:pt x="2591349" y="3160449"/>
                  <a:pt x="2570677" y="3148288"/>
                  <a:pt x="2539060" y="3126400"/>
                </a:cubicBezTo>
                <a:cubicBezTo>
                  <a:pt x="2509875" y="3111807"/>
                  <a:pt x="2475827" y="3098431"/>
                  <a:pt x="2436914" y="3086271"/>
                </a:cubicBezTo>
                <a:lnTo>
                  <a:pt x="2415025" y="3078975"/>
                </a:lnTo>
                <a:cubicBezTo>
                  <a:pt x="2402865" y="3071679"/>
                  <a:pt x="2394353" y="3072895"/>
                  <a:pt x="2389489" y="3082623"/>
                </a:cubicBezTo>
                <a:lnTo>
                  <a:pt x="2389489" y="3097215"/>
                </a:lnTo>
                <a:cubicBezTo>
                  <a:pt x="2382193" y="3099647"/>
                  <a:pt x="2376721" y="3099039"/>
                  <a:pt x="2373072" y="3095391"/>
                </a:cubicBezTo>
                <a:cubicBezTo>
                  <a:pt x="2369424" y="3091743"/>
                  <a:pt x="2366384" y="3088703"/>
                  <a:pt x="2363952" y="3086271"/>
                </a:cubicBezTo>
                <a:cubicBezTo>
                  <a:pt x="2359088" y="3091135"/>
                  <a:pt x="2353616" y="3091743"/>
                  <a:pt x="2347536" y="3088095"/>
                </a:cubicBezTo>
                <a:cubicBezTo>
                  <a:pt x="2341455" y="3084447"/>
                  <a:pt x="2338416" y="3082623"/>
                  <a:pt x="2338416" y="3082623"/>
                </a:cubicBezTo>
                <a:cubicBezTo>
                  <a:pt x="2338416" y="3082623"/>
                  <a:pt x="2340848" y="3082015"/>
                  <a:pt x="2345712" y="3080799"/>
                </a:cubicBezTo>
                <a:cubicBezTo>
                  <a:pt x="2350576" y="3079583"/>
                  <a:pt x="2353008" y="3075327"/>
                  <a:pt x="2353008" y="3068031"/>
                </a:cubicBezTo>
                <a:cubicBezTo>
                  <a:pt x="2343280" y="3063167"/>
                  <a:pt x="2337200" y="3060735"/>
                  <a:pt x="2334768" y="3060735"/>
                </a:cubicBezTo>
                <a:cubicBezTo>
                  <a:pt x="2327471" y="3060735"/>
                  <a:pt x="2320175" y="3068031"/>
                  <a:pt x="2312879" y="3082623"/>
                </a:cubicBezTo>
                <a:cubicBezTo>
                  <a:pt x="2305583" y="3075327"/>
                  <a:pt x="2299503" y="3070463"/>
                  <a:pt x="2294639" y="3068031"/>
                </a:cubicBezTo>
                <a:cubicBezTo>
                  <a:pt x="2284911" y="3058303"/>
                  <a:pt x="2280047" y="3053438"/>
                  <a:pt x="2280047" y="3053438"/>
                </a:cubicBezTo>
                <a:lnTo>
                  <a:pt x="2305583" y="3053438"/>
                </a:lnTo>
                <a:cubicBezTo>
                  <a:pt x="2312879" y="3055870"/>
                  <a:pt x="2317743" y="3056479"/>
                  <a:pt x="2320175" y="3055262"/>
                </a:cubicBezTo>
                <a:cubicBezTo>
                  <a:pt x="2322607" y="3054046"/>
                  <a:pt x="2325039" y="3048574"/>
                  <a:pt x="2327471" y="3038846"/>
                </a:cubicBezTo>
                <a:cubicBezTo>
                  <a:pt x="2322607" y="3031550"/>
                  <a:pt x="2316527" y="3025470"/>
                  <a:pt x="2309231" y="3020606"/>
                </a:cubicBezTo>
                <a:cubicBezTo>
                  <a:pt x="2301935" y="3015741"/>
                  <a:pt x="2293423" y="3014525"/>
                  <a:pt x="2283695" y="3016958"/>
                </a:cubicBezTo>
                <a:cubicBezTo>
                  <a:pt x="2283695" y="3009661"/>
                  <a:pt x="2284911" y="3006013"/>
                  <a:pt x="2287343" y="3006013"/>
                </a:cubicBezTo>
                <a:cubicBezTo>
                  <a:pt x="2282479" y="3003581"/>
                  <a:pt x="2278223" y="3002973"/>
                  <a:pt x="2274575" y="3004189"/>
                </a:cubicBezTo>
                <a:cubicBezTo>
                  <a:pt x="2270926" y="3005405"/>
                  <a:pt x="2266670" y="3006013"/>
                  <a:pt x="2261806" y="3006013"/>
                </a:cubicBezTo>
                <a:cubicBezTo>
                  <a:pt x="2259374" y="3008445"/>
                  <a:pt x="2253294" y="3009661"/>
                  <a:pt x="2243566" y="3009661"/>
                </a:cubicBezTo>
                <a:lnTo>
                  <a:pt x="2243566" y="3013309"/>
                </a:lnTo>
                <a:cubicBezTo>
                  <a:pt x="2250862" y="3020606"/>
                  <a:pt x="2255726" y="3024254"/>
                  <a:pt x="2258158" y="3024254"/>
                </a:cubicBezTo>
                <a:cubicBezTo>
                  <a:pt x="2253294" y="3024254"/>
                  <a:pt x="2246606" y="3025470"/>
                  <a:pt x="2238093" y="3027902"/>
                </a:cubicBezTo>
                <a:cubicBezTo>
                  <a:pt x="2229582" y="3030334"/>
                  <a:pt x="2221677" y="3029118"/>
                  <a:pt x="2214381" y="3024254"/>
                </a:cubicBezTo>
                <a:lnTo>
                  <a:pt x="2214381" y="3009661"/>
                </a:lnTo>
                <a:cubicBezTo>
                  <a:pt x="2209517" y="3007229"/>
                  <a:pt x="2202221" y="3003581"/>
                  <a:pt x="2192493" y="2998717"/>
                </a:cubicBezTo>
                <a:cubicBezTo>
                  <a:pt x="2182765" y="2993853"/>
                  <a:pt x="2174252" y="2991421"/>
                  <a:pt x="2166956" y="2991421"/>
                </a:cubicBezTo>
                <a:cubicBezTo>
                  <a:pt x="2157228" y="2991421"/>
                  <a:pt x="2148716" y="2990205"/>
                  <a:pt x="2141419" y="2987773"/>
                </a:cubicBezTo>
                <a:cubicBezTo>
                  <a:pt x="2141419" y="2987773"/>
                  <a:pt x="2139595" y="2985949"/>
                  <a:pt x="2135947" y="2982301"/>
                </a:cubicBezTo>
                <a:cubicBezTo>
                  <a:pt x="2132299" y="2978653"/>
                  <a:pt x="2129259" y="2979261"/>
                  <a:pt x="2126827" y="2984125"/>
                </a:cubicBezTo>
                <a:cubicBezTo>
                  <a:pt x="2124395" y="2984125"/>
                  <a:pt x="2121963" y="2982301"/>
                  <a:pt x="2119531" y="2978653"/>
                </a:cubicBezTo>
                <a:cubicBezTo>
                  <a:pt x="2117099" y="2975005"/>
                  <a:pt x="2113451" y="2973181"/>
                  <a:pt x="2108587" y="2973181"/>
                </a:cubicBezTo>
                <a:lnTo>
                  <a:pt x="2104939" y="2980477"/>
                </a:lnTo>
                <a:cubicBezTo>
                  <a:pt x="2104939" y="2987773"/>
                  <a:pt x="2106155" y="2993245"/>
                  <a:pt x="2108587" y="2996893"/>
                </a:cubicBezTo>
                <a:cubicBezTo>
                  <a:pt x="2111019" y="3000541"/>
                  <a:pt x="2112235" y="3004797"/>
                  <a:pt x="2112235" y="3009661"/>
                </a:cubicBezTo>
                <a:cubicBezTo>
                  <a:pt x="2112235" y="3016958"/>
                  <a:pt x="2113451" y="3023038"/>
                  <a:pt x="2115883" y="3027902"/>
                </a:cubicBezTo>
                <a:cubicBezTo>
                  <a:pt x="2118315" y="3032766"/>
                  <a:pt x="2119531" y="3040062"/>
                  <a:pt x="2119531" y="3049790"/>
                </a:cubicBezTo>
                <a:cubicBezTo>
                  <a:pt x="2114667" y="3049790"/>
                  <a:pt x="2109803" y="3046142"/>
                  <a:pt x="2104939" y="3038846"/>
                </a:cubicBezTo>
                <a:cubicBezTo>
                  <a:pt x="2100075" y="3031550"/>
                  <a:pt x="2096427" y="3026686"/>
                  <a:pt x="2093995" y="3024254"/>
                </a:cubicBezTo>
                <a:cubicBezTo>
                  <a:pt x="2091563" y="3031550"/>
                  <a:pt x="2090347" y="3043710"/>
                  <a:pt x="2090347" y="3060735"/>
                </a:cubicBezTo>
                <a:cubicBezTo>
                  <a:pt x="2090347" y="3072895"/>
                  <a:pt x="2091563" y="3081407"/>
                  <a:pt x="2093995" y="3086271"/>
                </a:cubicBezTo>
                <a:cubicBezTo>
                  <a:pt x="2076970" y="3083839"/>
                  <a:pt x="2061162" y="3072895"/>
                  <a:pt x="2046570" y="3053438"/>
                </a:cubicBezTo>
                <a:cubicBezTo>
                  <a:pt x="2034409" y="3060735"/>
                  <a:pt x="2028329" y="3070463"/>
                  <a:pt x="2028329" y="3082623"/>
                </a:cubicBezTo>
                <a:cubicBezTo>
                  <a:pt x="2028329" y="3097215"/>
                  <a:pt x="2033193" y="3109376"/>
                  <a:pt x="2042922" y="3119104"/>
                </a:cubicBezTo>
                <a:lnTo>
                  <a:pt x="2031977" y="3122752"/>
                </a:lnTo>
                <a:cubicBezTo>
                  <a:pt x="2027113" y="3132480"/>
                  <a:pt x="2021033" y="3133696"/>
                  <a:pt x="2013737" y="3126400"/>
                </a:cubicBezTo>
                <a:lnTo>
                  <a:pt x="2002793" y="3122752"/>
                </a:lnTo>
                <a:cubicBezTo>
                  <a:pt x="1995497" y="3122752"/>
                  <a:pt x="1991849" y="3123968"/>
                  <a:pt x="1991849" y="3126400"/>
                </a:cubicBezTo>
                <a:cubicBezTo>
                  <a:pt x="1986985" y="3143424"/>
                  <a:pt x="1972392" y="3155584"/>
                  <a:pt x="1948072" y="3162881"/>
                </a:cubicBezTo>
                <a:cubicBezTo>
                  <a:pt x="1945639" y="3165313"/>
                  <a:pt x="1940775" y="3166529"/>
                  <a:pt x="1933479" y="3166529"/>
                </a:cubicBezTo>
                <a:cubicBezTo>
                  <a:pt x="1923751" y="3164097"/>
                  <a:pt x="1909159" y="3160449"/>
                  <a:pt x="1889703" y="3155584"/>
                </a:cubicBezTo>
                <a:cubicBezTo>
                  <a:pt x="1882406" y="3138560"/>
                  <a:pt x="1877542" y="3128832"/>
                  <a:pt x="1875110" y="3126400"/>
                </a:cubicBezTo>
                <a:cubicBezTo>
                  <a:pt x="1867814" y="3131264"/>
                  <a:pt x="1864166" y="3139168"/>
                  <a:pt x="1864166" y="3150112"/>
                </a:cubicBezTo>
                <a:cubicBezTo>
                  <a:pt x="1864166" y="3161056"/>
                  <a:pt x="1864166" y="3170177"/>
                  <a:pt x="1864166" y="3177473"/>
                </a:cubicBezTo>
                <a:cubicBezTo>
                  <a:pt x="1859302" y="3177473"/>
                  <a:pt x="1855046" y="3175649"/>
                  <a:pt x="1851398" y="3172001"/>
                </a:cubicBezTo>
                <a:cubicBezTo>
                  <a:pt x="1847749" y="3168353"/>
                  <a:pt x="1844710" y="3165313"/>
                  <a:pt x="1842277" y="3162881"/>
                </a:cubicBezTo>
                <a:cubicBezTo>
                  <a:pt x="1825253" y="3158017"/>
                  <a:pt x="1814309" y="3143424"/>
                  <a:pt x="1809445" y="3119104"/>
                </a:cubicBezTo>
                <a:cubicBezTo>
                  <a:pt x="1807013" y="3111807"/>
                  <a:pt x="1800933" y="3099647"/>
                  <a:pt x="1791205" y="3082623"/>
                </a:cubicBezTo>
                <a:cubicBezTo>
                  <a:pt x="1783908" y="3087487"/>
                  <a:pt x="1782692" y="3094783"/>
                  <a:pt x="1787557" y="3104511"/>
                </a:cubicBezTo>
                <a:cubicBezTo>
                  <a:pt x="1787557" y="3106944"/>
                  <a:pt x="1788772" y="3108159"/>
                  <a:pt x="1791205" y="3108159"/>
                </a:cubicBezTo>
                <a:cubicBezTo>
                  <a:pt x="1798501" y="3113024"/>
                  <a:pt x="1802757" y="3117888"/>
                  <a:pt x="1803973" y="3122752"/>
                </a:cubicBezTo>
                <a:cubicBezTo>
                  <a:pt x="1805189" y="3127616"/>
                  <a:pt x="1805797" y="3132480"/>
                  <a:pt x="1805797" y="3137344"/>
                </a:cubicBezTo>
                <a:lnTo>
                  <a:pt x="1798501" y="3148288"/>
                </a:lnTo>
                <a:cubicBezTo>
                  <a:pt x="1796069" y="3145856"/>
                  <a:pt x="1794245" y="3142208"/>
                  <a:pt x="1793029" y="3137344"/>
                </a:cubicBezTo>
                <a:cubicBezTo>
                  <a:pt x="1791813" y="3132480"/>
                  <a:pt x="1788772" y="3128832"/>
                  <a:pt x="1783908" y="3126400"/>
                </a:cubicBezTo>
                <a:cubicBezTo>
                  <a:pt x="1783908" y="3116672"/>
                  <a:pt x="1780260" y="3109983"/>
                  <a:pt x="1772964" y="3106335"/>
                </a:cubicBezTo>
                <a:cubicBezTo>
                  <a:pt x="1765668" y="3102687"/>
                  <a:pt x="1760804" y="3100863"/>
                  <a:pt x="1758372" y="3100863"/>
                </a:cubicBezTo>
                <a:cubicBezTo>
                  <a:pt x="1753508" y="3093567"/>
                  <a:pt x="1751076" y="3087487"/>
                  <a:pt x="1751076" y="3082623"/>
                </a:cubicBezTo>
                <a:cubicBezTo>
                  <a:pt x="1751076" y="3068031"/>
                  <a:pt x="1742563" y="3051006"/>
                  <a:pt x="1725539" y="3031550"/>
                </a:cubicBezTo>
                <a:cubicBezTo>
                  <a:pt x="1725539" y="3029118"/>
                  <a:pt x="1723107" y="3025470"/>
                  <a:pt x="1718243" y="3020606"/>
                </a:cubicBezTo>
                <a:cubicBezTo>
                  <a:pt x="1713379" y="3015741"/>
                  <a:pt x="1709731" y="3010877"/>
                  <a:pt x="1707299" y="3006013"/>
                </a:cubicBezTo>
                <a:cubicBezTo>
                  <a:pt x="1704867" y="3003581"/>
                  <a:pt x="1701827" y="3000541"/>
                  <a:pt x="1698179" y="2996893"/>
                </a:cubicBezTo>
                <a:cubicBezTo>
                  <a:pt x="1694530" y="2993245"/>
                  <a:pt x="1691491" y="2990205"/>
                  <a:pt x="1689058" y="2987773"/>
                </a:cubicBezTo>
                <a:lnTo>
                  <a:pt x="1681762" y="2991421"/>
                </a:lnTo>
                <a:cubicBezTo>
                  <a:pt x="1674466" y="2971964"/>
                  <a:pt x="1663522" y="2963452"/>
                  <a:pt x="1648930" y="2965885"/>
                </a:cubicBezTo>
                <a:cubicBezTo>
                  <a:pt x="1646498" y="2953724"/>
                  <a:pt x="1645281" y="2946428"/>
                  <a:pt x="1645281" y="2943996"/>
                </a:cubicBezTo>
                <a:cubicBezTo>
                  <a:pt x="1637985" y="2926972"/>
                  <a:pt x="1630689" y="2914812"/>
                  <a:pt x="1623393" y="2907515"/>
                </a:cubicBezTo>
                <a:cubicBezTo>
                  <a:pt x="1620961" y="2907515"/>
                  <a:pt x="1617313" y="2907515"/>
                  <a:pt x="1612449" y="2907515"/>
                </a:cubicBezTo>
                <a:cubicBezTo>
                  <a:pt x="1607585" y="2907515"/>
                  <a:pt x="1602721" y="2905083"/>
                  <a:pt x="1597857" y="2900219"/>
                </a:cubicBezTo>
                <a:cubicBezTo>
                  <a:pt x="1602721" y="2897787"/>
                  <a:pt x="1608801" y="2895963"/>
                  <a:pt x="1616097" y="2894747"/>
                </a:cubicBezTo>
                <a:cubicBezTo>
                  <a:pt x="1623393" y="2893531"/>
                  <a:pt x="1625825" y="2891707"/>
                  <a:pt x="1623393" y="2889275"/>
                </a:cubicBezTo>
                <a:cubicBezTo>
                  <a:pt x="1591776" y="2877115"/>
                  <a:pt x="1575968" y="2871035"/>
                  <a:pt x="1575968" y="2871035"/>
                </a:cubicBezTo>
                <a:cubicBezTo>
                  <a:pt x="1573536" y="2871035"/>
                  <a:pt x="1571104" y="2867387"/>
                  <a:pt x="1568672" y="2860090"/>
                </a:cubicBezTo>
                <a:lnTo>
                  <a:pt x="1590560" y="2867387"/>
                </a:lnTo>
                <a:lnTo>
                  <a:pt x="1586912" y="2860090"/>
                </a:lnTo>
                <a:cubicBezTo>
                  <a:pt x="1589344" y="2847930"/>
                  <a:pt x="1586912" y="2841850"/>
                  <a:pt x="1579616" y="2841850"/>
                </a:cubicBezTo>
                <a:cubicBezTo>
                  <a:pt x="1572320" y="2841850"/>
                  <a:pt x="1567456" y="2841850"/>
                  <a:pt x="1565024" y="2841850"/>
                </a:cubicBezTo>
                <a:cubicBezTo>
                  <a:pt x="1565024" y="2824825"/>
                  <a:pt x="1562592" y="2815097"/>
                  <a:pt x="1557728" y="2812665"/>
                </a:cubicBezTo>
                <a:cubicBezTo>
                  <a:pt x="1562592" y="2812665"/>
                  <a:pt x="1565024" y="2810233"/>
                  <a:pt x="1565024" y="2805369"/>
                </a:cubicBezTo>
                <a:cubicBezTo>
                  <a:pt x="1560160" y="2802937"/>
                  <a:pt x="1555903" y="2800505"/>
                  <a:pt x="1552255" y="2798073"/>
                </a:cubicBezTo>
                <a:cubicBezTo>
                  <a:pt x="1548607" y="2795641"/>
                  <a:pt x="1545567" y="2793209"/>
                  <a:pt x="1543135" y="2790777"/>
                </a:cubicBezTo>
                <a:cubicBezTo>
                  <a:pt x="1543135" y="2793209"/>
                  <a:pt x="1543743" y="2796249"/>
                  <a:pt x="1544959" y="2799897"/>
                </a:cubicBezTo>
                <a:cubicBezTo>
                  <a:pt x="1546175" y="2803545"/>
                  <a:pt x="1543135" y="2805369"/>
                  <a:pt x="1535839" y="2805369"/>
                </a:cubicBezTo>
                <a:cubicBezTo>
                  <a:pt x="1535839" y="2805369"/>
                  <a:pt x="1534623" y="2799289"/>
                  <a:pt x="1532191" y="2787129"/>
                </a:cubicBezTo>
                <a:cubicBezTo>
                  <a:pt x="1532191" y="2787129"/>
                  <a:pt x="1531583" y="2787737"/>
                  <a:pt x="1530367" y="2788953"/>
                </a:cubicBezTo>
                <a:cubicBezTo>
                  <a:pt x="1529151" y="2790169"/>
                  <a:pt x="1528543" y="2791993"/>
                  <a:pt x="1528543" y="2794425"/>
                </a:cubicBezTo>
                <a:cubicBezTo>
                  <a:pt x="1528543" y="2782265"/>
                  <a:pt x="1527327" y="2771321"/>
                  <a:pt x="1524895" y="2761592"/>
                </a:cubicBezTo>
                <a:cubicBezTo>
                  <a:pt x="1510303" y="2778617"/>
                  <a:pt x="1503007" y="2787129"/>
                  <a:pt x="1503007" y="2787129"/>
                </a:cubicBezTo>
                <a:lnTo>
                  <a:pt x="1503007" y="2776185"/>
                </a:lnTo>
                <a:cubicBezTo>
                  <a:pt x="1507871" y="2768888"/>
                  <a:pt x="1512735" y="2760984"/>
                  <a:pt x="1517599" y="2752472"/>
                </a:cubicBezTo>
                <a:cubicBezTo>
                  <a:pt x="1522463" y="2743960"/>
                  <a:pt x="1528543" y="2734840"/>
                  <a:pt x="1535839" y="2725111"/>
                </a:cubicBezTo>
                <a:lnTo>
                  <a:pt x="1510303" y="2703223"/>
                </a:lnTo>
                <a:lnTo>
                  <a:pt x="1524895" y="2670390"/>
                </a:lnTo>
                <a:cubicBezTo>
                  <a:pt x="1517599" y="2670390"/>
                  <a:pt x="1512735" y="2671606"/>
                  <a:pt x="1510303" y="2674038"/>
                </a:cubicBezTo>
                <a:cubicBezTo>
                  <a:pt x="1512735" y="2669174"/>
                  <a:pt x="1513951" y="2663702"/>
                  <a:pt x="1513951" y="2657622"/>
                </a:cubicBezTo>
                <a:cubicBezTo>
                  <a:pt x="1513951" y="2651542"/>
                  <a:pt x="1512735" y="2646070"/>
                  <a:pt x="1510303" y="2641206"/>
                </a:cubicBezTo>
                <a:cubicBezTo>
                  <a:pt x="1510303" y="2633910"/>
                  <a:pt x="1506655" y="2624181"/>
                  <a:pt x="1499359" y="2612021"/>
                </a:cubicBezTo>
                <a:cubicBezTo>
                  <a:pt x="1492062" y="2599861"/>
                  <a:pt x="1489630" y="2587701"/>
                  <a:pt x="1492062" y="2575540"/>
                </a:cubicBezTo>
                <a:cubicBezTo>
                  <a:pt x="1494494" y="2573108"/>
                  <a:pt x="1495103" y="2570068"/>
                  <a:pt x="1493886" y="2566420"/>
                </a:cubicBezTo>
                <a:cubicBezTo>
                  <a:pt x="1492670" y="2562772"/>
                  <a:pt x="1492062" y="2559732"/>
                  <a:pt x="1492062" y="2557300"/>
                </a:cubicBezTo>
                <a:cubicBezTo>
                  <a:pt x="1487198" y="2545140"/>
                  <a:pt x="1487198" y="2530547"/>
                  <a:pt x="1492062" y="2513523"/>
                </a:cubicBezTo>
                <a:cubicBezTo>
                  <a:pt x="1496927" y="2511091"/>
                  <a:pt x="1499359" y="2508659"/>
                  <a:pt x="1499359" y="2506227"/>
                </a:cubicBezTo>
                <a:cubicBezTo>
                  <a:pt x="1494494" y="2501363"/>
                  <a:pt x="1489630" y="2498931"/>
                  <a:pt x="1484766" y="2498931"/>
                </a:cubicBezTo>
                <a:lnTo>
                  <a:pt x="1484766" y="2477042"/>
                </a:lnTo>
                <a:lnTo>
                  <a:pt x="1488414" y="2455154"/>
                </a:lnTo>
                <a:cubicBezTo>
                  <a:pt x="1488414" y="2445426"/>
                  <a:pt x="1487198" y="2436914"/>
                  <a:pt x="1484766" y="2429617"/>
                </a:cubicBezTo>
                <a:cubicBezTo>
                  <a:pt x="1484766" y="2429617"/>
                  <a:pt x="1477470" y="2406513"/>
                  <a:pt x="1462878" y="2360304"/>
                </a:cubicBezTo>
                <a:cubicBezTo>
                  <a:pt x="1460446" y="2357872"/>
                  <a:pt x="1456797" y="2349968"/>
                  <a:pt x="1451933" y="2336592"/>
                </a:cubicBezTo>
                <a:cubicBezTo>
                  <a:pt x="1447069" y="2323215"/>
                  <a:pt x="1439773" y="2312879"/>
                  <a:pt x="1430045" y="2305583"/>
                </a:cubicBezTo>
                <a:cubicBezTo>
                  <a:pt x="1425181" y="2303151"/>
                  <a:pt x="1419709" y="2298287"/>
                  <a:pt x="1413629" y="2290991"/>
                </a:cubicBezTo>
                <a:cubicBezTo>
                  <a:pt x="1410589" y="2287343"/>
                  <a:pt x="1408005" y="2283999"/>
                  <a:pt x="1405877" y="2280958"/>
                </a:cubicBezTo>
                <a:lnTo>
                  <a:pt x="1401591" y="2273946"/>
                </a:lnTo>
                <a:lnTo>
                  <a:pt x="1399036" y="2276398"/>
                </a:lnTo>
                <a:cubicBezTo>
                  <a:pt x="1390524" y="2283695"/>
                  <a:pt x="1383836" y="2290991"/>
                  <a:pt x="1378972" y="2298287"/>
                </a:cubicBezTo>
                <a:cubicBezTo>
                  <a:pt x="1376540" y="2298287"/>
                  <a:pt x="1375324" y="2300719"/>
                  <a:pt x="1375324" y="2305583"/>
                </a:cubicBezTo>
                <a:cubicBezTo>
                  <a:pt x="1375324" y="2305583"/>
                  <a:pt x="1375324" y="2306799"/>
                  <a:pt x="1375324" y="2309231"/>
                </a:cubicBezTo>
                <a:cubicBezTo>
                  <a:pt x="1375324" y="2311663"/>
                  <a:pt x="1374108" y="2312879"/>
                  <a:pt x="1371676" y="2312879"/>
                </a:cubicBezTo>
                <a:cubicBezTo>
                  <a:pt x="1359515" y="2312879"/>
                  <a:pt x="1352219" y="2320175"/>
                  <a:pt x="1349787" y="2334768"/>
                </a:cubicBezTo>
                <a:cubicBezTo>
                  <a:pt x="1349787" y="2334768"/>
                  <a:pt x="1348571" y="2335983"/>
                  <a:pt x="1346139" y="2338416"/>
                </a:cubicBezTo>
                <a:cubicBezTo>
                  <a:pt x="1343707" y="2340848"/>
                  <a:pt x="1341275" y="2342064"/>
                  <a:pt x="1338843" y="2342064"/>
                </a:cubicBezTo>
                <a:lnTo>
                  <a:pt x="1309659" y="2360304"/>
                </a:lnTo>
                <a:cubicBezTo>
                  <a:pt x="1292634" y="2377328"/>
                  <a:pt x="1284122" y="2385841"/>
                  <a:pt x="1284122" y="2385841"/>
                </a:cubicBezTo>
                <a:cubicBezTo>
                  <a:pt x="1279258" y="2388272"/>
                  <a:pt x="1275002" y="2391921"/>
                  <a:pt x="1271354" y="2396785"/>
                </a:cubicBezTo>
                <a:cubicBezTo>
                  <a:pt x="1267706" y="2401649"/>
                  <a:pt x="1263450" y="2405297"/>
                  <a:pt x="1258585" y="2407729"/>
                </a:cubicBezTo>
                <a:cubicBezTo>
                  <a:pt x="1253721" y="2407729"/>
                  <a:pt x="1251289" y="2410161"/>
                  <a:pt x="1251289" y="2415025"/>
                </a:cubicBezTo>
                <a:lnTo>
                  <a:pt x="1109014" y="2517171"/>
                </a:lnTo>
                <a:cubicBezTo>
                  <a:pt x="1033621" y="2568244"/>
                  <a:pt x="986196" y="2601077"/>
                  <a:pt x="966739" y="2615669"/>
                </a:cubicBezTo>
                <a:cubicBezTo>
                  <a:pt x="920531" y="2644854"/>
                  <a:pt x="887698" y="2675255"/>
                  <a:pt x="868242" y="2706871"/>
                </a:cubicBezTo>
                <a:cubicBezTo>
                  <a:pt x="865810" y="2711735"/>
                  <a:pt x="862162" y="2717207"/>
                  <a:pt x="857297" y="2723287"/>
                </a:cubicBezTo>
                <a:cubicBezTo>
                  <a:pt x="852433" y="2729368"/>
                  <a:pt x="848785" y="2737272"/>
                  <a:pt x="846353" y="2747000"/>
                </a:cubicBezTo>
                <a:cubicBezTo>
                  <a:pt x="807440" y="2805369"/>
                  <a:pt x="787984" y="2834554"/>
                  <a:pt x="787984" y="2834554"/>
                </a:cubicBezTo>
                <a:lnTo>
                  <a:pt x="777040" y="2867387"/>
                </a:lnTo>
                <a:cubicBezTo>
                  <a:pt x="777040" y="2872250"/>
                  <a:pt x="774608" y="2878331"/>
                  <a:pt x="769744" y="2885627"/>
                </a:cubicBezTo>
                <a:cubicBezTo>
                  <a:pt x="764880" y="2892923"/>
                  <a:pt x="762447" y="2899003"/>
                  <a:pt x="762447" y="2903867"/>
                </a:cubicBezTo>
                <a:cubicBezTo>
                  <a:pt x="760015" y="2906299"/>
                  <a:pt x="756975" y="2909947"/>
                  <a:pt x="753327" y="2914812"/>
                </a:cubicBezTo>
                <a:cubicBezTo>
                  <a:pt x="749679" y="2919675"/>
                  <a:pt x="747855" y="2923323"/>
                  <a:pt x="747855" y="2925756"/>
                </a:cubicBezTo>
                <a:cubicBezTo>
                  <a:pt x="750287" y="2928188"/>
                  <a:pt x="749071" y="2933052"/>
                  <a:pt x="744207" y="2940348"/>
                </a:cubicBezTo>
                <a:cubicBezTo>
                  <a:pt x="741775" y="2942780"/>
                  <a:pt x="739343" y="2945212"/>
                  <a:pt x="736911" y="2947644"/>
                </a:cubicBezTo>
                <a:cubicBezTo>
                  <a:pt x="734479" y="2950076"/>
                  <a:pt x="733263" y="2953724"/>
                  <a:pt x="733263" y="2958588"/>
                </a:cubicBezTo>
                <a:cubicBezTo>
                  <a:pt x="733263" y="2961020"/>
                  <a:pt x="732047" y="2964061"/>
                  <a:pt x="729615" y="2967709"/>
                </a:cubicBezTo>
                <a:cubicBezTo>
                  <a:pt x="727183" y="2971357"/>
                  <a:pt x="724751" y="2975613"/>
                  <a:pt x="722319" y="2980477"/>
                </a:cubicBezTo>
                <a:cubicBezTo>
                  <a:pt x="722319" y="2982909"/>
                  <a:pt x="720495" y="2986557"/>
                  <a:pt x="716847" y="2991421"/>
                </a:cubicBezTo>
                <a:cubicBezTo>
                  <a:pt x="713198" y="2996285"/>
                  <a:pt x="710158" y="2999933"/>
                  <a:pt x="707726" y="3002365"/>
                </a:cubicBezTo>
                <a:cubicBezTo>
                  <a:pt x="702862" y="3012093"/>
                  <a:pt x="701646" y="3020606"/>
                  <a:pt x="704078" y="3027902"/>
                </a:cubicBezTo>
                <a:cubicBezTo>
                  <a:pt x="701646" y="3037630"/>
                  <a:pt x="695566" y="3046750"/>
                  <a:pt x="685838" y="3055262"/>
                </a:cubicBezTo>
                <a:cubicBezTo>
                  <a:pt x="676110" y="3063775"/>
                  <a:pt x="666382" y="3069247"/>
                  <a:pt x="656653" y="3071679"/>
                </a:cubicBezTo>
                <a:cubicBezTo>
                  <a:pt x="639629" y="3071679"/>
                  <a:pt x="629901" y="3075327"/>
                  <a:pt x="627469" y="3082623"/>
                </a:cubicBezTo>
                <a:lnTo>
                  <a:pt x="638413" y="3082623"/>
                </a:lnTo>
                <a:cubicBezTo>
                  <a:pt x="633549" y="3082623"/>
                  <a:pt x="628685" y="3086271"/>
                  <a:pt x="623821" y="3093567"/>
                </a:cubicBezTo>
                <a:cubicBezTo>
                  <a:pt x="621389" y="3093567"/>
                  <a:pt x="617741" y="3094783"/>
                  <a:pt x="612876" y="3097215"/>
                </a:cubicBezTo>
                <a:cubicBezTo>
                  <a:pt x="608012" y="3099647"/>
                  <a:pt x="603148" y="3103295"/>
                  <a:pt x="598284" y="3108159"/>
                </a:cubicBezTo>
                <a:cubicBezTo>
                  <a:pt x="581260" y="3115456"/>
                  <a:pt x="567884" y="3119104"/>
                  <a:pt x="558155" y="3119104"/>
                </a:cubicBezTo>
                <a:lnTo>
                  <a:pt x="543563" y="3122752"/>
                </a:lnTo>
                <a:cubicBezTo>
                  <a:pt x="541131" y="3122752"/>
                  <a:pt x="537483" y="3120320"/>
                  <a:pt x="532619" y="3115456"/>
                </a:cubicBezTo>
                <a:lnTo>
                  <a:pt x="528971" y="3108159"/>
                </a:lnTo>
                <a:cubicBezTo>
                  <a:pt x="521675" y="3105727"/>
                  <a:pt x="515594" y="3104511"/>
                  <a:pt x="510730" y="3104511"/>
                </a:cubicBezTo>
                <a:cubicBezTo>
                  <a:pt x="505866" y="3104511"/>
                  <a:pt x="501002" y="3105727"/>
                  <a:pt x="496138" y="3108159"/>
                </a:cubicBezTo>
                <a:cubicBezTo>
                  <a:pt x="491274" y="3120320"/>
                  <a:pt x="490058" y="3128832"/>
                  <a:pt x="492490" y="3133696"/>
                </a:cubicBezTo>
                <a:cubicBezTo>
                  <a:pt x="492490" y="3136128"/>
                  <a:pt x="488842" y="3137344"/>
                  <a:pt x="481546" y="3137344"/>
                </a:cubicBezTo>
                <a:cubicBezTo>
                  <a:pt x="474250" y="3137344"/>
                  <a:pt x="469386" y="3138560"/>
                  <a:pt x="466953" y="3140992"/>
                </a:cubicBezTo>
                <a:cubicBezTo>
                  <a:pt x="459657" y="3136128"/>
                  <a:pt x="451145" y="3130656"/>
                  <a:pt x="441417" y="3124576"/>
                </a:cubicBezTo>
                <a:cubicBezTo>
                  <a:pt x="431689" y="3118496"/>
                  <a:pt x="423177" y="3113024"/>
                  <a:pt x="415880" y="3108159"/>
                </a:cubicBezTo>
                <a:cubicBezTo>
                  <a:pt x="413448" y="3108159"/>
                  <a:pt x="409192" y="3108768"/>
                  <a:pt x="403112" y="3109983"/>
                </a:cubicBezTo>
                <a:cubicBezTo>
                  <a:pt x="397032" y="3111200"/>
                  <a:pt x="391560" y="3110592"/>
                  <a:pt x="386696" y="3108159"/>
                </a:cubicBezTo>
                <a:cubicBezTo>
                  <a:pt x="379400" y="3105727"/>
                  <a:pt x="372104" y="3099647"/>
                  <a:pt x="364807" y="3089919"/>
                </a:cubicBezTo>
                <a:cubicBezTo>
                  <a:pt x="362375" y="3082623"/>
                  <a:pt x="358727" y="3075327"/>
                  <a:pt x="353863" y="3068031"/>
                </a:cubicBezTo>
                <a:cubicBezTo>
                  <a:pt x="339271" y="3060735"/>
                  <a:pt x="330759" y="3051006"/>
                  <a:pt x="328327" y="3038846"/>
                </a:cubicBezTo>
                <a:lnTo>
                  <a:pt x="313734" y="3035198"/>
                </a:lnTo>
                <a:cubicBezTo>
                  <a:pt x="291846" y="3032766"/>
                  <a:pt x="280902" y="3019389"/>
                  <a:pt x="280902" y="2995069"/>
                </a:cubicBezTo>
                <a:lnTo>
                  <a:pt x="280902" y="2984125"/>
                </a:lnTo>
                <a:lnTo>
                  <a:pt x="266309" y="2980477"/>
                </a:lnTo>
                <a:lnTo>
                  <a:pt x="262661" y="2973181"/>
                </a:lnTo>
                <a:lnTo>
                  <a:pt x="229829" y="2962236"/>
                </a:lnTo>
                <a:cubicBezTo>
                  <a:pt x="229829" y="2962236"/>
                  <a:pt x="223748" y="2952508"/>
                  <a:pt x="211588" y="2933052"/>
                </a:cubicBezTo>
                <a:cubicBezTo>
                  <a:pt x="199428" y="2925756"/>
                  <a:pt x="193348" y="2912379"/>
                  <a:pt x="193348" y="2892923"/>
                </a:cubicBezTo>
                <a:lnTo>
                  <a:pt x="193348" y="2860090"/>
                </a:lnTo>
                <a:cubicBezTo>
                  <a:pt x="193348" y="2852794"/>
                  <a:pt x="188484" y="2846714"/>
                  <a:pt x="178756" y="2841850"/>
                </a:cubicBezTo>
                <a:cubicBezTo>
                  <a:pt x="173891" y="2832122"/>
                  <a:pt x="173891" y="2822394"/>
                  <a:pt x="178756" y="2812665"/>
                </a:cubicBezTo>
                <a:cubicBezTo>
                  <a:pt x="183620" y="2812665"/>
                  <a:pt x="186052" y="2807801"/>
                  <a:pt x="186052" y="2798073"/>
                </a:cubicBezTo>
                <a:cubicBezTo>
                  <a:pt x="188484" y="2790777"/>
                  <a:pt x="190916" y="2784089"/>
                  <a:pt x="193348" y="2778009"/>
                </a:cubicBezTo>
                <a:cubicBezTo>
                  <a:pt x="195780" y="2771928"/>
                  <a:pt x="198212" y="2766456"/>
                  <a:pt x="200644" y="2761592"/>
                </a:cubicBezTo>
                <a:lnTo>
                  <a:pt x="193348" y="2761592"/>
                </a:lnTo>
                <a:cubicBezTo>
                  <a:pt x="200644" y="2759160"/>
                  <a:pt x="204292" y="2750648"/>
                  <a:pt x="204292" y="2736056"/>
                </a:cubicBezTo>
                <a:cubicBezTo>
                  <a:pt x="204292" y="2723896"/>
                  <a:pt x="205508" y="2714167"/>
                  <a:pt x="207940" y="2706871"/>
                </a:cubicBezTo>
                <a:cubicBezTo>
                  <a:pt x="227397" y="2682551"/>
                  <a:pt x="238341" y="2667958"/>
                  <a:pt x="240773" y="2663094"/>
                </a:cubicBezTo>
                <a:cubicBezTo>
                  <a:pt x="243205" y="2660662"/>
                  <a:pt x="245637" y="2658230"/>
                  <a:pt x="248069" y="2655798"/>
                </a:cubicBezTo>
                <a:cubicBezTo>
                  <a:pt x="250501" y="2653366"/>
                  <a:pt x="251717" y="2649718"/>
                  <a:pt x="251717" y="2644854"/>
                </a:cubicBezTo>
                <a:lnTo>
                  <a:pt x="251717" y="2641206"/>
                </a:lnTo>
                <a:cubicBezTo>
                  <a:pt x="266309" y="2614453"/>
                  <a:pt x="273605" y="2596213"/>
                  <a:pt x="273605" y="2586485"/>
                </a:cubicBezTo>
                <a:cubicBezTo>
                  <a:pt x="273605" y="2586485"/>
                  <a:pt x="274214" y="2585877"/>
                  <a:pt x="275430" y="2584661"/>
                </a:cubicBezTo>
                <a:cubicBezTo>
                  <a:pt x="276645" y="2583445"/>
                  <a:pt x="278470" y="2582836"/>
                  <a:pt x="280902" y="2582836"/>
                </a:cubicBezTo>
                <a:cubicBezTo>
                  <a:pt x="285766" y="2575540"/>
                  <a:pt x="293062" y="2566420"/>
                  <a:pt x="302790" y="2555476"/>
                </a:cubicBezTo>
                <a:cubicBezTo>
                  <a:pt x="312518" y="2544532"/>
                  <a:pt x="322246" y="2536628"/>
                  <a:pt x="331975" y="2531763"/>
                </a:cubicBezTo>
                <a:cubicBezTo>
                  <a:pt x="341703" y="2529332"/>
                  <a:pt x="348999" y="2520819"/>
                  <a:pt x="353863" y="2506227"/>
                </a:cubicBezTo>
                <a:cubicBezTo>
                  <a:pt x="378184" y="2442994"/>
                  <a:pt x="413448" y="2368816"/>
                  <a:pt x="459657" y="2283695"/>
                </a:cubicBezTo>
                <a:cubicBezTo>
                  <a:pt x="462089" y="2276398"/>
                  <a:pt x="468169" y="2265454"/>
                  <a:pt x="477898" y="2250862"/>
                </a:cubicBezTo>
                <a:cubicBezTo>
                  <a:pt x="482762" y="2248430"/>
                  <a:pt x="485194" y="2244782"/>
                  <a:pt x="485194" y="2239918"/>
                </a:cubicBezTo>
                <a:cubicBezTo>
                  <a:pt x="470601" y="2247214"/>
                  <a:pt x="462089" y="2255726"/>
                  <a:pt x="459657" y="2265454"/>
                </a:cubicBezTo>
                <a:lnTo>
                  <a:pt x="445065" y="2280046"/>
                </a:lnTo>
                <a:cubicBezTo>
                  <a:pt x="437769" y="2280046"/>
                  <a:pt x="434121" y="2281262"/>
                  <a:pt x="434121" y="2283695"/>
                </a:cubicBezTo>
                <a:cubicBezTo>
                  <a:pt x="417096" y="2293423"/>
                  <a:pt x="403720" y="2297071"/>
                  <a:pt x="393992" y="2294639"/>
                </a:cubicBezTo>
                <a:cubicBezTo>
                  <a:pt x="393992" y="2292206"/>
                  <a:pt x="391560" y="2288558"/>
                  <a:pt x="386696" y="2283695"/>
                </a:cubicBezTo>
                <a:lnTo>
                  <a:pt x="346567" y="2305583"/>
                </a:lnTo>
                <a:lnTo>
                  <a:pt x="346567" y="2294639"/>
                </a:lnTo>
                <a:cubicBezTo>
                  <a:pt x="346567" y="2284910"/>
                  <a:pt x="344135" y="2280046"/>
                  <a:pt x="339271" y="2280046"/>
                </a:cubicBezTo>
                <a:lnTo>
                  <a:pt x="339271" y="2254510"/>
                </a:lnTo>
                <a:lnTo>
                  <a:pt x="324679" y="2250862"/>
                </a:lnTo>
                <a:cubicBezTo>
                  <a:pt x="324679" y="2243566"/>
                  <a:pt x="325894" y="2238702"/>
                  <a:pt x="328327" y="2236270"/>
                </a:cubicBezTo>
                <a:cubicBezTo>
                  <a:pt x="328327" y="2228973"/>
                  <a:pt x="325894" y="2221677"/>
                  <a:pt x="321030" y="2214381"/>
                </a:cubicBezTo>
                <a:cubicBezTo>
                  <a:pt x="321030" y="2211949"/>
                  <a:pt x="319206" y="2210125"/>
                  <a:pt x="315558" y="2208909"/>
                </a:cubicBezTo>
                <a:cubicBezTo>
                  <a:pt x="311910" y="2207693"/>
                  <a:pt x="308870" y="2208301"/>
                  <a:pt x="306438" y="2210733"/>
                </a:cubicBezTo>
                <a:cubicBezTo>
                  <a:pt x="304006" y="2213165"/>
                  <a:pt x="297926" y="2214381"/>
                  <a:pt x="288198" y="2214381"/>
                </a:cubicBezTo>
                <a:cubicBezTo>
                  <a:pt x="285766" y="2214381"/>
                  <a:pt x="283942" y="2214381"/>
                  <a:pt x="282726" y="2214381"/>
                </a:cubicBezTo>
                <a:cubicBezTo>
                  <a:pt x="281510" y="2214381"/>
                  <a:pt x="280902" y="2214381"/>
                  <a:pt x="280902" y="2214381"/>
                </a:cubicBezTo>
                <a:cubicBezTo>
                  <a:pt x="276037" y="2209517"/>
                  <a:pt x="273605" y="2203437"/>
                  <a:pt x="273605" y="2196141"/>
                </a:cubicBezTo>
                <a:cubicBezTo>
                  <a:pt x="271173" y="2181548"/>
                  <a:pt x="269957" y="2162092"/>
                  <a:pt x="269957" y="2137771"/>
                </a:cubicBezTo>
                <a:lnTo>
                  <a:pt x="266309" y="2079402"/>
                </a:lnTo>
                <a:cubicBezTo>
                  <a:pt x="266309" y="2069674"/>
                  <a:pt x="262661" y="2064810"/>
                  <a:pt x="255365" y="2064810"/>
                </a:cubicBezTo>
                <a:cubicBezTo>
                  <a:pt x="238341" y="2057514"/>
                  <a:pt x="228613" y="2051434"/>
                  <a:pt x="226180" y="2046569"/>
                </a:cubicBezTo>
                <a:cubicBezTo>
                  <a:pt x="216452" y="2036841"/>
                  <a:pt x="212804" y="2025897"/>
                  <a:pt x="215236" y="2013737"/>
                </a:cubicBezTo>
                <a:lnTo>
                  <a:pt x="226180" y="2010089"/>
                </a:lnTo>
                <a:lnTo>
                  <a:pt x="233477" y="1995496"/>
                </a:lnTo>
                <a:cubicBezTo>
                  <a:pt x="245637" y="1988200"/>
                  <a:pt x="250501" y="1978472"/>
                  <a:pt x="248069" y="1966312"/>
                </a:cubicBezTo>
                <a:cubicBezTo>
                  <a:pt x="248069" y="1959016"/>
                  <a:pt x="249285" y="1954152"/>
                  <a:pt x="251717" y="1951720"/>
                </a:cubicBezTo>
                <a:lnTo>
                  <a:pt x="255365" y="1937127"/>
                </a:lnTo>
                <a:cubicBezTo>
                  <a:pt x="257797" y="1937127"/>
                  <a:pt x="259621" y="1936519"/>
                  <a:pt x="260837" y="1935303"/>
                </a:cubicBezTo>
                <a:cubicBezTo>
                  <a:pt x="262053" y="1934087"/>
                  <a:pt x="262661" y="1933479"/>
                  <a:pt x="262661" y="1933479"/>
                </a:cubicBezTo>
                <a:cubicBezTo>
                  <a:pt x="265093" y="1931047"/>
                  <a:pt x="266309" y="1926183"/>
                  <a:pt x="266309" y="1918887"/>
                </a:cubicBezTo>
                <a:cubicBezTo>
                  <a:pt x="271173" y="1909159"/>
                  <a:pt x="273605" y="1901863"/>
                  <a:pt x="273605" y="1896998"/>
                </a:cubicBezTo>
                <a:cubicBezTo>
                  <a:pt x="280902" y="1887270"/>
                  <a:pt x="283334" y="1878758"/>
                  <a:pt x="280902" y="1871462"/>
                </a:cubicBezTo>
                <a:lnTo>
                  <a:pt x="280902" y="1864166"/>
                </a:lnTo>
                <a:cubicBezTo>
                  <a:pt x="283334" y="1859302"/>
                  <a:pt x="285158" y="1853829"/>
                  <a:pt x="286374" y="1847749"/>
                </a:cubicBezTo>
                <a:cubicBezTo>
                  <a:pt x="287590" y="1841669"/>
                  <a:pt x="289414" y="1836197"/>
                  <a:pt x="291846" y="1831333"/>
                </a:cubicBezTo>
                <a:lnTo>
                  <a:pt x="302790" y="1820389"/>
                </a:lnTo>
                <a:cubicBezTo>
                  <a:pt x="307654" y="1815525"/>
                  <a:pt x="313734" y="1808837"/>
                  <a:pt x="321030" y="1800325"/>
                </a:cubicBezTo>
                <a:cubicBezTo>
                  <a:pt x="328327" y="1791812"/>
                  <a:pt x="335623" y="1785124"/>
                  <a:pt x="342919" y="1780260"/>
                </a:cubicBezTo>
                <a:cubicBezTo>
                  <a:pt x="345351" y="1777828"/>
                  <a:pt x="346567" y="1774788"/>
                  <a:pt x="346567" y="1771140"/>
                </a:cubicBezTo>
                <a:cubicBezTo>
                  <a:pt x="346567" y="1767492"/>
                  <a:pt x="347783" y="1764452"/>
                  <a:pt x="350215" y="1762020"/>
                </a:cubicBezTo>
                <a:cubicBezTo>
                  <a:pt x="359943" y="1764452"/>
                  <a:pt x="368455" y="1762020"/>
                  <a:pt x="375752" y="1754724"/>
                </a:cubicBezTo>
                <a:lnTo>
                  <a:pt x="404936" y="1729187"/>
                </a:lnTo>
                <a:lnTo>
                  <a:pt x="408584" y="1729187"/>
                </a:lnTo>
                <a:cubicBezTo>
                  <a:pt x="418312" y="1719459"/>
                  <a:pt x="423177" y="1714595"/>
                  <a:pt x="423177" y="1714595"/>
                </a:cubicBezTo>
                <a:cubicBezTo>
                  <a:pt x="428041" y="1712163"/>
                  <a:pt x="432905" y="1704866"/>
                  <a:pt x="437769" y="1692706"/>
                </a:cubicBezTo>
                <a:cubicBezTo>
                  <a:pt x="437769" y="1692706"/>
                  <a:pt x="438377" y="1692706"/>
                  <a:pt x="439593" y="1692706"/>
                </a:cubicBezTo>
                <a:cubicBezTo>
                  <a:pt x="440809" y="1692706"/>
                  <a:pt x="441417" y="1692706"/>
                  <a:pt x="441417" y="1692706"/>
                </a:cubicBezTo>
                <a:cubicBezTo>
                  <a:pt x="451145" y="1687842"/>
                  <a:pt x="462089" y="1676898"/>
                  <a:pt x="474250" y="1659874"/>
                </a:cubicBezTo>
                <a:cubicBezTo>
                  <a:pt x="479114" y="1650145"/>
                  <a:pt x="485194" y="1642849"/>
                  <a:pt x="492490" y="1637985"/>
                </a:cubicBezTo>
                <a:cubicBezTo>
                  <a:pt x="502218" y="1635553"/>
                  <a:pt x="513162" y="1625825"/>
                  <a:pt x="525323" y="1608801"/>
                </a:cubicBezTo>
                <a:cubicBezTo>
                  <a:pt x="530187" y="1594208"/>
                  <a:pt x="539915" y="1575968"/>
                  <a:pt x="554507" y="1554079"/>
                </a:cubicBezTo>
                <a:cubicBezTo>
                  <a:pt x="554507" y="1546783"/>
                  <a:pt x="556939" y="1539487"/>
                  <a:pt x="561803" y="1532191"/>
                </a:cubicBezTo>
                <a:lnTo>
                  <a:pt x="496138" y="1495710"/>
                </a:lnTo>
                <a:cubicBezTo>
                  <a:pt x="496138" y="1498142"/>
                  <a:pt x="490058" y="1505438"/>
                  <a:pt x="477898" y="1517599"/>
                </a:cubicBezTo>
                <a:lnTo>
                  <a:pt x="477898" y="1510302"/>
                </a:lnTo>
                <a:cubicBezTo>
                  <a:pt x="487626" y="1505438"/>
                  <a:pt x="492490" y="1500574"/>
                  <a:pt x="492490" y="1495710"/>
                </a:cubicBezTo>
                <a:cubicBezTo>
                  <a:pt x="490058" y="1490846"/>
                  <a:pt x="487626" y="1488414"/>
                  <a:pt x="485194" y="1488414"/>
                </a:cubicBezTo>
                <a:cubicBezTo>
                  <a:pt x="477898" y="1485982"/>
                  <a:pt x="473034" y="1484766"/>
                  <a:pt x="470601" y="1484766"/>
                </a:cubicBezTo>
                <a:cubicBezTo>
                  <a:pt x="468169" y="1484766"/>
                  <a:pt x="465737" y="1488414"/>
                  <a:pt x="463305" y="1495710"/>
                </a:cubicBezTo>
                <a:cubicBezTo>
                  <a:pt x="456009" y="1498142"/>
                  <a:pt x="452361" y="1503006"/>
                  <a:pt x="452361" y="1510302"/>
                </a:cubicBezTo>
                <a:cubicBezTo>
                  <a:pt x="445065" y="1522463"/>
                  <a:pt x="436553" y="1528543"/>
                  <a:pt x="426825" y="1528543"/>
                </a:cubicBezTo>
                <a:cubicBezTo>
                  <a:pt x="414664" y="1528543"/>
                  <a:pt x="404936" y="1529759"/>
                  <a:pt x="397640" y="1532191"/>
                </a:cubicBezTo>
                <a:cubicBezTo>
                  <a:pt x="380616" y="1546783"/>
                  <a:pt x="368455" y="1554079"/>
                  <a:pt x="361159" y="1554079"/>
                </a:cubicBezTo>
                <a:cubicBezTo>
                  <a:pt x="348999" y="1554079"/>
                  <a:pt x="339271" y="1556512"/>
                  <a:pt x="331975" y="1561376"/>
                </a:cubicBezTo>
                <a:lnTo>
                  <a:pt x="324679" y="1579616"/>
                </a:lnTo>
                <a:lnTo>
                  <a:pt x="310086" y="1568672"/>
                </a:lnTo>
                <a:cubicBezTo>
                  <a:pt x="312518" y="1566240"/>
                  <a:pt x="313734" y="1562592"/>
                  <a:pt x="313734" y="1557727"/>
                </a:cubicBezTo>
                <a:lnTo>
                  <a:pt x="306438" y="1554079"/>
                </a:lnTo>
                <a:lnTo>
                  <a:pt x="302790" y="1543135"/>
                </a:lnTo>
                <a:cubicBezTo>
                  <a:pt x="293062" y="1545567"/>
                  <a:pt x="285766" y="1549823"/>
                  <a:pt x="280902" y="1555903"/>
                </a:cubicBezTo>
                <a:cubicBezTo>
                  <a:pt x="276037" y="1561984"/>
                  <a:pt x="272389" y="1566240"/>
                  <a:pt x="269957" y="1568672"/>
                </a:cubicBezTo>
                <a:lnTo>
                  <a:pt x="262661" y="1583264"/>
                </a:lnTo>
                <a:cubicBezTo>
                  <a:pt x="260229" y="1590560"/>
                  <a:pt x="254149" y="1594208"/>
                  <a:pt x="244421" y="1594208"/>
                </a:cubicBezTo>
                <a:cubicBezTo>
                  <a:pt x="237125" y="1586912"/>
                  <a:pt x="233477" y="1580832"/>
                  <a:pt x="233477" y="1575968"/>
                </a:cubicBezTo>
                <a:cubicBezTo>
                  <a:pt x="233477" y="1571104"/>
                  <a:pt x="235301" y="1565024"/>
                  <a:pt x="238949" y="1557727"/>
                </a:cubicBezTo>
                <a:cubicBezTo>
                  <a:pt x="242597" y="1550431"/>
                  <a:pt x="245637" y="1544351"/>
                  <a:pt x="248069" y="1539487"/>
                </a:cubicBezTo>
                <a:lnTo>
                  <a:pt x="251717" y="1528543"/>
                </a:lnTo>
                <a:cubicBezTo>
                  <a:pt x="251717" y="1526111"/>
                  <a:pt x="253541" y="1523071"/>
                  <a:pt x="257189" y="1519423"/>
                </a:cubicBezTo>
                <a:cubicBezTo>
                  <a:pt x="260837" y="1515775"/>
                  <a:pt x="262661" y="1512735"/>
                  <a:pt x="262661" y="1510302"/>
                </a:cubicBezTo>
                <a:cubicBezTo>
                  <a:pt x="267525" y="1505438"/>
                  <a:pt x="267525" y="1498142"/>
                  <a:pt x="262661" y="1488414"/>
                </a:cubicBezTo>
                <a:cubicBezTo>
                  <a:pt x="255365" y="1498142"/>
                  <a:pt x="248069" y="1498142"/>
                  <a:pt x="240773" y="1488414"/>
                </a:cubicBezTo>
                <a:cubicBezTo>
                  <a:pt x="240773" y="1490846"/>
                  <a:pt x="239557" y="1492670"/>
                  <a:pt x="237125" y="1493886"/>
                </a:cubicBezTo>
                <a:cubicBezTo>
                  <a:pt x="234693" y="1495102"/>
                  <a:pt x="233477" y="1496926"/>
                  <a:pt x="233477" y="1499358"/>
                </a:cubicBezTo>
                <a:cubicBezTo>
                  <a:pt x="228613" y="1504222"/>
                  <a:pt x="226788" y="1507871"/>
                  <a:pt x="228005" y="1510302"/>
                </a:cubicBezTo>
                <a:cubicBezTo>
                  <a:pt x="229221" y="1512735"/>
                  <a:pt x="233477" y="1516383"/>
                  <a:pt x="240773" y="1521247"/>
                </a:cubicBezTo>
                <a:cubicBezTo>
                  <a:pt x="231045" y="1523679"/>
                  <a:pt x="226180" y="1526111"/>
                  <a:pt x="226180" y="1528543"/>
                </a:cubicBezTo>
                <a:cubicBezTo>
                  <a:pt x="214020" y="1528543"/>
                  <a:pt x="203076" y="1534623"/>
                  <a:pt x="193348" y="1546783"/>
                </a:cubicBezTo>
                <a:cubicBezTo>
                  <a:pt x="190916" y="1554079"/>
                  <a:pt x="187268" y="1558336"/>
                  <a:pt x="182404" y="1559552"/>
                </a:cubicBezTo>
                <a:cubicBezTo>
                  <a:pt x="177539" y="1560768"/>
                  <a:pt x="173891" y="1560160"/>
                  <a:pt x="171459" y="1557727"/>
                </a:cubicBezTo>
                <a:cubicBezTo>
                  <a:pt x="171459" y="1555296"/>
                  <a:pt x="172675" y="1551647"/>
                  <a:pt x="175107" y="1546783"/>
                </a:cubicBezTo>
                <a:lnTo>
                  <a:pt x="200644" y="1503006"/>
                </a:lnTo>
                <a:cubicBezTo>
                  <a:pt x="200644" y="1500574"/>
                  <a:pt x="200644" y="1498750"/>
                  <a:pt x="200644" y="1497534"/>
                </a:cubicBezTo>
                <a:cubicBezTo>
                  <a:pt x="200644" y="1496318"/>
                  <a:pt x="200644" y="1494494"/>
                  <a:pt x="200644" y="1492062"/>
                </a:cubicBezTo>
                <a:lnTo>
                  <a:pt x="186052" y="1492062"/>
                </a:lnTo>
                <a:cubicBezTo>
                  <a:pt x="183620" y="1492062"/>
                  <a:pt x="179972" y="1494494"/>
                  <a:pt x="175107" y="1499358"/>
                </a:cubicBezTo>
                <a:lnTo>
                  <a:pt x="171459" y="1484766"/>
                </a:lnTo>
                <a:cubicBezTo>
                  <a:pt x="164163" y="1489630"/>
                  <a:pt x="156867" y="1501790"/>
                  <a:pt x="149571" y="1521247"/>
                </a:cubicBezTo>
                <a:lnTo>
                  <a:pt x="145923" y="1521247"/>
                </a:lnTo>
                <a:cubicBezTo>
                  <a:pt x="143491" y="1526111"/>
                  <a:pt x="137411" y="1529759"/>
                  <a:pt x="127682" y="1532191"/>
                </a:cubicBezTo>
                <a:lnTo>
                  <a:pt x="127682" y="1521247"/>
                </a:lnTo>
                <a:lnTo>
                  <a:pt x="120386" y="1528543"/>
                </a:lnTo>
                <a:cubicBezTo>
                  <a:pt x="108226" y="1528543"/>
                  <a:pt x="107010" y="1524895"/>
                  <a:pt x="116738" y="1517599"/>
                </a:cubicBezTo>
                <a:lnTo>
                  <a:pt x="127682" y="1492062"/>
                </a:lnTo>
                <a:cubicBezTo>
                  <a:pt x="130114" y="1489630"/>
                  <a:pt x="132547" y="1488414"/>
                  <a:pt x="134979" y="1488414"/>
                </a:cubicBezTo>
                <a:cubicBezTo>
                  <a:pt x="137411" y="1488414"/>
                  <a:pt x="138627" y="1487198"/>
                  <a:pt x="138627" y="1484766"/>
                </a:cubicBezTo>
                <a:cubicBezTo>
                  <a:pt x="128899" y="1482334"/>
                  <a:pt x="122210" y="1482942"/>
                  <a:pt x="118562" y="1486590"/>
                </a:cubicBezTo>
                <a:cubicBezTo>
                  <a:pt x="114914" y="1490238"/>
                  <a:pt x="110658" y="1493278"/>
                  <a:pt x="105794" y="1495710"/>
                </a:cubicBezTo>
                <a:lnTo>
                  <a:pt x="102146" y="1419100"/>
                </a:lnTo>
                <a:cubicBezTo>
                  <a:pt x="92418" y="1421533"/>
                  <a:pt x="87554" y="1426397"/>
                  <a:pt x="87554" y="1433693"/>
                </a:cubicBezTo>
                <a:cubicBezTo>
                  <a:pt x="77825" y="1450717"/>
                  <a:pt x="62017" y="1458013"/>
                  <a:pt x="40129" y="1455581"/>
                </a:cubicBezTo>
                <a:cubicBezTo>
                  <a:pt x="32833" y="1455581"/>
                  <a:pt x="31617" y="1454365"/>
                  <a:pt x="36481" y="1451933"/>
                </a:cubicBezTo>
                <a:cubicBezTo>
                  <a:pt x="36481" y="1444637"/>
                  <a:pt x="35265" y="1437949"/>
                  <a:pt x="32833" y="1431869"/>
                </a:cubicBezTo>
                <a:cubicBezTo>
                  <a:pt x="30400" y="1425789"/>
                  <a:pt x="27968" y="1420317"/>
                  <a:pt x="25536" y="1415452"/>
                </a:cubicBezTo>
                <a:cubicBezTo>
                  <a:pt x="25536" y="1408156"/>
                  <a:pt x="24928" y="1401468"/>
                  <a:pt x="23712" y="1395388"/>
                </a:cubicBezTo>
                <a:cubicBezTo>
                  <a:pt x="22496" y="1389308"/>
                  <a:pt x="23104" y="1381404"/>
                  <a:pt x="25536" y="1371676"/>
                </a:cubicBezTo>
                <a:cubicBezTo>
                  <a:pt x="35265" y="1361948"/>
                  <a:pt x="36481" y="1352219"/>
                  <a:pt x="29184" y="1342491"/>
                </a:cubicBezTo>
                <a:cubicBezTo>
                  <a:pt x="29184" y="1327899"/>
                  <a:pt x="27968" y="1319387"/>
                  <a:pt x="25536" y="1316954"/>
                </a:cubicBezTo>
                <a:lnTo>
                  <a:pt x="18240" y="1298714"/>
                </a:lnTo>
                <a:cubicBezTo>
                  <a:pt x="10944" y="1291418"/>
                  <a:pt x="4864" y="1278042"/>
                  <a:pt x="0" y="1258585"/>
                </a:cubicBezTo>
                <a:cubicBezTo>
                  <a:pt x="0" y="1243993"/>
                  <a:pt x="4864" y="1233049"/>
                  <a:pt x="14592" y="1225753"/>
                </a:cubicBezTo>
                <a:cubicBezTo>
                  <a:pt x="43777" y="1194136"/>
                  <a:pt x="60801" y="1172248"/>
                  <a:pt x="65665" y="1160087"/>
                </a:cubicBezTo>
                <a:cubicBezTo>
                  <a:pt x="65665" y="1157655"/>
                  <a:pt x="72353" y="1150359"/>
                  <a:pt x="85730" y="1138199"/>
                </a:cubicBezTo>
                <a:cubicBezTo>
                  <a:pt x="99106" y="1126039"/>
                  <a:pt x="115522" y="1117526"/>
                  <a:pt x="134979" y="1112662"/>
                </a:cubicBezTo>
                <a:cubicBezTo>
                  <a:pt x="142275" y="1112662"/>
                  <a:pt x="152003" y="1106582"/>
                  <a:pt x="164163" y="1094422"/>
                </a:cubicBezTo>
                <a:cubicBezTo>
                  <a:pt x="169027" y="1091990"/>
                  <a:pt x="173283" y="1089558"/>
                  <a:pt x="176931" y="1087126"/>
                </a:cubicBezTo>
                <a:cubicBezTo>
                  <a:pt x="180580" y="1084694"/>
                  <a:pt x="184836" y="1082262"/>
                  <a:pt x="189700" y="1079830"/>
                </a:cubicBezTo>
                <a:cubicBezTo>
                  <a:pt x="196996" y="1077398"/>
                  <a:pt x="205508" y="1071317"/>
                  <a:pt x="215236" y="1061589"/>
                </a:cubicBezTo>
                <a:cubicBezTo>
                  <a:pt x="222532" y="1051861"/>
                  <a:pt x="234693" y="1038485"/>
                  <a:pt x="251717" y="1021461"/>
                </a:cubicBezTo>
                <a:lnTo>
                  <a:pt x="335623" y="922963"/>
                </a:lnTo>
                <a:cubicBezTo>
                  <a:pt x="386696" y="864593"/>
                  <a:pt x="420745" y="823249"/>
                  <a:pt x="437769" y="798928"/>
                </a:cubicBezTo>
                <a:lnTo>
                  <a:pt x="518026" y="682190"/>
                </a:lnTo>
                <a:cubicBezTo>
                  <a:pt x="552075" y="640845"/>
                  <a:pt x="576396" y="608012"/>
                  <a:pt x="590988" y="583692"/>
                </a:cubicBezTo>
                <a:cubicBezTo>
                  <a:pt x="649357" y="510730"/>
                  <a:pt x="706510" y="429256"/>
                  <a:pt x="762447" y="339271"/>
                </a:cubicBezTo>
                <a:cubicBezTo>
                  <a:pt x="772176" y="331974"/>
                  <a:pt x="782512" y="319206"/>
                  <a:pt x="793456" y="300966"/>
                </a:cubicBezTo>
                <a:cubicBezTo>
                  <a:pt x="804400" y="282725"/>
                  <a:pt x="812305" y="271173"/>
                  <a:pt x="817169" y="266309"/>
                </a:cubicBezTo>
                <a:cubicBezTo>
                  <a:pt x="824465" y="259013"/>
                  <a:pt x="828113" y="249285"/>
                  <a:pt x="828113" y="237125"/>
                </a:cubicBezTo>
                <a:cubicBezTo>
                  <a:pt x="828113" y="232260"/>
                  <a:pt x="830545" y="217668"/>
                  <a:pt x="835409" y="193348"/>
                </a:cubicBezTo>
                <a:cubicBezTo>
                  <a:pt x="835409" y="188484"/>
                  <a:pt x="836625" y="184227"/>
                  <a:pt x="839057" y="180579"/>
                </a:cubicBezTo>
                <a:cubicBezTo>
                  <a:pt x="841489" y="176931"/>
                  <a:pt x="842705" y="172675"/>
                  <a:pt x="842705" y="167811"/>
                </a:cubicBezTo>
                <a:lnTo>
                  <a:pt x="846353" y="167811"/>
                </a:lnTo>
                <a:cubicBezTo>
                  <a:pt x="853649" y="162947"/>
                  <a:pt x="858513" y="158691"/>
                  <a:pt x="860946" y="155043"/>
                </a:cubicBezTo>
                <a:cubicBezTo>
                  <a:pt x="863378" y="151395"/>
                  <a:pt x="862162" y="147139"/>
                  <a:pt x="857297" y="142275"/>
                </a:cubicBezTo>
                <a:cubicBezTo>
                  <a:pt x="862162" y="134978"/>
                  <a:pt x="862162" y="126466"/>
                  <a:pt x="857297" y="116738"/>
                </a:cubicBezTo>
                <a:cubicBezTo>
                  <a:pt x="850001" y="116738"/>
                  <a:pt x="846353" y="114306"/>
                  <a:pt x="846353" y="109442"/>
                </a:cubicBezTo>
                <a:lnTo>
                  <a:pt x="860946" y="98498"/>
                </a:lnTo>
                <a:cubicBezTo>
                  <a:pt x="870674" y="91202"/>
                  <a:pt x="884050" y="85121"/>
                  <a:pt x="901074" y="80257"/>
                </a:cubicBezTo>
                <a:lnTo>
                  <a:pt x="908370" y="76609"/>
                </a:lnTo>
                <a:cubicBezTo>
                  <a:pt x="913234" y="66881"/>
                  <a:pt x="927827" y="59585"/>
                  <a:pt x="952147" y="54721"/>
                </a:cubicBezTo>
                <a:lnTo>
                  <a:pt x="984980" y="40128"/>
                </a:lnTo>
                <a:cubicBezTo>
                  <a:pt x="994708" y="35264"/>
                  <a:pt x="1008084" y="32832"/>
                  <a:pt x="1025109" y="32832"/>
                </a:cubicBezTo>
                <a:cubicBezTo>
                  <a:pt x="1039701" y="32832"/>
                  <a:pt x="1051861" y="31616"/>
                  <a:pt x="1061589" y="29184"/>
                </a:cubicBezTo>
                <a:cubicBezTo>
                  <a:pt x="1068886" y="26752"/>
                  <a:pt x="1078614" y="22496"/>
                  <a:pt x="1090774" y="16416"/>
                </a:cubicBezTo>
                <a:cubicBezTo>
                  <a:pt x="1102934" y="10336"/>
                  <a:pt x="1113879" y="7296"/>
                  <a:pt x="1123607" y="7296"/>
                </a:cubicBezTo>
                <a:lnTo>
                  <a:pt x="1127255" y="7296"/>
                </a:lnTo>
                <a:cubicBezTo>
                  <a:pt x="1139415" y="2432"/>
                  <a:pt x="1147927" y="0"/>
                  <a:pt x="1152791" y="0"/>
                </a:cubicBezTo>
                <a:close/>
                <a:moveTo>
                  <a:pt x="638413" y="1014164"/>
                </a:moveTo>
                <a:cubicBezTo>
                  <a:pt x="638413" y="1016596"/>
                  <a:pt x="637805" y="1018420"/>
                  <a:pt x="636589" y="1019636"/>
                </a:cubicBezTo>
                <a:cubicBezTo>
                  <a:pt x="635373" y="1020853"/>
                  <a:pt x="635981" y="1025109"/>
                  <a:pt x="638413" y="1032405"/>
                </a:cubicBezTo>
                <a:lnTo>
                  <a:pt x="631117" y="1032405"/>
                </a:lnTo>
                <a:lnTo>
                  <a:pt x="601932" y="1061589"/>
                </a:lnTo>
                <a:lnTo>
                  <a:pt x="612876" y="1054293"/>
                </a:lnTo>
                <a:cubicBezTo>
                  <a:pt x="627469" y="1044565"/>
                  <a:pt x="635981" y="1037269"/>
                  <a:pt x="638413" y="1032405"/>
                </a:cubicBezTo>
                <a:cubicBezTo>
                  <a:pt x="638413" y="1025109"/>
                  <a:pt x="639629" y="1020244"/>
                  <a:pt x="642061" y="1017812"/>
                </a:cubicBezTo>
                <a:cubicBezTo>
                  <a:pt x="642061" y="1015380"/>
                  <a:pt x="640845" y="1014164"/>
                  <a:pt x="638413" y="1014164"/>
                </a:cubicBezTo>
                <a:close/>
                <a:moveTo>
                  <a:pt x="576396" y="1109014"/>
                </a:moveTo>
                <a:cubicBezTo>
                  <a:pt x="576396" y="1111446"/>
                  <a:pt x="575788" y="1112662"/>
                  <a:pt x="574572" y="1112662"/>
                </a:cubicBezTo>
                <a:cubicBezTo>
                  <a:pt x="573356" y="1112662"/>
                  <a:pt x="571532" y="1113878"/>
                  <a:pt x="569100" y="1116310"/>
                </a:cubicBezTo>
                <a:lnTo>
                  <a:pt x="569100" y="1119959"/>
                </a:lnTo>
                <a:lnTo>
                  <a:pt x="580044" y="1112662"/>
                </a:lnTo>
                <a:cubicBezTo>
                  <a:pt x="580044" y="1112662"/>
                  <a:pt x="579436" y="1112054"/>
                  <a:pt x="578220" y="1110838"/>
                </a:cubicBezTo>
                <a:cubicBezTo>
                  <a:pt x="577004" y="1109622"/>
                  <a:pt x="576396" y="1109014"/>
                  <a:pt x="576396" y="1109014"/>
                </a:cubicBezTo>
                <a:close/>
                <a:moveTo>
                  <a:pt x="594636" y="1112662"/>
                </a:moveTo>
                <a:cubicBezTo>
                  <a:pt x="594636" y="1112662"/>
                  <a:pt x="592204" y="1113878"/>
                  <a:pt x="587340" y="1116310"/>
                </a:cubicBezTo>
                <a:cubicBezTo>
                  <a:pt x="582476" y="1118743"/>
                  <a:pt x="582476" y="1122391"/>
                  <a:pt x="587340" y="1127255"/>
                </a:cubicBezTo>
                <a:cubicBezTo>
                  <a:pt x="592204" y="1124823"/>
                  <a:pt x="594636" y="1119959"/>
                  <a:pt x="594636" y="1112662"/>
                </a:cubicBezTo>
                <a:close/>
                <a:moveTo>
                  <a:pt x="599163" y="1145803"/>
                </a:moveTo>
                <a:lnTo>
                  <a:pt x="595776" y="1146179"/>
                </a:lnTo>
                <a:cubicBezTo>
                  <a:pt x="590760" y="1147547"/>
                  <a:pt x="589164" y="1150967"/>
                  <a:pt x="590988" y="1156439"/>
                </a:cubicBezTo>
                <a:cubicBezTo>
                  <a:pt x="592204" y="1155223"/>
                  <a:pt x="593724" y="1153399"/>
                  <a:pt x="595548" y="1150967"/>
                </a:cubicBezTo>
                <a:lnTo>
                  <a:pt x="599163" y="1145803"/>
                </a:lnTo>
                <a:close/>
                <a:moveTo>
                  <a:pt x="572748" y="1149143"/>
                </a:moveTo>
                <a:cubicBezTo>
                  <a:pt x="572748" y="1149143"/>
                  <a:pt x="569708" y="1150359"/>
                  <a:pt x="563627" y="1152791"/>
                </a:cubicBezTo>
                <a:cubicBezTo>
                  <a:pt x="557547" y="1155223"/>
                  <a:pt x="555723" y="1160087"/>
                  <a:pt x="558155" y="1167383"/>
                </a:cubicBezTo>
                <a:cubicBezTo>
                  <a:pt x="563019" y="1164951"/>
                  <a:pt x="567884" y="1158871"/>
                  <a:pt x="572748" y="1149143"/>
                </a:cubicBezTo>
                <a:close/>
                <a:moveTo>
                  <a:pt x="1169116" y="1307267"/>
                </a:moveTo>
                <a:lnTo>
                  <a:pt x="1163736" y="1309658"/>
                </a:lnTo>
                <a:cubicBezTo>
                  <a:pt x="1152791" y="1315738"/>
                  <a:pt x="1141847" y="1324251"/>
                  <a:pt x="1130903" y="1335195"/>
                </a:cubicBezTo>
                <a:cubicBezTo>
                  <a:pt x="1118743" y="1344923"/>
                  <a:pt x="1111446" y="1353435"/>
                  <a:pt x="1109014" y="1360731"/>
                </a:cubicBezTo>
                <a:cubicBezTo>
                  <a:pt x="1099286" y="1368027"/>
                  <a:pt x="1095638" y="1376540"/>
                  <a:pt x="1098070" y="1386268"/>
                </a:cubicBezTo>
                <a:cubicBezTo>
                  <a:pt x="1105366" y="1391132"/>
                  <a:pt x="1104150" y="1394780"/>
                  <a:pt x="1094422" y="1397212"/>
                </a:cubicBezTo>
                <a:lnTo>
                  <a:pt x="1094422" y="1408156"/>
                </a:lnTo>
                <a:lnTo>
                  <a:pt x="1090774" y="1415452"/>
                </a:lnTo>
                <a:cubicBezTo>
                  <a:pt x="1085910" y="1417885"/>
                  <a:pt x="1083478" y="1423965"/>
                  <a:pt x="1083478" y="1433693"/>
                </a:cubicBezTo>
                <a:lnTo>
                  <a:pt x="1083478" y="1451933"/>
                </a:lnTo>
                <a:cubicBezTo>
                  <a:pt x="1083478" y="1456797"/>
                  <a:pt x="1087126" y="1461662"/>
                  <a:pt x="1094422" y="1466525"/>
                </a:cubicBezTo>
                <a:cubicBezTo>
                  <a:pt x="1106583" y="1471390"/>
                  <a:pt x="1112663" y="1482334"/>
                  <a:pt x="1112663" y="1499358"/>
                </a:cubicBezTo>
                <a:lnTo>
                  <a:pt x="1116311" y="1521247"/>
                </a:lnTo>
                <a:lnTo>
                  <a:pt x="1127255" y="1528543"/>
                </a:lnTo>
                <a:cubicBezTo>
                  <a:pt x="1122391" y="1528543"/>
                  <a:pt x="1118743" y="1530975"/>
                  <a:pt x="1116311" y="1535839"/>
                </a:cubicBezTo>
                <a:cubicBezTo>
                  <a:pt x="1113879" y="1540703"/>
                  <a:pt x="1111446" y="1544351"/>
                  <a:pt x="1109014" y="1546783"/>
                </a:cubicBezTo>
                <a:cubicBezTo>
                  <a:pt x="1109014" y="1549215"/>
                  <a:pt x="1112663" y="1551647"/>
                  <a:pt x="1119959" y="1554079"/>
                </a:cubicBezTo>
                <a:cubicBezTo>
                  <a:pt x="1127255" y="1556512"/>
                  <a:pt x="1132119" y="1557727"/>
                  <a:pt x="1134551" y="1557727"/>
                </a:cubicBezTo>
                <a:lnTo>
                  <a:pt x="1156439" y="1557727"/>
                </a:lnTo>
                <a:lnTo>
                  <a:pt x="1174680" y="1568672"/>
                </a:lnTo>
                <a:cubicBezTo>
                  <a:pt x="1181976" y="1571104"/>
                  <a:pt x="1185624" y="1574144"/>
                  <a:pt x="1185624" y="1577792"/>
                </a:cubicBezTo>
                <a:cubicBezTo>
                  <a:pt x="1185624" y="1581440"/>
                  <a:pt x="1185624" y="1583264"/>
                  <a:pt x="1185624" y="1583264"/>
                </a:cubicBezTo>
                <a:cubicBezTo>
                  <a:pt x="1188056" y="1590560"/>
                  <a:pt x="1190488" y="1594208"/>
                  <a:pt x="1192920" y="1594208"/>
                </a:cubicBezTo>
                <a:cubicBezTo>
                  <a:pt x="1183192" y="1599072"/>
                  <a:pt x="1177112" y="1599072"/>
                  <a:pt x="1174680" y="1594208"/>
                </a:cubicBezTo>
                <a:lnTo>
                  <a:pt x="1163735" y="1601504"/>
                </a:lnTo>
                <a:lnTo>
                  <a:pt x="1203865" y="1608801"/>
                </a:lnTo>
                <a:cubicBezTo>
                  <a:pt x="1206296" y="1611233"/>
                  <a:pt x="1205081" y="1613665"/>
                  <a:pt x="1200216" y="1616097"/>
                </a:cubicBezTo>
                <a:cubicBezTo>
                  <a:pt x="1195352" y="1618529"/>
                  <a:pt x="1192920" y="1620961"/>
                  <a:pt x="1192920" y="1623393"/>
                </a:cubicBezTo>
                <a:lnTo>
                  <a:pt x="1189272" y="1619745"/>
                </a:lnTo>
                <a:lnTo>
                  <a:pt x="1185624" y="1612449"/>
                </a:lnTo>
                <a:lnTo>
                  <a:pt x="1156439" y="1612449"/>
                </a:lnTo>
                <a:lnTo>
                  <a:pt x="1178328" y="1619745"/>
                </a:lnTo>
                <a:cubicBezTo>
                  <a:pt x="1173464" y="1631905"/>
                  <a:pt x="1168600" y="1635553"/>
                  <a:pt x="1163735" y="1630689"/>
                </a:cubicBezTo>
                <a:cubicBezTo>
                  <a:pt x="1163735" y="1635553"/>
                  <a:pt x="1164951" y="1637985"/>
                  <a:pt x="1167384" y="1637985"/>
                </a:cubicBezTo>
                <a:cubicBezTo>
                  <a:pt x="1172248" y="1637985"/>
                  <a:pt x="1178328" y="1637985"/>
                  <a:pt x="1185624" y="1637985"/>
                </a:cubicBezTo>
                <a:cubicBezTo>
                  <a:pt x="1188056" y="1635553"/>
                  <a:pt x="1190488" y="1634337"/>
                  <a:pt x="1192920" y="1634337"/>
                </a:cubicBezTo>
                <a:cubicBezTo>
                  <a:pt x="1195352" y="1634337"/>
                  <a:pt x="1199000" y="1634337"/>
                  <a:pt x="1203865" y="1634337"/>
                </a:cubicBezTo>
                <a:cubicBezTo>
                  <a:pt x="1208729" y="1634337"/>
                  <a:pt x="1212377" y="1633121"/>
                  <a:pt x="1214809" y="1630689"/>
                </a:cubicBezTo>
                <a:cubicBezTo>
                  <a:pt x="1214809" y="1625825"/>
                  <a:pt x="1216633" y="1625217"/>
                  <a:pt x="1220281" y="1628865"/>
                </a:cubicBezTo>
                <a:cubicBezTo>
                  <a:pt x="1223929" y="1632513"/>
                  <a:pt x="1223321" y="1635553"/>
                  <a:pt x="1218457" y="1637985"/>
                </a:cubicBezTo>
                <a:cubicBezTo>
                  <a:pt x="1218457" y="1640417"/>
                  <a:pt x="1217241" y="1641633"/>
                  <a:pt x="1214809" y="1641633"/>
                </a:cubicBezTo>
                <a:cubicBezTo>
                  <a:pt x="1209945" y="1644065"/>
                  <a:pt x="1205081" y="1646497"/>
                  <a:pt x="1200216" y="1648929"/>
                </a:cubicBezTo>
                <a:cubicBezTo>
                  <a:pt x="1195352" y="1651361"/>
                  <a:pt x="1191704" y="1653793"/>
                  <a:pt x="1189272" y="1656226"/>
                </a:cubicBezTo>
                <a:cubicBezTo>
                  <a:pt x="1189272" y="1658658"/>
                  <a:pt x="1187448" y="1659265"/>
                  <a:pt x="1183800" y="1658050"/>
                </a:cubicBezTo>
                <a:cubicBezTo>
                  <a:pt x="1180152" y="1656833"/>
                  <a:pt x="1177112" y="1656226"/>
                  <a:pt x="1174680" y="1656226"/>
                </a:cubicBezTo>
                <a:lnTo>
                  <a:pt x="1163735" y="1652578"/>
                </a:lnTo>
                <a:cubicBezTo>
                  <a:pt x="1163735" y="1659874"/>
                  <a:pt x="1160695" y="1663522"/>
                  <a:pt x="1154615" y="1663522"/>
                </a:cubicBezTo>
                <a:cubicBezTo>
                  <a:pt x="1148535" y="1663522"/>
                  <a:pt x="1141847" y="1662306"/>
                  <a:pt x="1134551" y="1659874"/>
                </a:cubicBezTo>
                <a:cubicBezTo>
                  <a:pt x="1132119" y="1657441"/>
                  <a:pt x="1128471" y="1657441"/>
                  <a:pt x="1123607" y="1659874"/>
                </a:cubicBezTo>
                <a:cubicBezTo>
                  <a:pt x="1118743" y="1662306"/>
                  <a:pt x="1115095" y="1664738"/>
                  <a:pt x="1112663" y="1667170"/>
                </a:cubicBezTo>
                <a:lnTo>
                  <a:pt x="1112663" y="1663522"/>
                </a:lnTo>
                <a:lnTo>
                  <a:pt x="1116311" y="1659874"/>
                </a:lnTo>
                <a:lnTo>
                  <a:pt x="1112663" y="1659874"/>
                </a:lnTo>
                <a:cubicBezTo>
                  <a:pt x="1110231" y="1659874"/>
                  <a:pt x="1107190" y="1660482"/>
                  <a:pt x="1103542" y="1661698"/>
                </a:cubicBezTo>
                <a:cubicBezTo>
                  <a:pt x="1099894" y="1662914"/>
                  <a:pt x="1095638" y="1663522"/>
                  <a:pt x="1090774" y="1663522"/>
                </a:cubicBezTo>
                <a:lnTo>
                  <a:pt x="1083478" y="1663522"/>
                </a:lnTo>
                <a:cubicBezTo>
                  <a:pt x="1083478" y="1663522"/>
                  <a:pt x="1082870" y="1663522"/>
                  <a:pt x="1081654" y="1663522"/>
                </a:cubicBezTo>
                <a:cubicBezTo>
                  <a:pt x="1080438" y="1663522"/>
                  <a:pt x="1078614" y="1663522"/>
                  <a:pt x="1076182" y="1663522"/>
                </a:cubicBezTo>
                <a:lnTo>
                  <a:pt x="1083478" y="1667170"/>
                </a:lnTo>
                <a:cubicBezTo>
                  <a:pt x="1085910" y="1669602"/>
                  <a:pt x="1089558" y="1670818"/>
                  <a:pt x="1094422" y="1670818"/>
                </a:cubicBezTo>
                <a:cubicBezTo>
                  <a:pt x="1104150" y="1668386"/>
                  <a:pt x="1113271" y="1667778"/>
                  <a:pt x="1121783" y="1668994"/>
                </a:cubicBezTo>
                <a:cubicBezTo>
                  <a:pt x="1130295" y="1670210"/>
                  <a:pt x="1138199" y="1669602"/>
                  <a:pt x="1145495" y="1667170"/>
                </a:cubicBezTo>
                <a:cubicBezTo>
                  <a:pt x="1155223" y="1664738"/>
                  <a:pt x="1168600" y="1663522"/>
                  <a:pt x="1185624" y="1663522"/>
                </a:cubicBezTo>
                <a:lnTo>
                  <a:pt x="1218457" y="1663522"/>
                </a:lnTo>
                <a:cubicBezTo>
                  <a:pt x="1225753" y="1663522"/>
                  <a:pt x="1231833" y="1662914"/>
                  <a:pt x="1236697" y="1661698"/>
                </a:cubicBezTo>
                <a:cubicBezTo>
                  <a:pt x="1241561" y="1660482"/>
                  <a:pt x="1245209" y="1656226"/>
                  <a:pt x="1247641" y="1648929"/>
                </a:cubicBezTo>
                <a:cubicBezTo>
                  <a:pt x="1252505" y="1653793"/>
                  <a:pt x="1257977" y="1655617"/>
                  <a:pt x="1264058" y="1654402"/>
                </a:cubicBezTo>
                <a:cubicBezTo>
                  <a:pt x="1270138" y="1653185"/>
                  <a:pt x="1275610" y="1652578"/>
                  <a:pt x="1280474" y="1652578"/>
                </a:cubicBezTo>
                <a:cubicBezTo>
                  <a:pt x="1282906" y="1652578"/>
                  <a:pt x="1285338" y="1651361"/>
                  <a:pt x="1287770" y="1648929"/>
                </a:cubicBezTo>
                <a:cubicBezTo>
                  <a:pt x="1290202" y="1646497"/>
                  <a:pt x="1292634" y="1646497"/>
                  <a:pt x="1295066" y="1648929"/>
                </a:cubicBezTo>
                <a:lnTo>
                  <a:pt x="1295066" y="1652578"/>
                </a:lnTo>
                <a:cubicBezTo>
                  <a:pt x="1297498" y="1647713"/>
                  <a:pt x="1302362" y="1646497"/>
                  <a:pt x="1309659" y="1648929"/>
                </a:cubicBezTo>
                <a:cubicBezTo>
                  <a:pt x="1316955" y="1651361"/>
                  <a:pt x="1321819" y="1652578"/>
                  <a:pt x="1324251" y="1652578"/>
                </a:cubicBezTo>
                <a:lnTo>
                  <a:pt x="1320603" y="1663522"/>
                </a:lnTo>
                <a:lnTo>
                  <a:pt x="1309659" y="1656226"/>
                </a:lnTo>
                <a:cubicBezTo>
                  <a:pt x="1302362" y="1661090"/>
                  <a:pt x="1297498" y="1668386"/>
                  <a:pt x="1295066" y="1678114"/>
                </a:cubicBezTo>
                <a:lnTo>
                  <a:pt x="1295066" y="1685410"/>
                </a:lnTo>
                <a:cubicBezTo>
                  <a:pt x="1295066" y="1697570"/>
                  <a:pt x="1297498" y="1703651"/>
                  <a:pt x="1302362" y="1703651"/>
                </a:cubicBezTo>
                <a:lnTo>
                  <a:pt x="1316955" y="1707299"/>
                </a:lnTo>
                <a:cubicBezTo>
                  <a:pt x="1302362" y="1707299"/>
                  <a:pt x="1292634" y="1713379"/>
                  <a:pt x="1287770" y="1725539"/>
                </a:cubicBezTo>
                <a:cubicBezTo>
                  <a:pt x="1287770" y="1727971"/>
                  <a:pt x="1288986" y="1729795"/>
                  <a:pt x="1291418" y="1731011"/>
                </a:cubicBezTo>
                <a:cubicBezTo>
                  <a:pt x="1293850" y="1732227"/>
                  <a:pt x="1295066" y="1734051"/>
                  <a:pt x="1295066" y="1736483"/>
                </a:cubicBezTo>
                <a:cubicBezTo>
                  <a:pt x="1290202" y="1736483"/>
                  <a:pt x="1287162" y="1734659"/>
                  <a:pt x="1285946" y="1731011"/>
                </a:cubicBezTo>
                <a:cubicBezTo>
                  <a:pt x="1284730" y="1727363"/>
                  <a:pt x="1284122" y="1724323"/>
                  <a:pt x="1284122" y="1721891"/>
                </a:cubicBezTo>
                <a:lnTo>
                  <a:pt x="1276826" y="1725539"/>
                </a:lnTo>
                <a:cubicBezTo>
                  <a:pt x="1279258" y="1730403"/>
                  <a:pt x="1278042" y="1734051"/>
                  <a:pt x="1273178" y="1736483"/>
                </a:cubicBezTo>
                <a:cubicBezTo>
                  <a:pt x="1268314" y="1738915"/>
                  <a:pt x="1264665" y="1741347"/>
                  <a:pt x="1262233" y="1743779"/>
                </a:cubicBezTo>
                <a:lnTo>
                  <a:pt x="1276826" y="1747428"/>
                </a:lnTo>
                <a:cubicBezTo>
                  <a:pt x="1271962" y="1749859"/>
                  <a:pt x="1265274" y="1752900"/>
                  <a:pt x="1256762" y="1756548"/>
                </a:cubicBezTo>
                <a:cubicBezTo>
                  <a:pt x="1248249" y="1760196"/>
                  <a:pt x="1241561" y="1764452"/>
                  <a:pt x="1236697" y="1769316"/>
                </a:cubicBezTo>
                <a:cubicBezTo>
                  <a:pt x="1241561" y="1769316"/>
                  <a:pt x="1250073" y="1767492"/>
                  <a:pt x="1262233" y="1763844"/>
                </a:cubicBezTo>
                <a:cubicBezTo>
                  <a:pt x="1274394" y="1760196"/>
                  <a:pt x="1285338" y="1759588"/>
                  <a:pt x="1295066" y="1762020"/>
                </a:cubicBezTo>
                <a:cubicBezTo>
                  <a:pt x="1295066" y="1764452"/>
                  <a:pt x="1293850" y="1769316"/>
                  <a:pt x="1291418" y="1776612"/>
                </a:cubicBezTo>
                <a:cubicBezTo>
                  <a:pt x="1288986" y="1783908"/>
                  <a:pt x="1282906" y="1786340"/>
                  <a:pt x="1273178" y="1783908"/>
                </a:cubicBezTo>
                <a:lnTo>
                  <a:pt x="1262233" y="1783908"/>
                </a:lnTo>
                <a:cubicBezTo>
                  <a:pt x="1257369" y="1791204"/>
                  <a:pt x="1253113" y="1795460"/>
                  <a:pt x="1249465" y="1796676"/>
                </a:cubicBezTo>
                <a:cubicBezTo>
                  <a:pt x="1245817" y="1797892"/>
                  <a:pt x="1239129" y="1798501"/>
                  <a:pt x="1229401" y="1798501"/>
                </a:cubicBezTo>
                <a:lnTo>
                  <a:pt x="1211161" y="1798501"/>
                </a:lnTo>
                <a:lnTo>
                  <a:pt x="1171032" y="1809445"/>
                </a:lnTo>
                <a:lnTo>
                  <a:pt x="1174680" y="1827685"/>
                </a:lnTo>
                <a:lnTo>
                  <a:pt x="1167384" y="1827685"/>
                </a:lnTo>
                <a:cubicBezTo>
                  <a:pt x="1164951" y="1827685"/>
                  <a:pt x="1160695" y="1830117"/>
                  <a:pt x="1154615" y="1834981"/>
                </a:cubicBezTo>
                <a:cubicBezTo>
                  <a:pt x="1148535" y="1839845"/>
                  <a:pt x="1144279" y="1843493"/>
                  <a:pt x="1141847" y="1845925"/>
                </a:cubicBezTo>
                <a:cubicBezTo>
                  <a:pt x="1139415" y="1845925"/>
                  <a:pt x="1136375" y="1847142"/>
                  <a:pt x="1132727" y="1849574"/>
                </a:cubicBezTo>
                <a:cubicBezTo>
                  <a:pt x="1129079" y="1852005"/>
                  <a:pt x="1126039" y="1852005"/>
                  <a:pt x="1123607" y="1849574"/>
                </a:cubicBezTo>
                <a:lnTo>
                  <a:pt x="1109014" y="1849574"/>
                </a:lnTo>
                <a:cubicBezTo>
                  <a:pt x="1099286" y="1849574"/>
                  <a:pt x="1090774" y="1852005"/>
                  <a:pt x="1083478" y="1856870"/>
                </a:cubicBezTo>
                <a:cubicBezTo>
                  <a:pt x="1049429" y="1878758"/>
                  <a:pt x="995924" y="1909159"/>
                  <a:pt x="922963" y="1948071"/>
                </a:cubicBezTo>
                <a:lnTo>
                  <a:pt x="802576" y="2035625"/>
                </a:lnTo>
                <a:cubicBezTo>
                  <a:pt x="802576" y="2035625"/>
                  <a:pt x="777040" y="2057514"/>
                  <a:pt x="725967" y="2101291"/>
                </a:cubicBezTo>
                <a:cubicBezTo>
                  <a:pt x="716239" y="2108587"/>
                  <a:pt x="707118" y="2117099"/>
                  <a:pt x="698606" y="2126827"/>
                </a:cubicBezTo>
                <a:cubicBezTo>
                  <a:pt x="690094" y="2136556"/>
                  <a:pt x="679758" y="2145068"/>
                  <a:pt x="667598" y="2152364"/>
                </a:cubicBezTo>
                <a:cubicBezTo>
                  <a:pt x="657869" y="2159660"/>
                  <a:pt x="648141" y="2168172"/>
                  <a:pt x="638413" y="2177900"/>
                </a:cubicBezTo>
                <a:cubicBezTo>
                  <a:pt x="621389" y="2209517"/>
                  <a:pt x="606796" y="2231405"/>
                  <a:pt x="594636" y="2243566"/>
                </a:cubicBezTo>
                <a:cubicBezTo>
                  <a:pt x="580044" y="2250862"/>
                  <a:pt x="566668" y="2254510"/>
                  <a:pt x="554507" y="2254510"/>
                </a:cubicBezTo>
                <a:cubicBezTo>
                  <a:pt x="525323" y="2288558"/>
                  <a:pt x="507082" y="2311663"/>
                  <a:pt x="499786" y="2323823"/>
                </a:cubicBezTo>
                <a:cubicBezTo>
                  <a:pt x="494922" y="2335983"/>
                  <a:pt x="488234" y="2350576"/>
                  <a:pt x="479722" y="2367600"/>
                </a:cubicBezTo>
                <a:cubicBezTo>
                  <a:pt x="471210" y="2384624"/>
                  <a:pt x="464521" y="2398001"/>
                  <a:pt x="459657" y="2407729"/>
                </a:cubicBezTo>
                <a:cubicBezTo>
                  <a:pt x="445065" y="2441778"/>
                  <a:pt x="434121" y="2473394"/>
                  <a:pt x="426825" y="2502579"/>
                </a:cubicBezTo>
                <a:cubicBezTo>
                  <a:pt x="436553" y="2497715"/>
                  <a:pt x="443241" y="2492851"/>
                  <a:pt x="446889" y="2487987"/>
                </a:cubicBezTo>
                <a:cubicBezTo>
                  <a:pt x="450537" y="2483122"/>
                  <a:pt x="454793" y="2479474"/>
                  <a:pt x="459657" y="2477042"/>
                </a:cubicBezTo>
                <a:lnTo>
                  <a:pt x="456009" y="2484339"/>
                </a:lnTo>
                <a:lnTo>
                  <a:pt x="459657" y="2484339"/>
                </a:lnTo>
                <a:cubicBezTo>
                  <a:pt x="471818" y="2472178"/>
                  <a:pt x="484586" y="2461234"/>
                  <a:pt x="497962" y="2451506"/>
                </a:cubicBezTo>
                <a:cubicBezTo>
                  <a:pt x="511338" y="2441778"/>
                  <a:pt x="524107" y="2432049"/>
                  <a:pt x="536267" y="2422321"/>
                </a:cubicBezTo>
                <a:lnTo>
                  <a:pt x="539915" y="2415025"/>
                </a:lnTo>
                <a:lnTo>
                  <a:pt x="543563" y="2415025"/>
                </a:lnTo>
                <a:lnTo>
                  <a:pt x="536267" y="2433266"/>
                </a:lnTo>
                <a:lnTo>
                  <a:pt x="539915" y="2440562"/>
                </a:lnTo>
                <a:lnTo>
                  <a:pt x="539915" y="2444210"/>
                </a:lnTo>
                <a:cubicBezTo>
                  <a:pt x="537483" y="2446642"/>
                  <a:pt x="533835" y="2450898"/>
                  <a:pt x="528971" y="2456978"/>
                </a:cubicBezTo>
                <a:cubicBezTo>
                  <a:pt x="524107" y="2463058"/>
                  <a:pt x="519242" y="2464882"/>
                  <a:pt x="514378" y="2462450"/>
                </a:cubicBezTo>
                <a:lnTo>
                  <a:pt x="514378" y="2466098"/>
                </a:lnTo>
                <a:cubicBezTo>
                  <a:pt x="507082" y="2468530"/>
                  <a:pt x="501610" y="2474002"/>
                  <a:pt x="497962" y="2482515"/>
                </a:cubicBezTo>
                <a:cubicBezTo>
                  <a:pt x="494314" y="2491027"/>
                  <a:pt x="492490" y="2496499"/>
                  <a:pt x="492490" y="2498931"/>
                </a:cubicBezTo>
                <a:cubicBezTo>
                  <a:pt x="492490" y="2498931"/>
                  <a:pt x="494314" y="2497715"/>
                  <a:pt x="497962" y="2495283"/>
                </a:cubicBezTo>
                <a:cubicBezTo>
                  <a:pt x="501610" y="2492851"/>
                  <a:pt x="507082" y="2491635"/>
                  <a:pt x="514378" y="2491635"/>
                </a:cubicBezTo>
                <a:cubicBezTo>
                  <a:pt x="553291" y="2457586"/>
                  <a:pt x="593420" y="2429617"/>
                  <a:pt x="634765" y="2407729"/>
                </a:cubicBezTo>
                <a:lnTo>
                  <a:pt x="653005" y="2393137"/>
                </a:lnTo>
                <a:cubicBezTo>
                  <a:pt x="657869" y="2388272"/>
                  <a:pt x="663950" y="2384624"/>
                  <a:pt x="671246" y="2382193"/>
                </a:cubicBezTo>
                <a:lnTo>
                  <a:pt x="725967" y="2342064"/>
                </a:lnTo>
                <a:cubicBezTo>
                  <a:pt x="730831" y="2337199"/>
                  <a:pt x="734479" y="2334768"/>
                  <a:pt x="736911" y="2334768"/>
                </a:cubicBezTo>
                <a:lnTo>
                  <a:pt x="842705" y="2272750"/>
                </a:lnTo>
                <a:cubicBezTo>
                  <a:pt x="864594" y="2258158"/>
                  <a:pt x="877970" y="2249646"/>
                  <a:pt x="882834" y="2247214"/>
                </a:cubicBezTo>
                <a:cubicBezTo>
                  <a:pt x="882834" y="2247214"/>
                  <a:pt x="883442" y="2247214"/>
                  <a:pt x="884658" y="2247214"/>
                </a:cubicBezTo>
                <a:cubicBezTo>
                  <a:pt x="885874" y="2247214"/>
                  <a:pt x="886482" y="2247214"/>
                  <a:pt x="886482" y="2247214"/>
                </a:cubicBezTo>
                <a:cubicBezTo>
                  <a:pt x="884050" y="2252078"/>
                  <a:pt x="876754" y="2259374"/>
                  <a:pt x="864594" y="2269102"/>
                </a:cubicBezTo>
                <a:lnTo>
                  <a:pt x="868242" y="2272750"/>
                </a:lnTo>
                <a:cubicBezTo>
                  <a:pt x="873106" y="2270318"/>
                  <a:pt x="878578" y="2266062"/>
                  <a:pt x="884658" y="2259982"/>
                </a:cubicBezTo>
                <a:cubicBezTo>
                  <a:pt x="890738" y="2253902"/>
                  <a:pt x="897426" y="2248430"/>
                  <a:pt x="904722" y="2243566"/>
                </a:cubicBezTo>
                <a:cubicBezTo>
                  <a:pt x="909587" y="2241133"/>
                  <a:pt x="920531" y="2231405"/>
                  <a:pt x="937555" y="2214381"/>
                </a:cubicBezTo>
                <a:lnTo>
                  <a:pt x="941203" y="2214381"/>
                </a:lnTo>
                <a:cubicBezTo>
                  <a:pt x="938771" y="2219245"/>
                  <a:pt x="937555" y="2225325"/>
                  <a:pt x="937555" y="2232621"/>
                </a:cubicBezTo>
                <a:cubicBezTo>
                  <a:pt x="930259" y="2235054"/>
                  <a:pt x="924179" y="2239309"/>
                  <a:pt x="919315" y="2245390"/>
                </a:cubicBezTo>
                <a:cubicBezTo>
                  <a:pt x="914450" y="2251470"/>
                  <a:pt x="908370" y="2255726"/>
                  <a:pt x="901074" y="2258158"/>
                </a:cubicBezTo>
                <a:cubicBezTo>
                  <a:pt x="903506" y="2263022"/>
                  <a:pt x="908370" y="2265454"/>
                  <a:pt x="915667" y="2265454"/>
                </a:cubicBezTo>
                <a:cubicBezTo>
                  <a:pt x="927827" y="2248430"/>
                  <a:pt x="935123" y="2237485"/>
                  <a:pt x="937555" y="2232621"/>
                </a:cubicBezTo>
                <a:lnTo>
                  <a:pt x="944851" y="2228973"/>
                </a:lnTo>
                <a:cubicBezTo>
                  <a:pt x="944851" y="2221677"/>
                  <a:pt x="947283" y="2216813"/>
                  <a:pt x="952147" y="2214381"/>
                </a:cubicBezTo>
                <a:cubicBezTo>
                  <a:pt x="961875" y="2209517"/>
                  <a:pt x="967956" y="2203437"/>
                  <a:pt x="970387" y="2196141"/>
                </a:cubicBezTo>
                <a:cubicBezTo>
                  <a:pt x="977684" y="2183981"/>
                  <a:pt x="987412" y="2176684"/>
                  <a:pt x="999572" y="2174252"/>
                </a:cubicBezTo>
                <a:lnTo>
                  <a:pt x="1010516" y="2170604"/>
                </a:lnTo>
                <a:cubicBezTo>
                  <a:pt x="1005652" y="2182764"/>
                  <a:pt x="995316" y="2194925"/>
                  <a:pt x="979508" y="2207085"/>
                </a:cubicBezTo>
                <a:cubicBezTo>
                  <a:pt x="963699" y="2219245"/>
                  <a:pt x="953363" y="2228973"/>
                  <a:pt x="948499" y="2236270"/>
                </a:cubicBezTo>
                <a:cubicBezTo>
                  <a:pt x="948499" y="2236270"/>
                  <a:pt x="948499" y="2236878"/>
                  <a:pt x="948499" y="2238094"/>
                </a:cubicBezTo>
                <a:cubicBezTo>
                  <a:pt x="948499" y="2239309"/>
                  <a:pt x="948499" y="2239918"/>
                  <a:pt x="948499" y="2239918"/>
                </a:cubicBezTo>
                <a:lnTo>
                  <a:pt x="963091" y="2232621"/>
                </a:lnTo>
                <a:cubicBezTo>
                  <a:pt x="977684" y="2220461"/>
                  <a:pt x="992276" y="2209517"/>
                  <a:pt x="1006868" y="2199789"/>
                </a:cubicBezTo>
                <a:cubicBezTo>
                  <a:pt x="1021461" y="2190060"/>
                  <a:pt x="1033621" y="2181548"/>
                  <a:pt x="1043349" y="2174252"/>
                </a:cubicBezTo>
                <a:cubicBezTo>
                  <a:pt x="1050645" y="2164524"/>
                  <a:pt x="1054293" y="2157228"/>
                  <a:pt x="1054293" y="2152364"/>
                </a:cubicBezTo>
                <a:cubicBezTo>
                  <a:pt x="1054293" y="2147500"/>
                  <a:pt x="1056725" y="2145068"/>
                  <a:pt x="1061589" y="2145068"/>
                </a:cubicBezTo>
                <a:cubicBezTo>
                  <a:pt x="1066454" y="2137771"/>
                  <a:pt x="1073750" y="2131083"/>
                  <a:pt x="1083478" y="2125003"/>
                </a:cubicBezTo>
                <a:cubicBezTo>
                  <a:pt x="1093206" y="2118923"/>
                  <a:pt x="1101718" y="2112235"/>
                  <a:pt x="1109014" y="2104939"/>
                </a:cubicBezTo>
                <a:cubicBezTo>
                  <a:pt x="1109014" y="2104939"/>
                  <a:pt x="1110231" y="2103723"/>
                  <a:pt x="1112663" y="2101291"/>
                </a:cubicBezTo>
                <a:cubicBezTo>
                  <a:pt x="1115095" y="2098859"/>
                  <a:pt x="1116311" y="2096427"/>
                  <a:pt x="1116311" y="2093994"/>
                </a:cubicBezTo>
                <a:cubicBezTo>
                  <a:pt x="1116311" y="2093994"/>
                  <a:pt x="1116919" y="2093994"/>
                  <a:pt x="1118135" y="2093994"/>
                </a:cubicBezTo>
                <a:cubicBezTo>
                  <a:pt x="1119351" y="2093994"/>
                  <a:pt x="1119959" y="2093994"/>
                  <a:pt x="1119959" y="2093994"/>
                </a:cubicBezTo>
                <a:cubicBezTo>
                  <a:pt x="1124823" y="2093994"/>
                  <a:pt x="1128471" y="2090346"/>
                  <a:pt x="1130903" y="2083050"/>
                </a:cubicBezTo>
                <a:cubicBezTo>
                  <a:pt x="1130903" y="2080618"/>
                  <a:pt x="1134551" y="2079402"/>
                  <a:pt x="1141847" y="2079402"/>
                </a:cubicBezTo>
                <a:cubicBezTo>
                  <a:pt x="1136983" y="2086698"/>
                  <a:pt x="1127255" y="2096427"/>
                  <a:pt x="1112663" y="2108587"/>
                </a:cubicBezTo>
                <a:cubicBezTo>
                  <a:pt x="1098070" y="2120747"/>
                  <a:pt x="1088342" y="2131691"/>
                  <a:pt x="1083478" y="2141419"/>
                </a:cubicBezTo>
                <a:lnTo>
                  <a:pt x="1083478" y="2134123"/>
                </a:lnTo>
                <a:cubicBezTo>
                  <a:pt x="1083478" y="2134123"/>
                  <a:pt x="1081046" y="2136556"/>
                  <a:pt x="1076182" y="2141419"/>
                </a:cubicBezTo>
                <a:lnTo>
                  <a:pt x="1083478" y="2141419"/>
                </a:lnTo>
                <a:lnTo>
                  <a:pt x="1061589" y="2166956"/>
                </a:lnTo>
                <a:cubicBezTo>
                  <a:pt x="1066454" y="2166956"/>
                  <a:pt x="1068886" y="2165740"/>
                  <a:pt x="1068886" y="2163308"/>
                </a:cubicBezTo>
                <a:cubicBezTo>
                  <a:pt x="1068886" y="2170604"/>
                  <a:pt x="1067669" y="2174252"/>
                  <a:pt x="1065238" y="2174252"/>
                </a:cubicBezTo>
                <a:cubicBezTo>
                  <a:pt x="1057941" y="2174252"/>
                  <a:pt x="1054293" y="2175468"/>
                  <a:pt x="1054293" y="2177900"/>
                </a:cubicBezTo>
                <a:lnTo>
                  <a:pt x="1028757" y="2214381"/>
                </a:lnTo>
                <a:lnTo>
                  <a:pt x="1028757" y="2218029"/>
                </a:lnTo>
                <a:cubicBezTo>
                  <a:pt x="1031189" y="2218029"/>
                  <a:pt x="1034837" y="2215597"/>
                  <a:pt x="1039701" y="2210733"/>
                </a:cubicBezTo>
                <a:cubicBezTo>
                  <a:pt x="1039701" y="2210733"/>
                  <a:pt x="1040309" y="2210125"/>
                  <a:pt x="1041525" y="2208909"/>
                </a:cubicBezTo>
                <a:cubicBezTo>
                  <a:pt x="1042741" y="2207693"/>
                  <a:pt x="1043349" y="2207085"/>
                  <a:pt x="1043349" y="2207085"/>
                </a:cubicBezTo>
                <a:cubicBezTo>
                  <a:pt x="1053077" y="2202221"/>
                  <a:pt x="1059158" y="2196141"/>
                  <a:pt x="1061589" y="2188844"/>
                </a:cubicBezTo>
                <a:cubicBezTo>
                  <a:pt x="1064022" y="2181548"/>
                  <a:pt x="1065238" y="2176684"/>
                  <a:pt x="1065238" y="2174252"/>
                </a:cubicBezTo>
                <a:lnTo>
                  <a:pt x="1068886" y="2177900"/>
                </a:lnTo>
                <a:cubicBezTo>
                  <a:pt x="1078614" y="2175468"/>
                  <a:pt x="1083478" y="2169388"/>
                  <a:pt x="1083478" y="2159660"/>
                </a:cubicBezTo>
                <a:lnTo>
                  <a:pt x="1079830" y="2163308"/>
                </a:lnTo>
                <a:lnTo>
                  <a:pt x="1068886" y="2166956"/>
                </a:lnTo>
                <a:cubicBezTo>
                  <a:pt x="1076182" y="2162092"/>
                  <a:pt x="1079830" y="2158444"/>
                  <a:pt x="1079830" y="2156012"/>
                </a:cubicBezTo>
                <a:cubicBezTo>
                  <a:pt x="1082262" y="2148716"/>
                  <a:pt x="1087126" y="2143852"/>
                  <a:pt x="1094422" y="2141419"/>
                </a:cubicBezTo>
                <a:cubicBezTo>
                  <a:pt x="1104150" y="2129259"/>
                  <a:pt x="1112663" y="2121963"/>
                  <a:pt x="1119959" y="2119531"/>
                </a:cubicBezTo>
                <a:lnTo>
                  <a:pt x="1119959" y="2126827"/>
                </a:lnTo>
                <a:cubicBezTo>
                  <a:pt x="1129687" y="2121963"/>
                  <a:pt x="1134551" y="2114667"/>
                  <a:pt x="1134551" y="2104939"/>
                </a:cubicBezTo>
                <a:cubicBezTo>
                  <a:pt x="1132119" y="2114667"/>
                  <a:pt x="1127255" y="2119531"/>
                  <a:pt x="1119959" y="2119531"/>
                </a:cubicBezTo>
                <a:cubicBezTo>
                  <a:pt x="1124823" y="2109803"/>
                  <a:pt x="1130903" y="2101291"/>
                  <a:pt x="1138199" y="2093994"/>
                </a:cubicBezTo>
                <a:cubicBezTo>
                  <a:pt x="1145495" y="2086698"/>
                  <a:pt x="1151575" y="2081834"/>
                  <a:pt x="1156439" y="2079402"/>
                </a:cubicBezTo>
                <a:cubicBezTo>
                  <a:pt x="1156439" y="2079402"/>
                  <a:pt x="1158871" y="2075754"/>
                  <a:pt x="1163735" y="2068458"/>
                </a:cubicBezTo>
                <a:cubicBezTo>
                  <a:pt x="1171032" y="2063594"/>
                  <a:pt x="1179544" y="2062378"/>
                  <a:pt x="1189272" y="2064810"/>
                </a:cubicBezTo>
                <a:cubicBezTo>
                  <a:pt x="1181976" y="2072106"/>
                  <a:pt x="1178328" y="2076970"/>
                  <a:pt x="1178328" y="2079402"/>
                </a:cubicBezTo>
                <a:cubicBezTo>
                  <a:pt x="1183192" y="2084266"/>
                  <a:pt x="1179544" y="2089131"/>
                  <a:pt x="1167384" y="2093994"/>
                </a:cubicBezTo>
                <a:cubicBezTo>
                  <a:pt x="1162519" y="2096427"/>
                  <a:pt x="1150359" y="2111019"/>
                  <a:pt x="1130903" y="2137771"/>
                </a:cubicBezTo>
                <a:lnTo>
                  <a:pt x="1134551" y="2134123"/>
                </a:lnTo>
                <a:lnTo>
                  <a:pt x="1189272" y="2086698"/>
                </a:lnTo>
                <a:cubicBezTo>
                  <a:pt x="1213593" y="2059946"/>
                  <a:pt x="1225753" y="2046569"/>
                  <a:pt x="1225753" y="2046569"/>
                </a:cubicBezTo>
                <a:lnTo>
                  <a:pt x="1229401" y="2039273"/>
                </a:lnTo>
                <a:lnTo>
                  <a:pt x="1225753" y="2031977"/>
                </a:lnTo>
                <a:lnTo>
                  <a:pt x="1189272" y="2068458"/>
                </a:lnTo>
                <a:lnTo>
                  <a:pt x="1189272" y="2064810"/>
                </a:lnTo>
                <a:cubicBezTo>
                  <a:pt x="1186840" y="2064810"/>
                  <a:pt x="1185624" y="2062378"/>
                  <a:pt x="1185624" y="2057514"/>
                </a:cubicBezTo>
                <a:lnTo>
                  <a:pt x="1189272" y="2057514"/>
                </a:lnTo>
                <a:cubicBezTo>
                  <a:pt x="1194136" y="2057514"/>
                  <a:pt x="1198392" y="2054474"/>
                  <a:pt x="1202040" y="2048393"/>
                </a:cubicBezTo>
                <a:cubicBezTo>
                  <a:pt x="1205689" y="2042313"/>
                  <a:pt x="1208729" y="2038057"/>
                  <a:pt x="1211161" y="2035625"/>
                </a:cubicBezTo>
                <a:lnTo>
                  <a:pt x="1203865" y="2024681"/>
                </a:lnTo>
                <a:cubicBezTo>
                  <a:pt x="1235481" y="1997929"/>
                  <a:pt x="1257369" y="1971176"/>
                  <a:pt x="1269530" y="1944423"/>
                </a:cubicBezTo>
                <a:lnTo>
                  <a:pt x="1269530" y="1933479"/>
                </a:lnTo>
                <a:cubicBezTo>
                  <a:pt x="1269530" y="1914023"/>
                  <a:pt x="1274394" y="1904295"/>
                  <a:pt x="1284122" y="1904295"/>
                </a:cubicBezTo>
                <a:lnTo>
                  <a:pt x="1295066" y="1878758"/>
                </a:lnTo>
                <a:cubicBezTo>
                  <a:pt x="1295066" y="1878758"/>
                  <a:pt x="1295066" y="1876934"/>
                  <a:pt x="1295066" y="1873286"/>
                </a:cubicBezTo>
                <a:cubicBezTo>
                  <a:pt x="1295066" y="1869638"/>
                  <a:pt x="1295066" y="1867814"/>
                  <a:pt x="1295066" y="1867814"/>
                </a:cubicBezTo>
                <a:lnTo>
                  <a:pt x="1291418" y="1867814"/>
                </a:lnTo>
                <a:lnTo>
                  <a:pt x="1269530" y="1882406"/>
                </a:lnTo>
                <a:cubicBezTo>
                  <a:pt x="1262233" y="1882406"/>
                  <a:pt x="1257369" y="1884838"/>
                  <a:pt x="1254937" y="1889702"/>
                </a:cubicBezTo>
                <a:lnTo>
                  <a:pt x="1247641" y="1904295"/>
                </a:lnTo>
                <a:lnTo>
                  <a:pt x="1233049" y="1904295"/>
                </a:lnTo>
                <a:cubicBezTo>
                  <a:pt x="1233049" y="1904295"/>
                  <a:pt x="1240345" y="1895782"/>
                  <a:pt x="1254937" y="1878758"/>
                </a:cubicBezTo>
                <a:cubicBezTo>
                  <a:pt x="1267098" y="1871462"/>
                  <a:pt x="1280474" y="1856870"/>
                  <a:pt x="1295066" y="1834981"/>
                </a:cubicBezTo>
                <a:cubicBezTo>
                  <a:pt x="1295066" y="1832549"/>
                  <a:pt x="1296282" y="1827685"/>
                  <a:pt x="1298714" y="1820389"/>
                </a:cubicBezTo>
                <a:cubicBezTo>
                  <a:pt x="1301146" y="1813093"/>
                  <a:pt x="1309659" y="1809445"/>
                  <a:pt x="1324251" y="1809445"/>
                </a:cubicBezTo>
                <a:lnTo>
                  <a:pt x="1324251" y="1805797"/>
                </a:lnTo>
                <a:cubicBezTo>
                  <a:pt x="1324251" y="1803365"/>
                  <a:pt x="1325467" y="1797892"/>
                  <a:pt x="1327899" y="1789380"/>
                </a:cubicBezTo>
                <a:cubicBezTo>
                  <a:pt x="1330331" y="1780868"/>
                  <a:pt x="1329115" y="1772964"/>
                  <a:pt x="1324251" y="1765668"/>
                </a:cubicBezTo>
                <a:lnTo>
                  <a:pt x="1324251" y="1758372"/>
                </a:lnTo>
                <a:cubicBezTo>
                  <a:pt x="1326683" y="1755940"/>
                  <a:pt x="1329115" y="1756548"/>
                  <a:pt x="1331547" y="1760196"/>
                </a:cubicBezTo>
                <a:cubicBezTo>
                  <a:pt x="1333979" y="1763844"/>
                  <a:pt x="1335195" y="1765668"/>
                  <a:pt x="1335195" y="1765668"/>
                </a:cubicBezTo>
                <a:cubicBezTo>
                  <a:pt x="1344923" y="1736483"/>
                  <a:pt x="1349787" y="1718243"/>
                  <a:pt x="1349787" y="1710947"/>
                </a:cubicBezTo>
                <a:cubicBezTo>
                  <a:pt x="1352219" y="1706082"/>
                  <a:pt x="1354651" y="1701827"/>
                  <a:pt x="1357084" y="1698179"/>
                </a:cubicBezTo>
                <a:cubicBezTo>
                  <a:pt x="1359515" y="1694530"/>
                  <a:pt x="1361948" y="1691490"/>
                  <a:pt x="1364380" y="1689058"/>
                </a:cubicBezTo>
                <a:cubicBezTo>
                  <a:pt x="1366812" y="1686626"/>
                  <a:pt x="1368028" y="1681762"/>
                  <a:pt x="1368028" y="1674466"/>
                </a:cubicBezTo>
                <a:lnTo>
                  <a:pt x="1375230" y="1663662"/>
                </a:lnTo>
                <a:lnTo>
                  <a:pt x="1375081" y="1663522"/>
                </a:lnTo>
                <a:lnTo>
                  <a:pt x="1364380" y="1663522"/>
                </a:lnTo>
                <a:lnTo>
                  <a:pt x="1366783" y="1653908"/>
                </a:lnTo>
                <a:lnTo>
                  <a:pt x="1364380" y="1650753"/>
                </a:lnTo>
                <a:cubicBezTo>
                  <a:pt x="1359515" y="1643457"/>
                  <a:pt x="1354651" y="1634337"/>
                  <a:pt x="1349787" y="1623393"/>
                </a:cubicBezTo>
                <a:cubicBezTo>
                  <a:pt x="1349787" y="1616097"/>
                  <a:pt x="1347355" y="1612449"/>
                  <a:pt x="1342491" y="1612449"/>
                </a:cubicBezTo>
                <a:lnTo>
                  <a:pt x="1295066" y="1557727"/>
                </a:lnTo>
                <a:cubicBezTo>
                  <a:pt x="1295066" y="1557727"/>
                  <a:pt x="1292634" y="1556512"/>
                  <a:pt x="1287770" y="1554079"/>
                </a:cubicBezTo>
                <a:cubicBezTo>
                  <a:pt x="1285338" y="1551647"/>
                  <a:pt x="1282298" y="1549215"/>
                  <a:pt x="1278650" y="1546783"/>
                </a:cubicBezTo>
                <a:cubicBezTo>
                  <a:pt x="1275002" y="1544351"/>
                  <a:pt x="1275610" y="1540703"/>
                  <a:pt x="1280474" y="1535839"/>
                </a:cubicBezTo>
                <a:cubicBezTo>
                  <a:pt x="1282906" y="1533407"/>
                  <a:pt x="1281690" y="1530975"/>
                  <a:pt x="1276826" y="1528543"/>
                </a:cubicBezTo>
                <a:cubicBezTo>
                  <a:pt x="1271962" y="1526111"/>
                  <a:pt x="1268314" y="1524895"/>
                  <a:pt x="1265882" y="1524895"/>
                </a:cubicBezTo>
                <a:cubicBezTo>
                  <a:pt x="1261018" y="1522463"/>
                  <a:pt x="1254937" y="1521247"/>
                  <a:pt x="1247641" y="1521247"/>
                </a:cubicBezTo>
                <a:cubicBezTo>
                  <a:pt x="1240345" y="1513951"/>
                  <a:pt x="1236089" y="1509087"/>
                  <a:pt x="1234873" y="1506654"/>
                </a:cubicBezTo>
                <a:cubicBezTo>
                  <a:pt x="1233657" y="1504222"/>
                  <a:pt x="1235481" y="1498142"/>
                  <a:pt x="1240345" y="1488414"/>
                </a:cubicBezTo>
                <a:cubicBezTo>
                  <a:pt x="1242777" y="1481118"/>
                  <a:pt x="1239129" y="1477470"/>
                  <a:pt x="1229401" y="1477470"/>
                </a:cubicBezTo>
                <a:cubicBezTo>
                  <a:pt x="1236697" y="1470174"/>
                  <a:pt x="1240345" y="1461662"/>
                  <a:pt x="1240345" y="1451933"/>
                </a:cubicBezTo>
                <a:cubicBezTo>
                  <a:pt x="1240345" y="1442205"/>
                  <a:pt x="1236697" y="1432477"/>
                  <a:pt x="1229401" y="1422749"/>
                </a:cubicBezTo>
                <a:cubicBezTo>
                  <a:pt x="1224537" y="1405724"/>
                  <a:pt x="1222105" y="1394780"/>
                  <a:pt x="1222105" y="1389916"/>
                </a:cubicBezTo>
                <a:cubicBezTo>
                  <a:pt x="1222105" y="1380188"/>
                  <a:pt x="1220889" y="1374108"/>
                  <a:pt x="1218457" y="1371676"/>
                </a:cubicBezTo>
                <a:cubicBezTo>
                  <a:pt x="1213593" y="1366812"/>
                  <a:pt x="1209337" y="1360731"/>
                  <a:pt x="1205689" y="1353435"/>
                </a:cubicBezTo>
                <a:cubicBezTo>
                  <a:pt x="1202040" y="1346139"/>
                  <a:pt x="1200216" y="1342491"/>
                  <a:pt x="1200216" y="1342491"/>
                </a:cubicBezTo>
                <a:cubicBezTo>
                  <a:pt x="1197784" y="1335195"/>
                  <a:pt x="1194136" y="1331547"/>
                  <a:pt x="1189272" y="1331547"/>
                </a:cubicBezTo>
                <a:cubicBezTo>
                  <a:pt x="1183192" y="1326683"/>
                  <a:pt x="1177872" y="1321135"/>
                  <a:pt x="1173312" y="1314902"/>
                </a:cubicBezTo>
                <a:lnTo>
                  <a:pt x="1169116" y="1307267"/>
                </a:lnTo>
                <a:close/>
                <a:moveTo>
                  <a:pt x="2422321" y="1313306"/>
                </a:moveTo>
                <a:cubicBezTo>
                  <a:pt x="2419889" y="1318171"/>
                  <a:pt x="2418673" y="1327899"/>
                  <a:pt x="2418673" y="1342491"/>
                </a:cubicBezTo>
                <a:cubicBezTo>
                  <a:pt x="2418673" y="1357083"/>
                  <a:pt x="2417457" y="1368027"/>
                  <a:pt x="2415025" y="1375324"/>
                </a:cubicBezTo>
                <a:cubicBezTo>
                  <a:pt x="2415025" y="1389916"/>
                  <a:pt x="2413809" y="1402684"/>
                  <a:pt x="2411377" y="1413628"/>
                </a:cubicBezTo>
                <a:cubicBezTo>
                  <a:pt x="2408945" y="1424573"/>
                  <a:pt x="2407729" y="1434909"/>
                  <a:pt x="2407729" y="1444637"/>
                </a:cubicBezTo>
                <a:cubicBezTo>
                  <a:pt x="2407729" y="1449501"/>
                  <a:pt x="2407121" y="1458621"/>
                  <a:pt x="2405905" y="1471998"/>
                </a:cubicBezTo>
                <a:cubicBezTo>
                  <a:pt x="2404689" y="1485374"/>
                  <a:pt x="2405297" y="1496926"/>
                  <a:pt x="2407729" y="1506654"/>
                </a:cubicBezTo>
                <a:cubicBezTo>
                  <a:pt x="2415025" y="1484766"/>
                  <a:pt x="2419281" y="1457405"/>
                  <a:pt x="2420497" y="1424573"/>
                </a:cubicBezTo>
                <a:cubicBezTo>
                  <a:pt x="2421713" y="1391740"/>
                  <a:pt x="2423537" y="1366812"/>
                  <a:pt x="2425970" y="1349787"/>
                </a:cubicBezTo>
                <a:lnTo>
                  <a:pt x="2425970" y="1313306"/>
                </a:lnTo>
                <a:lnTo>
                  <a:pt x="2422321" y="1313306"/>
                </a:lnTo>
                <a:close/>
                <a:moveTo>
                  <a:pt x="2363952" y="1371676"/>
                </a:moveTo>
                <a:lnTo>
                  <a:pt x="2360304" y="1386268"/>
                </a:lnTo>
                <a:cubicBezTo>
                  <a:pt x="2357872" y="1393564"/>
                  <a:pt x="2355440" y="1400252"/>
                  <a:pt x="2353008" y="1406332"/>
                </a:cubicBezTo>
                <a:cubicBezTo>
                  <a:pt x="2350576" y="1412413"/>
                  <a:pt x="2349360" y="1419100"/>
                  <a:pt x="2349360" y="1426397"/>
                </a:cubicBezTo>
                <a:cubicBezTo>
                  <a:pt x="2346928" y="1436125"/>
                  <a:pt x="2345712" y="1445853"/>
                  <a:pt x="2345712" y="1455581"/>
                </a:cubicBezTo>
                <a:cubicBezTo>
                  <a:pt x="2345712" y="1462877"/>
                  <a:pt x="2345104" y="1470782"/>
                  <a:pt x="2343888" y="1479294"/>
                </a:cubicBezTo>
                <a:cubicBezTo>
                  <a:pt x="2342672" y="1487806"/>
                  <a:pt x="2343280" y="1496926"/>
                  <a:pt x="2345712" y="1506654"/>
                </a:cubicBezTo>
                <a:cubicBezTo>
                  <a:pt x="2345712" y="1509087"/>
                  <a:pt x="2345104" y="1512735"/>
                  <a:pt x="2343888" y="1517599"/>
                </a:cubicBezTo>
                <a:cubicBezTo>
                  <a:pt x="2342672" y="1522463"/>
                  <a:pt x="2343280" y="1526111"/>
                  <a:pt x="2345712" y="1528543"/>
                </a:cubicBezTo>
                <a:cubicBezTo>
                  <a:pt x="2348144" y="1533407"/>
                  <a:pt x="2355440" y="1535839"/>
                  <a:pt x="2367600" y="1535839"/>
                </a:cubicBezTo>
                <a:lnTo>
                  <a:pt x="2367600" y="1528543"/>
                </a:lnTo>
                <a:lnTo>
                  <a:pt x="2360304" y="1528543"/>
                </a:lnTo>
                <a:lnTo>
                  <a:pt x="2356656" y="1524895"/>
                </a:lnTo>
                <a:cubicBezTo>
                  <a:pt x="2356656" y="1522463"/>
                  <a:pt x="2356048" y="1518815"/>
                  <a:pt x="2354832" y="1513951"/>
                </a:cubicBezTo>
                <a:cubicBezTo>
                  <a:pt x="2353616" y="1509087"/>
                  <a:pt x="2356656" y="1506654"/>
                  <a:pt x="2363952" y="1506654"/>
                </a:cubicBezTo>
                <a:cubicBezTo>
                  <a:pt x="2363952" y="1509087"/>
                  <a:pt x="2364560" y="1509695"/>
                  <a:pt x="2365776" y="1508478"/>
                </a:cubicBezTo>
                <a:cubicBezTo>
                  <a:pt x="2366992" y="1507263"/>
                  <a:pt x="2366384" y="1506047"/>
                  <a:pt x="2363952" y="1504830"/>
                </a:cubicBezTo>
                <a:cubicBezTo>
                  <a:pt x="2361520" y="1503615"/>
                  <a:pt x="2359088" y="1501790"/>
                  <a:pt x="2356656" y="1499358"/>
                </a:cubicBezTo>
                <a:cubicBezTo>
                  <a:pt x="2359088" y="1494494"/>
                  <a:pt x="2361520" y="1488414"/>
                  <a:pt x="2363952" y="1481118"/>
                </a:cubicBezTo>
                <a:cubicBezTo>
                  <a:pt x="2366384" y="1473822"/>
                  <a:pt x="2370032" y="1468958"/>
                  <a:pt x="2374897" y="1466525"/>
                </a:cubicBezTo>
                <a:lnTo>
                  <a:pt x="2363952" y="1440989"/>
                </a:lnTo>
                <a:cubicBezTo>
                  <a:pt x="2368816" y="1436125"/>
                  <a:pt x="2372465" y="1431869"/>
                  <a:pt x="2374897" y="1428221"/>
                </a:cubicBezTo>
                <a:cubicBezTo>
                  <a:pt x="2377329" y="1424573"/>
                  <a:pt x="2377329" y="1419100"/>
                  <a:pt x="2374897" y="1411804"/>
                </a:cubicBezTo>
                <a:cubicBezTo>
                  <a:pt x="2374897" y="1409372"/>
                  <a:pt x="2373681" y="1405116"/>
                  <a:pt x="2371248" y="1399036"/>
                </a:cubicBezTo>
                <a:cubicBezTo>
                  <a:pt x="2368816" y="1392956"/>
                  <a:pt x="2368816" y="1387484"/>
                  <a:pt x="2371248" y="1382620"/>
                </a:cubicBezTo>
                <a:lnTo>
                  <a:pt x="2363952" y="1371676"/>
                </a:lnTo>
                <a:close/>
                <a:moveTo>
                  <a:pt x="2093995" y="1495710"/>
                </a:moveTo>
                <a:lnTo>
                  <a:pt x="2097643" y="1521247"/>
                </a:lnTo>
                <a:cubicBezTo>
                  <a:pt x="2100075" y="1521247"/>
                  <a:pt x="2102507" y="1518815"/>
                  <a:pt x="2104939" y="1513951"/>
                </a:cubicBezTo>
                <a:cubicBezTo>
                  <a:pt x="2104939" y="1504222"/>
                  <a:pt x="2102507" y="1498142"/>
                  <a:pt x="2097643" y="1495710"/>
                </a:cubicBezTo>
                <a:lnTo>
                  <a:pt x="2093995" y="1495710"/>
                </a:lnTo>
                <a:close/>
                <a:moveTo>
                  <a:pt x="1378972" y="1667170"/>
                </a:moveTo>
                <a:lnTo>
                  <a:pt x="1371676" y="1710947"/>
                </a:lnTo>
                <a:cubicBezTo>
                  <a:pt x="1376540" y="1710947"/>
                  <a:pt x="1378972" y="1710947"/>
                  <a:pt x="1378972" y="1710947"/>
                </a:cubicBezTo>
                <a:cubicBezTo>
                  <a:pt x="1386268" y="1703651"/>
                  <a:pt x="1389916" y="1697570"/>
                  <a:pt x="1389916" y="1692706"/>
                </a:cubicBezTo>
                <a:lnTo>
                  <a:pt x="1398005" y="1679224"/>
                </a:lnTo>
                <a:lnTo>
                  <a:pt x="1378972" y="1667170"/>
                </a:lnTo>
                <a:close/>
                <a:moveTo>
                  <a:pt x="1419138" y="1693914"/>
                </a:moveTo>
                <a:lnTo>
                  <a:pt x="1419101" y="1696354"/>
                </a:lnTo>
                <a:lnTo>
                  <a:pt x="1419699" y="1694326"/>
                </a:lnTo>
                <a:lnTo>
                  <a:pt x="1419138" y="1693914"/>
                </a:lnTo>
                <a:close/>
                <a:moveTo>
                  <a:pt x="1430842" y="1702520"/>
                </a:moveTo>
                <a:lnTo>
                  <a:pt x="1427309" y="1723715"/>
                </a:lnTo>
                <a:cubicBezTo>
                  <a:pt x="1424269" y="1744387"/>
                  <a:pt x="1421533" y="1768100"/>
                  <a:pt x="1419101" y="1794852"/>
                </a:cubicBezTo>
                <a:cubicBezTo>
                  <a:pt x="1425181" y="1776612"/>
                  <a:pt x="1430501" y="1757612"/>
                  <a:pt x="1435061" y="1737851"/>
                </a:cubicBezTo>
                <a:lnTo>
                  <a:pt x="1440348" y="1709303"/>
                </a:lnTo>
                <a:lnTo>
                  <a:pt x="1437341" y="1707299"/>
                </a:lnTo>
                <a:lnTo>
                  <a:pt x="1430842" y="1702520"/>
                </a:lnTo>
                <a:close/>
                <a:moveTo>
                  <a:pt x="1251289" y="1988200"/>
                </a:moveTo>
                <a:cubicBezTo>
                  <a:pt x="1246425" y="1993064"/>
                  <a:pt x="1241561" y="1998537"/>
                  <a:pt x="1236697" y="2004617"/>
                </a:cubicBezTo>
                <a:cubicBezTo>
                  <a:pt x="1231833" y="2010697"/>
                  <a:pt x="1228185" y="2014953"/>
                  <a:pt x="1225753" y="2017385"/>
                </a:cubicBezTo>
                <a:cubicBezTo>
                  <a:pt x="1240345" y="2007657"/>
                  <a:pt x="1248857" y="1997929"/>
                  <a:pt x="1251289" y="1988200"/>
                </a:cubicBezTo>
                <a:close/>
                <a:moveTo>
                  <a:pt x="1247641" y="2013737"/>
                </a:moveTo>
                <a:lnTo>
                  <a:pt x="1240345" y="2021033"/>
                </a:lnTo>
                <a:lnTo>
                  <a:pt x="1243993" y="2024681"/>
                </a:lnTo>
                <a:lnTo>
                  <a:pt x="1247641" y="2013737"/>
                </a:lnTo>
                <a:close/>
                <a:moveTo>
                  <a:pt x="1243993" y="2053866"/>
                </a:moveTo>
                <a:cubicBezTo>
                  <a:pt x="1243993" y="2058730"/>
                  <a:pt x="1242777" y="2062378"/>
                  <a:pt x="1240345" y="2064810"/>
                </a:cubicBezTo>
                <a:cubicBezTo>
                  <a:pt x="1240345" y="2064810"/>
                  <a:pt x="1236697" y="2067242"/>
                  <a:pt x="1229401" y="2072106"/>
                </a:cubicBezTo>
                <a:cubicBezTo>
                  <a:pt x="1239129" y="2072106"/>
                  <a:pt x="1244601" y="2070890"/>
                  <a:pt x="1245817" y="2068458"/>
                </a:cubicBezTo>
                <a:cubicBezTo>
                  <a:pt x="1247033" y="2066026"/>
                  <a:pt x="1248857" y="2063594"/>
                  <a:pt x="1251289" y="2061162"/>
                </a:cubicBezTo>
                <a:lnTo>
                  <a:pt x="1243993" y="2053866"/>
                </a:lnTo>
                <a:close/>
                <a:moveTo>
                  <a:pt x="1163735" y="2090346"/>
                </a:moveTo>
                <a:cubicBezTo>
                  <a:pt x="1154007" y="2092779"/>
                  <a:pt x="1147927" y="2097643"/>
                  <a:pt x="1145495" y="2104939"/>
                </a:cubicBezTo>
                <a:cubicBezTo>
                  <a:pt x="1145495" y="2104939"/>
                  <a:pt x="1151575" y="2100075"/>
                  <a:pt x="1163735" y="2090346"/>
                </a:cubicBezTo>
                <a:close/>
                <a:moveTo>
                  <a:pt x="1109014" y="2141419"/>
                </a:moveTo>
                <a:cubicBezTo>
                  <a:pt x="1109014" y="2143852"/>
                  <a:pt x="1105366" y="2146284"/>
                  <a:pt x="1098070" y="2148716"/>
                </a:cubicBezTo>
                <a:cubicBezTo>
                  <a:pt x="1090774" y="2151148"/>
                  <a:pt x="1088342" y="2156012"/>
                  <a:pt x="1090774" y="2163308"/>
                </a:cubicBezTo>
                <a:cubicBezTo>
                  <a:pt x="1100502" y="2163308"/>
                  <a:pt x="1107190" y="2160268"/>
                  <a:pt x="1110838" y="2154188"/>
                </a:cubicBezTo>
                <a:cubicBezTo>
                  <a:pt x="1114487" y="2148108"/>
                  <a:pt x="1117527" y="2143852"/>
                  <a:pt x="1119959" y="2141419"/>
                </a:cubicBezTo>
                <a:lnTo>
                  <a:pt x="1109014" y="2141419"/>
                </a:lnTo>
                <a:close/>
                <a:moveTo>
                  <a:pt x="1445549" y="2209821"/>
                </a:moveTo>
                <a:cubicBezTo>
                  <a:pt x="1443421" y="2212557"/>
                  <a:pt x="1441065" y="2215825"/>
                  <a:pt x="1438481" y="2219625"/>
                </a:cubicBezTo>
                <a:lnTo>
                  <a:pt x="1436583" y="2222549"/>
                </a:lnTo>
                <a:lnTo>
                  <a:pt x="1443725" y="2223501"/>
                </a:lnTo>
                <a:cubicBezTo>
                  <a:pt x="1447981" y="2224717"/>
                  <a:pt x="1451933" y="2226541"/>
                  <a:pt x="1455581" y="2228973"/>
                </a:cubicBezTo>
                <a:lnTo>
                  <a:pt x="1462878" y="2228973"/>
                </a:lnTo>
                <a:lnTo>
                  <a:pt x="1459230" y="2225325"/>
                </a:lnTo>
                <a:cubicBezTo>
                  <a:pt x="1454365" y="2220461"/>
                  <a:pt x="1450717" y="2216813"/>
                  <a:pt x="1448285" y="2214381"/>
                </a:cubicBezTo>
                <a:cubicBezTo>
                  <a:pt x="1447069" y="2213165"/>
                  <a:pt x="1446157" y="2211645"/>
                  <a:pt x="1445549" y="2209821"/>
                </a:cubicBezTo>
                <a:close/>
                <a:moveTo>
                  <a:pt x="1134551" y="2221677"/>
                </a:moveTo>
                <a:cubicBezTo>
                  <a:pt x="1122391" y="2236270"/>
                  <a:pt x="1113879" y="2247214"/>
                  <a:pt x="1109014" y="2254510"/>
                </a:cubicBezTo>
                <a:cubicBezTo>
                  <a:pt x="1113879" y="2254510"/>
                  <a:pt x="1119351" y="2251470"/>
                  <a:pt x="1125431" y="2245390"/>
                </a:cubicBezTo>
                <a:cubicBezTo>
                  <a:pt x="1131511" y="2239309"/>
                  <a:pt x="1136983" y="2232621"/>
                  <a:pt x="1141847" y="2225325"/>
                </a:cubicBezTo>
                <a:lnTo>
                  <a:pt x="1134551" y="2221677"/>
                </a:lnTo>
                <a:close/>
                <a:moveTo>
                  <a:pt x="1432249" y="2229226"/>
                </a:moveTo>
                <a:lnTo>
                  <a:pt x="1430045" y="2232621"/>
                </a:lnTo>
                <a:cubicBezTo>
                  <a:pt x="1430045" y="2235054"/>
                  <a:pt x="1428829" y="2238702"/>
                  <a:pt x="1426397" y="2243566"/>
                </a:cubicBezTo>
                <a:cubicBezTo>
                  <a:pt x="1423965" y="2248430"/>
                  <a:pt x="1421533" y="2252078"/>
                  <a:pt x="1419101" y="2254510"/>
                </a:cubicBezTo>
                <a:lnTo>
                  <a:pt x="1412894" y="2262350"/>
                </a:lnTo>
                <a:lnTo>
                  <a:pt x="1433693" y="2272750"/>
                </a:lnTo>
                <a:cubicBezTo>
                  <a:pt x="1436125" y="2272750"/>
                  <a:pt x="1438557" y="2273358"/>
                  <a:pt x="1440989" y="2274574"/>
                </a:cubicBezTo>
                <a:cubicBezTo>
                  <a:pt x="1443421" y="2275790"/>
                  <a:pt x="1445853" y="2275182"/>
                  <a:pt x="1448285" y="2272750"/>
                </a:cubicBezTo>
                <a:cubicBezTo>
                  <a:pt x="1450717" y="2267886"/>
                  <a:pt x="1450717" y="2264238"/>
                  <a:pt x="1448285" y="2261806"/>
                </a:cubicBezTo>
                <a:cubicBezTo>
                  <a:pt x="1440989" y="2254510"/>
                  <a:pt x="1440989" y="2247214"/>
                  <a:pt x="1448285" y="2239918"/>
                </a:cubicBezTo>
                <a:lnTo>
                  <a:pt x="1432249" y="2229226"/>
                </a:lnTo>
                <a:close/>
                <a:moveTo>
                  <a:pt x="981332" y="2228973"/>
                </a:moveTo>
                <a:cubicBezTo>
                  <a:pt x="978900" y="2231405"/>
                  <a:pt x="975252" y="2234445"/>
                  <a:pt x="970387" y="2238094"/>
                </a:cubicBezTo>
                <a:cubicBezTo>
                  <a:pt x="965523" y="2241742"/>
                  <a:pt x="963091" y="2245998"/>
                  <a:pt x="963091" y="2250862"/>
                </a:cubicBezTo>
                <a:cubicBezTo>
                  <a:pt x="972820" y="2245998"/>
                  <a:pt x="978900" y="2238702"/>
                  <a:pt x="981332" y="2228973"/>
                </a:cubicBezTo>
                <a:close/>
                <a:moveTo>
                  <a:pt x="955795" y="2254510"/>
                </a:moveTo>
                <a:cubicBezTo>
                  <a:pt x="950931" y="2254510"/>
                  <a:pt x="947283" y="2255726"/>
                  <a:pt x="944851" y="2258158"/>
                </a:cubicBezTo>
                <a:cubicBezTo>
                  <a:pt x="942419" y="2260590"/>
                  <a:pt x="941203" y="2264238"/>
                  <a:pt x="941203" y="2269102"/>
                </a:cubicBezTo>
                <a:lnTo>
                  <a:pt x="955795" y="2254510"/>
                </a:lnTo>
                <a:close/>
                <a:moveTo>
                  <a:pt x="919315" y="2276398"/>
                </a:moveTo>
                <a:cubicBezTo>
                  <a:pt x="909587" y="2281262"/>
                  <a:pt x="899858" y="2284910"/>
                  <a:pt x="890130" y="2287343"/>
                </a:cubicBezTo>
                <a:lnTo>
                  <a:pt x="890130" y="2294639"/>
                </a:lnTo>
                <a:cubicBezTo>
                  <a:pt x="899858" y="2289775"/>
                  <a:pt x="907154" y="2286126"/>
                  <a:pt x="912019" y="2283695"/>
                </a:cubicBezTo>
                <a:cubicBezTo>
                  <a:pt x="916883" y="2281262"/>
                  <a:pt x="919315" y="2278830"/>
                  <a:pt x="919315" y="2276398"/>
                </a:cubicBezTo>
                <a:close/>
                <a:moveTo>
                  <a:pt x="868242" y="2305583"/>
                </a:moveTo>
                <a:cubicBezTo>
                  <a:pt x="868242" y="2305583"/>
                  <a:pt x="868242" y="2306191"/>
                  <a:pt x="868242" y="2307407"/>
                </a:cubicBezTo>
                <a:cubicBezTo>
                  <a:pt x="868242" y="2308623"/>
                  <a:pt x="868242" y="2309231"/>
                  <a:pt x="868242" y="2309231"/>
                </a:cubicBezTo>
                <a:lnTo>
                  <a:pt x="879186" y="2305583"/>
                </a:lnTo>
                <a:lnTo>
                  <a:pt x="868242" y="2305583"/>
                </a:lnTo>
                <a:close/>
                <a:moveTo>
                  <a:pt x="152079" y="1458318"/>
                </a:moveTo>
                <a:cubicBezTo>
                  <a:pt x="147975" y="1458318"/>
                  <a:pt x="145923" y="1461053"/>
                  <a:pt x="145923" y="1466525"/>
                </a:cubicBezTo>
                <a:lnTo>
                  <a:pt x="156867" y="1459229"/>
                </a:lnTo>
                <a:cubicBezTo>
                  <a:pt x="155043" y="1458622"/>
                  <a:pt x="153447" y="1458318"/>
                  <a:pt x="152079" y="1458318"/>
                </a:cubicBezTo>
                <a:close/>
                <a:moveTo>
                  <a:pt x="171459" y="1462877"/>
                </a:moveTo>
                <a:cubicBezTo>
                  <a:pt x="154435" y="1472606"/>
                  <a:pt x="145923" y="1484766"/>
                  <a:pt x="145923" y="1499358"/>
                </a:cubicBezTo>
                <a:cubicBezTo>
                  <a:pt x="158083" y="1489630"/>
                  <a:pt x="166595" y="1477470"/>
                  <a:pt x="171459" y="1462877"/>
                </a:cubicBezTo>
                <a:close/>
                <a:moveTo>
                  <a:pt x="1152791" y="1791204"/>
                </a:moveTo>
                <a:cubicBezTo>
                  <a:pt x="1140631" y="1791204"/>
                  <a:pt x="1133943" y="1793028"/>
                  <a:pt x="1132727" y="1796676"/>
                </a:cubicBezTo>
                <a:cubicBezTo>
                  <a:pt x="1131511" y="1800325"/>
                  <a:pt x="1130903" y="1802149"/>
                  <a:pt x="1130903" y="1802149"/>
                </a:cubicBezTo>
                <a:cubicBezTo>
                  <a:pt x="1133335" y="1802149"/>
                  <a:pt x="1136375" y="1801541"/>
                  <a:pt x="1140023" y="1800325"/>
                </a:cubicBezTo>
                <a:cubicBezTo>
                  <a:pt x="1143671" y="1799108"/>
                  <a:pt x="1147927" y="1796068"/>
                  <a:pt x="1152791" y="1791204"/>
                </a:cubicBezTo>
                <a:close/>
                <a:moveTo>
                  <a:pt x="1006868" y="1853222"/>
                </a:moveTo>
                <a:cubicBezTo>
                  <a:pt x="1002004" y="1855654"/>
                  <a:pt x="982548" y="1865382"/>
                  <a:pt x="948499" y="1882406"/>
                </a:cubicBezTo>
                <a:lnTo>
                  <a:pt x="948499" y="1889702"/>
                </a:lnTo>
                <a:cubicBezTo>
                  <a:pt x="960659" y="1882406"/>
                  <a:pt x="972212" y="1876326"/>
                  <a:pt x="983156" y="1871462"/>
                </a:cubicBezTo>
                <a:cubicBezTo>
                  <a:pt x="994100" y="1866598"/>
                  <a:pt x="1003220" y="1861734"/>
                  <a:pt x="1010516" y="1856870"/>
                </a:cubicBezTo>
                <a:lnTo>
                  <a:pt x="1006868" y="1853222"/>
                </a:lnTo>
                <a:close/>
                <a:moveTo>
                  <a:pt x="948499" y="1856870"/>
                </a:moveTo>
                <a:cubicBezTo>
                  <a:pt x="946067" y="1859302"/>
                  <a:pt x="941811" y="1861126"/>
                  <a:pt x="935731" y="1862342"/>
                </a:cubicBezTo>
                <a:cubicBezTo>
                  <a:pt x="929651" y="1863558"/>
                  <a:pt x="925395" y="1866598"/>
                  <a:pt x="922963" y="1871462"/>
                </a:cubicBezTo>
                <a:lnTo>
                  <a:pt x="922963" y="1867814"/>
                </a:lnTo>
                <a:cubicBezTo>
                  <a:pt x="920531" y="1870246"/>
                  <a:pt x="916274" y="1872070"/>
                  <a:pt x="910194" y="1873286"/>
                </a:cubicBezTo>
                <a:cubicBezTo>
                  <a:pt x="904114" y="1874502"/>
                  <a:pt x="898642" y="1876326"/>
                  <a:pt x="893778" y="1878758"/>
                </a:cubicBezTo>
                <a:lnTo>
                  <a:pt x="922963" y="1871462"/>
                </a:lnTo>
                <a:cubicBezTo>
                  <a:pt x="925395" y="1871462"/>
                  <a:pt x="929651" y="1870246"/>
                  <a:pt x="935731" y="1867814"/>
                </a:cubicBezTo>
                <a:cubicBezTo>
                  <a:pt x="941811" y="1865382"/>
                  <a:pt x="946067" y="1861734"/>
                  <a:pt x="948499" y="1856870"/>
                </a:cubicBezTo>
                <a:close/>
                <a:moveTo>
                  <a:pt x="937555" y="1889702"/>
                </a:moveTo>
                <a:lnTo>
                  <a:pt x="922963" y="1896998"/>
                </a:lnTo>
                <a:cubicBezTo>
                  <a:pt x="925395" y="1896998"/>
                  <a:pt x="926611" y="1898215"/>
                  <a:pt x="926611" y="1900647"/>
                </a:cubicBezTo>
                <a:lnTo>
                  <a:pt x="941203" y="1893350"/>
                </a:lnTo>
                <a:lnTo>
                  <a:pt x="937555" y="1889702"/>
                </a:lnTo>
                <a:close/>
                <a:moveTo>
                  <a:pt x="904722" y="1904295"/>
                </a:moveTo>
                <a:cubicBezTo>
                  <a:pt x="907154" y="1904295"/>
                  <a:pt x="908978" y="1904903"/>
                  <a:pt x="910194" y="1906119"/>
                </a:cubicBezTo>
                <a:cubicBezTo>
                  <a:pt x="911411" y="1907335"/>
                  <a:pt x="912019" y="1907943"/>
                  <a:pt x="912019" y="1907943"/>
                </a:cubicBezTo>
                <a:lnTo>
                  <a:pt x="919315" y="1904295"/>
                </a:lnTo>
                <a:lnTo>
                  <a:pt x="915667" y="1904295"/>
                </a:lnTo>
                <a:lnTo>
                  <a:pt x="904722" y="1904295"/>
                </a:lnTo>
                <a:close/>
                <a:moveTo>
                  <a:pt x="601932" y="3082623"/>
                </a:moveTo>
                <a:cubicBezTo>
                  <a:pt x="597068" y="3082623"/>
                  <a:pt x="592204" y="3083839"/>
                  <a:pt x="587340" y="3086271"/>
                </a:cubicBezTo>
                <a:cubicBezTo>
                  <a:pt x="582476" y="3088703"/>
                  <a:pt x="578828" y="3089919"/>
                  <a:pt x="576396" y="3089919"/>
                </a:cubicBezTo>
                <a:lnTo>
                  <a:pt x="580044" y="3097215"/>
                </a:lnTo>
                <a:cubicBezTo>
                  <a:pt x="589772" y="3102079"/>
                  <a:pt x="597068" y="3097215"/>
                  <a:pt x="601932" y="3082623"/>
                </a:cubicBezTo>
                <a:close/>
                <a:moveTo>
                  <a:pt x="563627" y="3093567"/>
                </a:moveTo>
                <a:cubicBezTo>
                  <a:pt x="559979" y="3093567"/>
                  <a:pt x="556939" y="3095999"/>
                  <a:pt x="554507" y="3100863"/>
                </a:cubicBezTo>
                <a:cubicBezTo>
                  <a:pt x="556939" y="3098431"/>
                  <a:pt x="563019" y="3097215"/>
                  <a:pt x="572748" y="3097215"/>
                </a:cubicBezTo>
                <a:cubicBezTo>
                  <a:pt x="570316" y="3094783"/>
                  <a:pt x="567275" y="3093567"/>
                  <a:pt x="563627" y="3093567"/>
                </a:cubicBezTo>
                <a:close/>
                <a:moveTo>
                  <a:pt x="558155" y="3106335"/>
                </a:moveTo>
                <a:cubicBezTo>
                  <a:pt x="554507" y="3106335"/>
                  <a:pt x="550859" y="3106944"/>
                  <a:pt x="547211" y="3108159"/>
                </a:cubicBezTo>
                <a:cubicBezTo>
                  <a:pt x="556939" y="3108159"/>
                  <a:pt x="564235" y="3108159"/>
                  <a:pt x="569100" y="3108159"/>
                </a:cubicBezTo>
                <a:cubicBezTo>
                  <a:pt x="565451" y="3106944"/>
                  <a:pt x="561803" y="3106335"/>
                  <a:pt x="558155" y="3106335"/>
                </a:cubicBezTo>
                <a:close/>
                <a:moveTo>
                  <a:pt x="1918887" y="2316527"/>
                </a:moveTo>
                <a:cubicBezTo>
                  <a:pt x="1916455" y="2321391"/>
                  <a:pt x="1916455" y="2325647"/>
                  <a:pt x="1918887" y="2329296"/>
                </a:cubicBezTo>
                <a:cubicBezTo>
                  <a:pt x="1921319" y="2332944"/>
                  <a:pt x="1923751" y="2334768"/>
                  <a:pt x="1926183" y="2334768"/>
                </a:cubicBezTo>
                <a:lnTo>
                  <a:pt x="1929831" y="2334768"/>
                </a:lnTo>
                <a:lnTo>
                  <a:pt x="1918887" y="2316527"/>
                </a:lnTo>
                <a:close/>
                <a:moveTo>
                  <a:pt x="1907943" y="2320175"/>
                </a:moveTo>
                <a:cubicBezTo>
                  <a:pt x="1903079" y="2322607"/>
                  <a:pt x="1901255" y="2326863"/>
                  <a:pt x="1902471" y="2332944"/>
                </a:cubicBezTo>
                <a:cubicBezTo>
                  <a:pt x="1903687" y="2339024"/>
                  <a:pt x="1904295" y="2343280"/>
                  <a:pt x="1904295" y="2345712"/>
                </a:cubicBezTo>
                <a:cubicBezTo>
                  <a:pt x="1906727" y="2343280"/>
                  <a:pt x="1909159" y="2341456"/>
                  <a:pt x="1911591" y="2340240"/>
                </a:cubicBezTo>
                <a:cubicBezTo>
                  <a:pt x="1914023" y="2339024"/>
                  <a:pt x="1915239" y="2337199"/>
                  <a:pt x="1915239" y="2334768"/>
                </a:cubicBezTo>
                <a:cubicBezTo>
                  <a:pt x="1915239" y="2332335"/>
                  <a:pt x="1912807" y="2327471"/>
                  <a:pt x="1907943" y="2320175"/>
                </a:cubicBezTo>
                <a:close/>
                <a:moveTo>
                  <a:pt x="2078491" y="2758856"/>
                </a:moveTo>
                <a:cubicBezTo>
                  <a:pt x="2076667" y="2759464"/>
                  <a:pt x="2076970" y="2761592"/>
                  <a:pt x="2079403" y="2765240"/>
                </a:cubicBezTo>
                <a:lnTo>
                  <a:pt x="2090347" y="2761592"/>
                </a:lnTo>
                <a:cubicBezTo>
                  <a:pt x="2084267" y="2759160"/>
                  <a:pt x="2080315" y="2758248"/>
                  <a:pt x="2078491" y="2758856"/>
                </a:cubicBezTo>
                <a:close/>
                <a:moveTo>
                  <a:pt x="2641206" y="2790777"/>
                </a:moveTo>
                <a:lnTo>
                  <a:pt x="2641206" y="2794425"/>
                </a:lnTo>
                <a:cubicBezTo>
                  <a:pt x="2650934" y="2794425"/>
                  <a:pt x="2657014" y="2795641"/>
                  <a:pt x="2659447" y="2798073"/>
                </a:cubicBezTo>
                <a:lnTo>
                  <a:pt x="2659447" y="2794425"/>
                </a:lnTo>
                <a:cubicBezTo>
                  <a:pt x="2657014" y="2791993"/>
                  <a:pt x="2650934" y="2790777"/>
                  <a:pt x="2641206" y="2790777"/>
                </a:cubicBezTo>
                <a:close/>
                <a:moveTo>
                  <a:pt x="1696354" y="2918460"/>
                </a:moveTo>
                <a:cubicBezTo>
                  <a:pt x="1701219" y="2930620"/>
                  <a:pt x="1706083" y="2948860"/>
                  <a:pt x="1710947" y="2973181"/>
                </a:cubicBezTo>
                <a:cubicBezTo>
                  <a:pt x="1718243" y="2973181"/>
                  <a:pt x="1721891" y="2973181"/>
                  <a:pt x="1721891" y="2973181"/>
                </a:cubicBezTo>
                <a:cubicBezTo>
                  <a:pt x="1724323" y="2973181"/>
                  <a:pt x="1725539" y="2971964"/>
                  <a:pt x="1725539" y="2969533"/>
                </a:cubicBezTo>
                <a:cubicBezTo>
                  <a:pt x="1725539" y="2967100"/>
                  <a:pt x="1724323" y="2959804"/>
                  <a:pt x="1721891" y="2947644"/>
                </a:cubicBezTo>
                <a:cubicBezTo>
                  <a:pt x="1719459" y="2935484"/>
                  <a:pt x="1710947" y="2925756"/>
                  <a:pt x="1696354" y="2918460"/>
                </a:cubicBezTo>
                <a:close/>
                <a:moveTo>
                  <a:pt x="1751076" y="2951292"/>
                </a:moveTo>
                <a:cubicBezTo>
                  <a:pt x="1748643" y="2956156"/>
                  <a:pt x="1748036" y="2959804"/>
                  <a:pt x="1749252" y="2962236"/>
                </a:cubicBezTo>
                <a:cubicBezTo>
                  <a:pt x="1750467" y="2964668"/>
                  <a:pt x="1751076" y="2965885"/>
                  <a:pt x="1751076" y="2965885"/>
                </a:cubicBezTo>
                <a:cubicBezTo>
                  <a:pt x="1751076" y="2963452"/>
                  <a:pt x="1751076" y="2958588"/>
                  <a:pt x="1751076" y="2951292"/>
                </a:cubicBezTo>
                <a:close/>
                <a:moveTo>
                  <a:pt x="2006441" y="2987773"/>
                </a:moveTo>
                <a:cubicBezTo>
                  <a:pt x="2006441" y="2992637"/>
                  <a:pt x="2004617" y="2998717"/>
                  <a:pt x="2000969" y="3006013"/>
                </a:cubicBezTo>
                <a:cubicBezTo>
                  <a:pt x="1997321" y="3013309"/>
                  <a:pt x="1999145" y="3020606"/>
                  <a:pt x="2006441" y="3027902"/>
                </a:cubicBezTo>
                <a:cubicBezTo>
                  <a:pt x="2008873" y="3023038"/>
                  <a:pt x="2011305" y="3017565"/>
                  <a:pt x="2013737" y="3011485"/>
                </a:cubicBezTo>
                <a:cubicBezTo>
                  <a:pt x="2016169" y="3005405"/>
                  <a:pt x="2019817" y="3001149"/>
                  <a:pt x="2024681" y="2998717"/>
                </a:cubicBezTo>
                <a:lnTo>
                  <a:pt x="2006441" y="2987773"/>
                </a:lnTo>
                <a:close/>
                <a:moveTo>
                  <a:pt x="2987773" y="3024254"/>
                </a:moveTo>
                <a:cubicBezTo>
                  <a:pt x="2982909" y="3026686"/>
                  <a:pt x="2973181" y="3029118"/>
                  <a:pt x="2958589" y="3031550"/>
                </a:cubicBezTo>
                <a:cubicBezTo>
                  <a:pt x="2943996" y="3033982"/>
                  <a:pt x="2933052" y="3037630"/>
                  <a:pt x="2925756" y="3042494"/>
                </a:cubicBezTo>
                <a:lnTo>
                  <a:pt x="2914811" y="3049790"/>
                </a:lnTo>
                <a:cubicBezTo>
                  <a:pt x="2941564" y="3042494"/>
                  <a:pt x="2959805" y="3036414"/>
                  <a:pt x="2969533" y="3031550"/>
                </a:cubicBezTo>
                <a:lnTo>
                  <a:pt x="2980477" y="3027902"/>
                </a:lnTo>
                <a:lnTo>
                  <a:pt x="2987773" y="3027902"/>
                </a:lnTo>
                <a:lnTo>
                  <a:pt x="2987773" y="3024254"/>
                </a:lnTo>
                <a:close/>
                <a:moveTo>
                  <a:pt x="2535412" y="3027902"/>
                </a:moveTo>
                <a:cubicBezTo>
                  <a:pt x="2542708" y="3035198"/>
                  <a:pt x="2552436" y="3039454"/>
                  <a:pt x="2564596" y="3040670"/>
                </a:cubicBezTo>
                <a:cubicBezTo>
                  <a:pt x="2576757" y="3041886"/>
                  <a:pt x="2586485" y="3043710"/>
                  <a:pt x="2593781" y="3046142"/>
                </a:cubicBezTo>
                <a:cubicBezTo>
                  <a:pt x="2581621" y="3033982"/>
                  <a:pt x="2562164" y="3027902"/>
                  <a:pt x="2535412" y="3027902"/>
                </a:cubicBezTo>
                <a:close/>
                <a:moveTo>
                  <a:pt x="2692279" y="3068031"/>
                </a:moveTo>
                <a:cubicBezTo>
                  <a:pt x="2684983" y="3068031"/>
                  <a:pt x="2680119" y="3069247"/>
                  <a:pt x="2677687" y="3071679"/>
                </a:cubicBezTo>
                <a:lnTo>
                  <a:pt x="2677687" y="3078975"/>
                </a:lnTo>
                <a:cubicBezTo>
                  <a:pt x="2684983" y="3081407"/>
                  <a:pt x="2694711" y="3082623"/>
                  <a:pt x="2706871" y="3082623"/>
                </a:cubicBezTo>
                <a:cubicBezTo>
                  <a:pt x="2709303" y="3082623"/>
                  <a:pt x="2711735" y="3082623"/>
                  <a:pt x="2714167" y="3082623"/>
                </a:cubicBezTo>
                <a:cubicBezTo>
                  <a:pt x="2716599" y="3082623"/>
                  <a:pt x="2719031" y="3083839"/>
                  <a:pt x="2721463" y="3086271"/>
                </a:cubicBezTo>
                <a:lnTo>
                  <a:pt x="2728759" y="3086271"/>
                </a:lnTo>
                <a:cubicBezTo>
                  <a:pt x="2723896" y="3078975"/>
                  <a:pt x="2717207" y="3074111"/>
                  <a:pt x="2708695" y="3071679"/>
                </a:cubicBezTo>
                <a:cubicBezTo>
                  <a:pt x="2700183" y="3069247"/>
                  <a:pt x="2694711" y="3068031"/>
                  <a:pt x="2692279" y="3068031"/>
                </a:cubicBezTo>
                <a:close/>
                <a:moveTo>
                  <a:pt x="2772537" y="3097215"/>
                </a:moveTo>
                <a:lnTo>
                  <a:pt x="2725111" y="3100863"/>
                </a:lnTo>
                <a:lnTo>
                  <a:pt x="2725111" y="3104511"/>
                </a:lnTo>
                <a:cubicBezTo>
                  <a:pt x="2729976" y="3104511"/>
                  <a:pt x="2737880" y="3104511"/>
                  <a:pt x="2748824" y="3104511"/>
                </a:cubicBezTo>
                <a:cubicBezTo>
                  <a:pt x="2759769" y="3104511"/>
                  <a:pt x="2767673" y="3103295"/>
                  <a:pt x="2772537" y="3100863"/>
                </a:cubicBezTo>
                <a:lnTo>
                  <a:pt x="2772537" y="3097215"/>
                </a:lnTo>
                <a:close/>
                <a:moveTo>
                  <a:pt x="2790777" y="3122752"/>
                </a:moveTo>
                <a:lnTo>
                  <a:pt x="2790777" y="3133696"/>
                </a:lnTo>
                <a:cubicBezTo>
                  <a:pt x="2793209" y="3133696"/>
                  <a:pt x="2794425" y="3131264"/>
                  <a:pt x="2794425" y="3126400"/>
                </a:cubicBezTo>
                <a:lnTo>
                  <a:pt x="2790777" y="3122752"/>
                </a:lnTo>
                <a:close/>
                <a:moveTo>
                  <a:pt x="2601077" y="3126400"/>
                </a:moveTo>
                <a:cubicBezTo>
                  <a:pt x="2610805" y="3131264"/>
                  <a:pt x="2616885" y="3133696"/>
                  <a:pt x="2619317" y="3133696"/>
                </a:cubicBezTo>
                <a:cubicBezTo>
                  <a:pt x="2616885" y="3131264"/>
                  <a:pt x="2614453" y="3129440"/>
                  <a:pt x="2612021" y="3128224"/>
                </a:cubicBezTo>
                <a:cubicBezTo>
                  <a:pt x="2609589" y="3127008"/>
                  <a:pt x="2605941" y="3126400"/>
                  <a:pt x="2601077" y="3126400"/>
                </a:cubicBezTo>
                <a:close/>
                <a:moveTo>
                  <a:pt x="2998717" y="2039273"/>
                </a:moveTo>
                <a:cubicBezTo>
                  <a:pt x="3006013" y="2061162"/>
                  <a:pt x="3010877" y="2078186"/>
                  <a:pt x="3013310" y="2090346"/>
                </a:cubicBezTo>
                <a:lnTo>
                  <a:pt x="3013310" y="2072106"/>
                </a:lnTo>
                <a:cubicBezTo>
                  <a:pt x="3013310" y="2055082"/>
                  <a:pt x="3008445" y="2044137"/>
                  <a:pt x="2998717" y="2039273"/>
                </a:cubicBezTo>
                <a:close/>
                <a:moveTo>
                  <a:pt x="2958589" y="2064810"/>
                </a:moveTo>
                <a:lnTo>
                  <a:pt x="2969533" y="2072106"/>
                </a:lnTo>
                <a:lnTo>
                  <a:pt x="2962237" y="2064810"/>
                </a:lnTo>
                <a:lnTo>
                  <a:pt x="2958589" y="2064810"/>
                </a:lnTo>
                <a:close/>
                <a:moveTo>
                  <a:pt x="2969533" y="2079402"/>
                </a:moveTo>
                <a:cubicBezTo>
                  <a:pt x="2962237" y="2089131"/>
                  <a:pt x="2962237" y="2098859"/>
                  <a:pt x="2969533" y="2108587"/>
                </a:cubicBezTo>
                <a:cubicBezTo>
                  <a:pt x="2974397" y="2115883"/>
                  <a:pt x="2976829" y="2121963"/>
                  <a:pt x="2976829" y="2126827"/>
                </a:cubicBezTo>
                <a:cubicBezTo>
                  <a:pt x="2976829" y="2136556"/>
                  <a:pt x="2975613" y="2144460"/>
                  <a:pt x="2973181" y="2150540"/>
                </a:cubicBezTo>
                <a:cubicBezTo>
                  <a:pt x="2970749" y="2156620"/>
                  <a:pt x="2969533" y="2164524"/>
                  <a:pt x="2969533" y="2174252"/>
                </a:cubicBezTo>
                <a:cubicBezTo>
                  <a:pt x="2964669" y="2174252"/>
                  <a:pt x="2961021" y="2176684"/>
                  <a:pt x="2958589" y="2181548"/>
                </a:cubicBezTo>
                <a:cubicBezTo>
                  <a:pt x="2965885" y="2181548"/>
                  <a:pt x="2973181" y="2183981"/>
                  <a:pt x="2980477" y="2188844"/>
                </a:cubicBezTo>
                <a:cubicBezTo>
                  <a:pt x="2990205" y="2179116"/>
                  <a:pt x="2995069" y="2160876"/>
                  <a:pt x="2995069" y="2134123"/>
                </a:cubicBezTo>
                <a:cubicBezTo>
                  <a:pt x="2992637" y="2129259"/>
                  <a:pt x="2992637" y="2125611"/>
                  <a:pt x="2995069" y="2123179"/>
                </a:cubicBezTo>
                <a:cubicBezTo>
                  <a:pt x="2999933" y="2111019"/>
                  <a:pt x="2999933" y="2100075"/>
                  <a:pt x="2995069" y="2090346"/>
                </a:cubicBezTo>
                <a:cubicBezTo>
                  <a:pt x="2995069" y="2087914"/>
                  <a:pt x="2994461" y="2086090"/>
                  <a:pt x="2993245" y="2084874"/>
                </a:cubicBezTo>
                <a:cubicBezTo>
                  <a:pt x="2992029" y="2083658"/>
                  <a:pt x="2991421" y="2081834"/>
                  <a:pt x="2991421" y="2079402"/>
                </a:cubicBezTo>
                <a:lnTo>
                  <a:pt x="2976829" y="2093994"/>
                </a:lnTo>
                <a:lnTo>
                  <a:pt x="2969533" y="2079402"/>
                </a:lnTo>
                <a:close/>
                <a:moveTo>
                  <a:pt x="3031550" y="2185196"/>
                </a:moveTo>
                <a:cubicBezTo>
                  <a:pt x="3029118" y="2192493"/>
                  <a:pt x="3030334" y="2199789"/>
                  <a:pt x="3035198" y="2207085"/>
                </a:cubicBezTo>
                <a:cubicBezTo>
                  <a:pt x="3035198" y="2202221"/>
                  <a:pt x="3035198" y="2197965"/>
                  <a:pt x="3035198" y="2194317"/>
                </a:cubicBezTo>
                <a:cubicBezTo>
                  <a:pt x="3035198" y="2190669"/>
                  <a:pt x="3033982" y="2187629"/>
                  <a:pt x="3031550" y="2185196"/>
                </a:cubicBezTo>
                <a:close/>
                <a:moveTo>
                  <a:pt x="2192493" y="2214381"/>
                </a:moveTo>
                <a:cubicBezTo>
                  <a:pt x="2187629" y="2219245"/>
                  <a:pt x="2183981" y="2222285"/>
                  <a:pt x="2181549" y="2223501"/>
                </a:cubicBezTo>
                <a:cubicBezTo>
                  <a:pt x="2179117" y="2224717"/>
                  <a:pt x="2176684" y="2225325"/>
                  <a:pt x="2174252" y="2225325"/>
                </a:cubicBezTo>
                <a:cubicBezTo>
                  <a:pt x="2179117" y="2227757"/>
                  <a:pt x="2185197" y="2224109"/>
                  <a:pt x="2192493" y="2214381"/>
                </a:cubicBezTo>
                <a:close/>
                <a:moveTo>
                  <a:pt x="2252230" y="2223045"/>
                </a:moveTo>
                <a:cubicBezTo>
                  <a:pt x="2250710" y="2222741"/>
                  <a:pt x="2249646" y="2222893"/>
                  <a:pt x="2249038" y="2223501"/>
                </a:cubicBezTo>
                <a:cubicBezTo>
                  <a:pt x="2247822" y="2224717"/>
                  <a:pt x="2247214" y="2226541"/>
                  <a:pt x="2247214" y="2228973"/>
                </a:cubicBezTo>
                <a:lnTo>
                  <a:pt x="2258158" y="2225325"/>
                </a:lnTo>
                <a:cubicBezTo>
                  <a:pt x="2255726" y="2224109"/>
                  <a:pt x="2253750" y="2223349"/>
                  <a:pt x="2252230" y="2223045"/>
                </a:cubicBezTo>
                <a:close/>
                <a:moveTo>
                  <a:pt x="2469746" y="2280046"/>
                </a:moveTo>
                <a:cubicBezTo>
                  <a:pt x="2423537" y="2294639"/>
                  <a:pt x="2377329" y="2314095"/>
                  <a:pt x="2331119" y="2338416"/>
                </a:cubicBezTo>
                <a:cubicBezTo>
                  <a:pt x="2284911" y="2362736"/>
                  <a:pt x="2254510" y="2378544"/>
                  <a:pt x="2239917" y="2385841"/>
                </a:cubicBezTo>
                <a:lnTo>
                  <a:pt x="2239917" y="2393137"/>
                </a:lnTo>
                <a:lnTo>
                  <a:pt x="2272750" y="2382193"/>
                </a:lnTo>
                <a:cubicBezTo>
                  <a:pt x="2270318" y="2391921"/>
                  <a:pt x="2260590" y="2396785"/>
                  <a:pt x="2243566" y="2396785"/>
                </a:cubicBezTo>
                <a:cubicBezTo>
                  <a:pt x="2231406" y="2396785"/>
                  <a:pt x="2221677" y="2401649"/>
                  <a:pt x="2214381" y="2411377"/>
                </a:cubicBezTo>
                <a:cubicBezTo>
                  <a:pt x="2211949" y="2413809"/>
                  <a:pt x="2208301" y="2416241"/>
                  <a:pt x="2203437" y="2418673"/>
                </a:cubicBezTo>
                <a:cubicBezTo>
                  <a:pt x="2198573" y="2421105"/>
                  <a:pt x="2194925" y="2422321"/>
                  <a:pt x="2192493" y="2422321"/>
                </a:cubicBezTo>
                <a:cubicBezTo>
                  <a:pt x="2182765" y="2429617"/>
                  <a:pt x="2170604" y="2436914"/>
                  <a:pt x="2156012" y="2444210"/>
                </a:cubicBezTo>
                <a:cubicBezTo>
                  <a:pt x="2141419" y="2451506"/>
                  <a:pt x="2128043" y="2458802"/>
                  <a:pt x="2115883" y="2466098"/>
                </a:cubicBezTo>
                <a:lnTo>
                  <a:pt x="2101291" y="2473394"/>
                </a:lnTo>
                <a:lnTo>
                  <a:pt x="2083051" y="2495283"/>
                </a:lnTo>
                <a:cubicBezTo>
                  <a:pt x="2092779" y="2514739"/>
                  <a:pt x="2097643" y="2543924"/>
                  <a:pt x="2097643" y="2582836"/>
                </a:cubicBezTo>
                <a:cubicBezTo>
                  <a:pt x="2097643" y="2577972"/>
                  <a:pt x="2093995" y="2574324"/>
                  <a:pt x="2086699" y="2571892"/>
                </a:cubicBezTo>
                <a:cubicBezTo>
                  <a:pt x="2084266" y="2569460"/>
                  <a:pt x="2081835" y="2564596"/>
                  <a:pt x="2079403" y="2557300"/>
                </a:cubicBezTo>
                <a:cubicBezTo>
                  <a:pt x="2076970" y="2550004"/>
                  <a:pt x="2075754" y="2546356"/>
                  <a:pt x="2075754" y="2546356"/>
                </a:cubicBezTo>
                <a:cubicBezTo>
                  <a:pt x="2073322" y="2541492"/>
                  <a:pt x="2072106" y="2535412"/>
                  <a:pt x="2072106" y="2528115"/>
                </a:cubicBezTo>
                <a:cubicBezTo>
                  <a:pt x="2069674" y="2523251"/>
                  <a:pt x="2066634" y="2519603"/>
                  <a:pt x="2062986" y="2517171"/>
                </a:cubicBezTo>
                <a:cubicBezTo>
                  <a:pt x="2059338" y="2514739"/>
                  <a:pt x="2056298" y="2512307"/>
                  <a:pt x="2053866" y="2509875"/>
                </a:cubicBezTo>
                <a:lnTo>
                  <a:pt x="2050218" y="2513523"/>
                </a:lnTo>
                <a:lnTo>
                  <a:pt x="2053866" y="2539060"/>
                </a:lnTo>
                <a:cubicBezTo>
                  <a:pt x="2049002" y="2539060"/>
                  <a:pt x="2046570" y="2537844"/>
                  <a:pt x="2046570" y="2535412"/>
                </a:cubicBezTo>
                <a:lnTo>
                  <a:pt x="2042922" y="2539060"/>
                </a:lnTo>
                <a:cubicBezTo>
                  <a:pt x="2045354" y="2543924"/>
                  <a:pt x="2046570" y="2546964"/>
                  <a:pt x="2046570" y="2548180"/>
                </a:cubicBezTo>
                <a:cubicBezTo>
                  <a:pt x="2046570" y="2549396"/>
                  <a:pt x="2047785" y="2551220"/>
                  <a:pt x="2050218" y="2553652"/>
                </a:cubicBezTo>
                <a:cubicBezTo>
                  <a:pt x="2047785" y="2556084"/>
                  <a:pt x="2042922" y="2557300"/>
                  <a:pt x="2035625" y="2557300"/>
                </a:cubicBezTo>
                <a:lnTo>
                  <a:pt x="2042922" y="2597429"/>
                </a:lnTo>
                <a:cubicBezTo>
                  <a:pt x="2045354" y="2599861"/>
                  <a:pt x="2047785" y="2613237"/>
                  <a:pt x="2050218" y="2637558"/>
                </a:cubicBezTo>
                <a:lnTo>
                  <a:pt x="2057514" y="2674038"/>
                </a:lnTo>
                <a:cubicBezTo>
                  <a:pt x="2059946" y="2678903"/>
                  <a:pt x="2060554" y="2684983"/>
                  <a:pt x="2059338" y="2692279"/>
                </a:cubicBezTo>
                <a:cubicBezTo>
                  <a:pt x="2058122" y="2699575"/>
                  <a:pt x="2058730" y="2704439"/>
                  <a:pt x="2061162" y="2706871"/>
                </a:cubicBezTo>
                <a:cubicBezTo>
                  <a:pt x="2066026" y="2716599"/>
                  <a:pt x="2068458" y="2729976"/>
                  <a:pt x="2068458" y="2747000"/>
                </a:cubicBezTo>
                <a:lnTo>
                  <a:pt x="2126827" y="2732408"/>
                </a:lnTo>
                <a:lnTo>
                  <a:pt x="2126827" y="2747000"/>
                </a:lnTo>
                <a:lnTo>
                  <a:pt x="2123179" y="2743352"/>
                </a:lnTo>
                <a:lnTo>
                  <a:pt x="2097643" y="2757944"/>
                </a:lnTo>
                <a:lnTo>
                  <a:pt x="2108587" y="2772536"/>
                </a:lnTo>
                <a:cubicBezTo>
                  <a:pt x="2113451" y="2772536"/>
                  <a:pt x="2117099" y="2771321"/>
                  <a:pt x="2119531" y="2768888"/>
                </a:cubicBezTo>
                <a:cubicBezTo>
                  <a:pt x="2121963" y="2766456"/>
                  <a:pt x="2124395" y="2765240"/>
                  <a:pt x="2126827" y="2765240"/>
                </a:cubicBezTo>
                <a:lnTo>
                  <a:pt x="2123179" y="2757944"/>
                </a:lnTo>
                <a:cubicBezTo>
                  <a:pt x="2125611" y="2755512"/>
                  <a:pt x="2128651" y="2753688"/>
                  <a:pt x="2132299" y="2752472"/>
                </a:cubicBezTo>
                <a:cubicBezTo>
                  <a:pt x="2135947" y="2751256"/>
                  <a:pt x="2138987" y="2748216"/>
                  <a:pt x="2141419" y="2743352"/>
                </a:cubicBezTo>
                <a:lnTo>
                  <a:pt x="2163308" y="2721463"/>
                </a:lnTo>
                <a:cubicBezTo>
                  <a:pt x="2163308" y="2719031"/>
                  <a:pt x="2163916" y="2717815"/>
                  <a:pt x="2165132" y="2717815"/>
                </a:cubicBezTo>
                <a:cubicBezTo>
                  <a:pt x="2166348" y="2717815"/>
                  <a:pt x="2168172" y="2717815"/>
                  <a:pt x="2170604" y="2717815"/>
                </a:cubicBezTo>
                <a:cubicBezTo>
                  <a:pt x="2175468" y="2717815"/>
                  <a:pt x="2184589" y="2716599"/>
                  <a:pt x="2197965" y="2714167"/>
                </a:cubicBezTo>
                <a:cubicBezTo>
                  <a:pt x="2211341" y="2711735"/>
                  <a:pt x="2222893" y="2708087"/>
                  <a:pt x="2232621" y="2703223"/>
                </a:cubicBezTo>
                <a:lnTo>
                  <a:pt x="2247214" y="2703223"/>
                </a:lnTo>
                <a:cubicBezTo>
                  <a:pt x="2254510" y="2705655"/>
                  <a:pt x="2266670" y="2706871"/>
                  <a:pt x="2283695" y="2706871"/>
                </a:cubicBezTo>
                <a:cubicBezTo>
                  <a:pt x="2290991" y="2706871"/>
                  <a:pt x="2295855" y="2705655"/>
                  <a:pt x="2298287" y="2703223"/>
                </a:cubicBezTo>
                <a:lnTo>
                  <a:pt x="2287343" y="2684983"/>
                </a:lnTo>
                <a:cubicBezTo>
                  <a:pt x="2294639" y="2687415"/>
                  <a:pt x="2300111" y="2688631"/>
                  <a:pt x="2303759" y="2688631"/>
                </a:cubicBezTo>
                <a:cubicBezTo>
                  <a:pt x="2307407" y="2688631"/>
                  <a:pt x="2310447" y="2686199"/>
                  <a:pt x="2312879" y="2681334"/>
                </a:cubicBezTo>
                <a:cubicBezTo>
                  <a:pt x="2312879" y="2681334"/>
                  <a:pt x="2308015" y="2681334"/>
                  <a:pt x="2298287" y="2681334"/>
                </a:cubicBezTo>
                <a:cubicBezTo>
                  <a:pt x="2303151" y="2674038"/>
                  <a:pt x="2309231" y="2667958"/>
                  <a:pt x="2316527" y="2663094"/>
                </a:cubicBezTo>
                <a:lnTo>
                  <a:pt x="2323823" y="2652150"/>
                </a:lnTo>
                <a:lnTo>
                  <a:pt x="2331119" y="2652150"/>
                </a:lnTo>
                <a:cubicBezTo>
                  <a:pt x="2331119" y="2654582"/>
                  <a:pt x="2329904" y="2657014"/>
                  <a:pt x="2327471" y="2659446"/>
                </a:cubicBezTo>
                <a:cubicBezTo>
                  <a:pt x="2325039" y="2661878"/>
                  <a:pt x="2323823" y="2664310"/>
                  <a:pt x="2323823" y="2666742"/>
                </a:cubicBezTo>
                <a:lnTo>
                  <a:pt x="2338416" y="2666742"/>
                </a:lnTo>
                <a:lnTo>
                  <a:pt x="2338416" y="2670390"/>
                </a:lnTo>
                <a:cubicBezTo>
                  <a:pt x="2333552" y="2677686"/>
                  <a:pt x="2331119" y="2681334"/>
                  <a:pt x="2331119" y="2681334"/>
                </a:cubicBezTo>
                <a:lnTo>
                  <a:pt x="2334768" y="2684983"/>
                </a:lnTo>
                <a:cubicBezTo>
                  <a:pt x="2329904" y="2687415"/>
                  <a:pt x="2325039" y="2690455"/>
                  <a:pt x="2320175" y="2694103"/>
                </a:cubicBezTo>
                <a:cubicBezTo>
                  <a:pt x="2315311" y="2697751"/>
                  <a:pt x="2310447" y="2700791"/>
                  <a:pt x="2305583" y="2703223"/>
                </a:cubicBezTo>
                <a:cubicBezTo>
                  <a:pt x="2315311" y="2705655"/>
                  <a:pt x="2321391" y="2705655"/>
                  <a:pt x="2323823" y="2703223"/>
                </a:cubicBezTo>
                <a:cubicBezTo>
                  <a:pt x="2328687" y="2700791"/>
                  <a:pt x="2332944" y="2697751"/>
                  <a:pt x="2336592" y="2694103"/>
                </a:cubicBezTo>
                <a:cubicBezTo>
                  <a:pt x="2340240" y="2690455"/>
                  <a:pt x="2344496" y="2687415"/>
                  <a:pt x="2349360" y="2684983"/>
                </a:cubicBezTo>
                <a:cubicBezTo>
                  <a:pt x="2361520" y="2672823"/>
                  <a:pt x="2374897" y="2667958"/>
                  <a:pt x="2389489" y="2670390"/>
                </a:cubicBezTo>
                <a:cubicBezTo>
                  <a:pt x="2389489" y="2672823"/>
                  <a:pt x="2387057" y="2675255"/>
                  <a:pt x="2382193" y="2677686"/>
                </a:cubicBezTo>
                <a:cubicBezTo>
                  <a:pt x="2377329" y="2680119"/>
                  <a:pt x="2376113" y="2683767"/>
                  <a:pt x="2378545" y="2688631"/>
                </a:cubicBezTo>
                <a:cubicBezTo>
                  <a:pt x="2388273" y="2686199"/>
                  <a:pt x="2399217" y="2681334"/>
                  <a:pt x="2411377" y="2674038"/>
                </a:cubicBezTo>
                <a:cubicBezTo>
                  <a:pt x="2411377" y="2678903"/>
                  <a:pt x="2412593" y="2681334"/>
                  <a:pt x="2415025" y="2681334"/>
                </a:cubicBezTo>
                <a:cubicBezTo>
                  <a:pt x="2412593" y="2681334"/>
                  <a:pt x="2408337" y="2683767"/>
                  <a:pt x="2402257" y="2688631"/>
                </a:cubicBezTo>
                <a:cubicBezTo>
                  <a:pt x="2396177" y="2693495"/>
                  <a:pt x="2393137" y="2699575"/>
                  <a:pt x="2393137" y="2706871"/>
                </a:cubicBezTo>
                <a:cubicBezTo>
                  <a:pt x="2390705" y="2711735"/>
                  <a:pt x="2385233" y="2717207"/>
                  <a:pt x="2376721" y="2723287"/>
                </a:cubicBezTo>
                <a:cubicBezTo>
                  <a:pt x="2368208" y="2729368"/>
                  <a:pt x="2361520" y="2734840"/>
                  <a:pt x="2356656" y="2739704"/>
                </a:cubicBezTo>
                <a:lnTo>
                  <a:pt x="2342064" y="2732408"/>
                </a:lnTo>
                <a:cubicBezTo>
                  <a:pt x="2349360" y="2739704"/>
                  <a:pt x="2354832" y="2743352"/>
                  <a:pt x="2358480" y="2743352"/>
                </a:cubicBezTo>
                <a:cubicBezTo>
                  <a:pt x="2362128" y="2743352"/>
                  <a:pt x="2366384" y="2740920"/>
                  <a:pt x="2371248" y="2736056"/>
                </a:cubicBezTo>
                <a:cubicBezTo>
                  <a:pt x="2371248" y="2736056"/>
                  <a:pt x="2378545" y="2729976"/>
                  <a:pt x="2393137" y="2717815"/>
                </a:cubicBezTo>
                <a:lnTo>
                  <a:pt x="2400433" y="2732408"/>
                </a:lnTo>
                <a:cubicBezTo>
                  <a:pt x="2410161" y="2727544"/>
                  <a:pt x="2418673" y="2719639"/>
                  <a:pt x="2425970" y="2708695"/>
                </a:cubicBezTo>
                <a:cubicBezTo>
                  <a:pt x="2433266" y="2697751"/>
                  <a:pt x="2439346" y="2689847"/>
                  <a:pt x="2444210" y="2684983"/>
                </a:cubicBezTo>
                <a:cubicBezTo>
                  <a:pt x="2444210" y="2684983"/>
                  <a:pt x="2444818" y="2686199"/>
                  <a:pt x="2446034" y="2688631"/>
                </a:cubicBezTo>
                <a:cubicBezTo>
                  <a:pt x="2447250" y="2691063"/>
                  <a:pt x="2447858" y="2692279"/>
                  <a:pt x="2447858" y="2692279"/>
                </a:cubicBezTo>
                <a:lnTo>
                  <a:pt x="2458802" y="2681334"/>
                </a:lnTo>
                <a:lnTo>
                  <a:pt x="2462450" y="2666742"/>
                </a:lnTo>
                <a:cubicBezTo>
                  <a:pt x="2457586" y="2654582"/>
                  <a:pt x="2461234" y="2644854"/>
                  <a:pt x="2473394" y="2637558"/>
                </a:cubicBezTo>
                <a:cubicBezTo>
                  <a:pt x="2473394" y="2630261"/>
                  <a:pt x="2473394" y="2626613"/>
                  <a:pt x="2473394" y="2626613"/>
                </a:cubicBezTo>
                <a:cubicBezTo>
                  <a:pt x="2480691" y="2626613"/>
                  <a:pt x="2484339" y="2621749"/>
                  <a:pt x="2484339" y="2612021"/>
                </a:cubicBezTo>
                <a:lnTo>
                  <a:pt x="2473394" y="2593781"/>
                </a:lnTo>
                <a:cubicBezTo>
                  <a:pt x="2483123" y="2593781"/>
                  <a:pt x="2487987" y="2587701"/>
                  <a:pt x="2487987" y="2575540"/>
                </a:cubicBezTo>
                <a:cubicBezTo>
                  <a:pt x="2478259" y="2573108"/>
                  <a:pt x="2472179" y="2575540"/>
                  <a:pt x="2469746" y="2582836"/>
                </a:cubicBezTo>
                <a:cubicBezTo>
                  <a:pt x="2467314" y="2590133"/>
                  <a:pt x="2466098" y="2593781"/>
                  <a:pt x="2466098" y="2593781"/>
                </a:cubicBezTo>
                <a:cubicBezTo>
                  <a:pt x="2468531" y="2596213"/>
                  <a:pt x="2470355" y="2598037"/>
                  <a:pt x="2471570" y="2599253"/>
                </a:cubicBezTo>
                <a:cubicBezTo>
                  <a:pt x="2472786" y="2600469"/>
                  <a:pt x="2473394" y="2603509"/>
                  <a:pt x="2473394" y="2608373"/>
                </a:cubicBezTo>
                <a:lnTo>
                  <a:pt x="2458802" y="2608373"/>
                </a:lnTo>
                <a:cubicBezTo>
                  <a:pt x="2453938" y="2608373"/>
                  <a:pt x="2451506" y="2609589"/>
                  <a:pt x="2451506" y="2612021"/>
                </a:cubicBezTo>
                <a:cubicBezTo>
                  <a:pt x="2449074" y="2616885"/>
                  <a:pt x="2450290" y="2619317"/>
                  <a:pt x="2455154" y="2619317"/>
                </a:cubicBezTo>
                <a:lnTo>
                  <a:pt x="2451506" y="2626613"/>
                </a:lnTo>
                <a:cubicBezTo>
                  <a:pt x="2446642" y="2626613"/>
                  <a:pt x="2441170" y="2630870"/>
                  <a:pt x="2435090" y="2639382"/>
                </a:cubicBezTo>
                <a:cubicBezTo>
                  <a:pt x="2429009" y="2647894"/>
                  <a:pt x="2423537" y="2654582"/>
                  <a:pt x="2418673" y="2659446"/>
                </a:cubicBezTo>
                <a:cubicBezTo>
                  <a:pt x="2416241" y="2654582"/>
                  <a:pt x="2415025" y="2649718"/>
                  <a:pt x="2415025" y="2644854"/>
                </a:cubicBezTo>
                <a:lnTo>
                  <a:pt x="2389489" y="2659446"/>
                </a:lnTo>
                <a:cubicBezTo>
                  <a:pt x="2391921" y="2649718"/>
                  <a:pt x="2399217" y="2642422"/>
                  <a:pt x="2411377" y="2637558"/>
                </a:cubicBezTo>
                <a:cubicBezTo>
                  <a:pt x="2421105" y="2632694"/>
                  <a:pt x="2425970" y="2622965"/>
                  <a:pt x="2425970" y="2608373"/>
                </a:cubicBezTo>
                <a:cubicBezTo>
                  <a:pt x="2421105" y="2608373"/>
                  <a:pt x="2416849" y="2609589"/>
                  <a:pt x="2413201" y="2612021"/>
                </a:cubicBezTo>
                <a:cubicBezTo>
                  <a:pt x="2409553" y="2614453"/>
                  <a:pt x="2406513" y="2613237"/>
                  <a:pt x="2404081" y="2608373"/>
                </a:cubicBezTo>
                <a:cubicBezTo>
                  <a:pt x="2408945" y="2603509"/>
                  <a:pt x="2413201" y="2598037"/>
                  <a:pt x="2416849" y="2591957"/>
                </a:cubicBezTo>
                <a:cubicBezTo>
                  <a:pt x="2420497" y="2585877"/>
                  <a:pt x="2424753" y="2580405"/>
                  <a:pt x="2429618" y="2575540"/>
                </a:cubicBezTo>
                <a:cubicBezTo>
                  <a:pt x="2422321" y="2575540"/>
                  <a:pt x="2417457" y="2577972"/>
                  <a:pt x="2415025" y="2582836"/>
                </a:cubicBezTo>
                <a:cubicBezTo>
                  <a:pt x="2415025" y="2575540"/>
                  <a:pt x="2413201" y="2571284"/>
                  <a:pt x="2409553" y="2570068"/>
                </a:cubicBezTo>
                <a:cubicBezTo>
                  <a:pt x="2405905" y="2568852"/>
                  <a:pt x="2401649" y="2569460"/>
                  <a:pt x="2396785" y="2571892"/>
                </a:cubicBezTo>
                <a:cubicBezTo>
                  <a:pt x="2401649" y="2567028"/>
                  <a:pt x="2404689" y="2562772"/>
                  <a:pt x="2405905" y="2559124"/>
                </a:cubicBezTo>
                <a:cubicBezTo>
                  <a:pt x="2407121" y="2555476"/>
                  <a:pt x="2408945" y="2552436"/>
                  <a:pt x="2411377" y="2550004"/>
                </a:cubicBezTo>
                <a:lnTo>
                  <a:pt x="2415025" y="2539060"/>
                </a:lnTo>
                <a:cubicBezTo>
                  <a:pt x="2424753" y="2539060"/>
                  <a:pt x="2430833" y="2536628"/>
                  <a:pt x="2433266" y="2531763"/>
                </a:cubicBezTo>
                <a:cubicBezTo>
                  <a:pt x="2435698" y="2526899"/>
                  <a:pt x="2436914" y="2524467"/>
                  <a:pt x="2436914" y="2524467"/>
                </a:cubicBezTo>
                <a:lnTo>
                  <a:pt x="2425970" y="2524467"/>
                </a:lnTo>
                <a:cubicBezTo>
                  <a:pt x="2418673" y="2524467"/>
                  <a:pt x="2412593" y="2528115"/>
                  <a:pt x="2407729" y="2535412"/>
                </a:cubicBezTo>
                <a:cubicBezTo>
                  <a:pt x="2402865" y="2542708"/>
                  <a:pt x="2399217" y="2546356"/>
                  <a:pt x="2396785" y="2546356"/>
                </a:cubicBezTo>
                <a:cubicBezTo>
                  <a:pt x="2394353" y="2548788"/>
                  <a:pt x="2392529" y="2552436"/>
                  <a:pt x="2391313" y="2557300"/>
                </a:cubicBezTo>
                <a:cubicBezTo>
                  <a:pt x="2390097" y="2562164"/>
                  <a:pt x="2387057" y="2565812"/>
                  <a:pt x="2382193" y="2568244"/>
                </a:cubicBezTo>
                <a:cubicBezTo>
                  <a:pt x="2384625" y="2565812"/>
                  <a:pt x="2385841" y="2562772"/>
                  <a:pt x="2385841" y="2559124"/>
                </a:cubicBezTo>
                <a:cubicBezTo>
                  <a:pt x="2385841" y="2555476"/>
                  <a:pt x="2387057" y="2552436"/>
                  <a:pt x="2389489" y="2550004"/>
                </a:cubicBezTo>
                <a:lnTo>
                  <a:pt x="2385841" y="2550004"/>
                </a:lnTo>
                <a:cubicBezTo>
                  <a:pt x="2385841" y="2550004"/>
                  <a:pt x="2384017" y="2551220"/>
                  <a:pt x="2380369" y="2553652"/>
                </a:cubicBezTo>
                <a:cubicBezTo>
                  <a:pt x="2376721" y="2556084"/>
                  <a:pt x="2373681" y="2559732"/>
                  <a:pt x="2371248" y="2564596"/>
                </a:cubicBezTo>
                <a:lnTo>
                  <a:pt x="2382193" y="2568244"/>
                </a:lnTo>
                <a:cubicBezTo>
                  <a:pt x="2382193" y="2568244"/>
                  <a:pt x="2378545" y="2570676"/>
                  <a:pt x="2371248" y="2575540"/>
                </a:cubicBezTo>
                <a:lnTo>
                  <a:pt x="2367600" y="2575540"/>
                </a:lnTo>
                <a:cubicBezTo>
                  <a:pt x="2360304" y="2585269"/>
                  <a:pt x="2354224" y="2593781"/>
                  <a:pt x="2349360" y="2601077"/>
                </a:cubicBezTo>
                <a:cubicBezTo>
                  <a:pt x="2337200" y="2615669"/>
                  <a:pt x="2327471" y="2624181"/>
                  <a:pt x="2320175" y="2626613"/>
                </a:cubicBezTo>
                <a:cubicBezTo>
                  <a:pt x="2327471" y="2633910"/>
                  <a:pt x="2326256" y="2642422"/>
                  <a:pt x="2316527" y="2652150"/>
                </a:cubicBezTo>
                <a:cubicBezTo>
                  <a:pt x="2314095" y="2654582"/>
                  <a:pt x="2303151" y="2661878"/>
                  <a:pt x="2283695" y="2674038"/>
                </a:cubicBezTo>
                <a:lnTo>
                  <a:pt x="2283695" y="2648502"/>
                </a:lnTo>
                <a:cubicBezTo>
                  <a:pt x="2303151" y="2646070"/>
                  <a:pt x="2312879" y="2631478"/>
                  <a:pt x="2312879" y="2604725"/>
                </a:cubicBezTo>
                <a:lnTo>
                  <a:pt x="2320175" y="2590133"/>
                </a:lnTo>
                <a:cubicBezTo>
                  <a:pt x="2337200" y="2563380"/>
                  <a:pt x="2349360" y="2543924"/>
                  <a:pt x="2356656" y="2531763"/>
                </a:cubicBezTo>
                <a:cubicBezTo>
                  <a:pt x="2363952" y="2522035"/>
                  <a:pt x="2371248" y="2509875"/>
                  <a:pt x="2378545" y="2495283"/>
                </a:cubicBezTo>
                <a:cubicBezTo>
                  <a:pt x="2385841" y="2480690"/>
                  <a:pt x="2394353" y="2466098"/>
                  <a:pt x="2404081" y="2451506"/>
                </a:cubicBezTo>
                <a:lnTo>
                  <a:pt x="2407729" y="2433266"/>
                </a:lnTo>
                <a:cubicBezTo>
                  <a:pt x="2417457" y="2423537"/>
                  <a:pt x="2425970" y="2411377"/>
                  <a:pt x="2433266" y="2396785"/>
                </a:cubicBezTo>
                <a:cubicBezTo>
                  <a:pt x="2440562" y="2382193"/>
                  <a:pt x="2445426" y="2371248"/>
                  <a:pt x="2447858" y="2363952"/>
                </a:cubicBezTo>
                <a:lnTo>
                  <a:pt x="2447858" y="2360304"/>
                </a:lnTo>
                <a:lnTo>
                  <a:pt x="2455154" y="2327471"/>
                </a:lnTo>
                <a:cubicBezTo>
                  <a:pt x="2455154" y="2322607"/>
                  <a:pt x="2455154" y="2320175"/>
                  <a:pt x="2455154" y="2320175"/>
                </a:cubicBezTo>
                <a:cubicBezTo>
                  <a:pt x="2452722" y="2312879"/>
                  <a:pt x="2453938" y="2305583"/>
                  <a:pt x="2458802" y="2298287"/>
                </a:cubicBezTo>
                <a:lnTo>
                  <a:pt x="2469746" y="2280046"/>
                </a:lnTo>
                <a:close/>
                <a:moveTo>
                  <a:pt x="2466098" y="2466098"/>
                </a:moveTo>
                <a:cubicBezTo>
                  <a:pt x="2463666" y="2466098"/>
                  <a:pt x="2460018" y="2468530"/>
                  <a:pt x="2455154" y="2473394"/>
                </a:cubicBezTo>
                <a:cubicBezTo>
                  <a:pt x="2455154" y="2473394"/>
                  <a:pt x="2452722" y="2475826"/>
                  <a:pt x="2447858" y="2480690"/>
                </a:cubicBezTo>
                <a:cubicBezTo>
                  <a:pt x="2447858" y="2487987"/>
                  <a:pt x="2445426" y="2492851"/>
                  <a:pt x="2440562" y="2495283"/>
                </a:cubicBezTo>
                <a:cubicBezTo>
                  <a:pt x="2435698" y="2497715"/>
                  <a:pt x="2432050" y="2501363"/>
                  <a:pt x="2429618" y="2506227"/>
                </a:cubicBezTo>
                <a:lnTo>
                  <a:pt x="2447858" y="2513523"/>
                </a:lnTo>
                <a:cubicBezTo>
                  <a:pt x="2447858" y="2508659"/>
                  <a:pt x="2450898" y="2501363"/>
                  <a:pt x="2456978" y="2491635"/>
                </a:cubicBezTo>
                <a:cubicBezTo>
                  <a:pt x="2463058" y="2481907"/>
                  <a:pt x="2466098" y="2473394"/>
                  <a:pt x="2466098" y="2466098"/>
                </a:cubicBezTo>
                <a:close/>
                <a:moveTo>
                  <a:pt x="2938980" y="2549548"/>
                </a:moveTo>
                <a:cubicBezTo>
                  <a:pt x="2937460" y="2549244"/>
                  <a:pt x="2935484" y="2549396"/>
                  <a:pt x="2933052" y="2550004"/>
                </a:cubicBezTo>
                <a:cubicBezTo>
                  <a:pt x="2937916" y="2554868"/>
                  <a:pt x="2940348" y="2559732"/>
                  <a:pt x="2940348" y="2564596"/>
                </a:cubicBezTo>
                <a:cubicBezTo>
                  <a:pt x="2943996" y="2555476"/>
                  <a:pt x="2943540" y="2550460"/>
                  <a:pt x="2938980" y="2549548"/>
                </a:cubicBezTo>
                <a:close/>
                <a:moveTo>
                  <a:pt x="2436914" y="2706871"/>
                </a:moveTo>
                <a:cubicBezTo>
                  <a:pt x="2429618" y="2706871"/>
                  <a:pt x="2426577" y="2708695"/>
                  <a:pt x="2427794" y="2712343"/>
                </a:cubicBezTo>
                <a:cubicBezTo>
                  <a:pt x="2429009" y="2715991"/>
                  <a:pt x="2429618" y="2719031"/>
                  <a:pt x="2429618" y="2721463"/>
                </a:cubicBezTo>
                <a:lnTo>
                  <a:pt x="2436914" y="2706871"/>
                </a:lnTo>
                <a:close/>
                <a:moveTo>
                  <a:pt x="1459230" y="2115883"/>
                </a:moveTo>
                <a:cubicBezTo>
                  <a:pt x="1456797" y="2118315"/>
                  <a:pt x="1455581" y="2121355"/>
                  <a:pt x="1455581" y="2125003"/>
                </a:cubicBezTo>
                <a:cubicBezTo>
                  <a:pt x="1455581" y="2128651"/>
                  <a:pt x="1455581" y="2130475"/>
                  <a:pt x="1455581" y="2130475"/>
                </a:cubicBezTo>
                <a:lnTo>
                  <a:pt x="1459230" y="2115883"/>
                </a:lnTo>
                <a:close/>
                <a:moveTo>
                  <a:pt x="2137771" y="1539487"/>
                </a:moveTo>
                <a:lnTo>
                  <a:pt x="2137771" y="1590560"/>
                </a:lnTo>
                <a:cubicBezTo>
                  <a:pt x="2145067" y="1575968"/>
                  <a:pt x="2148716" y="1566848"/>
                  <a:pt x="2148716" y="1563200"/>
                </a:cubicBezTo>
                <a:cubicBezTo>
                  <a:pt x="2148716" y="1559552"/>
                  <a:pt x="2145067" y="1551647"/>
                  <a:pt x="2137771" y="1539487"/>
                </a:cubicBezTo>
                <a:close/>
                <a:moveTo>
                  <a:pt x="2269102" y="1543135"/>
                </a:moveTo>
                <a:lnTo>
                  <a:pt x="2261806" y="1546783"/>
                </a:lnTo>
                <a:cubicBezTo>
                  <a:pt x="2264238" y="1549215"/>
                  <a:pt x="2264238" y="1553472"/>
                  <a:pt x="2261806" y="1559552"/>
                </a:cubicBezTo>
                <a:cubicBezTo>
                  <a:pt x="2259374" y="1565632"/>
                  <a:pt x="2263022" y="1571104"/>
                  <a:pt x="2272750" y="1575968"/>
                </a:cubicBezTo>
                <a:cubicBezTo>
                  <a:pt x="2270318" y="1566240"/>
                  <a:pt x="2269102" y="1555296"/>
                  <a:pt x="2269102" y="1543135"/>
                </a:cubicBezTo>
                <a:close/>
                <a:moveTo>
                  <a:pt x="2064810" y="1557727"/>
                </a:moveTo>
                <a:lnTo>
                  <a:pt x="2057514" y="1561376"/>
                </a:lnTo>
                <a:cubicBezTo>
                  <a:pt x="2062378" y="1563808"/>
                  <a:pt x="2064810" y="1567456"/>
                  <a:pt x="2064810" y="1572320"/>
                </a:cubicBezTo>
                <a:cubicBezTo>
                  <a:pt x="2067242" y="1572320"/>
                  <a:pt x="2068458" y="1571712"/>
                  <a:pt x="2068458" y="1570496"/>
                </a:cubicBezTo>
                <a:cubicBezTo>
                  <a:pt x="2068458" y="1569280"/>
                  <a:pt x="2068458" y="1567456"/>
                  <a:pt x="2068458" y="1565024"/>
                </a:cubicBezTo>
                <a:lnTo>
                  <a:pt x="2064810" y="1557727"/>
                </a:lnTo>
                <a:close/>
                <a:moveTo>
                  <a:pt x="2090347" y="1594208"/>
                </a:moveTo>
                <a:cubicBezTo>
                  <a:pt x="2083051" y="1601504"/>
                  <a:pt x="2082442" y="1606977"/>
                  <a:pt x="2088523" y="1610625"/>
                </a:cubicBezTo>
                <a:cubicBezTo>
                  <a:pt x="2094603" y="1614273"/>
                  <a:pt x="2097643" y="1616097"/>
                  <a:pt x="2097643" y="1616097"/>
                </a:cubicBezTo>
                <a:cubicBezTo>
                  <a:pt x="2097643" y="1611233"/>
                  <a:pt x="2096427" y="1606977"/>
                  <a:pt x="2093995" y="1603328"/>
                </a:cubicBezTo>
                <a:cubicBezTo>
                  <a:pt x="2091563" y="1599680"/>
                  <a:pt x="2090347" y="1596640"/>
                  <a:pt x="2090347" y="1594208"/>
                </a:cubicBezTo>
                <a:close/>
                <a:moveTo>
                  <a:pt x="2885627" y="1639809"/>
                </a:moveTo>
                <a:cubicBezTo>
                  <a:pt x="2880763" y="1638593"/>
                  <a:pt x="2874683" y="1641633"/>
                  <a:pt x="2867387" y="1648929"/>
                </a:cubicBezTo>
                <a:lnTo>
                  <a:pt x="2892923" y="1648929"/>
                </a:lnTo>
                <a:lnTo>
                  <a:pt x="2892923" y="1641633"/>
                </a:lnTo>
                <a:cubicBezTo>
                  <a:pt x="2892923" y="1641633"/>
                  <a:pt x="2890491" y="1641025"/>
                  <a:pt x="2885627" y="1639809"/>
                </a:cubicBezTo>
                <a:close/>
                <a:moveTo>
                  <a:pt x="2006441" y="1648929"/>
                </a:moveTo>
                <a:lnTo>
                  <a:pt x="2006441" y="1667170"/>
                </a:lnTo>
                <a:lnTo>
                  <a:pt x="2013737" y="1656226"/>
                </a:lnTo>
                <a:lnTo>
                  <a:pt x="2006441" y="1648929"/>
                </a:lnTo>
                <a:close/>
                <a:moveTo>
                  <a:pt x="1966312" y="1740131"/>
                </a:moveTo>
                <a:cubicBezTo>
                  <a:pt x="1961448" y="1740131"/>
                  <a:pt x="1957800" y="1740739"/>
                  <a:pt x="1955368" y="1741955"/>
                </a:cubicBezTo>
                <a:cubicBezTo>
                  <a:pt x="1952936" y="1743171"/>
                  <a:pt x="1950504" y="1743779"/>
                  <a:pt x="1948072" y="1743779"/>
                </a:cubicBezTo>
                <a:cubicBezTo>
                  <a:pt x="1950504" y="1746211"/>
                  <a:pt x="1953544" y="1746819"/>
                  <a:pt x="1957192" y="1745603"/>
                </a:cubicBezTo>
                <a:cubicBezTo>
                  <a:pt x="1960840" y="1744387"/>
                  <a:pt x="1963880" y="1742563"/>
                  <a:pt x="1966312" y="1740131"/>
                </a:cubicBezTo>
                <a:close/>
                <a:moveTo>
                  <a:pt x="2568245" y="1824037"/>
                </a:moveTo>
                <a:lnTo>
                  <a:pt x="2542708" y="1831333"/>
                </a:lnTo>
                <a:cubicBezTo>
                  <a:pt x="2552436" y="1838629"/>
                  <a:pt x="2558516" y="1841669"/>
                  <a:pt x="2560948" y="1840453"/>
                </a:cubicBezTo>
                <a:cubicBezTo>
                  <a:pt x="2563381" y="1839237"/>
                  <a:pt x="2565812" y="1833765"/>
                  <a:pt x="2568245" y="1824037"/>
                </a:cubicBezTo>
                <a:close/>
                <a:moveTo>
                  <a:pt x="2528116" y="1827685"/>
                </a:moveTo>
                <a:cubicBezTo>
                  <a:pt x="2518387" y="1837413"/>
                  <a:pt x="2507443" y="1844709"/>
                  <a:pt x="2495283" y="1849574"/>
                </a:cubicBezTo>
                <a:lnTo>
                  <a:pt x="2487987" y="1849574"/>
                </a:lnTo>
                <a:cubicBezTo>
                  <a:pt x="2480691" y="1844709"/>
                  <a:pt x="2475827" y="1844709"/>
                  <a:pt x="2473394" y="1849574"/>
                </a:cubicBezTo>
                <a:cubicBezTo>
                  <a:pt x="2470962" y="1854438"/>
                  <a:pt x="2467314" y="1858086"/>
                  <a:pt x="2462450" y="1860518"/>
                </a:cubicBezTo>
                <a:cubicBezTo>
                  <a:pt x="2477043" y="1855654"/>
                  <a:pt x="2497715" y="1852005"/>
                  <a:pt x="2524467" y="1849574"/>
                </a:cubicBezTo>
                <a:cubicBezTo>
                  <a:pt x="2531764" y="1839845"/>
                  <a:pt x="2532980" y="1832549"/>
                  <a:pt x="2528116" y="1827685"/>
                </a:cubicBezTo>
                <a:close/>
                <a:moveTo>
                  <a:pt x="2530851" y="1850942"/>
                </a:moveTo>
                <a:cubicBezTo>
                  <a:pt x="2523555" y="1850029"/>
                  <a:pt x="2518995" y="1853222"/>
                  <a:pt x="2517171" y="1860518"/>
                </a:cubicBezTo>
                <a:cubicBezTo>
                  <a:pt x="2522035" y="1855654"/>
                  <a:pt x="2529332" y="1853222"/>
                  <a:pt x="2539060" y="1853222"/>
                </a:cubicBezTo>
                <a:cubicBezTo>
                  <a:pt x="2536019" y="1852005"/>
                  <a:pt x="2533284" y="1851246"/>
                  <a:pt x="2530851" y="1850942"/>
                </a:cubicBezTo>
                <a:close/>
                <a:moveTo>
                  <a:pt x="2440562" y="1860518"/>
                </a:moveTo>
                <a:cubicBezTo>
                  <a:pt x="2445426" y="1870246"/>
                  <a:pt x="2447858" y="1876326"/>
                  <a:pt x="2447858" y="1878758"/>
                </a:cubicBezTo>
                <a:cubicBezTo>
                  <a:pt x="2435698" y="1866598"/>
                  <a:pt x="2428402" y="1866598"/>
                  <a:pt x="2425970" y="1878758"/>
                </a:cubicBezTo>
                <a:lnTo>
                  <a:pt x="2422321" y="1882406"/>
                </a:lnTo>
                <a:cubicBezTo>
                  <a:pt x="2410161" y="1879974"/>
                  <a:pt x="2404081" y="1886054"/>
                  <a:pt x="2404081" y="1900647"/>
                </a:cubicBezTo>
                <a:cubicBezTo>
                  <a:pt x="2421105" y="1893350"/>
                  <a:pt x="2437522" y="1886662"/>
                  <a:pt x="2453330" y="1880582"/>
                </a:cubicBezTo>
                <a:cubicBezTo>
                  <a:pt x="2469138" y="1874502"/>
                  <a:pt x="2484339" y="1869030"/>
                  <a:pt x="2498931" y="1864166"/>
                </a:cubicBezTo>
                <a:lnTo>
                  <a:pt x="2484339" y="1864166"/>
                </a:lnTo>
                <a:lnTo>
                  <a:pt x="2447858" y="1878758"/>
                </a:lnTo>
                <a:lnTo>
                  <a:pt x="2447858" y="1864166"/>
                </a:lnTo>
                <a:cubicBezTo>
                  <a:pt x="2445426" y="1864166"/>
                  <a:pt x="2442994" y="1862950"/>
                  <a:pt x="2440562" y="1860518"/>
                </a:cubicBezTo>
                <a:close/>
                <a:moveTo>
                  <a:pt x="2396785" y="1886054"/>
                </a:moveTo>
                <a:cubicBezTo>
                  <a:pt x="2391921" y="1888486"/>
                  <a:pt x="2385841" y="1893350"/>
                  <a:pt x="2378545" y="1900647"/>
                </a:cubicBezTo>
                <a:cubicBezTo>
                  <a:pt x="2383409" y="1900647"/>
                  <a:pt x="2387057" y="1899430"/>
                  <a:pt x="2389489" y="1896998"/>
                </a:cubicBezTo>
                <a:cubicBezTo>
                  <a:pt x="2391921" y="1894567"/>
                  <a:pt x="2394353" y="1890918"/>
                  <a:pt x="2396785" y="1886054"/>
                </a:cubicBezTo>
                <a:close/>
                <a:moveTo>
                  <a:pt x="2433266" y="1904295"/>
                </a:moveTo>
                <a:cubicBezTo>
                  <a:pt x="2428402" y="1906727"/>
                  <a:pt x="2422321" y="1907943"/>
                  <a:pt x="2415025" y="1907943"/>
                </a:cubicBezTo>
                <a:lnTo>
                  <a:pt x="2415025" y="1915239"/>
                </a:lnTo>
                <a:cubicBezTo>
                  <a:pt x="2424753" y="1915239"/>
                  <a:pt x="2430833" y="1912807"/>
                  <a:pt x="2433266" y="1907943"/>
                </a:cubicBezTo>
                <a:lnTo>
                  <a:pt x="2433266" y="1904295"/>
                </a:lnTo>
                <a:close/>
                <a:moveTo>
                  <a:pt x="2389945" y="1918431"/>
                </a:moveTo>
                <a:cubicBezTo>
                  <a:pt x="2386601" y="1918127"/>
                  <a:pt x="2383409" y="1918887"/>
                  <a:pt x="2380369" y="1920711"/>
                </a:cubicBezTo>
                <a:cubicBezTo>
                  <a:pt x="2374289" y="1924359"/>
                  <a:pt x="2370032" y="1926183"/>
                  <a:pt x="2367600" y="1926183"/>
                </a:cubicBezTo>
                <a:lnTo>
                  <a:pt x="2367600" y="1929831"/>
                </a:lnTo>
                <a:lnTo>
                  <a:pt x="2400433" y="1922535"/>
                </a:lnTo>
                <a:cubicBezTo>
                  <a:pt x="2396785" y="1920103"/>
                  <a:pt x="2393289" y="1918735"/>
                  <a:pt x="2389945" y="1918431"/>
                </a:cubicBezTo>
                <a:close/>
                <a:moveTo>
                  <a:pt x="2367600" y="1940775"/>
                </a:moveTo>
                <a:cubicBezTo>
                  <a:pt x="2345712" y="1950504"/>
                  <a:pt x="2328687" y="1956584"/>
                  <a:pt x="2316527" y="1959016"/>
                </a:cubicBezTo>
                <a:cubicBezTo>
                  <a:pt x="2314095" y="1959016"/>
                  <a:pt x="2300719" y="1965096"/>
                  <a:pt x="2276399" y="1977256"/>
                </a:cubicBezTo>
                <a:cubicBezTo>
                  <a:pt x="2273967" y="1977256"/>
                  <a:pt x="2266670" y="1979688"/>
                  <a:pt x="2254510" y="1984552"/>
                </a:cubicBezTo>
                <a:cubicBezTo>
                  <a:pt x="2259374" y="1984552"/>
                  <a:pt x="2263630" y="1984552"/>
                  <a:pt x="2267278" y="1984552"/>
                </a:cubicBezTo>
                <a:cubicBezTo>
                  <a:pt x="2270926" y="1984552"/>
                  <a:pt x="2273967" y="1982120"/>
                  <a:pt x="2276399" y="1977256"/>
                </a:cubicBezTo>
                <a:cubicBezTo>
                  <a:pt x="2283695" y="1984552"/>
                  <a:pt x="2288559" y="1990632"/>
                  <a:pt x="2290991" y="1995496"/>
                </a:cubicBezTo>
                <a:lnTo>
                  <a:pt x="2312879" y="1991848"/>
                </a:lnTo>
                <a:cubicBezTo>
                  <a:pt x="2310447" y="1989416"/>
                  <a:pt x="2303151" y="1988200"/>
                  <a:pt x="2290991" y="1988200"/>
                </a:cubicBezTo>
                <a:cubicBezTo>
                  <a:pt x="2300719" y="1985768"/>
                  <a:pt x="2314703" y="1981512"/>
                  <a:pt x="2332944" y="1975432"/>
                </a:cubicBezTo>
                <a:cubicBezTo>
                  <a:pt x="2351184" y="1969352"/>
                  <a:pt x="2366384" y="1960232"/>
                  <a:pt x="2378545" y="1948071"/>
                </a:cubicBezTo>
                <a:lnTo>
                  <a:pt x="2371248" y="1948071"/>
                </a:lnTo>
                <a:cubicBezTo>
                  <a:pt x="2368816" y="1943207"/>
                  <a:pt x="2367600" y="1940775"/>
                  <a:pt x="2367600" y="1940775"/>
                </a:cubicBezTo>
                <a:close/>
                <a:moveTo>
                  <a:pt x="1860518" y="2126827"/>
                </a:moveTo>
                <a:cubicBezTo>
                  <a:pt x="1850790" y="2136556"/>
                  <a:pt x="1841061" y="2146284"/>
                  <a:pt x="1831333" y="2156012"/>
                </a:cubicBezTo>
                <a:lnTo>
                  <a:pt x="1875110" y="2145068"/>
                </a:lnTo>
                <a:cubicBezTo>
                  <a:pt x="1875110" y="2140204"/>
                  <a:pt x="1870246" y="2134123"/>
                  <a:pt x="1860518" y="2126827"/>
                </a:cubicBezTo>
                <a:close/>
                <a:moveTo>
                  <a:pt x="1891071" y="2179724"/>
                </a:moveTo>
                <a:cubicBezTo>
                  <a:pt x="1888335" y="2179724"/>
                  <a:pt x="1886055" y="2180332"/>
                  <a:pt x="1884230" y="2181548"/>
                </a:cubicBezTo>
                <a:cubicBezTo>
                  <a:pt x="1880582" y="2183981"/>
                  <a:pt x="1877542" y="2188844"/>
                  <a:pt x="1875110" y="2196141"/>
                </a:cubicBezTo>
                <a:cubicBezTo>
                  <a:pt x="1879974" y="2196141"/>
                  <a:pt x="1888487" y="2191277"/>
                  <a:pt x="1900647" y="2181548"/>
                </a:cubicBezTo>
                <a:cubicBezTo>
                  <a:pt x="1896999" y="2180332"/>
                  <a:pt x="1893807" y="2179724"/>
                  <a:pt x="1891071" y="2179724"/>
                </a:cubicBezTo>
                <a:close/>
                <a:moveTo>
                  <a:pt x="2772537" y="1878758"/>
                </a:moveTo>
                <a:lnTo>
                  <a:pt x="2794425" y="1882406"/>
                </a:lnTo>
                <a:lnTo>
                  <a:pt x="2794425" y="1878758"/>
                </a:lnTo>
                <a:lnTo>
                  <a:pt x="2772537" y="1878758"/>
                </a:lnTo>
                <a:close/>
                <a:moveTo>
                  <a:pt x="2874683" y="1181976"/>
                </a:moveTo>
                <a:cubicBezTo>
                  <a:pt x="2862523" y="1181976"/>
                  <a:pt x="2855226" y="1188056"/>
                  <a:pt x="2852794" y="1200216"/>
                </a:cubicBezTo>
                <a:cubicBezTo>
                  <a:pt x="2860091" y="1202648"/>
                  <a:pt x="2865563" y="1202040"/>
                  <a:pt x="2869211" y="1198392"/>
                </a:cubicBezTo>
                <a:cubicBezTo>
                  <a:pt x="2872859" y="1194744"/>
                  <a:pt x="2874683" y="1189272"/>
                  <a:pt x="2874683" y="1181976"/>
                </a:cubicBezTo>
                <a:close/>
                <a:moveTo>
                  <a:pt x="2787129" y="1205688"/>
                </a:moveTo>
                <a:cubicBezTo>
                  <a:pt x="2782265" y="1204472"/>
                  <a:pt x="2779833" y="1208728"/>
                  <a:pt x="2779833" y="1218456"/>
                </a:cubicBezTo>
                <a:lnTo>
                  <a:pt x="2772537" y="1222105"/>
                </a:lnTo>
                <a:lnTo>
                  <a:pt x="2790777" y="1222105"/>
                </a:lnTo>
                <a:cubicBezTo>
                  <a:pt x="2793209" y="1222105"/>
                  <a:pt x="2796857" y="1221497"/>
                  <a:pt x="2801721" y="1220281"/>
                </a:cubicBezTo>
                <a:cubicBezTo>
                  <a:pt x="2806585" y="1219065"/>
                  <a:pt x="2810233" y="1219673"/>
                  <a:pt x="2812665" y="1222105"/>
                </a:cubicBezTo>
                <a:cubicBezTo>
                  <a:pt x="2815098" y="1224537"/>
                  <a:pt x="2817529" y="1225753"/>
                  <a:pt x="2819961" y="1225753"/>
                </a:cubicBezTo>
                <a:cubicBezTo>
                  <a:pt x="2822394" y="1225753"/>
                  <a:pt x="2824825" y="1224537"/>
                  <a:pt x="2827258" y="1222105"/>
                </a:cubicBezTo>
                <a:cubicBezTo>
                  <a:pt x="2829690" y="1219673"/>
                  <a:pt x="2833946" y="1218456"/>
                  <a:pt x="2840026" y="1218456"/>
                </a:cubicBezTo>
                <a:cubicBezTo>
                  <a:pt x="2846106" y="1218456"/>
                  <a:pt x="2849146" y="1217240"/>
                  <a:pt x="2849146" y="1214808"/>
                </a:cubicBezTo>
                <a:cubicBezTo>
                  <a:pt x="2851578" y="1214808"/>
                  <a:pt x="2854010" y="1214200"/>
                  <a:pt x="2856443" y="1212984"/>
                </a:cubicBezTo>
                <a:cubicBezTo>
                  <a:pt x="2858875" y="1211768"/>
                  <a:pt x="2861307" y="1209944"/>
                  <a:pt x="2863739" y="1207512"/>
                </a:cubicBezTo>
                <a:lnTo>
                  <a:pt x="2856443" y="1207512"/>
                </a:lnTo>
                <a:cubicBezTo>
                  <a:pt x="2851578" y="1209944"/>
                  <a:pt x="2843674" y="1211160"/>
                  <a:pt x="2832730" y="1211160"/>
                </a:cubicBezTo>
                <a:cubicBezTo>
                  <a:pt x="2821785" y="1211160"/>
                  <a:pt x="2809017" y="1212376"/>
                  <a:pt x="2794425" y="1214808"/>
                </a:cubicBezTo>
                <a:cubicBezTo>
                  <a:pt x="2794425" y="1212376"/>
                  <a:pt x="2795033" y="1211160"/>
                  <a:pt x="2796249" y="1211160"/>
                </a:cubicBezTo>
                <a:cubicBezTo>
                  <a:pt x="2797465" y="1211160"/>
                  <a:pt x="2798073" y="1209944"/>
                  <a:pt x="2798073" y="1207512"/>
                </a:cubicBezTo>
                <a:cubicBezTo>
                  <a:pt x="2795641" y="1207512"/>
                  <a:pt x="2791993" y="1206904"/>
                  <a:pt x="2787129" y="1205688"/>
                </a:cubicBezTo>
                <a:close/>
                <a:moveTo>
                  <a:pt x="2867387" y="1214808"/>
                </a:moveTo>
                <a:cubicBezTo>
                  <a:pt x="2857659" y="1217240"/>
                  <a:pt x="2851578" y="1219673"/>
                  <a:pt x="2849146" y="1222105"/>
                </a:cubicBezTo>
                <a:cubicBezTo>
                  <a:pt x="2858875" y="1222105"/>
                  <a:pt x="2864955" y="1220889"/>
                  <a:pt x="2867387" y="1218456"/>
                </a:cubicBezTo>
                <a:lnTo>
                  <a:pt x="2867387" y="1214808"/>
                </a:lnTo>
                <a:close/>
                <a:moveTo>
                  <a:pt x="2472483" y="151395"/>
                </a:moveTo>
                <a:cubicBezTo>
                  <a:pt x="2469442" y="151395"/>
                  <a:pt x="2466098" y="153219"/>
                  <a:pt x="2462450" y="156867"/>
                </a:cubicBezTo>
                <a:cubicBezTo>
                  <a:pt x="2467314" y="159299"/>
                  <a:pt x="2473394" y="159299"/>
                  <a:pt x="2480691" y="156867"/>
                </a:cubicBezTo>
                <a:cubicBezTo>
                  <a:pt x="2478259" y="153219"/>
                  <a:pt x="2475523" y="151395"/>
                  <a:pt x="2472483" y="151395"/>
                </a:cubicBezTo>
                <a:close/>
                <a:moveTo>
                  <a:pt x="2498931" y="167811"/>
                </a:moveTo>
                <a:cubicBezTo>
                  <a:pt x="2501363" y="172675"/>
                  <a:pt x="2502579" y="178755"/>
                  <a:pt x="2502579" y="186051"/>
                </a:cubicBezTo>
                <a:lnTo>
                  <a:pt x="2513523" y="189700"/>
                </a:lnTo>
                <a:cubicBezTo>
                  <a:pt x="2515955" y="187267"/>
                  <a:pt x="2518995" y="186659"/>
                  <a:pt x="2522643" y="187876"/>
                </a:cubicBezTo>
                <a:cubicBezTo>
                  <a:pt x="2526292" y="189091"/>
                  <a:pt x="2529332" y="189700"/>
                  <a:pt x="2531764" y="189700"/>
                </a:cubicBezTo>
                <a:lnTo>
                  <a:pt x="2553652" y="193348"/>
                </a:lnTo>
                <a:cubicBezTo>
                  <a:pt x="2548788" y="183619"/>
                  <a:pt x="2540276" y="176931"/>
                  <a:pt x="2528116" y="173283"/>
                </a:cubicBezTo>
                <a:cubicBezTo>
                  <a:pt x="2515955" y="169635"/>
                  <a:pt x="2506227" y="167811"/>
                  <a:pt x="2498931" y="167811"/>
                </a:cubicBezTo>
                <a:close/>
                <a:moveTo>
                  <a:pt x="2546356" y="645709"/>
                </a:moveTo>
                <a:cubicBezTo>
                  <a:pt x="2541492" y="648141"/>
                  <a:pt x="2539060" y="653005"/>
                  <a:pt x="2539060" y="660301"/>
                </a:cubicBezTo>
                <a:cubicBezTo>
                  <a:pt x="2585269" y="684622"/>
                  <a:pt x="2629045" y="700430"/>
                  <a:pt x="2670391" y="707726"/>
                </a:cubicBezTo>
                <a:lnTo>
                  <a:pt x="2666743" y="693134"/>
                </a:lnTo>
                <a:lnTo>
                  <a:pt x="2655798" y="693134"/>
                </a:lnTo>
                <a:cubicBezTo>
                  <a:pt x="2641206" y="693134"/>
                  <a:pt x="2632694" y="690702"/>
                  <a:pt x="2630262" y="685838"/>
                </a:cubicBezTo>
                <a:lnTo>
                  <a:pt x="2586485" y="660301"/>
                </a:lnTo>
                <a:cubicBezTo>
                  <a:pt x="2581621" y="657869"/>
                  <a:pt x="2576149" y="655437"/>
                  <a:pt x="2570069" y="653005"/>
                </a:cubicBezTo>
                <a:cubicBezTo>
                  <a:pt x="2563988" y="650573"/>
                  <a:pt x="2558516" y="648141"/>
                  <a:pt x="2553652" y="645709"/>
                </a:cubicBezTo>
                <a:lnTo>
                  <a:pt x="2546356" y="645709"/>
                </a:lnTo>
                <a:close/>
                <a:moveTo>
                  <a:pt x="2535412" y="674894"/>
                </a:moveTo>
                <a:cubicBezTo>
                  <a:pt x="2535412" y="682190"/>
                  <a:pt x="2534196" y="685838"/>
                  <a:pt x="2531764" y="685838"/>
                </a:cubicBezTo>
                <a:cubicBezTo>
                  <a:pt x="2546356" y="697998"/>
                  <a:pt x="2560948" y="706510"/>
                  <a:pt x="2575541" y="711374"/>
                </a:cubicBezTo>
                <a:cubicBezTo>
                  <a:pt x="2577973" y="711374"/>
                  <a:pt x="2579189" y="710766"/>
                  <a:pt x="2579189" y="709550"/>
                </a:cubicBezTo>
                <a:cubicBezTo>
                  <a:pt x="2579189" y="708334"/>
                  <a:pt x="2580405" y="707726"/>
                  <a:pt x="2582837" y="707726"/>
                </a:cubicBezTo>
                <a:cubicBezTo>
                  <a:pt x="2577973" y="702862"/>
                  <a:pt x="2562164" y="691918"/>
                  <a:pt x="2535412" y="674894"/>
                </a:cubicBezTo>
                <a:close/>
                <a:moveTo>
                  <a:pt x="2528116" y="700430"/>
                </a:moveTo>
                <a:cubicBezTo>
                  <a:pt x="2530548" y="712590"/>
                  <a:pt x="2535412" y="719886"/>
                  <a:pt x="2542708" y="722318"/>
                </a:cubicBezTo>
                <a:cubicBezTo>
                  <a:pt x="2550004" y="724750"/>
                  <a:pt x="2554868" y="727182"/>
                  <a:pt x="2557300" y="729615"/>
                </a:cubicBezTo>
                <a:cubicBezTo>
                  <a:pt x="2569460" y="739343"/>
                  <a:pt x="2580405" y="745423"/>
                  <a:pt x="2590133" y="747855"/>
                </a:cubicBezTo>
                <a:cubicBezTo>
                  <a:pt x="2597429" y="757583"/>
                  <a:pt x="2609589" y="762447"/>
                  <a:pt x="2626613" y="762447"/>
                </a:cubicBezTo>
                <a:lnTo>
                  <a:pt x="2528116" y="700430"/>
                </a:lnTo>
                <a:close/>
                <a:moveTo>
                  <a:pt x="3020606" y="714110"/>
                </a:moveTo>
                <a:cubicBezTo>
                  <a:pt x="3019390" y="714718"/>
                  <a:pt x="3018173" y="716238"/>
                  <a:pt x="3016958" y="718670"/>
                </a:cubicBezTo>
                <a:lnTo>
                  <a:pt x="3016958" y="722318"/>
                </a:lnTo>
                <a:cubicBezTo>
                  <a:pt x="3019390" y="727182"/>
                  <a:pt x="3023038" y="727182"/>
                  <a:pt x="3027902" y="722318"/>
                </a:cubicBezTo>
                <a:cubicBezTo>
                  <a:pt x="3027902" y="719886"/>
                  <a:pt x="3026686" y="717454"/>
                  <a:pt x="3024254" y="715022"/>
                </a:cubicBezTo>
                <a:cubicBezTo>
                  <a:pt x="3023038" y="713806"/>
                  <a:pt x="3021822" y="713502"/>
                  <a:pt x="3020606" y="714110"/>
                </a:cubicBezTo>
                <a:close/>
                <a:moveTo>
                  <a:pt x="2126827" y="725967"/>
                </a:moveTo>
                <a:lnTo>
                  <a:pt x="2126827" y="729615"/>
                </a:lnTo>
                <a:cubicBezTo>
                  <a:pt x="2119531" y="741775"/>
                  <a:pt x="2115883" y="758799"/>
                  <a:pt x="2115883" y="780688"/>
                </a:cubicBezTo>
                <a:cubicBezTo>
                  <a:pt x="2115883" y="780688"/>
                  <a:pt x="2114059" y="781296"/>
                  <a:pt x="2110411" y="782512"/>
                </a:cubicBezTo>
                <a:cubicBezTo>
                  <a:pt x="2106763" y="783728"/>
                  <a:pt x="2106155" y="785552"/>
                  <a:pt x="2108587" y="787984"/>
                </a:cubicBezTo>
                <a:cubicBezTo>
                  <a:pt x="2115883" y="792848"/>
                  <a:pt x="2117707" y="797104"/>
                  <a:pt x="2114059" y="800752"/>
                </a:cubicBezTo>
                <a:cubicBezTo>
                  <a:pt x="2110411" y="804400"/>
                  <a:pt x="2107371" y="807440"/>
                  <a:pt x="2104939" y="809872"/>
                </a:cubicBezTo>
                <a:cubicBezTo>
                  <a:pt x="2104939" y="814736"/>
                  <a:pt x="2106155" y="818384"/>
                  <a:pt x="2108587" y="820816"/>
                </a:cubicBezTo>
                <a:cubicBezTo>
                  <a:pt x="2111019" y="830545"/>
                  <a:pt x="2109803" y="840273"/>
                  <a:pt x="2104939" y="850001"/>
                </a:cubicBezTo>
                <a:cubicBezTo>
                  <a:pt x="2102507" y="845137"/>
                  <a:pt x="2101291" y="840273"/>
                  <a:pt x="2101291" y="835409"/>
                </a:cubicBezTo>
                <a:cubicBezTo>
                  <a:pt x="2089131" y="847569"/>
                  <a:pt x="2086699" y="859729"/>
                  <a:pt x="2093995" y="871889"/>
                </a:cubicBezTo>
                <a:cubicBezTo>
                  <a:pt x="2096427" y="867025"/>
                  <a:pt x="2099467" y="863985"/>
                  <a:pt x="2103115" y="862769"/>
                </a:cubicBezTo>
                <a:cubicBezTo>
                  <a:pt x="2106763" y="861553"/>
                  <a:pt x="2109803" y="859729"/>
                  <a:pt x="2112235" y="857297"/>
                </a:cubicBezTo>
                <a:cubicBezTo>
                  <a:pt x="2107371" y="869457"/>
                  <a:pt x="2100075" y="880402"/>
                  <a:pt x="2090347" y="890130"/>
                </a:cubicBezTo>
                <a:lnTo>
                  <a:pt x="2083052" y="926607"/>
                </a:lnTo>
                <a:lnTo>
                  <a:pt x="2083049" y="926616"/>
                </a:lnTo>
                <a:lnTo>
                  <a:pt x="2075754" y="943027"/>
                </a:lnTo>
                <a:cubicBezTo>
                  <a:pt x="2070890" y="949107"/>
                  <a:pt x="2069674" y="954579"/>
                  <a:pt x="2072106" y="959443"/>
                </a:cubicBezTo>
                <a:lnTo>
                  <a:pt x="2083049" y="926616"/>
                </a:lnTo>
                <a:lnTo>
                  <a:pt x="2083051" y="926611"/>
                </a:lnTo>
                <a:lnTo>
                  <a:pt x="2083052" y="926607"/>
                </a:lnTo>
                <a:lnTo>
                  <a:pt x="2086699" y="915666"/>
                </a:lnTo>
                <a:cubicBezTo>
                  <a:pt x="2096427" y="915666"/>
                  <a:pt x="2098859" y="920531"/>
                  <a:pt x="2093995" y="930259"/>
                </a:cubicBezTo>
                <a:lnTo>
                  <a:pt x="2083051" y="959443"/>
                </a:lnTo>
                <a:cubicBezTo>
                  <a:pt x="2090347" y="961875"/>
                  <a:pt x="2097035" y="961875"/>
                  <a:pt x="2103115" y="959443"/>
                </a:cubicBezTo>
                <a:cubicBezTo>
                  <a:pt x="2109195" y="957011"/>
                  <a:pt x="2114667" y="955795"/>
                  <a:pt x="2119531" y="955795"/>
                </a:cubicBezTo>
                <a:cubicBezTo>
                  <a:pt x="2119531" y="943635"/>
                  <a:pt x="2121963" y="920531"/>
                  <a:pt x="2126827" y="886482"/>
                </a:cubicBezTo>
                <a:cubicBezTo>
                  <a:pt x="2129259" y="842705"/>
                  <a:pt x="2130475" y="807440"/>
                  <a:pt x="2130475" y="780688"/>
                </a:cubicBezTo>
                <a:cubicBezTo>
                  <a:pt x="2130475" y="756367"/>
                  <a:pt x="2129259" y="738127"/>
                  <a:pt x="2126827" y="725967"/>
                </a:cubicBezTo>
                <a:close/>
                <a:moveTo>
                  <a:pt x="2528116" y="725967"/>
                </a:moveTo>
                <a:cubicBezTo>
                  <a:pt x="2520819" y="738127"/>
                  <a:pt x="2514739" y="756367"/>
                  <a:pt x="2509875" y="780688"/>
                </a:cubicBezTo>
                <a:lnTo>
                  <a:pt x="2575541" y="835409"/>
                </a:lnTo>
                <a:cubicBezTo>
                  <a:pt x="2585269" y="842705"/>
                  <a:pt x="2596213" y="842705"/>
                  <a:pt x="2608373" y="835409"/>
                </a:cubicBezTo>
                <a:cubicBezTo>
                  <a:pt x="2610805" y="832977"/>
                  <a:pt x="2616885" y="826897"/>
                  <a:pt x="2626613" y="817168"/>
                </a:cubicBezTo>
                <a:cubicBezTo>
                  <a:pt x="2631478" y="812304"/>
                  <a:pt x="2632694" y="806224"/>
                  <a:pt x="2630262" y="798928"/>
                </a:cubicBezTo>
                <a:lnTo>
                  <a:pt x="2612021" y="784336"/>
                </a:lnTo>
                <a:cubicBezTo>
                  <a:pt x="2602293" y="774607"/>
                  <a:pt x="2588309" y="763663"/>
                  <a:pt x="2570069" y="751503"/>
                </a:cubicBezTo>
                <a:cubicBezTo>
                  <a:pt x="2551828" y="739343"/>
                  <a:pt x="2537844" y="730830"/>
                  <a:pt x="2528116" y="725967"/>
                </a:cubicBezTo>
                <a:close/>
                <a:moveTo>
                  <a:pt x="2210733" y="747855"/>
                </a:moveTo>
                <a:lnTo>
                  <a:pt x="2199789" y="777040"/>
                </a:lnTo>
                <a:cubicBezTo>
                  <a:pt x="2194925" y="769743"/>
                  <a:pt x="2188845" y="764879"/>
                  <a:pt x="2181549" y="762447"/>
                </a:cubicBezTo>
                <a:lnTo>
                  <a:pt x="2177901" y="784336"/>
                </a:lnTo>
                <a:cubicBezTo>
                  <a:pt x="2177901" y="786768"/>
                  <a:pt x="2179725" y="791024"/>
                  <a:pt x="2183373" y="797104"/>
                </a:cubicBezTo>
                <a:cubicBezTo>
                  <a:pt x="2187021" y="803184"/>
                  <a:pt x="2185197" y="807440"/>
                  <a:pt x="2177901" y="809872"/>
                </a:cubicBezTo>
                <a:cubicBezTo>
                  <a:pt x="2175468" y="809872"/>
                  <a:pt x="2174252" y="810480"/>
                  <a:pt x="2174252" y="811696"/>
                </a:cubicBezTo>
                <a:cubicBezTo>
                  <a:pt x="2174252" y="812912"/>
                  <a:pt x="2174252" y="814736"/>
                  <a:pt x="2174252" y="817168"/>
                </a:cubicBezTo>
                <a:cubicBezTo>
                  <a:pt x="2174252" y="826897"/>
                  <a:pt x="2171820" y="832977"/>
                  <a:pt x="2166956" y="835409"/>
                </a:cubicBezTo>
                <a:cubicBezTo>
                  <a:pt x="2162092" y="842705"/>
                  <a:pt x="2157228" y="859729"/>
                  <a:pt x="2152364" y="886482"/>
                </a:cubicBezTo>
                <a:cubicBezTo>
                  <a:pt x="2152364" y="891346"/>
                  <a:pt x="2151148" y="898034"/>
                  <a:pt x="2148716" y="906546"/>
                </a:cubicBezTo>
                <a:cubicBezTo>
                  <a:pt x="2146283" y="915058"/>
                  <a:pt x="2142635" y="922963"/>
                  <a:pt x="2137771" y="930259"/>
                </a:cubicBezTo>
                <a:lnTo>
                  <a:pt x="2134123" y="915666"/>
                </a:lnTo>
                <a:cubicBezTo>
                  <a:pt x="2134123" y="908370"/>
                  <a:pt x="2135947" y="901074"/>
                  <a:pt x="2139595" y="893778"/>
                </a:cubicBezTo>
                <a:cubicBezTo>
                  <a:pt x="2143243" y="886482"/>
                  <a:pt x="2146283" y="879186"/>
                  <a:pt x="2148716" y="871889"/>
                </a:cubicBezTo>
                <a:cubicBezTo>
                  <a:pt x="2148716" y="859729"/>
                  <a:pt x="2149324" y="847569"/>
                  <a:pt x="2150540" y="835409"/>
                </a:cubicBezTo>
                <a:cubicBezTo>
                  <a:pt x="2151756" y="823249"/>
                  <a:pt x="2153580" y="812304"/>
                  <a:pt x="2156012" y="802576"/>
                </a:cubicBezTo>
                <a:cubicBezTo>
                  <a:pt x="2148716" y="807440"/>
                  <a:pt x="2144459" y="813520"/>
                  <a:pt x="2143243" y="820816"/>
                </a:cubicBezTo>
                <a:cubicBezTo>
                  <a:pt x="2142028" y="828113"/>
                  <a:pt x="2141419" y="832977"/>
                  <a:pt x="2141419" y="835409"/>
                </a:cubicBezTo>
                <a:cubicBezTo>
                  <a:pt x="2141419" y="857297"/>
                  <a:pt x="2137771" y="884050"/>
                  <a:pt x="2130475" y="915666"/>
                </a:cubicBezTo>
                <a:lnTo>
                  <a:pt x="2126827" y="952147"/>
                </a:lnTo>
                <a:cubicBezTo>
                  <a:pt x="2143852" y="949715"/>
                  <a:pt x="2159660" y="946067"/>
                  <a:pt x="2174252" y="941203"/>
                </a:cubicBezTo>
                <a:lnTo>
                  <a:pt x="2225325" y="930259"/>
                </a:lnTo>
                <a:cubicBezTo>
                  <a:pt x="2222893" y="915666"/>
                  <a:pt x="2220461" y="896818"/>
                  <a:pt x="2218029" y="873713"/>
                </a:cubicBezTo>
                <a:cubicBezTo>
                  <a:pt x="2215597" y="850609"/>
                  <a:pt x="2214381" y="826897"/>
                  <a:pt x="2214381" y="802576"/>
                </a:cubicBezTo>
                <a:lnTo>
                  <a:pt x="2199789" y="802576"/>
                </a:lnTo>
                <a:lnTo>
                  <a:pt x="2196141" y="784336"/>
                </a:lnTo>
                <a:lnTo>
                  <a:pt x="2210733" y="784336"/>
                </a:lnTo>
                <a:cubicBezTo>
                  <a:pt x="2218029" y="774607"/>
                  <a:pt x="2218029" y="762447"/>
                  <a:pt x="2210733" y="747855"/>
                </a:cubicBezTo>
                <a:close/>
                <a:moveTo>
                  <a:pt x="2513523" y="787984"/>
                </a:moveTo>
                <a:cubicBezTo>
                  <a:pt x="2513523" y="795280"/>
                  <a:pt x="2511091" y="801360"/>
                  <a:pt x="2506227" y="806224"/>
                </a:cubicBezTo>
                <a:cubicBezTo>
                  <a:pt x="2511091" y="808656"/>
                  <a:pt x="2519603" y="814736"/>
                  <a:pt x="2531764" y="824464"/>
                </a:cubicBezTo>
                <a:cubicBezTo>
                  <a:pt x="2543924" y="834193"/>
                  <a:pt x="2558516" y="839057"/>
                  <a:pt x="2575541" y="839057"/>
                </a:cubicBezTo>
                <a:cubicBezTo>
                  <a:pt x="2537236" y="807136"/>
                  <a:pt x="2516620" y="790112"/>
                  <a:pt x="2513694" y="787984"/>
                </a:cubicBezTo>
                <a:cubicBezTo>
                  <a:pt x="2513276" y="787680"/>
                  <a:pt x="2513219" y="787680"/>
                  <a:pt x="2513523" y="787984"/>
                </a:cubicBezTo>
                <a:close/>
                <a:moveTo>
                  <a:pt x="2509875" y="835409"/>
                </a:moveTo>
                <a:cubicBezTo>
                  <a:pt x="2509875" y="837841"/>
                  <a:pt x="2509267" y="840881"/>
                  <a:pt x="2508051" y="844529"/>
                </a:cubicBezTo>
                <a:cubicBezTo>
                  <a:pt x="2506835" y="848177"/>
                  <a:pt x="2503795" y="852433"/>
                  <a:pt x="2498931" y="857297"/>
                </a:cubicBezTo>
                <a:lnTo>
                  <a:pt x="2520819" y="857297"/>
                </a:lnTo>
                <a:lnTo>
                  <a:pt x="2509875" y="835409"/>
                </a:lnTo>
                <a:close/>
                <a:moveTo>
                  <a:pt x="2243566" y="875538"/>
                </a:moveTo>
                <a:cubicBezTo>
                  <a:pt x="2236269" y="882834"/>
                  <a:pt x="2232621" y="889522"/>
                  <a:pt x="2232621" y="895602"/>
                </a:cubicBezTo>
                <a:cubicBezTo>
                  <a:pt x="2232621" y="901682"/>
                  <a:pt x="2232621" y="909586"/>
                  <a:pt x="2232621" y="919314"/>
                </a:cubicBezTo>
                <a:lnTo>
                  <a:pt x="2243566" y="919314"/>
                </a:lnTo>
                <a:cubicBezTo>
                  <a:pt x="2241133" y="916883"/>
                  <a:pt x="2239917" y="912018"/>
                  <a:pt x="2239917" y="904722"/>
                </a:cubicBezTo>
                <a:cubicBezTo>
                  <a:pt x="2239917" y="892562"/>
                  <a:pt x="2241133" y="882834"/>
                  <a:pt x="2243566" y="875538"/>
                </a:cubicBezTo>
                <a:close/>
                <a:moveTo>
                  <a:pt x="2090347" y="882834"/>
                </a:moveTo>
                <a:cubicBezTo>
                  <a:pt x="2085483" y="882834"/>
                  <a:pt x="2082442" y="884050"/>
                  <a:pt x="2081227" y="886482"/>
                </a:cubicBezTo>
                <a:cubicBezTo>
                  <a:pt x="2080011" y="888914"/>
                  <a:pt x="2079403" y="891346"/>
                  <a:pt x="2079403" y="893778"/>
                </a:cubicBezTo>
                <a:lnTo>
                  <a:pt x="2090347" y="882834"/>
                </a:lnTo>
                <a:close/>
                <a:moveTo>
                  <a:pt x="2659447" y="1141847"/>
                </a:moveTo>
                <a:lnTo>
                  <a:pt x="2648502" y="1149143"/>
                </a:lnTo>
                <a:cubicBezTo>
                  <a:pt x="2643638" y="1149143"/>
                  <a:pt x="2644854" y="1151575"/>
                  <a:pt x="2652150" y="1156439"/>
                </a:cubicBezTo>
                <a:cubicBezTo>
                  <a:pt x="2654582" y="1156439"/>
                  <a:pt x="2655798" y="1154615"/>
                  <a:pt x="2655798" y="1150967"/>
                </a:cubicBezTo>
                <a:cubicBezTo>
                  <a:pt x="2655798" y="1147319"/>
                  <a:pt x="2657014" y="1144279"/>
                  <a:pt x="2659447" y="1141847"/>
                </a:cubicBezTo>
                <a:close/>
                <a:moveTo>
                  <a:pt x="2473394" y="1156439"/>
                </a:moveTo>
                <a:cubicBezTo>
                  <a:pt x="2475827" y="1158871"/>
                  <a:pt x="2475219" y="1163127"/>
                  <a:pt x="2471570" y="1169208"/>
                </a:cubicBezTo>
                <a:cubicBezTo>
                  <a:pt x="2467922" y="1175288"/>
                  <a:pt x="2466098" y="1179544"/>
                  <a:pt x="2466098" y="1181976"/>
                </a:cubicBezTo>
                <a:cubicBezTo>
                  <a:pt x="2478259" y="1181976"/>
                  <a:pt x="2489203" y="1181976"/>
                  <a:pt x="2498931" y="1181976"/>
                </a:cubicBezTo>
                <a:cubicBezTo>
                  <a:pt x="2496499" y="1181976"/>
                  <a:pt x="2491635" y="1186840"/>
                  <a:pt x="2484339" y="1196568"/>
                </a:cubicBezTo>
                <a:cubicBezTo>
                  <a:pt x="2491635" y="1191704"/>
                  <a:pt x="2503187" y="1188056"/>
                  <a:pt x="2518995" y="1185624"/>
                </a:cubicBezTo>
                <a:cubicBezTo>
                  <a:pt x="2534804" y="1183192"/>
                  <a:pt x="2546356" y="1180760"/>
                  <a:pt x="2553652" y="1178328"/>
                </a:cubicBezTo>
                <a:cubicBezTo>
                  <a:pt x="2536628" y="1180760"/>
                  <a:pt x="2524467" y="1181368"/>
                  <a:pt x="2517171" y="1180152"/>
                </a:cubicBezTo>
                <a:cubicBezTo>
                  <a:pt x="2509875" y="1178936"/>
                  <a:pt x="2503795" y="1177112"/>
                  <a:pt x="2498931" y="1174680"/>
                </a:cubicBezTo>
                <a:cubicBezTo>
                  <a:pt x="2503795" y="1174680"/>
                  <a:pt x="2508051" y="1173464"/>
                  <a:pt x="2511699" y="1171032"/>
                </a:cubicBezTo>
                <a:cubicBezTo>
                  <a:pt x="2515347" y="1168599"/>
                  <a:pt x="2518387" y="1167383"/>
                  <a:pt x="2520819" y="1167383"/>
                </a:cubicBezTo>
                <a:cubicBezTo>
                  <a:pt x="2508659" y="1160087"/>
                  <a:pt x="2501363" y="1158871"/>
                  <a:pt x="2498931" y="1163735"/>
                </a:cubicBezTo>
                <a:cubicBezTo>
                  <a:pt x="2496499" y="1168599"/>
                  <a:pt x="2493459" y="1172248"/>
                  <a:pt x="2489811" y="1174680"/>
                </a:cubicBezTo>
                <a:cubicBezTo>
                  <a:pt x="2486163" y="1177112"/>
                  <a:pt x="2481907" y="1177112"/>
                  <a:pt x="2477043" y="1174680"/>
                </a:cubicBezTo>
                <a:cubicBezTo>
                  <a:pt x="2477043" y="1174680"/>
                  <a:pt x="2483123" y="1168599"/>
                  <a:pt x="2495283" y="1156439"/>
                </a:cubicBezTo>
                <a:lnTo>
                  <a:pt x="2473394" y="1156439"/>
                </a:lnTo>
                <a:close/>
                <a:moveTo>
                  <a:pt x="2630262" y="1160087"/>
                </a:moveTo>
                <a:lnTo>
                  <a:pt x="2597429" y="1167383"/>
                </a:lnTo>
                <a:lnTo>
                  <a:pt x="2597429" y="1174680"/>
                </a:lnTo>
                <a:cubicBezTo>
                  <a:pt x="2609589" y="1167383"/>
                  <a:pt x="2620533" y="1163735"/>
                  <a:pt x="2630262" y="1163735"/>
                </a:cubicBezTo>
                <a:lnTo>
                  <a:pt x="2630262" y="1160087"/>
                </a:lnTo>
                <a:close/>
                <a:moveTo>
                  <a:pt x="2575541" y="1181976"/>
                </a:moveTo>
                <a:lnTo>
                  <a:pt x="2575541" y="1196568"/>
                </a:lnTo>
                <a:cubicBezTo>
                  <a:pt x="2577973" y="1196568"/>
                  <a:pt x="2579189" y="1197784"/>
                  <a:pt x="2579189" y="1200216"/>
                </a:cubicBezTo>
                <a:cubicBezTo>
                  <a:pt x="2586485" y="1195352"/>
                  <a:pt x="2591349" y="1190488"/>
                  <a:pt x="2593781" y="1185624"/>
                </a:cubicBezTo>
                <a:cubicBezTo>
                  <a:pt x="2593781" y="1195352"/>
                  <a:pt x="2594997" y="1201432"/>
                  <a:pt x="2597429" y="1203864"/>
                </a:cubicBezTo>
                <a:cubicBezTo>
                  <a:pt x="2597429" y="1203864"/>
                  <a:pt x="2599253" y="1202648"/>
                  <a:pt x="2602901" y="1200216"/>
                </a:cubicBezTo>
                <a:cubicBezTo>
                  <a:pt x="2606549" y="1197784"/>
                  <a:pt x="2609589" y="1192920"/>
                  <a:pt x="2612021" y="1185624"/>
                </a:cubicBezTo>
                <a:cubicBezTo>
                  <a:pt x="2604725" y="1183192"/>
                  <a:pt x="2592565" y="1181976"/>
                  <a:pt x="2575541" y="1181976"/>
                </a:cubicBezTo>
                <a:close/>
                <a:moveTo>
                  <a:pt x="2546356" y="1207512"/>
                </a:moveTo>
                <a:cubicBezTo>
                  <a:pt x="2541492" y="1207512"/>
                  <a:pt x="2532980" y="1209944"/>
                  <a:pt x="2520819" y="1214808"/>
                </a:cubicBezTo>
                <a:lnTo>
                  <a:pt x="2520819" y="1218456"/>
                </a:lnTo>
                <a:cubicBezTo>
                  <a:pt x="2540276" y="1213592"/>
                  <a:pt x="2551220" y="1211160"/>
                  <a:pt x="2553652" y="1211160"/>
                </a:cubicBezTo>
                <a:lnTo>
                  <a:pt x="2546356" y="1207512"/>
                </a:lnTo>
                <a:close/>
              </a:path>
            </a:pathLst>
          </a:custGeom>
          <a:gradFill>
            <a:gsLst>
              <a:gs pos="45000">
                <a:schemeClr val="bg1"/>
              </a:gs>
              <a:gs pos="84000">
                <a:schemeClr val="bg1">
                  <a:alpha val="0"/>
                </a:schemeClr>
              </a:gs>
            </a:gsLst>
            <a:lin ang="135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870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389" name="组合 388">
            <a:extLst>
              <a:ext uri="{FF2B5EF4-FFF2-40B4-BE49-F238E27FC236}">
                <a16:creationId xmlns:a16="http://schemas.microsoft.com/office/drawing/2014/main" id="{A1553889-06A2-8385-9F6C-E3AEF4675723}"/>
              </a:ext>
            </a:extLst>
          </p:cNvPr>
          <p:cNvGrpSpPr/>
          <p:nvPr/>
        </p:nvGrpSpPr>
        <p:grpSpPr>
          <a:xfrm>
            <a:off x="-553289" y="-725663"/>
            <a:ext cx="4737674" cy="5084679"/>
            <a:chOff x="1775691" y="975795"/>
            <a:chExt cx="3254083" cy="3492424"/>
          </a:xfrm>
          <a:gradFill>
            <a:gsLst>
              <a:gs pos="49000">
                <a:schemeClr val="bg1"/>
              </a:gs>
              <a:gs pos="20000">
                <a:schemeClr val="bg1">
                  <a:alpha val="0"/>
                </a:schemeClr>
              </a:gs>
            </a:gsLst>
            <a:lin ang="13500000" scaled="1"/>
          </a:gradFill>
        </p:grpSpPr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930D4975-A815-6AB6-9150-2795C2AEED7A}"/>
                </a:ext>
              </a:extLst>
            </p:cNvPr>
            <p:cNvSpPr txBox="1"/>
            <p:nvPr/>
          </p:nvSpPr>
          <p:spPr>
            <a:xfrm>
              <a:off x="2947765" y="975795"/>
              <a:ext cx="1199174" cy="1088168"/>
            </a:xfrm>
            <a:custGeom>
              <a:avLst/>
              <a:gdLst/>
              <a:ahLst/>
              <a:cxnLst/>
              <a:rect l="l" t="t" r="r" b="b"/>
              <a:pathLst>
                <a:path w="1199174" h="1088168">
                  <a:moveTo>
                    <a:pt x="699388" y="0"/>
                  </a:moveTo>
                  <a:lnTo>
                    <a:pt x="735869" y="7296"/>
                  </a:lnTo>
                  <a:lnTo>
                    <a:pt x="808831" y="10944"/>
                  </a:lnTo>
                  <a:cubicBezTo>
                    <a:pt x="820991" y="15808"/>
                    <a:pt x="831935" y="17024"/>
                    <a:pt x="841663" y="14592"/>
                  </a:cubicBezTo>
                  <a:cubicBezTo>
                    <a:pt x="875712" y="21888"/>
                    <a:pt x="903681" y="24321"/>
                    <a:pt x="925569" y="21888"/>
                  </a:cubicBezTo>
                  <a:lnTo>
                    <a:pt x="936513" y="21888"/>
                  </a:lnTo>
                  <a:cubicBezTo>
                    <a:pt x="946241" y="21888"/>
                    <a:pt x="955970" y="21888"/>
                    <a:pt x="965698" y="21888"/>
                  </a:cubicBezTo>
                  <a:lnTo>
                    <a:pt x="998530" y="54721"/>
                  </a:lnTo>
                  <a:cubicBezTo>
                    <a:pt x="998530" y="66881"/>
                    <a:pt x="1005827" y="79042"/>
                    <a:pt x="1020419" y="91202"/>
                  </a:cubicBezTo>
                  <a:cubicBezTo>
                    <a:pt x="1025283" y="93634"/>
                    <a:pt x="1031971" y="102146"/>
                    <a:pt x="1040483" y="116738"/>
                  </a:cubicBezTo>
                  <a:cubicBezTo>
                    <a:pt x="1048995" y="131331"/>
                    <a:pt x="1055684" y="144707"/>
                    <a:pt x="1060548" y="156867"/>
                  </a:cubicBezTo>
                  <a:lnTo>
                    <a:pt x="1075140" y="182404"/>
                  </a:lnTo>
                  <a:cubicBezTo>
                    <a:pt x="1077572" y="182404"/>
                    <a:pt x="1080004" y="186660"/>
                    <a:pt x="1082436" y="195172"/>
                  </a:cubicBezTo>
                  <a:cubicBezTo>
                    <a:pt x="1084868" y="203684"/>
                    <a:pt x="1087300" y="209156"/>
                    <a:pt x="1089732" y="211588"/>
                  </a:cubicBezTo>
                  <a:cubicBezTo>
                    <a:pt x="1092164" y="226181"/>
                    <a:pt x="1095204" y="235301"/>
                    <a:pt x="1098852" y="238949"/>
                  </a:cubicBezTo>
                  <a:cubicBezTo>
                    <a:pt x="1102500" y="242597"/>
                    <a:pt x="1109189" y="245637"/>
                    <a:pt x="1118917" y="248069"/>
                  </a:cubicBezTo>
                  <a:cubicBezTo>
                    <a:pt x="1123781" y="250501"/>
                    <a:pt x="1124997" y="254149"/>
                    <a:pt x="1122565" y="259013"/>
                  </a:cubicBezTo>
                  <a:lnTo>
                    <a:pt x="1126213" y="266309"/>
                  </a:lnTo>
                  <a:cubicBezTo>
                    <a:pt x="1145669" y="278470"/>
                    <a:pt x="1155398" y="288198"/>
                    <a:pt x="1155398" y="295494"/>
                  </a:cubicBezTo>
                  <a:lnTo>
                    <a:pt x="1162694" y="317382"/>
                  </a:lnTo>
                  <a:cubicBezTo>
                    <a:pt x="1167558" y="319815"/>
                    <a:pt x="1168774" y="323463"/>
                    <a:pt x="1166342" y="328327"/>
                  </a:cubicBezTo>
                  <a:lnTo>
                    <a:pt x="1177286" y="339271"/>
                  </a:lnTo>
                  <a:lnTo>
                    <a:pt x="1180934" y="361159"/>
                  </a:lnTo>
                  <a:cubicBezTo>
                    <a:pt x="1188230" y="387912"/>
                    <a:pt x="1190663" y="417096"/>
                    <a:pt x="1188230" y="448713"/>
                  </a:cubicBezTo>
                  <a:lnTo>
                    <a:pt x="1195526" y="466954"/>
                  </a:lnTo>
                  <a:lnTo>
                    <a:pt x="1199174" y="492490"/>
                  </a:lnTo>
                  <a:lnTo>
                    <a:pt x="1199174" y="503434"/>
                  </a:lnTo>
                  <a:cubicBezTo>
                    <a:pt x="1199174" y="510730"/>
                    <a:pt x="1193094" y="535051"/>
                    <a:pt x="1180934" y="576396"/>
                  </a:cubicBezTo>
                  <a:lnTo>
                    <a:pt x="1162694" y="645709"/>
                  </a:lnTo>
                  <a:lnTo>
                    <a:pt x="1155398" y="649357"/>
                  </a:lnTo>
                  <a:cubicBezTo>
                    <a:pt x="1152966" y="651789"/>
                    <a:pt x="1150534" y="654829"/>
                    <a:pt x="1148101" y="658477"/>
                  </a:cubicBezTo>
                  <a:cubicBezTo>
                    <a:pt x="1145669" y="662126"/>
                    <a:pt x="1143238" y="662734"/>
                    <a:pt x="1140805" y="660301"/>
                  </a:cubicBezTo>
                  <a:cubicBezTo>
                    <a:pt x="1128645" y="672462"/>
                    <a:pt x="1122565" y="678542"/>
                    <a:pt x="1122565" y="678542"/>
                  </a:cubicBezTo>
                  <a:cubicBezTo>
                    <a:pt x="1110405" y="685838"/>
                    <a:pt x="1098244" y="691918"/>
                    <a:pt x="1086084" y="696782"/>
                  </a:cubicBezTo>
                  <a:cubicBezTo>
                    <a:pt x="1073924" y="701646"/>
                    <a:pt x="1065412" y="701646"/>
                    <a:pt x="1060548" y="696782"/>
                  </a:cubicBezTo>
                  <a:cubicBezTo>
                    <a:pt x="1058116" y="691918"/>
                    <a:pt x="1053860" y="690094"/>
                    <a:pt x="1047779" y="691310"/>
                  </a:cubicBezTo>
                  <a:cubicBezTo>
                    <a:pt x="1041699" y="692526"/>
                    <a:pt x="1033795" y="693134"/>
                    <a:pt x="1024067" y="693134"/>
                  </a:cubicBezTo>
                  <a:lnTo>
                    <a:pt x="994882" y="700430"/>
                  </a:lnTo>
                  <a:cubicBezTo>
                    <a:pt x="990018" y="702863"/>
                    <a:pt x="983938" y="711374"/>
                    <a:pt x="976642" y="725967"/>
                  </a:cubicBezTo>
                  <a:cubicBezTo>
                    <a:pt x="971778" y="728399"/>
                    <a:pt x="965698" y="732655"/>
                    <a:pt x="958402" y="738735"/>
                  </a:cubicBezTo>
                  <a:cubicBezTo>
                    <a:pt x="951105" y="744815"/>
                    <a:pt x="946241" y="750287"/>
                    <a:pt x="943809" y="755151"/>
                  </a:cubicBezTo>
                  <a:cubicBezTo>
                    <a:pt x="938945" y="757584"/>
                    <a:pt x="934081" y="760015"/>
                    <a:pt x="929217" y="762448"/>
                  </a:cubicBezTo>
                  <a:cubicBezTo>
                    <a:pt x="924353" y="764880"/>
                    <a:pt x="920705" y="764880"/>
                    <a:pt x="918273" y="762448"/>
                  </a:cubicBezTo>
                  <a:cubicBezTo>
                    <a:pt x="915841" y="757584"/>
                    <a:pt x="917057" y="752719"/>
                    <a:pt x="921921" y="747855"/>
                  </a:cubicBezTo>
                  <a:cubicBezTo>
                    <a:pt x="934081" y="730831"/>
                    <a:pt x="934081" y="721103"/>
                    <a:pt x="921921" y="718671"/>
                  </a:cubicBezTo>
                  <a:cubicBezTo>
                    <a:pt x="919489" y="718671"/>
                    <a:pt x="917665" y="719887"/>
                    <a:pt x="916449" y="722319"/>
                  </a:cubicBezTo>
                  <a:cubicBezTo>
                    <a:pt x="915233" y="724751"/>
                    <a:pt x="913409" y="727183"/>
                    <a:pt x="910977" y="729615"/>
                  </a:cubicBezTo>
                  <a:lnTo>
                    <a:pt x="896384" y="733263"/>
                  </a:lnTo>
                  <a:lnTo>
                    <a:pt x="881792" y="744207"/>
                  </a:lnTo>
                  <a:lnTo>
                    <a:pt x="859904" y="755151"/>
                  </a:lnTo>
                  <a:lnTo>
                    <a:pt x="819775" y="780688"/>
                  </a:lnTo>
                  <a:lnTo>
                    <a:pt x="805182" y="791632"/>
                  </a:lnTo>
                  <a:lnTo>
                    <a:pt x="808831" y="777040"/>
                  </a:lnTo>
                  <a:cubicBezTo>
                    <a:pt x="818559" y="760015"/>
                    <a:pt x="813695" y="753936"/>
                    <a:pt x="794238" y="758799"/>
                  </a:cubicBezTo>
                  <a:lnTo>
                    <a:pt x="786942" y="762448"/>
                  </a:lnTo>
                  <a:lnTo>
                    <a:pt x="783294" y="755151"/>
                  </a:lnTo>
                  <a:lnTo>
                    <a:pt x="783294" y="747855"/>
                  </a:lnTo>
                  <a:cubicBezTo>
                    <a:pt x="783294" y="745423"/>
                    <a:pt x="782686" y="744207"/>
                    <a:pt x="781470" y="744207"/>
                  </a:cubicBezTo>
                  <a:cubicBezTo>
                    <a:pt x="780254" y="744207"/>
                    <a:pt x="777214" y="746639"/>
                    <a:pt x="772350" y="751503"/>
                  </a:cubicBezTo>
                  <a:cubicBezTo>
                    <a:pt x="767486" y="753936"/>
                    <a:pt x="762621" y="756367"/>
                    <a:pt x="757758" y="758799"/>
                  </a:cubicBezTo>
                  <a:cubicBezTo>
                    <a:pt x="752893" y="761232"/>
                    <a:pt x="749245" y="761232"/>
                    <a:pt x="746813" y="758799"/>
                  </a:cubicBezTo>
                  <a:lnTo>
                    <a:pt x="728573" y="762448"/>
                  </a:lnTo>
                  <a:lnTo>
                    <a:pt x="739517" y="751503"/>
                  </a:lnTo>
                  <a:cubicBezTo>
                    <a:pt x="763838" y="734479"/>
                    <a:pt x="777214" y="721103"/>
                    <a:pt x="779646" y="711374"/>
                  </a:cubicBezTo>
                  <a:lnTo>
                    <a:pt x="783294" y="693134"/>
                  </a:lnTo>
                  <a:cubicBezTo>
                    <a:pt x="783294" y="690702"/>
                    <a:pt x="782078" y="689486"/>
                    <a:pt x="779646" y="689486"/>
                  </a:cubicBezTo>
                  <a:cubicBezTo>
                    <a:pt x="779646" y="689486"/>
                    <a:pt x="776606" y="689486"/>
                    <a:pt x="770526" y="689486"/>
                  </a:cubicBezTo>
                  <a:cubicBezTo>
                    <a:pt x="764446" y="689486"/>
                    <a:pt x="763838" y="688270"/>
                    <a:pt x="768702" y="685838"/>
                  </a:cubicBezTo>
                  <a:cubicBezTo>
                    <a:pt x="768702" y="680974"/>
                    <a:pt x="765054" y="679758"/>
                    <a:pt x="757758" y="682190"/>
                  </a:cubicBezTo>
                  <a:lnTo>
                    <a:pt x="754109" y="682190"/>
                  </a:lnTo>
                  <a:cubicBezTo>
                    <a:pt x="751677" y="687054"/>
                    <a:pt x="748029" y="688270"/>
                    <a:pt x="743165" y="685838"/>
                  </a:cubicBezTo>
                  <a:cubicBezTo>
                    <a:pt x="743165" y="688270"/>
                    <a:pt x="738909" y="690702"/>
                    <a:pt x="730397" y="693134"/>
                  </a:cubicBezTo>
                  <a:cubicBezTo>
                    <a:pt x="721885" y="695566"/>
                    <a:pt x="713981" y="699214"/>
                    <a:pt x="706685" y="704078"/>
                  </a:cubicBezTo>
                  <a:lnTo>
                    <a:pt x="655611" y="736911"/>
                  </a:lnTo>
                  <a:lnTo>
                    <a:pt x="641019" y="744207"/>
                  </a:lnTo>
                  <a:cubicBezTo>
                    <a:pt x="638587" y="746639"/>
                    <a:pt x="635547" y="749679"/>
                    <a:pt x="631899" y="753327"/>
                  </a:cubicBezTo>
                  <a:cubicBezTo>
                    <a:pt x="628251" y="756975"/>
                    <a:pt x="623995" y="757584"/>
                    <a:pt x="619131" y="755151"/>
                  </a:cubicBezTo>
                  <a:cubicBezTo>
                    <a:pt x="619131" y="755151"/>
                    <a:pt x="617915" y="755151"/>
                    <a:pt x="615483" y="755151"/>
                  </a:cubicBezTo>
                  <a:cubicBezTo>
                    <a:pt x="613050" y="760015"/>
                    <a:pt x="610619" y="761232"/>
                    <a:pt x="608186" y="758799"/>
                  </a:cubicBezTo>
                  <a:lnTo>
                    <a:pt x="604538" y="766096"/>
                  </a:lnTo>
                  <a:cubicBezTo>
                    <a:pt x="604538" y="768528"/>
                    <a:pt x="602714" y="770960"/>
                    <a:pt x="599066" y="773392"/>
                  </a:cubicBezTo>
                  <a:cubicBezTo>
                    <a:pt x="595418" y="775824"/>
                    <a:pt x="591162" y="777040"/>
                    <a:pt x="586298" y="777040"/>
                  </a:cubicBezTo>
                  <a:lnTo>
                    <a:pt x="579002" y="780688"/>
                  </a:lnTo>
                  <a:cubicBezTo>
                    <a:pt x="576570" y="783120"/>
                    <a:pt x="574138" y="784944"/>
                    <a:pt x="571706" y="786160"/>
                  </a:cubicBezTo>
                  <a:cubicBezTo>
                    <a:pt x="569274" y="787376"/>
                    <a:pt x="568058" y="790416"/>
                    <a:pt x="568058" y="795280"/>
                  </a:cubicBezTo>
                  <a:lnTo>
                    <a:pt x="564409" y="791632"/>
                  </a:lnTo>
                  <a:cubicBezTo>
                    <a:pt x="561977" y="794064"/>
                    <a:pt x="558937" y="795888"/>
                    <a:pt x="555289" y="797104"/>
                  </a:cubicBezTo>
                  <a:cubicBezTo>
                    <a:pt x="551641" y="798320"/>
                    <a:pt x="549817" y="798928"/>
                    <a:pt x="549817" y="798928"/>
                  </a:cubicBezTo>
                  <a:cubicBezTo>
                    <a:pt x="544953" y="798928"/>
                    <a:pt x="542521" y="797712"/>
                    <a:pt x="542521" y="795280"/>
                  </a:cubicBezTo>
                  <a:lnTo>
                    <a:pt x="538873" y="798928"/>
                  </a:lnTo>
                  <a:cubicBezTo>
                    <a:pt x="541305" y="798928"/>
                    <a:pt x="541305" y="801360"/>
                    <a:pt x="538873" y="806225"/>
                  </a:cubicBezTo>
                  <a:cubicBezTo>
                    <a:pt x="526713" y="815953"/>
                    <a:pt x="519417" y="815953"/>
                    <a:pt x="516985" y="806225"/>
                  </a:cubicBezTo>
                  <a:cubicBezTo>
                    <a:pt x="509688" y="811088"/>
                    <a:pt x="504824" y="815953"/>
                    <a:pt x="502392" y="820817"/>
                  </a:cubicBezTo>
                  <a:cubicBezTo>
                    <a:pt x="499960" y="820817"/>
                    <a:pt x="498136" y="821425"/>
                    <a:pt x="496920" y="822641"/>
                  </a:cubicBezTo>
                  <a:cubicBezTo>
                    <a:pt x="495704" y="823857"/>
                    <a:pt x="495096" y="824465"/>
                    <a:pt x="495096" y="824465"/>
                  </a:cubicBezTo>
                  <a:lnTo>
                    <a:pt x="440375" y="853650"/>
                  </a:lnTo>
                  <a:cubicBezTo>
                    <a:pt x="437943" y="858513"/>
                    <a:pt x="435511" y="862161"/>
                    <a:pt x="433079" y="864594"/>
                  </a:cubicBezTo>
                  <a:lnTo>
                    <a:pt x="433079" y="871890"/>
                  </a:lnTo>
                  <a:lnTo>
                    <a:pt x="422135" y="871890"/>
                  </a:lnTo>
                  <a:cubicBezTo>
                    <a:pt x="409974" y="876754"/>
                    <a:pt x="407542" y="873106"/>
                    <a:pt x="414839" y="860946"/>
                  </a:cubicBezTo>
                  <a:cubicBezTo>
                    <a:pt x="422135" y="858513"/>
                    <a:pt x="436119" y="848785"/>
                    <a:pt x="456791" y="831761"/>
                  </a:cubicBezTo>
                  <a:cubicBezTo>
                    <a:pt x="477464" y="814737"/>
                    <a:pt x="492664" y="803792"/>
                    <a:pt x="502392" y="798928"/>
                  </a:cubicBezTo>
                  <a:lnTo>
                    <a:pt x="509688" y="791632"/>
                  </a:lnTo>
                  <a:lnTo>
                    <a:pt x="484152" y="798928"/>
                  </a:lnTo>
                  <a:lnTo>
                    <a:pt x="458615" y="817169"/>
                  </a:lnTo>
                  <a:cubicBezTo>
                    <a:pt x="458615" y="819601"/>
                    <a:pt x="454359" y="823249"/>
                    <a:pt x="445847" y="828113"/>
                  </a:cubicBezTo>
                  <a:cubicBezTo>
                    <a:pt x="437335" y="832977"/>
                    <a:pt x="429431" y="835409"/>
                    <a:pt x="422135" y="835409"/>
                  </a:cubicBezTo>
                  <a:cubicBezTo>
                    <a:pt x="429431" y="828113"/>
                    <a:pt x="426999" y="826897"/>
                    <a:pt x="414839" y="831761"/>
                  </a:cubicBezTo>
                  <a:cubicBezTo>
                    <a:pt x="409974" y="839057"/>
                    <a:pt x="405110" y="842705"/>
                    <a:pt x="400246" y="842705"/>
                  </a:cubicBezTo>
                  <a:cubicBezTo>
                    <a:pt x="400246" y="847569"/>
                    <a:pt x="398422" y="850001"/>
                    <a:pt x="394774" y="850001"/>
                  </a:cubicBezTo>
                  <a:cubicBezTo>
                    <a:pt x="391126" y="850001"/>
                    <a:pt x="388086" y="851217"/>
                    <a:pt x="385654" y="853650"/>
                  </a:cubicBezTo>
                  <a:lnTo>
                    <a:pt x="378358" y="860946"/>
                  </a:lnTo>
                  <a:cubicBezTo>
                    <a:pt x="375926" y="858513"/>
                    <a:pt x="372278" y="858513"/>
                    <a:pt x="367414" y="860946"/>
                  </a:cubicBezTo>
                  <a:lnTo>
                    <a:pt x="349173" y="871890"/>
                  </a:lnTo>
                  <a:cubicBezTo>
                    <a:pt x="344309" y="871890"/>
                    <a:pt x="339445" y="874322"/>
                    <a:pt x="334581" y="879186"/>
                  </a:cubicBezTo>
                  <a:cubicBezTo>
                    <a:pt x="329717" y="884050"/>
                    <a:pt x="322421" y="888914"/>
                    <a:pt x="312692" y="893778"/>
                  </a:cubicBezTo>
                  <a:cubicBezTo>
                    <a:pt x="312692" y="893778"/>
                    <a:pt x="307828" y="898642"/>
                    <a:pt x="298100" y="908371"/>
                  </a:cubicBezTo>
                  <a:cubicBezTo>
                    <a:pt x="295668" y="905938"/>
                    <a:pt x="292628" y="906547"/>
                    <a:pt x="288980" y="910195"/>
                  </a:cubicBezTo>
                  <a:cubicBezTo>
                    <a:pt x="285332" y="913843"/>
                    <a:pt x="283508" y="918099"/>
                    <a:pt x="283508" y="922963"/>
                  </a:cubicBezTo>
                  <a:lnTo>
                    <a:pt x="276212" y="922963"/>
                  </a:lnTo>
                  <a:lnTo>
                    <a:pt x="268916" y="926611"/>
                  </a:lnTo>
                  <a:cubicBezTo>
                    <a:pt x="268916" y="929043"/>
                    <a:pt x="266484" y="930259"/>
                    <a:pt x="261619" y="930259"/>
                  </a:cubicBezTo>
                  <a:lnTo>
                    <a:pt x="239731" y="948499"/>
                  </a:lnTo>
                  <a:cubicBezTo>
                    <a:pt x="222707" y="953363"/>
                    <a:pt x="206898" y="963092"/>
                    <a:pt x="192306" y="977684"/>
                  </a:cubicBezTo>
                  <a:cubicBezTo>
                    <a:pt x="192306" y="982548"/>
                    <a:pt x="191090" y="984980"/>
                    <a:pt x="188658" y="984980"/>
                  </a:cubicBezTo>
                  <a:cubicBezTo>
                    <a:pt x="186226" y="984980"/>
                    <a:pt x="182578" y="984980"/>
                    <a:pt x="177714" y="984980"/>
                  </a:cubicBezTo>
                  <a:lnTo>
                    <a:pt x="177714" y="988628"/>
                  </a:lnTo>
                  <a:lnTo>
                    <a:pt x="170417" y="984980"/>
                  </a:lnTo>
                  <a:lnTo>
                    <a:pt x="163121" y="992276"/>
                  </a:lnTo>
                  <a:cubicBezTo>
                    <a:pt x="158257" y="994708"/>
                    <a:pt x="159473" y="992276"/>
                    <a:pt x="166769" y="984980"/>
                  </a:cubicBezTo>
                  <a:lnTo>
                    <a:pt x="181362" y="974036"/>
                  </a:lnTo>
                  <a:cubicBezTo>
                    <a:pt x="181362" y="969172"/>
                    <a:pt x="185010" y="965524"/>
                    <a:pt x="192306" y="963092"/>
                  </a:cubicBezTo>
                  <a:lnTo>
                    <a:pt x="203250" y="952147"/>
                  </a:lnTo>
                  <a:cubicBezTo>
                    <a:pt x="198386" y="952147"/>
                    <a:pt x="195346" y="953363"/>
                    <a:pt x="194130" y="955796"/>
                  </a:cubicBezTo>
                  <a:cubicBezTo>
                    <a:pt x="192914" y="958228"/>
                    <a:pt x="191090" y="959444"/>
                    <a:pt x="188658" y="959444"/>
                  </a:cubicBezTo>
                  <a:cubicBezTo>
                    <a:pt x="186226" y="961876"/>
                    <a:pt x="182578" y="966740"/>
                    <a:pt x="177714" y="974036"/>
                  </a:cubicBezTo>
                  <a:cubicBezTo>
                    <a:pt x="172850" y="981332"/>
                    <a:pt x="169201" y="982548"/>
                    <a:pt x="166769" y="977684"/>
                  </a:cubicBezTo>
                  <a:cubicBezTo>
                    <a:pt x="161905" y="982548"/>
                    <a:pt x="156433" y="987412"/>
                    <a:pt x="150353" y="992276"/>
                  </a:cubicBezTo>
                  <a:lnTo>
                    <a:pt x="145611" y="995924"/>
                  </a:lnTo>
                  <a:lnTo>
                    <a:pt x="155825" y="995924"/>
                  </a:lnTo>
                  <a:cubicBezTo>
                    <a:pt x="150961" y="1000788"/>
                    <a:pt x="146097" y="1003220"/>
                    <a:pt x="141233" y="1003220"/>
                  </a:cubicBezTo>
                  <a:lnTo>
                    <a:pt x="137585" y="999572"/>
                  </a:lnTo>
                  <a:cubicBezTo>
                    <a:pt x="140017" y="1002005"/>
                    <a:pt x="141233" y="1005653"/>
                    <a:pt x="141233" y="1010517"/>
                  </a:cubicBezTo>
                  <a:cubicBezTo>
                    <a:pt x="138801" y="1010517"/>
                    <a:pt x="136369" y="1010517"/>
                    <a:pt x="133937" y="1010517"/>
                  </a:cubicBezTo>
                  <a:cubicBezTo>
                    <a:pt x="131505" y="1010517"/>
                    <a:pt x="132721" y="1009301"/>
                    <a:pt x="137585" y="1006869"/>
                  </a:cubicBezTo>
                  <a:cubicBezTo>
                    <a:pt x="137585" y="1004437"/>
                    <a:pt x="135761" y="1004437"/>
                    <a:pt x="132113" y="1006869"/>
                  </a:cubicBezTo>
                  <a:cubicBezTo>
                    <a:pt x="128465" y="1009301"/>
                    <a:pt x="125425" y="1010517"/>
                    <a:pt x="122993" y="1010517"/>
                  </a:cubicBezTo>
                  <a:cubicBezTo>
                    <a:pt x="120560" y="1012949"/>
                    <a:pt x="113264" y="1019029"/>
                    <a:pt x="101104" y="1028757"/>
                  </a:cubicBezTo>
                  <a:cubicBezTo>
                    <a:pt x="91376" y="1036053"/>
                    <a:pt x="81648" y="1043958"/>
                    <a:pt x="71920" y="1052470"/>
                  </a:cubicBezTo>
                  <a:cubicBezTo>
                    <a:pt x="62191" y="1060982"/>
                    <a:pt x="52463" y="1068886"/>
                    <a:pt x="42735" y="1076182"/>
                  </a:cubicBezTo>
                  <a:cubicBezTo>
                    <a:pt x="40303" y="1083478"/>
                    <a:pt x="36655" y="1084694"/>
                    <a:pt x="31791" y="1079830"/>
                  </a:cubicBezTo>
                  <a:cubicBezTo>
                    <a:pt x="39087" y="1077398"/>
                    <a:pt x="43951" y="1072534"/>
                    <a:pt x="46383" y="1065238"/>
                  </a:cubicBezTo>
                  <a:cubicBezTo>
                    <a:pt x="51247" y="1062806"/>
                    <a:pt x="54895" y="1060374"/>
                    <a:pt x="57327" y="1057942"/>
                  </a:cubicBezTo>
                  <a:cubicBezTo>
                    <a:pt x="59759" y="1055510"/>
                    <a:pt x="59759" y="1054294"/>
                    <a:pt x="57327" y="1054294"/>
                  </a:cubicBezTo>
                  <a:cubicBezTo>
                    <a:pt x="57327" y="1046997"/>
                    <a:pt x="59759" y="1046997"/>
                    <a:pt x="64623" y="1054294"/>
                  </a:cubicBezTo>
                  <a:lnTo>
                    <a:pt x="64623" y="1043349"/>
                  </a:lnTo>
                  <a:lnTo>
                    <a:pt x="68271" y="1036053"/>
                  </a:lnTo>
                  <a:cubicBezTo>
                    <a:pt x="70703" y="1033621"/>
                    <a:pt x="74352" y="1030581"/>
                    <a:pt x="79216" y="1026933"/>
                  </a:cubicBezTo>
                  <a:cubicBezTo>
                    <a:pt x="84080" y="1023285"/>
                    <a:pt x="87728" y="1020245"/>
                    <a:pt x="90160" y="1017813"/>
                  </a:cubicBezTo>
                  <a:cubicBezTo>
                    <a:pt x="90160" y="1012949"/>
                    <a:pt x="93808" y="1008085"/>
                    <a:pt x="101104" y="1003220"/>
                  </a:cubicBezTo>
                  <a:lnTo>
                    <a:pt x="101104" y="999572"/>
                  </a:lnTo>
                  <a:cubicBezTo>
                    <a:pt x="96240" y="1002005"/>
                    <a:pt x="86512" y="1011733"/>
                    <a:pt x="71920" y="1028757"/>
                  </a:cubicBezTo>
                  <a:cubicBezTo>
                    <a:pt x="67055" y="1028757"/>
                    <a:pt x="63407" y="1029365"/>
                    <a:pt x="60975" y="1030581"/>
                  </a:cubicBezTo>
                  <a:cubicBezTo>
                    <a:pt x="58543" y="1031797"/>
                    <a:pt x="57327" y="1033621"/>
                    <a:pt x="57327" y="1036053"/>
                  </a:cubicBezTo>
                  <a:lnTo>
                    <a:pt x="42735" y="1050645"/>
                  </a:lnTo>
                  <a:cubicBezTo>
                    <a:pt x="37871" y="1045782"/>
                    <a:pt x="33007" y="1049430"/>
                    <a:pt x="28143" y="1061590"/>
                  </a:cubicBezTo>
                  <a:cubicBezTo>
                    <a:pt x="28143" y="1064022"/>
                    <a:pt x="25711" y="1065238"/>
                    <a:pt x="20846" y="1065238"/>
                  </a:cubicBezTo>
                  <a:cubicBezTo>
                    <a:pt x="15982" y="1072534"/>
                    <a:pt x="11118" y="1077398"/>
                    <a:pt x="6254" y="1079830"/>
                  </a:cubicBezTo>
                  <a:lnTo>
                    <a:pt x="0" y="1088168"/>
                  </a:lnTo>
                  <a:lnTo>
                    <a:pt x="6254" y="1072534"/>
                  </a:lnTo>
                  <a:cubicBezTo>
                    <a:pt x="15982" y="1067670"/>
                    <a:pt x="24495" y="1057942"/>
                    <a:pt x="31791" y="1043349"/>
                  </a:cubicBezTo>
                  <a:cubicBezTo>
                    <a:pt x="34223" y="1040917"/>
                    <a:pt x="38479" y="1036053"/>
                    <a:pt x="44559" y="1028757"/>
                  </a:cubicBezTo>
                  <a:cubicBezTo>
                    <a:pt x="50639" y="1021461"/>
                    <a:pt x="54895" y="1015381"/>
                    <a:pt x="57327" y="1010517"/>
                  </a:cubicBezTo>
                  <a:cubicBezTo>
                    <a:pt x="147313" y="915667"/>
                    <a:pt x="192306" y="865810"/>
                    <a:pt x="192306" y="860946"/>
                  </a:cubicBezTo>
                  <a:cubicBezTo>
                    <a:pt x="194738" y="860946"/>
                    <a:pt x="197170" y="858513"/>
                    <a:pt x="199602" y="853650"/>
                  </a:cubicBezTo>
                  <a:lnTo>
                    <a:pt x="199602" y="850001"/>
                  </a:lnTo>
                  <a:cubicBezTo>
                    <a:pt x="202034" y="842705"/>
                    <a:pt x="205682" y="837841"/>
                    <a:pt x="210546" y="835409"/>
                  </a:cubicBezTo>
                  <a:cubicBezTo>
                    <a:pt x="217842" y="832977"/>
                    <a:pt x="221490" y="829329"/>
                    <a:pt x="221490" y="824465"/>
                  </a:cubicBezTo>
                  <a:lnTo>
                    <a:pt x="232435" y="813521"/>
                  </a:lnTo>
                  <a:lnTo>
                    <a:pt x="247027" y="798928"/>
                  </a:lnTo>
                  <a:cubicBezTo>
                    <a:pt x="247027" y="796496"/>
                    <a:pt x="266484" y="773392"/>
                    <a:pt x="305396" y="729615"/>
                  </a:cubicBezTo>
                  <a:lnTo>
                    <a:pt x="378358" y="645709"/>
                  </a:lnTo>
                  <a:cubicBezTo>
                    <a:pt x="392950" y="626253"/>
                    <a:pt x="402678" y="616525"/>
                    <a:pt x="407542" y="616525"/>
                  </a:cubicBezTo>
                  <a:lnTo>
                    <a:pt x="549817" y="448713"/>
                  </a:lnTo>
                  <a:cubicBezTo>
                    <a:pt x="549817" y="448713"/>
                    <a:pt x="552857" y="444457"/>
                    <a:pt x="558937" y="435945"/>
                  </a:cubicBezTo>
                  <a:cubicBezTo>
                    <a:pt x="565018" y="427433"/>
                    <a:pt x="569274" y="421961"/>
                    <a:pt x="571706" y="419528"/>
                  </a:cubicBezTo>
                  <a:cubicBezTo>
                    <a:pt x="583866" y="397640"/>
                    <a:pt x="596026" y="378184"/>
                    <a:pt x="608186" y="361159"/>
                  </a:cubicBezTo>
                  <a:cubicBezTo>
                    <a:pt x="620347" y="344135"/>
                    <a:pt x="630075" y="329543"/>
                    <a:pt x="637371" y="317382"/>
                  </a:cubicBezTo>
                  <a:cubicBezTo>
                    <a:pt x="637371" y="314950"/>
                    <a:pt x="639195" y="309478"/>
                    <a:pt x="642843" y="300966"/>
                  </a:cubicBezTo>
                  <a:cubicBezTo>
                    <a:pt x="646491" y="292454"/>
                    <a:pt x="649531" y="285766"/>
                    <a:pt x="651963" y="280902"/>
                  </a:cubicBezTo>
                  <a:cubicBezTo>
                    <a:pt x="656827" y="266309"/>
                    <a:pt x="658044" y="251717"/>
                    <a:pt x="655611" y="237125"/>
                  </a:cubicBezTo>
                  <a:lnTo>
                    <a:pt x="648315" y="207940"/>
                  </a:lnTo>
                  <a:cubicBezTo>
                    <a:pt x="650747" y="203076"/>
                    <a:pt x="650747" y="196996"/>
                    <a:pt x="648315" y="189700"/>
                  </a:cubicBezTo>
                  <a:cubicBezTo>
                    <a:pt x="648315" y="184836"/>
                    <a:pt x="648315" y="177540"/>
                    <a:pt x="648315" y="167811"/>
                  </a:cubicBezTo>
                  <a:lnTo>
                    <a:pt x="648315" y="160515"/>
                  </a:lnTo>
                  <a:cubicBezTo>
                    <a:pt x="648315" y="153219"/>
                    <a:pt x="647099" y="141059"/>
                    <a:pt x="644667" y="124035"/>
                  </a:cubicBezTo>
                  <a:cubicBezTo>
                    <a:pt x="642235" y="107010"/>
                    <a:pt x="642235" y="96066"/>
                    <a:pt x="644667" y="91202"/>
                  </a:cubicBezTo>
                  <a:cubicBezTo>
                    <a:pt x="642235" y="86338"/>
                    <a:pt x="641627" y="82082"/>
                    <a:pt x="642843" y="78434"/>
                  </a:cubicBezTo>
                  <a:cubicBezTo>
                    <a:pt x="644059" y="74786"/>
                    <a:pt x="643451" y="70529"/>
                    <a:pt x="641019" y="65665"/>
                  </a:cubicBezTo>
                  <a:cubicBezTo>
                    <a:pt x="641019" y="58369"/>
                    <a:pt x="643451" y="54721"/>
                    <a:pt x="648315" y="54721"/>
                  </a:cubicBezTo>
                  <a:lnTo>
                    <a:pt x="651963" y="58369"/>
                  </a:lnTo>
                  <a:cubicBezTo>
                    <a:pt x="661692" y="53505"/>
                    <a:pt x="662908" y="51073"/>
                    <a:pt x="655611" y="51073"/>
                  </a:cubicBezTo>
                  <a:lnTo>
                    <a:pt x="655611" y="47425"/>
                  </a:lnTo>
                  <a:cubicBezTo>
                    <a:pt x="655611" y="44993"/>
                    <a:pt x="657435" y="43169"/>
                    <a:pt x="661084" y="41953"/>
                  </a:cubicBezTo>
                  <a:cubicBezTo>
                    <a:pt x="664732" y="40737"/>
                    <a:pt x="668988" y="41345"/>
                    <a:pt x="673852" y="43777"/>
                  </a:cubicBezTo>
                  <a:lnTo>
                    <a:pt x="677500" y="47425"/>
                  </a:lnTo>
                  <a:lnTo>
                    <a:pt x="681148" y="40129"/>
                  </a:lnTo>
                  <a:cubicBezTo>
                    <a:pt x="681148" y="37697"/>
                    <a:pt x="681756" y="34048"/>
                    <a:pt x="682972" y="29185"/>
                  </a:cubicBezTo>
                  <a:cubicBezTo>
                    <a:pt x="684188" y="24321"/>
                    <a:pt x="683580" y="19456"/>
                    <a:pt x="681148" y="14592"/>
                  </a:cubicBezTo>
                  <a:cubicBezTo>
                    <a:pt x="681148" y="9728"/>
                    <a:pt x="683580" y="8512"/>
                    <a:pt x="688444" y="10944"/>
                  </a:cubicBezTo>
                  <a:lnTo>
                    <a:pt x="695740" y="7296"/>
                  </a:lnTo>
                  <a:lnTo>
                    <a:pt x="69938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40EDC331-E82D-1E05-0583-C6A95E5DCCB4}"/>
                </a:ext>
              </a:extLst>
            </p:cNvPr>
            <p:cNvSpPr txBox="1"/>
            <p:nvPr/>
          </p:nvSpPr>
          <p:spPr>
            <a:xfrm>
              <a:off x="1775691" y="1121718"/>
              <a:ext cx="2360304" cy="3057087"/>
            </a:xfrm>
            <a:custGeom>
              <a:avLst/>
              <a:gdLst/>
              <a:ahLst/>
              <a:cxnLst/>
              <a:rect l="l" t="t" r="r" b="b"/>
              <a:pathLst>
                <a:path w="2360304" h="3057087">
                  <a:moveTo>
                    <a:pt x="1054294" y="0"/>
                  </a:moveTo>
                  <a:lnTo>
                    <a:pt x="1065238" y="0"/>
                  </a:lnTo>
                  <a:cubicBezTo>
                    <a:pt x="1084694" y="0"/>
                    <a:pt x="1107799" y="9728"/>
                    <a:pt x="1134551" y="29185"/>
                  </a:cubicBezTo>
                  <a:cubicBezTo>
                    <a:pt x="1144279" y="34049"/>
                    <a:pt x="1155832" y="49857"/>
                    <a:pt x="1169208" y="76609"/>
                  </a:cubicBezTo>
                  <a:cubicBezTo>
                    <a:pt x="1182584" y="103362"/>
                    <a:pt x="1190488" y="125250"/>
                    <a:pt x="1192920" y="142275"/>
                  </a:cubicBezTo>
                  <a:cubicBezTo>
                    <a:pt x="1197785" y="142275"/>
                    <a:pt x="1201433" y="148355"/>
                    <a:pt x="1203865" y="160515"/>
                  </a:cubicBezTo>
                  <a:cubicBezTo>
                    <a:pt x="1206297" y="165379"/>
                    <a:pt x="1206297" y="169027"/>
                    <a:pt x="1203865" y="171459"/>
                  </a:cubicBezTo>
                  <a:cubicBezTo>
                    <a:pt x="1206297" y="173892"/>
                    <a:pt x="1209337" y="178755"/>
                    <a:pt x="1212985" y="186052"/>
                  </a:cubicBezTo>
                  <a:cubicBezTo>
                    <a:pt x="1216633" y="193348"/>
                    <a:pt x="1218457" y="196996"/>
                    <a:pt x="1218457" y="196996"/>
                  </a:cubicBezTo>
                  <a:cubicBezTo>
                    <a:pt x="1228185" y="223748"/>
                    <a:pt x="1233049" y="238341"/>
                    <a:pt x="1233049" y="240773"/>
                  </a:cubicBezTo>
                  <a:cubicBezTo>
                    <a:pt x="1233049" y="252933"/>
                    <a:pt x="1236697" y="259013"/>
                    <a:pt x="1243994" y="259013"/>
                  </a:cubicBezTo>
                  <a:cubicBezTo>
                    <a:pt x="1253722" y="259013"/>
                    <a:pt x="1265882" y="256581"/>
                    <a:pt x="1280474" y="251717"/>
                  </a:cubicBezTo>
                  <a:lnTo>
                    <a:pt x="1309659" y="240773"/>
                  </a:lnTo>
                  <a:cubicBezTo>
                    <a:pt x="1321819" y="235909"/>
                    <a:pt x="1333979" y="229829"/>
                    <a:pt x="1346140" y="222532"/>
                  </a:cubicBezTo>
                  <a:cubicBezTo>
                    <a:pt x="1358300" y="215236"/>
                    <a:pt x="1377756" y="206724"/>
                    <a:pt x="1404509" y="196996"/>
                  </a:cubicBezTo>
                  <a:cubicBezTo>
                    <a:pt x="1431261" y="192132"/>
                    <a:pt x="1447070" y="186052"/>
                    <a:pt x="1451934" y="178755"/>
                  </a:cubicBezTo>
                  <a:lnTo>
                    <a:pt x="1605153" y="94850"/>
                  </a:lnTo>
                  <a:cubicBezTo>
                    <a:pt x="1605153" y="92418"/>
                    <a:pt x="1607585" y="88770"/>
                    <a:pt x="1612449" y="83906"/>
                  </a:cubicBezTo>
                  <a:lnTo>
                    <a:pt x="1627041" y="72961"/>
                  </a:lnTo>
                  <a:lnTo>
                    <a:pt x="1648930" y="58369"/>
                  </a:lnTo>
                  <a:lnTo>
                    <a:pt x="1674466" y="40129"/>
                  </a:lnTo>
                  <a:cubicBezTo>
                    <a:pt x="1676898" y="37697"/>
                    <a:pt x="1680546" y="36481"/>
                    <a:pt x="1685410" y="36481"/>
                  </a:cubicBezTo>
                  <a:cubicBezTo>
                    <a:pt x="1685410" y="36481"/>
                    <a:pt x="1686626" y="35873"/>
                    <a:pt x="1689059" y="34657"/>
                  </a:cubicBezTo>
                  <a:cubicBezTo>
                    <a:pt x="1690275" y="34049"/>
                    <a:pt x="1692099" y="33289"/>
                    <a:pt x="1694531" y="32377"/>
                  </a:cubicBezTo>
                  <a:lnTo>
                    <a:pt x="1703651" y="29185"/>
                  </a:lnTo>
                  <a:lnTo>
                    <a:pt x="1696355" y="36481"/>
                  </a:lnTo>
                  <a:cubicBezTo>
                    <a:pt x="1696355" y="38913"/>
                    <a:pt x="1694531" y="42561"/>
                    <a:pt x="1690883" y="47425"/>
                  </a:cubicBezTo>
                  <a:cubicBezTo>
                    <a:pt x="1687235" y="52289"/>
                    <a:pt x="1682978" y="55937"/>
                    <a:pt x="1678114" y="58369"/>
                  </a:cubicBezTo>
                  <a:cubicBezTo>
                    <a:pt x="1670818" y="65665"/>
                    <a:pt x="1661090" y="72961"/>
                    <a:pt x="1648930" y="80258"/>
                  </a:cubicBezTo>
                  <a:cubicBezTo>
                    <a:pt x="1641634" y="87554"/>
                    <a:pt x="1631905" y="96066"/>
                    <a:pt x="1619745" y="105794"/>
                  </a:cubicBezTo>
                  <a:cubicBezTo>
                    <a:pt x="1607585" y="115522"/>
                    <a:pt x="1592993" y="128899"/>
                    <a:pt x="1575968" y="145923"/>
                  </a:cubicBezTo>
                  <a:lnTo>
                    <a:pt x="1539488" y="167811"/>
                  </a:lnTo>
                  <a:cubicBezTo>
                    <a:pt x="1534623" y="170243"/>
                    <a:pt x="1529759" y="173892"/>
                    <a:pt x="1524895" y="178755"/>
                  </a:cubicBezTo>
                  <a:cubicBezTo>
                    <a:pt x="1520031" y="183620"/>
                    <a:pt x="1515167" y="187268"/>
                    <a:pt x="1510303" y="189700"/>
                  </a:cubicBezTo>
                  <a:cubicBezTo>
                    <a:pt x="1488415" y="199428"/>
                    <a:pt x="1473822" y="209156"/>
                    <a:pt x="1466526" y="218884"/>
                  </a:cubicBezTo>
                  <a:cubicBezTo>
                    <a:pt x="1456798" y="226180"/>
                    <a:pt x="1439773" y="238341"/>
                    <a:pt x="1415453" y="255365"/>
                  </a:cubicBezTo>
                  <a:cubicBezTo>
                    <a:pt x="1391133" y="272390"/>
                    <a:pt x="1374108" y="284550"/>
                    <a:pt x="1364380" y="291846"/>
                  </a:cubicBezTo>
                  <a:cubicBezTo>
                    <a:pt x="1364380" y="296710"/>
                    <a:pt x="1360732" y="300358"/>
                    <a:pt x="1353436" y="302790"/>
                  </a:cubicBezTo>
                  <a:lnTo>
                    <a:pt x="1335195" y="328327"/>
                  </a:lnTo>
                  <a:cubicBezTo>
                    <a:pt x="1323035" y="330759"/>
                    <a:pt x="1313915" y="335623"/>
                    <a:pt x="1307835" y="342919"/>
                  </a:cubicBezTo>
                  <a:cubicBezTo>
                    <a:pt x="1301755" y="350215"/>
                    <a:pt x="1293851" y="359944"/>
                    <a:pt x="1284122" y="372104"/>
                  </a:cubicBezTo>
                  <a:lnTo>
                    <a:pt x="1265882" y="393992"/>
                  </a:lnTo>
                  <a:lnTo>
                    <a:pt x="1254938" y="430473"/>
                  </a:lnTo>
                  <a:lnTo>
                    <a:pt x="1251290" y="441417"/>
                  </a:lnTo>
                  <a:lnTo>
                    <a:pt x="1243994" y="463305"/>
                  </a:lnTo>
                  <a:cubicBezTo>
                    <a:pt x="1248858" y="463305"/>
                    <a:pt x="1250682" y="465129"/>
                    <a:pt x="1249466" y="468778"/>
                  </a:cubicBezTo>
                  <a:cubicBezTo>
                    <a:pt x="1248250" y="472426"/>
                    <a:pt x="1245210" y="475466"/>
                    <a:pt x="1240345" y="477898"/>
                  </a:cubicBezTo>
                  <a:lnTo>
                    <a:pt x="1233049" y="503434"/>
                  </a:lnTo>
                  <a:cubicBezTo>
                    <a:pt x="1242777" y="501002"/>
                    <a:pt x="1251290" y="491274"/>
                    <a:pt x="1258586" y="474250"/>
                  </a:cubicBezTo>
                  <a:lnTo>
                    <a:pt x="1258586" y="476074"/>
                  </a:lnTo>
                  <a:cubicBezTo>
                    <a:pt x="1258586" y="479722"/>
                    <a:pt x="1259802" y="481546"/>
                    <a:pt x="1262234" y="481546"/>
                  </a:cubicBezTo>
                  <a:cubicBezTo>
                    <a:pt x="1267098" y="486410"/>
                    <a:pt x="1269530" y="490058"/>
                    <a:pt x="1269530" y="492490"/>
                  </a:cubicBezTo>
                  <a:cubicBezTo>
                    <a:pt x="1269530" y="499786"/>
                    <a:pt x="1267706" y="506474"/>
                    <a:pt x="1264058" y="512554"/>
                  </a:cubicBezTo>
                  <a:cubicBezTo>
                    <a:pt x="1260410" y="518635"/>
                    <a:pt x="1257370" y="522891"/>
                    <a:pt x="1254938" y="525323"/>
                  </a:cubicBezTo>
                  <a:cubicBezTo>
                    <a:pt x="1252506" y="527755"/>
                    <a:pt x="1252506" y="525323"/>
                    <a:pt x="1254938" y="518027"/>
                  </a:cubicBezTo>
                  <a:lnTo>
                    <a:pt x="1254938" y="510730"/>
                  </a:lnTo>
                  <a:cubicBezTo>
                    <a:pt x="1252506" y="503434"/>
                    <a:pt x="1247642" y="514378"/>
                    <a:pt x="1240345" y="543563"/>
                  </a:cubicBezTo>
                  <a:lnTo>
                    <a:pt x="1233049" y="565451"/>
                  </a:lnTo>
                  <a:cubicBezTo>
                    <a:pt x="1228185" y="567884"/>
                    <a:pt x="1225753" y="572748"/>
                    <a:pt x="1225753" y="580044"/>
                  </a:cubicBezTo>
                  <a:lnTo>
                    <a:pt x="1196569" y="634765"/>
                  </a:lnTo>
                  <a:cubicBezTo>
                    <a:pt x="1189272" y="642061"/>
                    <a:pt x="1181976" y="653613"/>
                    <a:pt x="1174680" y="669422"/>
                  </a:cubicBezTo>
                  <a:cubicBezTo>
                    <a:pt x="1167384" y="685230"/>
                    <a:pt x="1162520" y="696782"/>
                    <a:pt x="1160088" y="704078"/>
                  </a:cubicBezTo>
                  <a:lnTo>
                    <a:pt x="1156440" y="711375"/>
                  </a:lnTo>
                  <a:cubicBezTo>
                    <a:pt x="1151575" y="713807"/>
                    <a:pt x="1147927" y="718671"/>
                    <a:pt x="1145495" y="725967"/>
                  </a:cubicBezTo>
                  <a:cubicBezTo>
                    <a:pt x="1143063" y="733263"/>
                    <a:pt x="1144279" y="736911"/>
                    <a:pt x="1149144" y="736911"/>
                  </a:cubicBezTo>
                  <a:lnTo>
                    <a:pt x="1149144" y="744207"/>
                  </a:lnTo>
                  <a:cubicBezTo>
                    <a:pt x="1154008" y="746639"/>
                    <a:pt x="1156440" y="745423"/>
                    <a:pt x="1156440" y="740559"/>
                  </a:cubicBezTo>
                  <a:cubicBezTo>
                    <a:pt x="1158872" y="738127"/>
                    <a:pt x="1161304" y="736303"/>
                    <a:pt x="1163736" y="735087"/>
                  </a:cubicBezTo>
                  <a:cubicBezTo>
                    <a:pt x="1166168" y="733871"/>
                    <a:pt x="1167384" y="732047"/>
                    <a:pt x="1167384" y="729615"/>
                  </a:cubicBezTo>
                  <a:lnTo>
                    <a:pt x="1167384" y="736911"/>
                  </a:lnTo>
                  <a:lnTo>
                    <a:pt x="1163736" y="747855"/>
                  </a:lnTo>
                  <a:lnTo>
                    <a:pt x="1171032" y="751503"/>
                  </a:lnTo>
                  <a:lnTo>
                    <a:pt x="1167384" y="758800"/>
                  </a:lnTo>
                  <a:cubicBezTo>
                    <a:pt x="1174680" y="753935"/>
                    <a:pt x="1177112" y="753935"/>
                    <a:pt x="1174680" y="758800"/>
                  </a:cubicBezTo>
                  <a:cubicBezTo>
                    <a:pt x="1177112" y="758800"/>
                    <a:pt x="1186840" y="749679"/>
                    <a:pt x="1203865" y="731439"/>
                  </a:cubicBezTo>
                  <a:cubicBezTo>
                    <a:pt x="1220889" y="713199"/>
                    <a:pt x="1231833" y="697998"/>
                    <a:pt x="1236697" y="685838"/>
                  </a:cubicBezTo>
                  <a:cubicBezTo>
                    <a:pt x="1239129" y="680974"/>
                    <a:pt x="1241561" y="678542"/>
                    <a:pt x="1243994" y="678542"/>
                  </a:cubicBezTo>
                  <a:cubicBezTo>
                    <a:pt x="1246426" y="678542"/>
                    <a:pt x="1246426" y="679758"/>
                    <a:pt x="1243994" y="682190"/>
                  </a:cubicBezTo>
                  <a:lnTo>
                    <a:pt x="1243994" y="689486"/>
                  </a:lnTo>
                  <a:cubicBezTo>
                    <a:pt x="1236697" y="684622"/>
                    <a:pt x="1233049" y="689486"/>
                    <a:pt x="1233049" y="704078"/>
                  </a:cubicBezTo>
                  <a:cubicBezTo>
                    <a:pt x="1230617" y="706510"/>
                    <a:pt x="1228185" y="708942"/>
                    <a:pt x="1225753" y="711375"/>
                  </a:cubicBezTo>
                  <a:lnTo>
                    <a:pt x="1203865" y="736911"/>
                  </a:lnTo>
                  <a:cubicBezTo>
                    <a:pt x="1186840" y="761232"/>
                    <a:pt x="1178328" y="774608"/>
                    <a:pt x="1178328" y="777040"/>
                  </a:cubicBezTo>
                  <a:cubicBezTo>
                    <a:pt x="1163736" y="786768"/>
                    <a:pt x="1157656" y="797712"/>
                    <a:pt x="1160088" y="809873"/>
                  </a:cubicBezTo>
                  <a:cubicBezTo>
                    <a:pt x="1160088" y="812305"/>
                    <a:pt x="1158872" y="814129"/>
                    <a:pt x="1156440" y="815345"/>
                  </a:cubicBezTo>
                  <a:cubicBezTo>
                    <a:pt x="1154008" y="816561"/>
                    <a:pt x="1151575" y="815953"/>
                    <a:pt x="1149144" y="813521"/>
                  </a:cubicBezTo>
                  <a:cubicBezTo>
                    <a:pt x="1149144" y="813521"/>
                    <a:pt x="1148536" y="815345"/>
                    <a:pt x="1147319" y="818993"/>
                  </a:cubicBezTo>
                  <a:cubicBezTo>
                    <a:pt x="1146103" y="822641"/>
                    <a:pt x="1146712" y="824465"/>
                    <a:pt x="1149144" y="824465"/>
                  </a:cubicBezTo>
                  <a:lnTo>
                    <a:pt x="1145495" y="831761"/>
                  </a:lnTo>
                  <a:cubicBezTo>
                    <a:pt x="1145495" y="836625"/>
                    <a:pt x="1143063" y="840881"/>
                    <a:pt x="1138199" y="844529"/>
                  </a:cubicBezTo>
                  <a:cubicBezTo>
                    <a:pt x="1133335" y="848177"/>
                    <a:pt x="1128471" y="852434"/>
                    <a:pt x="1123607" y="857297"/>
                  </a:cubicBezTo>
                  <a:lnTo>
                    <a:pt x="1127255" y="850001"/>
                  </a:lnTo>
                  <a:lnTo>
                    <a:pt x="1123607" y="846353"/>
                  </a:lnTo>
                  <a:lnTo>
                    <a:pt x="1109015" y="890130"/>
                  </a:lnTo>
                  <a:cubicBezTo>
                    <a:pt x="1104151" y="892562"/>
                    <a:pt x="1102935" y="893778"/>
                    <a:pt x="1105367" y="893778"/>
                  </a:cubicBezTo>
                  <a:lnTo>
                    <a:pt x="1105367" y="904722"/>
                  </a:lnTo>
                  <a:cubicBezTo>
                    <a:pt x="1102935" y="909587"/>
                    <a:pt x="1100502" y="913235"/>
                    <a:pt x="1098070" y="915667"/>
                  </a:cubicBezTo>
                  <a:lnTo>
                    <a:pt x="1079830" y="919315"/>
                  </a:lnTo>
                  <a:cubicBezTo>
                    <a:pt x="1077398" y="924179"/>
                    <a:pt x="1072534" y="926611"/>
                    <a:pt x="1065238" y="926611"/>
                  </a:cubicBezTo>
                  <a:cubicBezTo>
                    <a:pt x="1055510" y="929043"/>
                    <a:pt x="1046997" y="932691"/>
                    <a:pt x="1039701" y="937555"/>
                  </a:cubicBezTo>
                  <a:cubicBezTo>
                    <a:pt x="1032405" y="942419"/>
                    <a:pt x="1027541" y="947284"/>
                    <a:pt x="1025109" y="952148"/>
                  </a:cubicBezTo>
                  <a:cubicBezTo>
                    <a:pt x="1025109" y="954580"/>
                    <a:pt x="1022677" y="958228"/>
                    <a:pt x="1017813" y="963092"/>
                  </a:cubicBezTo>
                  <a:cubicBezTo>
                    <a:pt x="1012949" y="967956"/>
                    <a:pt x="1009301" y="971604"/>
                    <a:pt x="1006869" y="974036"/>
                  </a:cubicBezTo>
                  <a:lnTo>
                    <a:pt x="988628" y="981332"/>
                  </a:lnTo>
                  <a:cubicBezTo>
                    <a:pt x="988628" y="983764"/>
                    <a:pt x="981940" y="987413"/>
                    <a:pt x="968564" y="992276"/>
                  </a:cubicBezTo>
                  <a:cubicBezTo>
                    <a:pt x="955188" y="997141"/>
                    <a:pt x="944851" y="999573"/>
                    <a:pt x="937555" y="999573"/>
                  </a:cubicBezTo>
                  <a:lnTo>
                    <a:pt x="933907" y="995924"/>
                  </a:lnTo>
                  <a:lnTo>
                    <a:pt x="919315" y="999573"/>
                  </a:lnTo>
                  <a:cubicBezTo>
                    <a:pt x="916883" y="999573"/>
                    <a:pt x="914451" y="999573"/>
                    <a:pt x="912019" y="999573"/>
                  </a:cubicBezTo>
                  <a:cubicBezTo>
                    <a:pt x="909587" y="999573"/>
                    <a:pt x="908371" y="999573"/>
                    <a:pt x="908371" y="999573"/>
                  </a:cubicBezTo>
                  <a:lnTo>
                    <a:pt x="901074" y="1010517"/>
                  </a:lnTo>
                  <a:lnTo>
                    <a:pt x="893778" y="1006869"/>
                  </a:lnTo>
                  <a:cubicBezTo>
                    <a:pt x="898642" y="997141"/>
                    <a:pt x="877970" y="989844"/>
                    <a:pt x="831761" y="984980"/>
                  </a:cubicBezTo>
                  <a:lnTo>
                    <a:pt x="802576" y="974036"/>
                  </a:lnTo>
                  <a:cubicBezTo>
                    <a:pt x="797712" y="969172"/>
                    <a:pt x="792848" y="965524"/>
                    <a:pt x="787984" y="963092"/>
                  </a:cubicBezTo>
                  <a:cubicBezTo>
                    <a:pt x="787984" y="967956"/>
                    <a:pt x="800752" y="988628"/>
                    <a:pt x="826289" y="1025109"/>
                  </a:cubicBezTo>
                  <a:cubicBezTo>
                    <a:pt x="851825" y="1061590"/>
                    <a:pt x="868242" y="1081046"/>
                    <a:pt x="875538" y="1083478"/>
                  </a:cubicBezTo>
                  <a:cubicBezTo>
                    <a:pt x="877970" y="1088343"/>
                    <a:pt x="881618" y="1091991"/>
                    <a:pt x="886482" y="1094423"/>
                  </a:cubicBezTo>
                  <a:cubicBezTo>
                    <a:pt x="888914" y="1099287"/>
                    <a:pt x="892562" y="1102935"/>
                    <a:pt x="897426" y="1105367"/>
                  </a:cubicBezTo>
                  <a:cubicBezTo>
                    <a:pt x="902291" y="1110231"/>
                    <a:pt x="905939" y="1112663"/>
                    <a:pt x="908371" y="1112663"/>
                  </a:cubicBezTo>
                  <a:lnTo>
                    <a:pt x="912019" y="1123607"/>
                  </a:lnTo>
                  <a:lnTo>
                    <a:pt x="922963" y="1123607"/>
                  </a:lnTo>
                  <a:cubicBezTo>
                    <a:pt x="918099" y="1126039"/>
                    <a:pt x="915059" y="1128471"/>
                    <a:pt x="913843" y="1130903"/>
                  </a:cubicBezTo>
                  <a:cubicBezTo>
                    <a:pt x="912627" y="1133335"/>
                    <a:pt x="914451" y="1134551"/>
                    <a:pt x="919315" y="1134551"/>
                  </a:cubicBezTo>
                  <a:lnTo>
                    <a:pt x="933907" y="1141847"/>
                  </a:lnTo>
                  <a:cubicBezTo>
                    <a:pt x="936339" y="1144279"/>
                    <a:pt x="938771" y="1147927"/>
                    <a:pt x="941203" y="1152792"/>
                  </a:cubicBezTo>
                  <a:cubicBezTo>
                    <a:pt x="941203" y="1155224"/>
                    <a:pt x="942419" y="1157048"/>
                    <a:pt x="944851" y="1158264"/>
                  </a:cubicBezTo>
                  <a:cubicBezTo>
                    <a:pt x="947283" y="1159480"/>
                    <a:pt x="952148" y="1158872"/>
                    <a:pt x="959444" y="1156440"/>
                  </a:cubicBezTo>
                  <a:cubicBezTo>
                    <a:pt x="961876" y="1156440"/>
                    <a:pt x="964308" y="1157048"/>
                    <a:pt x="966740" y="1158264"/>
                  </a:cubicBezTo>
                  <a:cubicBezTo>
                    <a:pt x="969172" y="1159480"/>
                    <a:pt x="969172" y="1161304"/>
                    <a:pt x="966740" y="1163736"/>
                  </a:cubicBezTo>
                  <a:cubicBezTo>
                    <a:pt x="969172" y="1171032"/>
                    <a:pt x="971604" y="1173464"/>
                    <a:pt x="974036" y="1171032"/>
                  </a:cubicBezTo>
                  <a:cubicBezTo>
                    <a:pt x="976468" y="1168600"/>
                    <a:pt x="978900" y="1167384"/>
                    <a:pt x="981332" y="1167384"/>
                  </a:cubicBezTo>
                  <a:cubicBezTo>
                    <a:pt x="981332" y="1174680"/>
                    <a:pt x="983764" y="1179544"/>
                    <a:pt x="988628" y="1181976"/>
                  </a:cubicBezTo>
                  <a:cubicBezTo>
                    <a:pt x="988628" y="1174680"/>
                    <a:pt x="991060" y="1174680"/>
                    <a:pt x="995924" y="1181976"/>
                  </a:cubicBezTo>
                  <a:lnTo>
                    <a:pt x="999572" y="1189272"/>
                  </a:lnTo>
                  <a:lnTo>
                    <a:pt x="1006869" y="1189272"/>
                  </a:lnTo>
                  <a:cubicBezTo>
                    <a:pt x="1011733" y="1191704"/>
                    <a:pt x="1011733" y="1193528"/>
                    <a:pt x="1006869" y="1194745"/>
                  </a:cubicBezTo>
                  <a:cubicBezTo>
                    <a:pt x="1002005" y="1195961"/>
                    <a:pt x="997140" y="1195352"/>
                    <a:pt x="992276" y="1192921"/>
                  </a:cubicBezTo>
                  <a:cubicBezTo>
                    <a:pt x="989844" y="1192921"/>
                    <a:pt x="986196" y="1195352"/>
                    <a:pt x="981332" y="1200217"/>
                  </a:cubicBezTo>
                  <a:cubicBezTo>
                    <a:pt x="981332" y="1205081"/>
                    <a:pt x="978900" y="1203865"/>
                    <a:pt x="974036" y="1196569"/>
                  </a:cubicBezTo>
                  <a:lnTo>
                    <a:pt x="974036" y="1203865"/>
                  </a:lnTo>
                  <a:lnTo>
                    <a:pt x="966740" y="1200217"/>
                  </a:lnTo>
                  <a:cubicBezTo>
                    <a:pt x="961876" y="1205081"/>
                    <a:pt x="960660" y="1207513"/>
                    <a:pt x="963092" y="1207513"/>
                  </a:cubicBezTo>
                  <a:lnTo>
                    <a:pt x="970388" y="1214809"/>
                  </a:lnTo>
                  <a:cubicBezTo>
                    <a:pt x="970388" y="1214809"/>
                    <a:pt x="972820" y="1214809"/>
                    <a:pt x="977684" y="1214809"/>
                  </a:cubicBezTo>
                  <a:cubicBezTo>
                    <a:pt x="982548" y="1214809"/>
                    <a:pt x="987412" y="1214809"/>
                    <a:pt x="992276" y="1214809"/>
                  </a:cubicBezTo>
                  <a:cubicBezTo>
                    <a:pt x="1002005" y="1209945"/>
                    <a:pt x="1009301" y="1202649"/>
                    <a:pt x="1014165" y="1192921"/>
                  </a:cubicBezTo>
                  <a:cubicBezTo>
                    <a:pt x="1016597" y="1192921"/>
                    <a:pt x="1026933" y="1187448"/>
                    <a:pt x="1045173" y="1176504"/>
                  </a:cubicBezTo>
                  <a:cubicBezTo>
                    <a:pt x="1063414" y="1165560"/>
                    <a:pt x="1074966" y="1157656"/>
                    <a:pt x="1079830" y="1152792"/>
                  </a:cubicBezTo>
                  <a:lnTo>
                    <a:pt x="1090774" y="1156440"/>
                  </a:lnTo>
                  <a:cubicBezTo>
                    <a:pt x="1107799" y="1146712"/>
                    <a:pt x="1126039" y="1134551"/>
                    <a:pt x="1145495" y="1119959"/>
                  </a:cubicBezTo>
                  <a:cubicBezTo>
                    <a:pt x="1184408" y="1100503"/>
                    <a:pt x="1218457" y="1079830"/>
                    <a:pt x="1247642" y="1057942"/>
                  </a:cubicBezTo>
                  <a:cubicBezTo>
                    <a:pt x="1262234" y="1053078"/>
                    <a:pt x="1278650" y="1045781"/>
                    <a:pt x="1296891" y="1036053"/>
                  </a:cubicBezTo>
                  <a:cubicBezTo>
                    <a:pt x="1315131" y="1026325"/>
                    <a:pt x="1327899" y="1019029"/>
                    <a:pt x="1335195" y="1014165"/>
                  </a:cubicBezTo>
                  <a:cubicBezTo>
                    <a:pt x="1352220" y="1002005"/>
                    <a:pt x="1375324" y="987413"/>
                    <a:pt x="1404509" y="970388"/>
                  </a:cubicBezTo>
                  <a:cubicBezTo>
                    <a:pt x="1433693" y="953363"/>
                    <a:pt x="1450718" y="943636"/>
                    <a:pt x="1455582" y="941203"/>
                  </a:cubicBezTo>
                  <a:cubicBezTo>
                    <a:pt x="1460446" y="936339"/>
                    <a:pt x="1468958" y="931475"/>
                    <a:pt x="1481118" y="926611"/>
                  </a:cubicBezTo>
                  <a:cubicBezTo>
                    <a:pt x="1493279" y="921747"/>
                    <a:pt x="1501791" y="918099"/>
                    <a:pt x="1506655" y="915667"/>
                  </a:cubicBezTo>
                  <a:cubicBezTo>
                    <a:pt x="1518815" y="908371"/>
                    <a:pt x="1530975" y="901683"/>
                    <a:pt x="1543136" y="895602"/>
                  </a:cubicBezTo>
                  <a:cubicBezTo>
                    <a:pt x="1555296" y="889522"/>
                    <a:pt x="1563808" y="884050"/>
                    <a:pt x="1568672" y="879186"/>
                  </a:cubicBezTo>
                  <a:cubicBezTo>
                    <a:pt x="1585697" y="867026"/>
                    <a:pt x="1594209" y="859730"/>
                    <a:pt x="1594209" y="857297"/>
                  </a:cubicBezTo>
                  <a:cubicBezTo>
                    <a:pt x="1594209" y="857297"/>
                    <a:pt x="1611233" y="840273"/>
                    <a:pt x="1645282" y="806224"/>
                  </a:cubicBezTo>
                  <a:cubicBezTo>
                    <a:pt x="1652578" y="803792"/>
                    <a:pt x="1656226" y="798928"/>
                    <a:pt x="1656226" y="791632"/>
                  </a:cubicBezTo>
                  <a:cubicBezTo>
                    <a:pt x="1678114" y="779472"/>
                    <a:pt x="1695139" y="772176"/>
                    <a:pt x="1707299" y="769744"/>
                  </a:cubicBezTo>
                  <a:cubicBezTo>
                    <a:pt x="1717027" y="764880"/>
                    <a:pt x="1736483" y="762448"/>
                    <a:pt x="1765668" y="762448"/>
                  </a:cubicBezTo>
                  <a:cubicBezTo>
                    <a:pt x="1765668" y="762448"/>
                    <a:pt x="1768708" y="763056"/>
                    <a:pt x="1774788" y="764272"/>
                  </a:cubicBezTo>
                  <a:cubicBezTo>
                    <a:pt x="1780869" y="765488"/>
                    <a:pt x="1786341" y="763664"/>
                    <a:pt x="1791205" y="758800"/>
                  </a:cubicBezTo>
                  <a:lnTo>
                    <a:pt x="1805797" y="762448"/>
                  </a:lnTo>
                  <a:cubicBezTo>
                    <a:pt x="1825253" y="777040"/>
                    <a:pt x="1839846" y="783120"/>
                    <a:pt x="1849574" y="780688"/>
                  </a:cubicBezTo>
                  <a:lnTo>
                    <a:pt x="1864166" y="777040"/>
                  </a:lnTo>
                  <a:lnTo>
                    <a:pt x="1893351" y="784336"/>
                  </a:lnTo>
                  <a:cubicBezTo>
                    <a:pt x="1915239" y="796496"/>
                    <a:pt x="1926183" y="802576"/>
                    <a:pt x="1926183" y="802576"/>
                  </a:cubicBezTo>
                  <a:cubicBezTo>
                    <a:pt x="1928615" y="807440"/>
                    <a:pt x="1935304" y="810481"/>
                    <a:pt x="1946248" y="811697"/>
                  </a:cubicBezTo>
                  <a:cubicBezTo>
                    <a:pt x="1957192" y="812913"/>
                    <a:pt x="1967528" y="813521"/>
                    <a:pt x="1977256" y="813521"/>
                  </a:cubicBezTo>
                  <a:lnTo>
                    <a:pt x="1980905" y="813521"/>
                  </a:lnTo>
                  <a:cubicBezTo>
                    <a:pt x="1995497" y="813521"/>
                    <a:pt x="2007657" y="813521"/>
                    <a:pt x="2017385" y="813521"/>
                  </a:cubicBezTo>
                  <a:cubicBezTo>
                    <a:pt x="2029546" y="815953"/>
                    <a:pt x="2044138" y="820817"/>
                    <a:pt x="2061162" y="828113"/>
                  </a:cubicBezTo>
                  <a:cubicBezTo>
                    <a:pt x="2058730" y="832977"/>
                    <a:pt x="2058122" y="836017"/>
                    <a:pt x="2059338" y="837233"/>
                  </a:cubicBezTo>
                  <a:cubicBezTo>
                    <a:pt x="2060554" y="838449"/>
                    <a:pt x="2063594" y="839057"/>
                    <a:pt x="2068458" y="839057"/>
                  </a:cubicBezTo>
                  <a:cubicBezTo>
                    <a:pt x="2075755" y="839057"/>
                    <a:pt x="2081835" y="839057"/>
                    <a:pt x="2086699" y="839057"/>
                  </a:cubicBezTo>
                  <a:cubicBezTo>
                    <a:pt x="2091563" y="839057"/>
                    <a:pt x="2096427" y="843921"/>
                    <a:pt x="2101291" y="853649"/>
                  </a:cubicBezTo>
                  <a:cubicBezTo>
                    <a:pt x="2106155" y="860946"/>
                    <a:pt x="2115883" y="881618"/>
                    <a:pt x="2130476" y="915667"/>
                  </a:cubicBezTo>
                  <a:cubicBezTo>
                    <a:pt x="2130476" y="918099"/>
                    <a:pt x="2130476" y="920531"/>
                    <a:pt x="2130476" y="922963"/>
                  </a:cubicBezTo>
                  <a:cubicBezTo>
                    <a:pt x="2130476" y="925395"/>
                    <a:pt x="2131692" y="926611"/>
                    <a:pt x="2134124" y="926611"/>
                  </a:cubicBezTo>
                  <a:cubicBezTo>
                    <a:pt x="2136556" y="938771"/>
                    <a:pt x="2138988" y="947284"/>
                    <a:pt x="2141420" y="952148"/>
                  </a:cubicBezTo>
                  <a:cubicBezTo>
                    <a:pt x="2143852" y="957011"/>
                    <a:pt x="2145068" y="963092"/>
                    <a:pt x="2145068" y="970388"/>
                  </a:cubicBezTo>
                  <a:cubicBezTo>
                    <a:pt x="2145068" y="977684"/>
                    <a:pt x="2146284" y="982548"/>
                    <a:pt x="2148716" y="984980"/>
                  </a:cubicBezTo>
                  <a:cubicBezTo>
                    <a:pt x="2151148" y="980116"/>
                    <a:pt x="2151756" y="974036"/>
                    <a:pt x="2150540" y="966740"/>
                  </a:cubicBezTo>
                  <a:cubicBezTo>
                    <a:pt x="2149324" y="959444"/>
                    <a:pt x="2149932" y="952148"/>
                    <a:pt x="2152364" y="944851"/>
                  </a:cubicBezTo>
                  <a:cubicBezTo>
                    <a:pt x="2142636" y="886482"/>
                    <a:pt x="2136556" y="864594"/>
                    <a:pt x="2134124" y="879186"/>
                  </a:cubicBezTo>
                  <a:lnTo>
                    <a:pt x="2134124" y="871890"/>
                  </a:lnTo>
                  <a:lnTo>
                    <a:pt x="2126828" y="864594"/>
                  </a:lnTo>
                  <a:lnTo>
                    <a:pt x="2119531" y="864594"/>
                  </a:lnTo>
                  <a:cubicBezTo>
                    <a:pt x="2114667" y="864594"/>
                    <a:pt x="2113451" y="863378"/>
                    <a:pt x="2115883" y="860946"/>
                  </a:cubicBezTo>
                  <a:cubicBezTo>
                    <a:pt x="2118315" y="858514"/>
                    <a:pt x="2123179" y="858514"/>
                    <a:pt x="2130476" y="860946"/>
                  </a:cubicBezTo>
                  <a:lnTo>
                    <a:pt x="2137772" y="860946"/>
                  </a:lnTo>
                  <a:cubicBezTo>
                    <a:pt x="2147500" y="860946"/>
                    <a:pt x="2152364" y="868242"/>
                    <a:pt x="2152364" y="882834"/>
                  </a:cubicBezTo>
                  <a:lnTo>
                    <a:pt x="2156012" y="904722"/>
                  </a:lnTo>
                  <a:lnTo>
                    <a:pt x="2163308" y="963092"/>
                  </a:lnTo>
                  <a:cubicBezTo>
                    <a:pt x="2160876" y="982548"/>
                    <a:pt x="2162092" y="994709"/>
                    <a:pt x="2166956" y="999573"/>
                  </a:cubicBezTo>
                  <a:lnTo>
                    <a:pt x="2166956" y="1017813"/>
                  </a:lnTo>
                  <a:cubicBezTo>
                    <a:pt x="2174253" y="1015381"/>
                    <a:pt x="2175469" y="1011733"/>
                    <a:pt x="2170604" y="1006869"/>
                  </a:cubicBezTo>
                  <a:lnTo>
                    <a:pt x="2170604" y="999573"/>
                  </a:lnTo>
                  <a:lnTo>
                    <a:pt x="2181549" y="1006869"/>
                  </a:lnTo>
                  <a:cubicBezTo>
                    <a:pt x="2179117" y="1011733"/>
                    <a:pt x="2179117" y="1015989"/>
                    <a:pt x="2181549" y="1019637"/>
                  </a:cubicBezTo>
                  <a:cubicBezTo>
                    <a:pt x="2183981" y="1023285"/>
                    <a:pt x="2183981" y="1025109"/>
                    <a:pt x="2181549" y="1025109"/>
                  </a:cubicBezTo>
                  <a:lnTo>
                    <a:pt x="2188845" y="1028757"/>
                  </a:lnTo>
                  <a:lnTo>
                    <a:pt x="2188845" y="1025109"/>
                  </a:lnTo>
                  <a:cubicBezTo>
                    <a:pt x="2191277" y="1025109"/>
                    <a:pt x="2192493" y="1025109"/>
                    <a:pt x="2192493" y="1025109"/>
                  </a:cubicBezTo>
                  <a:cubicBezTo>
                    <a:pt x="2192493" y="1025109"/>
                    <a:pt x="2192493" y="1026325"/>
                    <a:pt x="2192493" y="1028757"/>
                  </a:cubicBezTo>
                  <a:lnTo>
                    <a:pt x="2192493" y="1036053"/>
                  </a:lnTo>
                  <a:cubicBezTo>
                    <a:pt x="2194925" y="1040917"/>
                    <a:pt x="2198573" y="1043349"/>
                    <a:pt x="2203437" y="1043349"/>
                  </a:cubicBezTo>
                  <a:cubicBezTo>
                    <a:pt x="2213165" y="1057942"/>
                    <a:pt x="2221677" y="1067670"/>
                    <a:pt x="2228974" y="1072534"/>
                  </a:cubicBezTo>
                  <a:cubicBezTo>
                    <a:pt x="2236270" y="1077398"/>
                    <a:pt x="2243566" y="1076182"/>
                    <a:pt x="2250862" y="1068886"/>
                  </a:cubicBezTo>
                  <a:lnTo>
                    <a:pt x="2265454" y="1076182"/>
                  </a:lnTo>
                  <a:cubicBezTo>
                    <a:pt x="2267886" y="1078614"/>
                    <a:pt x="2267886" y="1082262"/>
                    <a:pt x="2265454" y="1087126"/>
                  </a:cubicBezTo>
                  <a:cubicBezTo>
                    <a:pt x="2275183" y="1094423"/>
                    <a:pt x="2282479" y="1096854"/>
                    <a:pt x="2287343" y="1094423"/>
                  </a:cubicBezTo>
                  <a:cubicBezTo>
                    <a:pt x="2292207" y="1094423"/>
                    <a:pt x="2297071" y="1098071"/>
                    <a:pt x="2301935" y="1105367"/>
                  </a:cubicBezTo>
                  <a:lnTo>
                    <a:pt x="2305583" y="1123607"/>
                  </a:lnTo>
                  <a:cubicBezTo>
                    <a:pt x="2312879" y="1128471"/>
                    <a:pt x="2312879" y="1138199"/>
                    <a:pt x="2305583" y="1152792"/>
                  </a:cubicBezTo>
                  <a:lnTo>
                    <a:pt x="2301935" y="1149144"/>
                  </a:lnTo>
                  <a:cubicBezTo>
                    <a:pt x="2309231" y="1146712"/>
                    <a:pt x="2309231" y="1141847"/>
                    <a:pt x="2301935" y="1134551"/>
                  </a:cubicBezTo>
                  <a:lnTo>
                    <a:pt x="2301935" y="1145496"/>
                  </a:lnTo>
                  <a:lnTo>
                    <a:pt x="2301935" y="1149144"/>
                  </a:lnTo>
                  <a:lnTo>
                    <a:pt x="2301935" y="1151880"/>
                  </a:lnTo>
                  <a:cubicBezTo>
                    <a:pt x="2301935" y="1154920"/>
                    <a:pt x="2301935" y="1158872"/>
                    <a:pt x="2301935" y="1163736"/>
                  </a:cubicBezTo>
                  <a:cubicBezTo>
                    <a:pt x="2331120" y="1207513"/>
                    <a:pt x="2343280" y="1237913"/>
                    <a:pt x="2338416" y="1254938"/>
                  </a:cubicBezTo>
                  <a:cubicBezTo>
                    <a:pt x="2338416" y="1271962"/>
                    <a:pt x="2343280" y="1285338"/>
                    <a:pt x="2353008" y="1295067"/>
                  </a:cubicBezTo>
                  <a:cubicBezTo>
                    <a:pt x="2362737" y="1302363"/>
                    <a:pt x="2362737" y="1310875"/>
                    <a:pt x="2353008" y="1320603"/>
                  </a:cubicBezTo>
                  <a:cubicBezTo>
                    <a:pt x="2350576" y="1320603"/>
                    <a:pt x="2346928" y="1322427"/>
                    <a:pt x="2342064" y="1326075"/>
                  </a:cubicBezTo>
                  <a:cubicBezTo>
                    <a:pt x="2337200" y="1329723"/>
                    <a:pt x="2333552" y="1332763"/>
                    <a:pt x="2331120" y="1335195"/>
                  </a:cubicBezTo>
                  <a:cubicBezTo>
                    <a:pt x="2326256" y="1342492"/>
                    <a:pt x="2323823" y="1348572"/>
                    <a:pt x="2323823" y="1353436"/>
                  </a:cubicBezTo>
                  <a:cubicBezTo>
                    <a:pt x="2321391" y="1351004"/>
                    <a:pt x="2319567" y="1351004"/>
                    <a:pt x="2318351" y="1353436"/>
                  </a:cubicBezTo>
                  <a:cubicBezTo>
                    <a:pt x="2317136" y="1355868"/>
                    <a:pt x="2317743" y="1358300"/>
                    <a:pt x="2320175" y="1360732"/>
                  </a:cubicBezTo>
                  <a:cubicBezTo>
                    <a:pt x="2322608" y="1363164"/>
                    <a:pt x="2325040" y="1369852"/>
                    <a:pt x="2327472" y="1380796"/>
                  </a:cubicBezTo>
                  <a:cubicBezTo>
                    <a:pt x="2329904" y="1391741"/>
                    <a:pt x="2332336" y="1398429"/>
                    <a:pt x="2334768" y="1400861"/>
                  </a:cubicBezTo>
                  <a:lnTo>
                    <a:pt x="2334768" y="1404509"/>
                  </a:lnTo>
                  <a:cubicBezTo>
                    <a:pt x="2334768" y="1416669"/>
                    <a:pt x="2332336" y="1425789"/>
                    <a:pt x="2327472" y="1431870"/>
                  </a:cubicBezTo>
                  <a:cubicBezTo>
                    <a:pt x="2322608" y="1437949"/>
                    <a:pt x="2314095" y="1439774"/>
                    <a:pt x="2301935" y="1437341"/>
                  </a:cubicBezTo>
                  <a:cubicBezTo>
                    <a:pt x="2299503" y="1439774"/>
                    <a:pt x="2294639" y="1445854"/>
                    <a:pt x="2287343" y="1455582"/>
                  </a:cubicBezTo>
                  <a:cubicBezTo>
                    <a:pt x="2277615" y="1462878"/>
                    <a:pt x="2272750" y="1468958"/>
                    <a:pt x="2272750" y="1473822"/>
                  </a:cubicBezTo>
                  <a:cubicBezTo>
                    <a:pt x="2272750" y="1476254"/>
                    <a:pt x="2264238" y="1477470"/>
                    <a:pt x="2247214" y="1477470"/>
                  </a:cubicBezTo>
                  <a:cubicBezTo>
                    <a:pt x="2225326" y="1479902"/>
                    <a:pt x="2208909" y="1483550"/>
                    <a:pt x="2197965" y="1488414"/>
                  </a:cubicBezTo>
                  <a:cubicBezTo>
                    <a:pt x="2187021" y="1493279"/>
                    <a:pt x="2180333" y="1499359"/>
                    <a:pt x="2177901" y="1506655"/>
                  </a:cubicBezTo>
                  <a:cubicBezTo>
                    <a:pt x="2177901" y="1509087"/>
                    <a:pt x="2174253" y="1509087"/>
                    <a:pt x="2166956" y="1506655"/>
                  </a:cubicBezTo>
                  <a:lnTo>
                    <a:pt x="2156012" y="1506655"/>
                  </a:lnTo>
                  <a:cubicBezTo>
                    <a:pt x="2146284" y="1506655"/>
                    <a:pt x="2138988" y="1505439"/>
                    <a:pt x="2134124" y="1503007"/>
                  </a:cubicBezTo>
                  <a:cubicBezTo>
                    <a:pt x="2131692" y="1503007"/>
                    <a:pt x="2127436" y="1501183"/>
                    <a:pt x="2121355" y="1497535"/>
                  </a:cubicBezTo>
                  <a:cubicBezTo>
                    <a:pt x="2115275" y="1493887"/>
                    <a:pt x="2112235" y="1490847"/>
                    <a:pt x="2112235" y="1488414"/>
                  </a:cubicBezTo>
                  <a:lnTo>
                    <a:pt x="2083051" y="1481118"/>
                  </a:lnTo>
                  <a:cubicBezTo>
                    <a:pt x="2080619" y="1473822"/>
                    <a:pt x="2067242" y="1467742"/>
                    <a:pt x="2042922" y="1462878"/>
                  </a:cubicBezTo>
                  <a:cubicBezTo>
                    <a:pt x="2013737" y="1445854"/>
                    <a:pt x="1999145" y="1436125"/>
                    <a:pt x="1999145" y="1433693"/>
                  </a:cubicBezTo>
                  <a:cubicBezTo>
                    <a:pt x="1996713" y="1426397"/>
                    <a:pt x="1989417" y="1422749"/>
                    <a:pt x="1977256" y="1422749"/>
                  </a:cubicBezTo>
                  <a:cubicBezTo>
                    <a:pt x="1969960" y="1422749"/>
                    <a:pt x="1959624" y="1423357"/>
                    <a:pt x="1946248" y="1424573"/>
                  </a:cubicBezTo>
                  <a:cubicBezTo>
                    <a:pt x="1932871" y="1425789"/>
                    <a:pt x="1924967" y="1422749"/>
                    <a:pt x="1922535" y="1415453"/>
                  </a:cubicBezTo>
                  <a:lnTo>
                    <a:pt x="1926087" y="1401245"/>
                  </a:lnTo>
                  <a:lnTo>
                    <a:pt x="1923447" y="1402685"/>
                  </a:lnTo>
                  <a:cubicBezTo>
                    <a:pt x="1919191" y="1405117"/>
                    <a:pt x="1914023" y="1408157"/>
                    <a:pt x="1907943" y="1411805"/>
                  </a:cubicBezTo>
                  <a:cubicBezTo>
                    <a:pt x="1895783" y="1419101"/>
                    <a:pt x="1887271" y="1425181"/>
                    <a:pt x="1882407" y="1430045"/>
                  </a:cubicBezTo>
                  <a:lnTo>
                    <a:pt x="1871462" y="1437341"/>
                  </a:lnTo>
                  <a:cubicBezTo>
                    <a:pt x="1873894" y="1432477"/>
                    <a:pt x="1872678" y="1428829"/>
                    <a:pt x="1867814" y="1426397"/>
                  </a:cubicBezTo>
                  <a:lnTo>
                    <a:pt x="1860518" y="1451934"/>
                  </a:lnTo>
                  <a:lnTo>
                    <a:pt x="1853222" y="1451934"/>
                  </a:lnTo>
                  <a:cubicBezTo>
                    <a:pt x="1853222" y="1454366"/>
                    <a:pt x="1850790" y="1455582"/>
                    <a:pt x="1845926" y="1455582"/>
                  </a:cubicBezTo>
                  <a:cubicBezTo>
                    <a:pt x="1833766" y="1460446"/>
                    <a:pt x="1826469" y="1465310"/>
                    <a:pt x="1824037" y="1470174"/>
                  </a:cubicBezTo>
                  <a:lnTo>
                    <a:pt x="1824037" y="1477470"/>
                  </a:lnTo>
                  <a:lnTo>
                    <a:pt x="1820389" y="1484766"/>
                  </a:lnTo>
                  <a:lnTo>
                    <a:pt x="1816741" y="1488414"/>
                  </a:lnTo>
                  <a:lnTo>
                    <a:pt x="1813093" y="1503007"/>
                  </a:lnTo>
                  <a:cubicBezTo>
                    <a:pt x="1805797" y="1503007"/>
                    <a:pt x="1802149" y="1505439"/>
                    <a:pt x="1802149" y="1510303"/>
                  </a:cubicBezTo>
                  <a:cubicBezTo>
                    <a:pt x="1789989" y="1527327"/>
                    <a:pt x="1782693" y="1535839"/>
                    <a:pt x="1780260" y="1535839"/>
                  </a:cubicBezTo>
                  <a:cubicBezTo>
                    <a:pt x="1775396" y="1538272"/>
                    <a:pt x="1771748" y="1541920"/>
                    <a:pt x="1769316" y="1546784"/>
                  </a:cubicBezTo>
                  <a:cubicBezTo>
                    <a:pt x="1764452" y="1546784"/>
                    <a:pt x="1762020" y="1550432"/>
                    <a:pt x="1762020" y="1557728"/>
                  </a:cubicBezTo>
                  <a:lnTo>
                    <a:pt x="1754724" y="1554080"/>
                  </a:lnTo>
                  <a:lnTo>
                    <a:pt x="1751076" y="1565024"/>
                  </a:lnTo>
                  <a:cubicBezTo>
                    <a:pt x="1748644" y="1565024"/>
                    <a:pt x="1746820" y="1566848"/>
                    <a:pt x="1745604" y="1570496"/>
                  </a:cubicBezTo>
                  <a:cubicBezTo>
                    <a:pt x="1744388" y="1574144"/>
                    <a:pt x="1744996" y="1577185"/>
                    <a:pt x="1747428" y="1579616"/>
                  </a:cubicBezTo>
                  <a:cubicBezTo>
                    <a:pt x="1744996" y="1584481"/>
                    <a:pt x="1742564" y="1586912"/>
                    <a:pt x="1740132" y="1586912"/>
                  </a:cubicBezTo>
                  <a:lnTo>
                    <a:pt x="1740132" y="1590560"/>
                  </a:lnTo>
                  <a:cubicBezTo>
                    <a:pt x="1732835" y="1590560"/>
                    <a:pt x="1727971" y="1592993"/>
                    <a:pt x="1725539" y="1597857"/>
                  </a:cubicBezTo>
                  <a:cubicBezTo>
                    <a:pt x="1720675" y="1600289"/>
                    <a:pt x="1717027" y="1603937"/>
                    <a:pt x="1714595" y="1608801"/>
                  </a:cubicBezTo>
                  <a:cubicBezTo>
                    <a:pt x="1714595" y="1613665"/>
                    <a:pt x="1713379" y="1616097"/>
                    <a:pt x="1710947" y="1616097"/>
                  </a:cubicBezTo>
                  <a:cubicBezTo>
                    <a:pt x="1706083" y="1613665"/>
                    <a:pt x="1701219" y="1614881"/>
                    <a:pt x="1696355" y="1619745"/>
                  </a:cubicBezTo>
                  <a:lnTo>
                    <a:pt x="1689059" y="1623393"/>
                  </a:lnTo>
                  <a:cubicBezTo>
                    <a:pt x="1686626" y="1625825"/>
                    <a:pt x="1684802" y="1627041"/>
                    <a:pt x="1683586" y="1627041"/>
                  </a:cubicBezTo>
                  <a:cubicBezTo>
                    <a:pt x="1682370" y="1627041"/>
                    <a:pt x="1682978" y="1625825"/>
                    <a:pt x="1685410" y="1623393"/>
                  </a:cubicBezTo>
                  <a:lnTo>
                    <a:pt x="1689059" y="1616097"/>
                  </a:lnTo>
                  <a:lnTo>
                    <a:pt x="1688190" y="1615228"/>
                  </a:lnTo>
                  <a:lnTo>
                    <a:pt x="1680850" y="1619745"/>
                  </a:lnTo>
                  <a:cubicBezTo>
                    <a:pt x="1677810" y="1623393"/>
                    <a:pt x="1675682" y="1628257"/>
                    <a:pt x="1674466" y="1634337"/>
                  </a:cubicBezTo>
                  <a:cubicBezTo>
                    <a:pt x="1675682" y="1636770"/>
                    <a:pt x="1675986" y="1639354"/>
                    <a:pt x="1675378" y="1642090"/>
                  </a:cubicBezTo>
                  <a:lnTo>
                    <a:pt x="1671778" y="1648930"/>
                  </a:lnTo>
                  <a:lnTo>
                    <a:pt x="1678114" y="1648930"/>
                  </a:lnTo>
                  <a:cubicBezTo>
                    <a:pt x="1680546" y="1648930"/>
                    <a:pt x="1681154" y="1649538"/>
                    <a:pt x="1679938" y="1650754"/>
                  </a:cubicBezTo>
                  <a:cubicBezTo>
                    <a:pt x="1678722" y="1651970"/>
                    <a:pt x="1676898" y="1655010"/>
                    <a:pt x="1674466" y="1659874"/>
                  </a:cubicBezTo>
                  <a:cubicBezTo>
                    <a:pt x="1667170" y="1664738"/>
                    <a:pt x="1664130" y="1665954"/>
                    <a:pt x="1665346" y="1663522"/>
                  </a:cubicBezTo>
                  <a:cubicBezTo>
                    <a:pt x="1666562" y="1661090"/>
                    <a:pt x="1667170" y="1658658"/>
                    <a:pt x="1667170" y="1656226"/>
                  </a:cubicBezTo>
                  <a:lnTo>
                    <a:pt x="1670242" y="1651310"/>
                  </a:lnTo>
                  <a:lnTo>
                    <a:pt x="1667398" y="1654060"/>
                  </a:lnTo>
                  <a:cubicBezTo>
                    <a:pt x="1664206" y="1656112"/>
                    <a:pt x="1661698" y="1654402"/>
                    <a:pt x="1659874" y="1648930"/>
                  </a:cubicBezTo>
                  <a:lnTo>
                    <a:pt x="1670818" y="1641634"/>
                  </a:lnTo>
                  <a:lnTo>
                    <a:pt x="1667170" y="1641634"/>
                  </a:lnTo>
                  <a:cubicBezTo>
                    <a:pt x="1662306" y="1644066"/>
                    <a:pt x="1658658" y="1644066"/>
                    <a:pt x="1656226" y="1641634"/>
                  </a:cubicBezTo>
                  <a:lnTo>
                    <a:pt x="1656226" y="1648930"/>
                  </a:lnTo>
                  <a:lnTo>
                    <a:pt x="1652578" y="1667170"/>
                  </a:lnTo>
                  <a:cubicBezTo>
                    <a:pt x="1647714" y="1664738"/>
                    <a:pt x="1645282" y="1661090"/>
                    <a:pt x="1645282" y="1656226"/>
                  </a:cubicBezTo>
                  <a:cubicBezTo>
                    <a:pt x="1645282" y="1661090"/>
                    <a:pt x="1642850" y="1663522"/>
                    <a:pt x="1637986" y="1663522"/>
                  </a:cubicBezTo>
                  <a:cubicBezTo>
                    <a:pt x="1635553" y="1665954"/>
                    <a:pt x="1631905" y="1668386"/>
                    <a:pt x="1627041" y="1670818"/>
                  </a:cubicBezTo>
                  <a:cubicBezTo>
                    <a:pt x="1631905" y="1673250"/>
                    <a:pt x="1633122" y="1676898"/>
                    <a:pt x="1630689" y="1681762"/>
                  </a:cubicBezTo>
                  <a:cubicBezTo>
                    <a:pt x="1625825" y="1686627"/>
                    <a:pt x="1628257" y="1686627"/>
                    <a:pt x="1637986" y="1681762"/>
                  </a:cubicBezTo>
                  <a:cubicBezTo>
                    <a:pt x="1640418" y="1684195"/>
                    <a:pt x="1644066" y="1685411"/>
                    <a:pt x="1648930" y="1685411"/>
                  </a:cubicBezTo>
                  <a:cubicBezTo>
                    <a:pt x="1653794" y="1685411"/>
                    <a:pt x="1659266" y="1684803"/>
                    <a:pt x="1665346" y="1683586"/>
                  </a:cubicBezTo>
                  <a:lnTo>
                    <a:pt x="1667170" y="1683089"/>
                  </a:lnTo>
                  <a:lnTo>
                    <a:pt x="1667170" y="1692707"/>
                  </a:lnTo>
                  <a:lnTo>
                    <a:pt x="1681762" y="1696355"/>
                  </a:lnTo>
                  <a:cubicBezTo>
                    <a:pt x="1703651" y="1693923"/>
                    <a:pt x="1713379" y="1693923"/>
                    <a:pt x="1710947" y="1696355"/>
                  </a:cubicBezTo>
                  <a:cubicBezTo>
                    <a:pt x="1701219" y="1696355"/>
                    <a:pt x="1695747" y="1697571"/>
                    <a:pt x="1694531" y="1700003"/>
                  </a:cubicBezTo>
                  <a:cubicBezTo>
                    <a:pt x="1693315" y="1702435"/>
                    <a:pt x="1697571" y="1702435"/>
                    <a:pt x="1707299" y="1700003"/>
                  </a:cubicBezTo>
                  <a:cubicBezTo>
                    <a:pt x="1712163" y="1702435"/>
                    <a:pt x="1721283" y="1703043"/>
                    <a:pt x="1734659" y="1701827"/>
                  </a:cubicBezTo>
                  <a:cubicBezTo>
                    <a:pt x="1748036" y="1700611"/>
                    <a:pt x="1755940" y="1700003"/>
                    <a:pt x="1758372" y="1700003"/>
                  </a:cubicBezTo>
                  <a:lnTo>
                    <a:pt x="1747428" y="1703651"/>
                  </a:lnTo>
                  <a:cubicBezTo>
                    <a:pt x="1740132" y="1706083"/>
                    <a:pt x="1737700" y="1708515"/>
                    <a:pt x="1740132" y="1710947"/>
                  </a:cubicBezTo>
                  <a:lnTo>
                    <a:pt x="1736483" y="1714595"/>
                  </a:lnTo>
                  <a:lnTo>
                    <a:pt x="1729187" y="1721891"/>
                  </a:lnTo>
                  <a:lnTo>
                    <a:pt x="1721891" y="1721891"/>
                  </a:lnTo>
                  <a:cubicBezTo>
                    <a:pt x="1721891" y="1726755"/>
                    <a:pt x="1731620" y="1726755"/>
                    <a:pt x="1751076" y="1721891"/>
                  </a:cubicBezTo>
                  <a:cubicBezTo>
                    <a:pt x="1758372" y="1717027"/>
                    <a:pt x="1764452" y="1715811"/>
                    <a:pt x="1769316" y="1718243"/>
                  </a:cubicBezTo>
                  <a:cubicBezTo>
                    <a:pt x="1762020" y="1725539"/>
                    <a:pt x="1752292" y="1730404"/>
                    <a:pt x="1740132" y="1732836"/>
                  </a:cubicBezTo>
                  <a:cubicBezTo>
                    <a:pt x="1735268" y="1735268"/>
                    <a:pt x="1731620" y="1737700"/>
                    <a:pt x="1729187" y="1740132"/>
                  </a:cubicBezTo>
                  <a:cubicBezTo>
                    <a:pt x="1726755" y="1742564"/>
                    <a:pt x="1729187" y="1742564"/>
                    <a:pt x="1736483" y="1740132"/>
                  </a:cubicBezTo>
                  <a:lnTo>
                    <a:pt x="1747428" y="1743780"/>
                  </a:lnTo>
                  <a:lnTo>
                    <a:pt x="1762020" y="1740132"/>
                  </a:lnTo>
                  <a:cubicBezTo>
                    <a:pt x="1764452" y="1740132"/>
                    <a:pt x="1767492" y="1741348"/>
                    <a:pt x="1771140" y="1743780"/>
                  </a:cubicBezTo>
                  <a:cubicBezTo>
                    <a:pt x="1774788" y="1746212"/>
                    <a:pt x="1774180" y="1747428"/>
                    <a:pt x="1769316" y="1747428"/>
                  </a:cubicBezTo>
                  <a:lnTo>
                    <a:pt x="1765668" y="1762020"/>
                  </a:lnTo>
                  <a:cubicBezTo>
                    <a:pt x="1768100" y="1764452"/>
                    <a:pt x="1772964" y="1763236"/>
                    <a:pt x="1780260" y="1758372"/>
                  </a:cubicBezTo>
                  <a:lnTo>
                    <a:pt x="1791205" y="1762020"/>
                  </a:lnTo>
                  <a:lnTo>
                    <a:pt x="1802149" y="1765668"/>
                  </a:lnTo>
                  <a:cubicBezTo>
                    <a:pt x="1807013" y="1765668"/>
                    <a:pt x="1804581" y="1768100"/>
                    <a:pt x="1794853" y="1772964"/>
                  </a:cubicBezTo>
                  <a:cubicBezTo>
                    <a:pt x="1787557" y="1768100"/>
                    <a:pt x="1783908" y="1769316"/>
                    <a:pt x="1783908" y="1776613"/>
                  </a:cubicBezTo>
                  <a:lnTo>
                    <a:pt x="1780260" y="1776613"/>
                  </a:lnTo>
                  <a:cubicBezTo>
                    <a:pt x="1777828" y="1779045"/>
                    <a:pt x="1777828" y="1781477"/>
                    <a:pt x="1780260" y="1783909"/>
                  </a:cubicBezTo>
                  <a:cubicBezTo>
                    <a:pt x="1782693" y="1786341"/>
                    <a:pt x="1785124" y="1788773"/>
                    <a:pt x="1787557" y="1791205"/>
                  </a:cubicBezTo>
                  <a:cubicBezTo>
                    <a:pt x="1787557" y="1786341"/>
                    <a:pt x="1788165" y="1784517"/>
                    <a:pt x="1789381" y="1785733"/>
                  </a:cubicBezTo>
                  <a:cubicBezTo>
                    <a:pt x="1790597" y="1786949"/>
                    <a:pt x="1791205" y="1788773"/>
                    <a:pt x="1791205" y="1791205"/>
                  </a:cubicBezTo>
                  <a:lnTo>
                    <a:pt x="1783908" y="1802149"/>
                  </a:lnTo>
                  <a:cubicBezTo>
                    <a:pt x="1779045" y="1802149"/>
                    <a:pt x="1770532" y="1804581"/>
                    <a:pt x="1758372" y="1809445"/>
                  </a:cubicBezTo>
                  <a:cubicBezTo>
                    <a:pt x="1755940" y="1814309"/>
                    <a:pt x="1757156" y="1817957"/>
                    <a:pt x="1762020" y="1820389"/>
                  </a:cubicBezTo>
                  <a:lnTo>
                    <a:pt x="1751076" y="1867814"/>
                  </a:lnTo>
                  <a:lnTo>
                    <a:pt x="1729187" y="1882407"/>
                  </a:lnTo>
                  <a:cubicBezTo>
                    <a:pt x="1729187" y="1887271"/>
                    <a:pt x="1733444" y="1889703"/>
                    <a:pt x="1741956" y="1889703"/>
                  </a:cubicBezTo>
                  <a:cubicBezTo>
                    <a:pt x="1750468" y="1889703"/>
                    <a:pt x="1755940" y="1890919"/>
                    <a:pt x="1758372" y="1893351"/>
                  </a:cubicBezTo>
                  <a:lnTo>
                    <a:pt x="1757046" y="1898657"/>
                  </a:lnTo>
                  <a:lnTo>
                    <a:pt x="1754724" y="1900647"/>
                  </a:lnTo>
                  <a:lnTo>
                    <a:pt x="1754724" y="1907943"/>
                  </a:lnTo>
                  <a:cubicBezTo>
                    <a:pt x="1747428" y="1907943"/>
                    <a:pt x="1743780" y="1910375"/>
                    <a:pt x="1743780" y="1915239"/>
                  </a:cubicBezTo>
                  <a:cubicBezTo>
                    <a:pt x="1746212" y="1920103"/>
                    <a:pt x="1746820" y="1924360"/>
                    <a:pt x="1745604" y="1928008"/>
                  </a:cubicBezTo>
                  <a:cubicBezTo>
                    <a:pt x="1744388" y="1931656"/>
                    <a:pt x="1742564" y="1933480"/>
                    <a:pt x="1740132" y="1933480"/>
                  </a:cubicBezTo>
                  <a:cubicBezTo>
                    <a:pt x="1740132" y="1935912"/>
                    <a:pt x="1742564" y="1937736"/>
                    <a:pt x="1747428" y="1938952"/>
                  </a:cubicBezTo>
                  <a:cubicBezTo>
                    <a:pt x="1752292" y="1940168"/>
                    <a:pt x="1755940" y="1940776"/>
                    <a:pt x="1758372" y="1940776"/>
                  </a:cubicBezTo>
                  <a:cubicBezTo>
                    <a:pt x="1763236" y="1940776"/>
                    <a:pt x="1769924" y="1940776"/>
                    <a:pt x="1778436" y="1940776"/>
                  </a:cubicBezTo>
                  <a:cubicBezTo>
                    <a:pt x="1786949" y="1940776"/>
                    <a:pt x="1792421" y="1938344"/>
                    <a:pt x="1794853" y="1933480"/>
                  </a:cubicBezTo>
                  <a:cubicBezTo>
                    <a:pt x="1799717" y="1933480"/>
                    <a:pt x="1803365" y="1932264"/>
                    <a:pt x="1805797" y="1929832"/>
                  </a:cubicBezTo>
                  <a:cubicBezTo>
                    <a:pt x="1808229" y="1927400"/>
                    <a:pt x="1809445" y="1923751"/>
                    <a:pt x="1809445" y="1918888"/>
                  </a:cubicBezTo>
                  <a:cubicBezTo>
                    <a:pt x="1807013" y="1911591"/>
                    <a:pt x="1808229" y="1909159"/>
                    <a:pt x="1813093" y="1911591"/>
                  </a:cubicBezTo>
                  <a:cubicBezTo>
                    <a:pt x="1817957" y="1914023"/>
                    <a:pt x="1817957" y="1912807"/>
                    <a:pt x="1813093" y="1907943"/>
                  </a:cubicBezTo>
                  <a:lnTo>
                    <a:pt x="1820389" y="1907943"/>
                  </a:lnTo>
                  <a:lnTo>
                    <a:pt x="1838630" y="1907943"/>
                  </a:lnTo>
                  <a:cubicBezTo>
                    <a:pt x="1843494" y="1903079"/>
                    <a:pt x="1850790" y="1899431"/>
                    <a:pt x="1860518" y="1896999"/>
                  </a:cubicBezTo>
                  <a:cubicBezTo>
                    <a:pt x="1870246" y="1892135"/>
                    <a:pt x="1876326" y="1887271"/>
                    <a:pt x="1878759" y="1882407"/>
                  </a:cubicBezTo>
                  <a:lnTo>
                    <a:pt x="1896999" y="1871463"/>
                  </a:lnTo>
                  <a:cubicBezTo>
                    <a:pt x="1894567" y="1876326"/>
                    <a:pt x="1895783" y="1878759"/>
                    <a:pt x="1900647" y="1878759"/>
                  </a:cubicBezTo>
                  <a:lnTo>
                    <a:pt x="1896999" y="1893351"/>
                  </a:lnTo>
                  <a:lnTo>
                    <a:pt x="1896999" y="1900647"/>
                  </a:lnTo>
                  <a:cubicBezTo>
                    <a:pt x="1889703" y="1903079"/>
                    <a:pt x="1886055" y="1905511"/>
                    <a:pt x="1886055" y="1907943"/>
                  </a:cubicBezTo>
                  <a:lnTo>
                    <a:pt x="1882407" y="1915239"/>
                  </a:lnTo>
                  <a:lnTo>
                    <a:pt x="1878759" y="1907943"/>
                  </a:lnTo>
                  <a:cubicBezTo>
                    <a:pt x="1873894" y="1905511"/>
                    <a:pt x="1866598" y="1905511"/>
                    <a:pt x="1856870" y="1907943"/>
                  </a:cubicBezTo>
                  <a:lnTo>
                    <a:pt x="1853222" y="1915239"/>
                  </a:lnTo>
                  <a:cubicBezTo>
                    <a:pt x="1858086" y="1917671"/>
                    <a:pt x="1859302" y="1922536"/>
                    <a:pt x="1856870" y="1929832"/>
                  </a:cubicBezTo>
                  <a:cubicBezTo>
                    <a:pt x="1852006" y="1927400"/>
                    <a:pt x="1849574" y="1928615"/>
                    <a:pt x="1849574" y="1933480"/>
                  </a:cubicBezTo>
                  <a:lnTo>
                    <a:pt x="1845926" y="1937128"/>
                  </a:lnTo>
                  <a:lnTo>
                    <a:pt x="1842278" y="1940776"/>
                  </a:lnTo>
                  <a:cubicBezTo>
                    <a:pt x="1839846" y="1945640"/>
                    <a:pt x="1836197" y="1945640"/>
                    <a:pt x="1831333" y="1940776"/>
                  </a:cubicBezTo>
                  <a:lnTo>
                    <a:pt x="1831333" y="1948072"/>
                  </a:lnTo>
                  <a:cubicBezTo>
                    <a:pt x="1828901" y="1952936"/>
                    <a:pt x="1826469" y="1951720"/>
                    <a:pt x="1824037" y="1944424"/>
                  </a:cubicBezTo>
                  <a:lnTo>
                    <a:pt x="1820389" y="1944424"/>
                  </a:lnTo>
                  <a:cubicBezTo>
                    <a:pt x="1815525" y="1939560"/>
                    <a:pt x="1813093" y="1937128"/>
                    <a:pt x="1813093" y="1937128"/>
                  </a:cubicBezTo>
                  <a:cubicBezTo>
                    <a:pt x="1810661" y="1937128"/>
                    <a:pt x="1804581" y="1945640"/>
                    <a:pt x="1794853" y="1962664"/>
                  </a:cubicBezTo>
                  <a:lnTo>
                    <a:pt x="1787557" y="1980905"/>
                  </a:lnTo>
                  <a:lnTo>
                    <a:pt x="1769316" y="1966312"/>
                  </a:lnTo>
                  <a:cubicBezTo>
                    <a:pt x="1764452" y="1966312"/>
                    <a:pt x="1759588" y="1962664"/>
                    <a:pt x="1754724" y="1955368"/>
                  </a:cubicBezTo>
                  <a:cubicBezTo>
                    <a:pt x="1752292" y="1950504"/>
                    <a:pt x="1737700" y="1940776"/>
                    <a:pt x="1710947" y="1926184"/>
                  </a:cubicBezTo>
                  <a:lnTo>
                    <a:pt x="1710947" y="1937128"/>
                  </a:lnTo>
                  <a:lnTo>
                    <a:pt x="1703651" y="1940776"/>
                  </a:lnTo>
                  <a:cubicBezTo>
                    <a:pt x="1698787" y="1945640"/>
                    <a:pt x="1687843" y="1945640"/>
                    <a:pt x="1670818" y="1940776"/>
                  </a:cubicBezTo>
                  <a:cubicBezTo>
                    <a:pt x="1663522" y="1943208"/>
                    <a:pt x="1656834" y="1943816"/>
                    <a:pt x="1650754" y="1942600"/>
                  </a:cubicBezTo>
                  <a:cubicBezTo>
                    <a:pt x="1644674" y="1941384"/>
                    <a:pt x="1639201" y="1941992"/>
                    <a:pt x="1634337" y="1944424"/>
                  </a:cubicBezTo>
                  <a:cubicBezTo>
                    <a:pt x="1622177" y="1946856"/>
                    <a:pt x="1602721" y="1946856"/>
                    <a:pt x="1575968" y="1944424"/>
                  </a:cubicBezTo>
                  <a:cubicBezTo>
                    <a:pt x="1575968" y="1941992"/>
                    <a:pt x="1573536" y="1940776"/>
                    <a:pt x="1568672" y="1940776"/>
                  </a:cubicBezTo>
                  <a:cubicBezTo>
                    <a:pt x="1556512" y="1940776"/>
                    <a:pt x="1543136" y="1948072"/>
                    <a:pt x="1528543" y="1962664"/>
                  </a:cubicBezTo>
                  <a:lnTo>
                    <a:pt x="1503007" y="1969961"/>
                  </a:lnTo>
                  <a:lnTo>
                    <a:pt x="1503007" y="1962664"/>
                  </a:lnTo>
                  <a:cubicBezTo>
                    <a:pt x="1503007" y="1965096"/>
                    <a:pt x="1504223" y="1965704"/>
                    <a:pt x="1506655" y="1964488"/>
                  </a:cubicBezTo>
                  <a:cubicBezTo>
                    <a:pt x="1509087" y="1963272"/>
                    <a:pt x="1511519" y="1962664"/>
                    <a:pt x="1513951" y="1962664"/>
                  </a:cubicBezTo>
                  <a:lnTo>
                    <a:pt x="1532191" y="1948072"/>
                  </a:lnTo>
                  <a:cubicBezTo>
                    <a:pt x="1534623" y="1948072"/>
                    <a:pt x="1537055" y="1946856"/>
                    <a:pt x="1539488" y="1944424"/>
                  </a:cubicBezTo>
                  <a:cubicBezTo>
                    <a:pt x="1541920" y="1941992"/>
                    <a:pt x="1544352" y="1941992"/>
                    <a:pt x="1546784" y="1944424"/>
                  </a:cubicBezTo>
                  <a:cubicBezTo>
                    <a:pt x="1549216" y="1939560"/>
                    <a:pt x="1548000" y="1937128"/>
                    <a:pt x="1543136" y="1937128"/>
                  </a:cubicBezTo>
                  <a:cubicBezTo>
                    <a:pt x="1535840" y="1939560"/>
                    <a:pt x="1529759" y="1939560"/>
                    <a:pt x="1524895" y="1937128"/>
                  </a:cubicBezTo>
                  <a:cubicBezTo>
                    <a:pt x="1524895" y="1941992"/>
                    <a:pt x="1522463" y="1944424"/>
                    <a:pt x="1517599" y="1944424"/>
                  </a:cubicBezTo>
                  <a:lnTo>
                    <a:pt x="1517599" y="1937128"/>
                  </a:lnTo>
                  <a:cubicBezTo>
                    <a:pt x="1522463" y="1937128"/>
                    <a:pt x="1526111" y="1935912"/>
                    <a:pt x="1528543" y="1933480"/>
                  </a:cubicBezTo>
                  <a:lnTo>
                    <a:pt x="1521247" y="1933480"/>
                  </a:lnTo>
                  <a:lnTo>
                    <a:pt x="1506655" y="1929832"/>
                  </a:lnTo>
                  <a:cubicBezTo>
                    <a:pt x="1501791" y="1927400"/>
                    <a:pt x="1497535" y="1927400"/>
                    <a:pt x="1493887" y="1929832"/>
                  </a:cubicBezTo>
                  <a:cubicBezTo>
                    <a:pt x="1490239" y="1932264"/>
                    <a:pt x="1487198" y="1932264"/>
                    <a:pt x="1484766" y="1929832"/>
                  </a:cubicBezTo>
                  <a:cubicBezTo>
                    <a:pt x="1482334" y="1934696"/>
                    <a:pt x="1478686" y="1937128"/>
                    <a:pt x="1473822" y="1937128"/>
                  </a:cubicBezTo>
                  <a:cubicBezTo>
                    <a:pt x="1473822" y="1939560"/>
                    <a:pt x="1467742" y="1940776"/>
                    <a:pt x="1455582" y="1940776"/>
                  </a:cubicBezTo>
                  <a:cubicBezTo>
                    <a:pt x="1450718" y="1940776"/>
                    <a:pt x="1448286" y="1943208"/>
                    <a:pt x="1448286" y="1948072"/>
                  </a:cubicBezTo>
                  <a:cubicBezTo>
                    <a:pt x="1445854" y="1945640"/>
                    <a:pt x="1443421" y="1946856"/>
                    <a:pt x="1440990" y="1951720"/>
                  </a:cubicBezTo>
                  <a:cubicBezTo>
                    <a:pt x="1443421" y="1946856"/>
                    <a:pt x="1445854" y="1943208"/>
                    <a:pt x="1448286" y="1940776"/>
                  </a:cubicBezTo>
                  <a:cubicBezTo>
                    <a:pt x="1455582" y="1938344"/>
                    <a:pt x="1457406" y="1937128"/>
                    <a:pt x="1453758" y="1937128"/>
                  </a:cubicBezTo>
                  <a:cubicBezTo>
                    <a:pt x="1450110" y="1937128"/>
                    <a:pt x="1447070" y="1937128"/>
                    <a:pt x="1444638" y="1937128"/>
                  </a:cubicBezTo>
                  <a:cubicBezTo>
                    <a:pt x="1422749" y="1946856"/>
                    <a:pt x="1409373" y="1955368"/>
                    <a:pt x="1404509" y="1962664"/>
                  </a:cubicBezTo>
                  <a:lnTo>
                    <a:pt x="1400861" y="1962664"/>
                  </a:lnTo>
                  <a:cubicBezTo>
                    <a:pt x="1393564" y="1962664"/>
                    <a:pt x="1385052" y="1966312"/>
                    <a:pt x="1375324" y="1973609"/>
                  </a:cubicBezTo>
                  <a:cubicBezTo>
                    <a:pt x="1372892" y="1971176"/>
                    <a:pt x="1369852" y="1972392"/>
                    <a:pt x="1366204" y="1977257"/>
                  </a:cubicBezTo>
                  <a:cubicBezTo>
                    <a:pt x="1362556" y="1982121"/>
                    <a:pt x="1360732" y="1985769"/>
                    <a:pt x="1360732" y="1988201"/>
                  </a:cubicBezTo>
                  <a:lnTo>
                    <a:pt x="1353436" y="2002793"/>
                  </a:lnTo>
                  <a:cubicBezTo>
                    <a:pt x="1348572" y="2002793"/>
                    <a:pt x="1344924" y="2005225"/>
                    <a:pt x="1342491" y="2010089"/>
                  </a:cubicBezTo>
                  <a:cubicBezTo>
                    <a:pt x="1342491" y="2014953"/>
                    <a:pt x="1341275" y="2016169"/>
                    <a:pt x="1338843" y="2013737"/>
                  </a:cubicBezTo>
                  <a:lnTo>
                    <a:pt x="1335195" y="2017385"/>
                  </a:lnTo>
                  <a:lnTo>
                    <a:pt x="1335195" y="2028330"/>
                  </a:lnTo>
                  <a:cubicBezTo>
                    <a:pt x="1330331" y="2028330"/>
                    <a:pt x="1327899" y="2030762"/>
                    <a:pt x="1327899" y="2035626"/>
                  </a:cubicBezTo>
                  <a:cubicBezTo>
                    <a:pt x="1318171" y="2040490"/>
                    <a:pt x="1312091" y="2045354"/>
                    <a:pt x="1309659" y="2050218"/>
                  </a:cubicBezTo>
                  <a:cubicBezTo>
                    <a:pt x="1309659" y="2045354"/>
                    <a:pt x="1309051" y="2042922"/>
                    <a:pt x="1307835" y="2042922"/>
                  </a:cubicBezTo>
                  <a:cubicBezTo>
                    <a:pt x="1306619" y="2042922"/>
                    <a:pt x="1303579" y="2044138"/>
                    <a:pt x="1298715" y="2046570"/>
                  </a:cubicBezTo>
                  <a:cubicBezTo>
                    <a:pt x="1301147" y="2044138"/>
                    <a:pt x="1302363" y="2042922"/>
                    <a:pt x="1302363" y="2042922"/>
                  </a:cubicBezTo>
                  <a:lnTo>
                    <a:pt x="1309659" y="2031978"/>
                  </a:lnTo>
                  <a:cubicBezTo>
                    <a:pt x="1309659" y="2024682"/>
                    <a:pt x="1313307" y="2019817"/>
                    <a:pt x="1320603" y="2017385"/>
                  </a:cubicBezTo>
                  <a:cubicBezTo>
                    <a:pt x="1330331" y="2010089"/>
                    <a:pt x="1335803" y="2004009"/>
                    <a:pt x="1337019" y="1999145"/>
                  </a:cubicBezTo>
                  <a:cubicBezTo>
                    <a:pt x="1338235" y="1994281"/>
                    <a:pt x="1335195" y="1995497"/>
                    <a:pt x="1327899" y="2002793"/>
                  </a:cubicBezTo>
                  <a:lnTo>
                    <a:pt x="1309659" y="2013737"/>
                  </a:lnTo>
                  <a:lnTo>
                    <a:pt x="1291418" y="2021034"/>
                  </a:lnTo>
                  <a:cubicBezTo>
                    <a:pt x="1286554" y="2023465"/>
                    <a:pt x="1279866" y="2027722"/>
                    <a:pt x="1271354" y="2033802"/>
                  </a:cubicBezTo>
                  <a:cubicBezTo>
                    <a:pt x="1262842" y="2039882"/>
                    <a:pt x="1254938" y="2044138"/>
                    <a:pt x="1247642" y="2046570"/>
                  </a:cubicBezTo>
                  <a:cubicBezTo>
                    <a:pt x="1216025" y="2066027"/>
                    <a:pt x="1197785" y="2078187"/>
                    <a:pt x="1192920" y="2083051"/>
                  </a:cubicBezTo>
                  <a:cubicBezTo>
                    <a:pt x="1183192" y="2092779"/>
                    <a:pt x="1174680" y="2101291"/>
                    <a:pt x="1167384" y="2108587"/>
                  </a:cubicBezTo>
                  <a:cubicBezTo>
                    <a:pt x="1164952" y="2111019"/>
                    <a:pt x="1161912" y="2113451"/>
                    <a:pt x="1158264" y="2115883"/>
                  </a:cubicBezTo>
                  <a:cubicBezTo>
                    <a:pt x="1154616" y="2118315"/>
                    <a:pt x="1151575" y="2118315"/>
                    <a:pt x="1149144" y="2115883"/>
                  </a:cubicBezTo>
                  <a:cubicBezTo>
                    <a:pt x="1146712" y="2120748"/>
                    <a:pt x="1143063" y="2123180"/>
                    <a:pt x="1138199" y="2123180"/>
                  </a:cubicBezTo>
                  <a:lnTo>
                    <a:pt x="1138199" y="2130476"/>
                  </a:lnTo>
                  <a:cubicBezTo>
                    <a:pt x="1130903" y="2132908"/>
                    <a:pt x="1129687" y="2135340"/>
                    <a:pt x="1134551" y="2137772"/>
                  </a:cubicBezTo>
                  <a:cubicBezTo>
                    <a:pt x="1144279" y="2135340"/>
                    <a:pt x="1147927" y="2135948"/>
                    <a:pt x="1145495" y="2139596"/>
                  </a:cubicBezTo>
                  <a:cubicBezTo>
                    <a:pt x="1143063" y="2143244"/>
                    <a:pt x="1138199" y="2146284"/>
                    <a:pt x="1130903" y="2148716"/>
                  </a:cubicBezTo>
                  <a:cubicBezTo>
                    <a:pt x="1128471" y="2148716"/>
                    <a:pt x="1126039" y="2149932"/>
                    <a:pt x="1123607" y="2152364"/>
                  </a:cubicBezTo>
                  <a:cubicBezTo>
                    <a:pt x="1121175" y="2154796"/>
                    <a:pt x="1118743" y="2154796"/>
                    <a:pt x="1116311" y="2152364"/>
                  </a:cubicBezTo>
                  <a:lnTo>
                    <a:pt x="1123607" y="2148716"/>
                  </a:lnTo>
                  <a:cubicBezTo>
                    <a:pt x="1128471" y="2146284"/>
                    <a:pt x="1129687" y="2144460"/>
                    <a:pt x="1127255" y="2143244"/>
                  </a:cubicBezTo>
                  <a:cubicBezTo>
                    <a:pt x="1124823" y="2142028"/>
                    <a:pt x="1123607" y="2141420"/>
                    <a:pt x="1123607" y="2141420"/>
                  </a:cubicBezTo>
                  <a:lnTo>
                    <a:pt x="1068886" y="2152364"/>
                  </a:lnTo>
                  <a:lnTo>
                    <a:pt x="1036053" y="2177901"/>
                  </a:lnTo>
                  <a:cubicBezTo>
                    <a:pt x="1036053" y="2177901"/>
                    <a:pt x="1034229" y="2177901"/>
                    <a:pt x="1030581" y="2177901"/>
                  </a:cubicBezTo>
                  <a:cubicBezTo>
                    <a:pt x="1026933" y="2177901"/>
                    <a:pt x="1023893" y="2177901"/>
                    <a:pt x="1021461" y="2177901"/>
                  </a:cubicBezTo>
                  <a:cubicBezTo>
                    <a:pt x="1014165" y="2177901"/>
                    <a:pt x="1007477" y="2177901"/>
                    <a:pt x="1001396" y="2177901"/>
                  </a:cubicBezTo>
                  <a:cubicBezTo>
                    <a:pt x="995316" y="2177901"/>
                    <a:pt x="991060" y="2177901"/>
                    <a:pt x="988628" y="2177901"/>
                  </a:cubicBezTo>
                  <a:lnTo>
                    <a:pt x="970388" y="2174253"/>
                  </a:lnTo>
                  <a:cubicBezTo>
                    <a:pt x="970388" y="2169389"/>
                    <a:pt x="967956" y="2166956"/>
                    <a:pt x="963092" y="2166956"/>
                  </a:cubicBezTo>
                  <a:lnTo>
                    <a:pt x="955796" y="2152364"/>
                  </a:lnTo>
                  <a:lnTo>
                    <a:pt x="944851" y="2148716"/>
                  </a:lnTo>
                  <a:cubicBezTo>
                    <a:pt x="949715" y="2146284"/>
                    <a:pt x="948499" y="2145068"/>
                    <a:pt x="941203" y="2145068"/>
                  </a:cubicBezTo>
                  <a:cubicBezTo>
                    <a:pt x="938771" y="2140204"/>
                    <a:pt x="936339" y="2136556"/>
                    <a:pt x="933907" y="2134124"/>
                  </a:cubicBezTo>
                  <a:cubicBezTo>
                    <a:pt x="931475" y="2131692"/>
                    <a:pt x="929043" y="2130476"/>
                    <a:pt x="926611" y="2130476"/>
                  </a:cubicBezTo>
                  <a:cubicBezTo>
                    <a:pt x="916883" y="2135340"/>
                    <a:pt x="914451" y="2135340"/>
                    <a:pt x="919315" y="2130476"/>
                  </a:cubicBezTo>
                  <a:lnTo>
                    <a:pt x="904723" y="2123180"/>
                  </a:lnTo>
                  <a:cubicBezTo>
                    <a:pt x="902291" y="2120748"/>
                    <a:pt x="898034" y="2117707"/>
                    <a:pt x="891954" y="2114059"/>
                  </a:cubicBezTo>
                  <a:cubicBezTo>
                    <a:pt x="885874" y="2110411"/>
                    <a:pt x="881618" y="2107371"/>
                    <a:pt x="879186" y="2104939"/>
                  </a:cubicBezTo>
                  <a:cubicBezTo>
                    <a:pt x="874322" y="2100075"/>
                    <a:pt x="868850" y="2093995"/>
                    <a:pt x="862770" y="2086699"/>
                  </a:cubicBezTo>
                  <a:cubicBezTo>
                    <a:pt x="856690" y="2079403"/>
                    <a:pt x="850001" y="2073323"/>
                    <a:pt x="842705" y="2068458"/>
                  </a:cubicBezTo>
                  <a:lnTo>
                    <a:pt x="839057" y="2064810"/>
                  </a:lnTo>
                  <a:cubicBezTo>
                    <a:pt x="826897" y="2057514"/>
                    <a:pt x="822033" y="2050218"/>
                    <a:pt x="824465" y="2042922"/>
                  </a:cubicBezTo>
                  <a:cubicBezTo>
                    <a:pt x="824465" y="2042922"/>
                    <a:pt x="818385" y="2040490"/>
                    <a:pt x="806224" y="2035626"/>
                  </a:cubicBezTo>
                  <a:cubicBezTo>
                    <a:pt x="806224" y="2040490"/>
                    <a:pt x="809873" y="2042922"/>
                    <a:pt x="817169" y="2042922"/>
                  </a:cubicBezTo>
                  <a:lnTo>
                    <a:pt x="809873" y="2046570"/>
                  </a:lnTo>
                  <a:lnTo>
                    <a:pt x="802576" y="2046570"/>
                  </a:lnTo>
                  <a:lnTo>
                    <a:pt x="802576" y="2039274"/>
                  </a:lnTo>
                  <a:cubicBezTo>
                    <a:pt x="802576" y="2034410"/>
                    <a:pt x="801360" y="2030762"/>
                    <a:pt x="798928" y="2028330"/>
                  </a:cubicBezTo>
                  <a:cubicBezTo>
                    <a:pt x="796496" y="2025898"/>
                    <a:pt x="791632" y="2025898"/>
                    <a:pt x="784336" y="2028330"/>
                  </a:cubicBezTo>
                  <a:lnTo>
                    <a:pt x="766096" y="2031978"/>
                  </a:lnTo>
                  <a:cubicBezTo>
                    <a:pt x="763664" y="2022250"/>
                    <a:pt x="764880" y="2018602"/>
                    <a:pt x="769744" y="2021034"/>
                  </a:cubicBezTo>
                  <a:cubicBezTo>
                    <a:pt x="772176" y="2025898"/>
                    <a:pt x="776432" y="2027114"/>
                    <a:pt x="782512" y="2024682"/>
                  </a:cubicBezTo>
                  <a:cubicBezTo>
                    <a:pt x="788592" y="2022250"/>
                    <a:pt x="789200" y="2019817"/>
                    <a:pt x="784336" y="2017385"/>
                  </a:cubicBezTo>
                  <a:lnTo>
                    <a:pt x="777040" y="2017385"/>
                  </a:lnTo>
                  <a:cubicBezTo>
                    <a:pt x="779472" y="2014953"/>
                    <a:pt x="780688" y="2013737"/>
                    <a:pt x="780688" y="2013737"/>
                  </a:cubicBezTo>
                  <a:lnTo>
                    <a:pt x="784336" y="1999145"/>
                  </a:lnTo>
                  <a:cubicBezTo>
                    <a:pt x="784336" y="1994281"/>
                    <a:pt x="783120" y="1993065"/>
                    <a:pt x="780688" y="1995497"/>
                  </a:cubicBezTo>
                  <a:cubicBezTo>
                    <a:pt x="778256" y="1997929"/>
                    <a:pt x="772176" y="1999145"/>
                    <a:pt x="762448" y="1999145"/>
                  </a:cubicBezTo>
                  <a:cubicBezTo>
                    <a:pt x="752719" y="2004009"/>
                    <a:pt x="744207" y="2007657"/>
                    <a:pt x="736911" y="2010089"/>
                  </a:cubicBezTo>
                  <a:cubicBezTo>
                    <a:pt x="729615" y="2012521"/>
                    <a:pt x="724751" y="2014953"/>
                    <a:pt x="722319" y="2017385"/>
                  </a:cubicBezTo>
                  <a:lnTo>
                    <a:pt x="691173" y="2030210"/>
                  </a:lnTo>
                  <a:lnTo>
                    <a:pt x="699062" y="2021945"/>
                  </a:lnTo>
                  <a:cubicBezTo>
                    <a:pt x="703014" y="2018905"/>
                    <a:pt x="707726" y="2016169"/>
                    <a:pt x="713199" y="2013737"/>
                  </a:cubicBezTo>
                  <a:cubicBezTo>
                    <a:pt x="724143" y="2008873"/>
                    <a:pt x="735695" y="2005225"/>
                    <a:pt x="747855" y="2002793"/>
                  </a:cubicBezTo>
                  <a:lnTo>
                    <a:pt x="762448" y="1988201"/>
                  </a:lnTo>
                  <a:cubicBezTo>
                    <a:pt x="764880" y="1988201"/>
                    <a:pt x="764880" y="1987593"/>
                    <a:pt x="762448" y="1986377"/>
                  </a:cubicBezTo>
                  <a:cubicBezTo>
                    <a:pt x="760016" y="1985161"/>
                    <a:pt x="755151" y="1985769"/>
                    <a:pt x="747855" y="1988201"/>
                  </a:cubicBezTo>
                  <a:cubicBezTo>
                    <a:pt x="742991" y="1988201"/>
                    <a:pt x="734479" y="1990633"/>
                    <a:pt x="722319" y="1995497"/>
                  </a:cubicBezTo>
                  <a:cubicBezTo>
                    <a:pt x="722319" y="1997929"/>
                    <a:pt x="712591" y="2002793"/>
                    <a:pt x="693134" y="2010089"/>
                  </a:cubicBezTo>
                  <a:cubicBezTo>
                    <a:pt x="685838" y="2014953"/>
                    <a:pt x="677326" y="2019817"/>
                    <a:pt x="667598" y="2024682"/>
                  </a:cubicBezTo>
                  <a:cubicBezTo>
                    <a:pt x="657869" y="2029546"/>
                    <a:pt x="649357" y="2033194"/>
                    <a:pt x="642061" y="2035626"/>
                  </a:cubicBezTo>
                  <a:cubicBezTo>
                    <a:pt x="629901" y="2040490"/>
                    <a:pt x="620173" y="2042922"/>
                    <a:pt x="612877" y="2042922"/>
                  </a:cubicBezTo>
                  <a:cubicBezTo>
                    <a:pt x="605580" y="2042922"/>
                    <a:pt x="600716" y="2045354"/>
                    <a:pt x="598284" y="2050218"/>
                  </a:cubicBezTo>
                  <a:lnTo>
                    <a:pt x="590988" y="2046570"/>
                  </a:lnTo>
                  <a:lnTo>
                    <a:pt x="576396" y="2057514"/>
                  </a:lnTo>
                  <a:cubicBezTo>
                    <a:pt x="569100" y="2057514"/>
                    <a:pt x="564235" y="2059946"/>
                    <a:pt x="561803" y="2064810"/>
                  </a:cubicBezTo>
                  <a:cubicBezTo>
                    <a:pt x="550859" y="2068458"/>
                    <a:pt x="543335" y="2070054"/>
                    <a:pt x="539231" y="2069598"/>
                  </a:cubicBezTo>
                  <a:lnTo>
                    <a:pt x="538329" y="2069252"/>
                  </a:lnTo>
                  <a:lnTo>
                    <a:pt x="545387" y="2065722"/>
                  </a:lnTo>
                  <a:cubicBezTo>
                    <a:pt x="553899" y="2060250"/>
                    <a:pt x="559371" y="2053866"/>
                    <a:pt x="561803" y="2046570"/>
                  </a:cubicBezTo>
                  <a:cubicBezTo>
                    <a:pt x="564235" y="2044138"/>
                    <a:pt x="567884" y="2041706"/>
                    <a:pt x="572748" y="2039274"/>
                  </a:cubicBezTo>
                  <a:cubicBezTo>
                    <a:pt x="577612" y="2036842"/>
                    <a:pt x="581260" y="2034410"/>
                    <a:pt x="583692" y="2031978"/>
                  </a:cubicBezTo>
                  <a:cubicBezTo>
                    <a:pt x="586124" y="2031978"/>
                    <a:pt x="589164" y="2031370"/>
                    <a:pt x="592812" y="2030154"/>
                  </a:cubicBezTo>
                  <a:cubicBezTo>
                    <a:pt x="596460" y="2028938"/>
                    <a:pt x="598284" y="2025898"/>
                    <a:pt x="598284" y="2021034"/>
                  </a:cubicBezTo>
                  <a:cubicBezTo>
                    <a:pt x="617741" y="2011305"/>
                    <a:pt x="629901" y="2007657"/>
                    <a:pt x="634765" y="2010089"/>
                  </a:cubicBezTo>
                  <a:lnTo>
                    <a:pt x="634765" y="2002793"/>
                  </a:lnTo>
                  <a:lnTo>
                    <a:pt x="638413" y="1995497"/>
                  </a:lnTo>
                  <a:cubicBezTo>
                    <a:pt x="640845" y="1997929"/>
                    <a:pt x="642061" y="1997321"/>
                    <a:pt x="642061" y="1993673"/>
                  </a:cubicBezTo>
                  <a:cubicBezTo>
                    <a:pt x="642061" y="1990025"/>
                    <a:pt x="640845" y="1988201"/>
                    <a:pt x="638413" y="1988201"/>
                  </a:cubicBezTo>
                  <a:lnTo>
                    <a:pt x="631117" y="1995497"/>
                  </a:lnTo>
                  <a:lnTo>
                    <a:pt x="623821" y="1988201"/>
                  </a:lnTo>
                  <a:lnTo>
                    <a:pt x="616525" y="1995497"/>
                  </a:lnTo>
                  <a:cubicBezTo>
                    <a:pt x="609228" y="2000361"/>
                    <a:pt x="603148" y="2001577"/>
                    <a:pt x="598284" y="1999145"/>
                  </a:cubicBezTo>
                  <a:lnTo>
                    <a:pt x="594636" y="2006441"/>
                  </a:lnTo>
                  <a:cubicBezTo>
                    <a:pt x="609228" y="2004009"/>
                    <a:pt x="611660" y="2005225"/>
                    <a:pt x="601932" y="2010089"/>
                  </a:cubicBezTo>
                  <a:lnTo>
                    <a:pt x="587340" y="2013737"/>
                  </a:lnTo>
                  <a:lnTo>
                    <a:pt x="583692" y="2010089"/>
                  </a:lnTo>
                  <a:lnTo>
                    <a:pt x="565451" y="2013737"/>
                  </a:lnTo>
                  <a:lnTo>
                    <a:pt x="558155" y="2017385"/>
                  </a:lnTo>
                  <a:cubicBezTo>
                    <a:pt x="555723" y="2017385"/>
                    <a:pt x="553291" y="2017993"/>
                    <a:pt x="550859" y="2019209"/>
                  </a:cubicBezTo>
                  <a:cubicBezTo>
                    <a:pt x="548427" y="2020426"/>
                    <a:pt x="545995" y="2019817"/>
                    <a:pt x="543563" y="2017385"/>
                  </a:cubicBezTo>
                  <a:lnTo>
                    <a:pt x="536267" y="2017385"/>
                  </a:lnTo>
                  <a:cubicBezTo>
                    <a:pt x="533835" y="2024682"/>
                    <a:pt x="530187" y="2025898"/>
                    <a:pt x="525323" y="2021034"/>
                  </a:cubicBezTo>
                  <a:lnTo>
                    <a:pt x="521675" y="2021034"/>
                  </a:lnTo>
                  <a:lnTo>
                    <a:pt x="510730" y="2028330"/>
                  </a:lnTo>
                  <a:cubicBezTo>
                    <a:pt x="510730" y="2033194"/>
                    <a:pt x="508298" y="2035626"/>
                    <a:pt x="503434" y="2035626"/>
                  </a:cubicBezTo>
                  <a:lnTo>
                    <a:pt x="492490" y="2039274"/>
                  </a:lnTo>
                  <a:lnTo>
                    <a:pt x="466953" y="2042922"/>
                  </a:lnTo>
                  <a:cubicBezTo>
                    <a:pt x="462089" y="2047786"/>
                    <a:pt x="458441" y="2049002"/>
                    <a:pt x="456009" y="2046570"/>
                  </a:cubicBezTo>
                  <a:lnTo>
                    <a:pt x="445065" y="2064810"/>
                  </a:lnTo>
                  <a:lnTo>
                    <a:pt x="434121" y="2068458"/>
                  </a:lnTo>
                  <a:cubicBezTo>
                    <a:pt x="431689" y="2070890"/>
                    <a:pt x="429257" y="2073323"/>
                    <a:pt x="426825" y="2075755"/>
                  </a:cubicBezTo>
                  <a:lnTo>
                    <a:pt x="423177" y="2083051"/>
                  </a:lnTo>
                  <a:cubicBezTo>
                    <a:pt x="420744" y="2085483"/>
                    <a:pt x="419528" y="2089131"/>
                    <a:pt x="419528" y="2093995"/>
                  </a:cubicBezTo>
                  <a:cubicBezTo>
                    <a:pt x="419528" y="2096427"/>
                    <a:pt x="420744" y="2097643"/>
                    <a:pt x="423177" y="2097643"/>
                  </a:cubicBezTo>
                  <a:cubicBezTo>
                    <a:pt x="425609" y="2097643"/>
                    <a:pt x="432905" y="2092779"/>
                    <a:pt x="445065" y="2083051"/>
                  </a:cubicBezTo>
                  <a:lnTo>
                    <a:pt x="459657" y="2079403"/>
                  </a:lnTo>
                  <a:cubicBezTo>
                    <a:pt x="457225" y="2081835"/>
                    <a:pt x="454793" y="2083659"/>
                    <a:pt x="452361" y="2084875"/>
                  </a:cubicBezTo>
                  <a:cubicBezTo>
                    <a:pt x="449929" y="2086091"/>
                    <a:pt x="447497" y="2087915"/>
                    <a:pt x="445065" y="2090347"/>
                  </a:cubicBezTo>
                  <a:cubicBezTo>
                    <a:pt x="440201" y="2092779"/>
                    <a:pt x="433513" y="2095819"/>
                    <a:pt x="425001" y="2099467"/>
                  </a:cubicBezTo>
                  <a:cubicBezTo>
                    <a:pt x="416488" y="2103115"/>
                    <a:pt x="411016" y="2106155"/>
                    <a:pt x="408584" y="2108587"/>
                  </a:cubicBezTo>
                  <a:cubicBezTo>
                    <a:pt x="408584" y="2111019"/>
                    <a:pt x="409192" y="2112843"/>
                    <a:pt x="410408" y="2114059"/>
                  </a:cubicBezTo>
                  <a:cubicBezTo>
                    <a:pt x="411624" y="2115276"/>
                    <a:pt x="413448" y="2114667"/>
                    <a:pt x="415880" y="2112235"/>
                  </a:cubicBezTo>
                  <a:cubicBezTo>
                    <a:pt x="423177" y="2109803"/>
                    <a:pt x="432905" y="2106155"/>
                    <a:pt x="445065" y="2101291"/>
                  </a:cubicBezTo>
                  <a:cubicBezTo>
                    <a:pt x="457225" y="2096427"/>
                    <a:pt x="469386" y="2092779"/>
                    <a:pt x="481546" y="2090347"/>
                  </a:cubicBezTo>
                  <a:cubicBezTo>
                    <a:pt x="466953" y="2097643"/>
                    <a:pt x="456009" y="2102507"/>
                    <a:pt x="448713" y="2104939"/>
                  </a:cubicBezTo>
                  <a:cubicBezTo>
                    <a:pt x="412232" y="2117100"/>
                    <a:pt x="396424" y="2128044"/>
                    <a:pt x="401288" y="2137772"/>
                  </a:cubicBezTo>
                  <a:cubicBezTo>
                    <a:pt x="403720" y="2145068"/>
                    <a:pt x="404936" y="2149932"/>
                    <a:pt x="404936" y="2152364"/>
                  </a:cubicBezTo>
                  <a:cubicBezTo>
                    <a:pt x="419528" y="2183981"/>
                    <a:pt x="429257" y="2199789"/>
                    <a:pt x="434121" y="2199789"/>
                  </a:cubicBezTo>
                  <a:lnTo>
                    <a:pt x="452361" y="2203437"/>
                  </a:lnTo>
                  <a:cubicBezTo>
                    <a:pt x="449929" y="2205869"/>
                    <a:pt x="451145" y="2208301"/>
                    <a:pt x="456009" y="2210733"/>
                  </a:cubicBezTo>
                  <a:lnTo>
                    <a:pt x="463305" y="2228974"/>
                  </a:lnTo>
                  <a:lnTo>
                    <a:pt x="488842" y="2250862"/>
                  </a:lnTo>
                  <a:lnTo>
                    <a:pt x="499786" y="2269102"/>
                  </a:lnTo>
                  <a:lnTo>
                    <a:pt x="510730" y="2272751"/>
                  </a:lnTo>
                  <a:cubicBezTo>
                    <a:pt x="520459" y="2280047"/>
                    <a:pt x="527755" y="2283695"/>
                    <a:pt x="532619" y="2283695"/>
                  </a:cubicBezTo>
                  <a:cubicBezTo>
                    <a:pt x="535051" y="2286127"/>
                    <a:pt x="539915" y="2290991"/>
                    <a:pt x="547211" y="2298287"/>
                  </a:cubicBezTo>
                  <a:cubicBezTo>
                    <a:pt x="554507" y="2305583"/>
                    <a:pt x="559371" y="2309231"/>
                    <a:pt x="561803" y="2309231"/>
                  </a:cubicBezTo>
                  <a:lnTo>
                    <a:pt x="561803" y="2305583"/>
                  </a:lnTo>
                  <a:lnTo>
                    <a:pt x="565451" y="2309231"/>
                  </a:lnTo>
                  <a:cubicBezTo>
                    <a:pt x="567884" y="2309231"/>
                    <a:pt x="570316" y="2309840"/>
                    <a:pt x="572748" y="2311055"/>
                  </a:cubicBezTo>
                  <a:cubicBezTo>
                    <a:pt x="575180" y="2312271"/>
                    <a:pt x="576396" y="2312879"/>
                    <a:pt x="576396" y="2312879"/>
                  </a:cubicBezTo>
                  <a:cubicBezTo>
                    <a:pt x="581260" y="2310447"/>
                    <a:pt x="583692" y="2311664"/>
                    <a:pt x="583692" y="2316528"/>
                  </a:cubicBezTo>
                  <a:lnTo>
                    <a:pt x="598284" y="2323824"/>
                  </a:lnTo>
                  <a:cubicBezTo>
                    <a:pt x="605580" y="2323824"/>
                    <a:pt x="612877" y="2328688"/>
                    <a:pt x="620173" y="2338416"/>
                  </a:cubicBezTo>
                  <a:cubicBezTo>
                    <a:pt x="617741" y="2340848"/>
                    <a:pt x="618957" y="2342064"/>
                    <a:pt x="623821" y="2342064"/>
                  </a:cubicBezTo>
                  <a:cubicBezTo>
                    <a:pt x="626253" y="2339632"/>
                    <a:pt x="632941" y="2346320"/>
                    <a:pt x="643885" y="2362129"/>
                  </a:cubicBezTo>
                  <a:cubicBezTo>
                    <a:pt x="654829" y="2377937"/>
                    <a:pt x="659085" y="2387057"/>
                    <a:pt x="656653" y="2389489"/>
                  </a:cubicBezTo>
                  <a:cubicBezTo>
                    <a:pt x="663950" y="2401649"/>
                    <a:pt x="676110" y="2411378"/>
                    <a:pt x="693134" y="2418674"/>
                  </a:cubicBezTo>
                  <a:cubicBezTo>
                    <a:pt x="695566" y="2423538"/>
                    <a:pt x="697390" y="2429010"/>
                    <a:pt x="698606" y="2435090"/>
                  </a:cubicBezTo>
                  <a:cubicBezTo>
                    <a:pt x="699822" y="2441170"/>
                    <a:pt x="700430" y="2449074"/>
                    <a:pt x="700430" y="2458803"/>
                  </a:cubicBezTo>
                  <a:cubicBezTo>
                    <a:pt x="702862" y="2466099"/>
                    <a:pt x="703470" y="2474003"/>
                    <a:pt x="702254" y="2482515"/>
                  </a:cubicBezTo>
                  <a:cubicBezTo>
                    <a:pt x="701038" y="2491027"/>
                    <a:pt x="700430" y="2496499"/>
                    <a:pt x="700430" y="2498931"/>
                  </a:cubicBezTo>
                  <a:lnTo>
                    <a:pt x="696782" y="2517172"/>
                  </a:lnTo>
                  <a:cubicBezTo>
                    <a:pt x="696782" y="2522036"/>
                    <a:pt x="693134" y="2525684"/>
                    <a:pt x="685838" y="2528116"/>
                  </a:cubicBezTo>
                  <a:cubicBezTo>
                    <a:pt x="690702" y="2528116"/>
                    <a:pt x="696174" y="2532980"/>
                    <a:pt x="702254" y="2542708"/>
                  </a:cubicBezTo>
                  <a:cubicBezTo>
                    <a:pt x="708334" y="2552436"/>
                    <a:pt x="708943" y="2558517"/>
                    <a:pt x="704078" y="2560949"/>
                  </a:cubicBezTo>
                  <a:lnTo>
                    <a:pt x="700430" y="2568245"/>
                  </a:lnTo>
                  <a:cubicBezTo>
                    <a:pt x="697998" y="2563381"/>
                    <a:pt x="695566" y="2562165"/>
                    <a:pt x="693134" y="2564597"/>
                  </a:cubicBezTo>
                  <a:cubicBezTo>
                    <a:pt x="690702" y="2567029"/>
                    <a:pt x="689486" y="2570677"/>
                    <a:pt x="689486" y="2575541"/>
                  </a:cubicBezTo>
                  <a:lnTo>
                    <a:pt x="678542" y="2586485"/>
                  </a:lnTo>
                  <a:cubicBezTo>
                    <a:pt x="682190" y="2586485"/>
                    <a:pt x="683102" y="2585117"/>
                    <a:pt x="681278" y="2582381"/>
                  </a:cubicBezTo>
                  <a:lnTo>
                    <a:pt x="679954" y="2580836"/>
                  </a:lnTo>
                  <a:lnTo>
                    <a:pt x="678542" y="2586485"/>
                  </a:lnTo>
                  <a:lnTo>
                    <a:pt x="671246" y="2593781"/>
                  </a:lnTo>
                  <a:cubicBezTo>
                    <a:pt x="671246" y="2596213"/>
                    <a:pt x="670030" y="2600469"/>
                    <a:pt x="667598" y="2606550"/>
                  </a:cubicBezTo>
                  <a:cubicBezTo>
                    <a:pt x="665166" y="2612629"/>
                    <a:pt x="665166" y="2616886"/>
                    <a:pt x="667598" y="2619318"/>
                  </a:cubicBezTo>
                  <a:lnTo>
                    <a:pt x="663950" y="2630262"/>
                  </a:lnTo>
                  <a:lnTo>
                    <a:pt x="660301" y="2648502"/>
                  </a:lnTo>
                  <a:lnTo>
                    <a:pt x="660301" y="2655799"/>
                  </a:lnTo>
                  <a:lnTo>
                    <a:pt x="653005" y="2652150"/>
                  </a:lnTo>
                  <a:cubicBezTo>
                    <a:pt x="648141" y="2652150"/>
                    <a:pt x="644493" y="2654582"/>
                    <a:pt x="642061" y="2659447"/>
                  </a:cubicBezTo>
                  <a:cubicBezTo>
                    <a:pt x="642061" y="2661879"/>
                    <a:pt x="639629" y="2661879"/>
                    <a:pt x="634765" y="2659447"/>
                  </a:cubicBezTo>
                  <a:cubicBezTo>
                    <a:pt x="634765" y="2657015"/>
                    <a:pt x="632333" y="2657015"/>
                    <a:pt x="627469" y="2659447"/>
                  </a:cubicBezTo>
                  <a:cubicBezTo>
                    <a:pt x="625037" y="2659447"/>
                    <a:pt x="622605" y="2659447"/>
                    <a:pt x="620173" y="2659447"/>
                  </a:cubicBezTo>
                  <a:cubicBezTo>
                    <a:pt x="617741" y="2659447"/>
                    <a:pt x="616525" y="2657015"/>
                    <a:pt x="616525" y="2652150"/>
                  </a:cubicBezTo>
                  <a:cubicBezTo>
                    <a:pt x="616525" y="2647286"/>
                    <a:pt x="611660" y="2643638"/>
                    <a:pt x="601932" y="2641206"/>
                  </a:cubicBezTo>
                  <a:lnTo>
                    <a:pt x="587340" y="2644854"/>
                  </a:lnTo>
                  <a:lnTo>
                    <a:pt x="587340" y="2652150"/>
                  </a:lnTo>
                  <a:cubicBezTo>
                    <a:pt x="587340" y="2654582"/>
                    <a:pt x="586732" y="2656406"/>
                    <a:pt x="585516" y="2657623"/>
                  </a:cubicBezTo>
                  <a:cubicBezTo>
                    <a:pt x="584300" y="2658839"/>
                    <a:pt x="582476" y="2658230"/>
                    <a:pt x="580044" y="2655799"/>
                  </a:cubicBezTo>
                  <a:cubicBezTo>
                    <a:pt x="577612" y="2655799"/>
                    <a:pt x="573964" y="2655799"/>
                    <a:pt x="569100" y="2655799"/>
                  </a:cubicBezTo>
                  <a:cubicBezTo>
                    <a:pt x="564235" y="2655799"/>
                    <a:pt x="561803" y="2657015"/>
                    <a:pt x="561803" y="2659447"/>
                  </a:cubicBezTo>
                  <a:cubicBezTo>
                    <a:pt x="559371" y="2657015"/>
                    <a:pt x="556939" y="2657015"/>
                    <a:pt x="554507" y="2659447"/>
                  </a:cubicBezTo>
                  <a:cubicBezTo>
                    <a:pt x="556939" y="2659447"/>
                    <a:pt x="558763" y="2660055"/>
                    <a:pt x="559979" y="2661271"/>
                  </a:cubicBezTo>
                  <a:cubicBezTo>
                    <a:pt x="561195" y="2662487"/>
                    <a:pt x="563019" y="2663095"/>
                    <a:pt x="565451" y="2663095"/>
                  </a:cubicBezTo>
                  <a:cubicBezTo>
                    <a:pt x="567884" y="2672823"/>
                    <a:pt x="566668" y="2675255"/>
                    <a:pt x="561803" y="2670391"/>
                  </a:cubicBezTo>
                  <a:lnTo>
                    <a:pt x="554507" y="2666743"/>
                  </a:lnTo>
                  <a:cubicBezTo>
                    <a:pt x="554507" y="2661879"/>
                    <a:pt x="552075" y="2659447"/>
                    <a:pt x="547211" y="2659447"/>
                  </a:cubicBezTo>
                  <a:cubicBezTo>
                    <a:pt x="544779" y="2657015"/>
                    <a:pt x="542347" y="2656406"/>
                    <a:pt x="539915" y="2657623"/>
                  </a:cubicBezTo>
                  <a:cubicBezTo>
                    <a:pt x="537483" y="2658839"/>
                    <a:pt x="535051" y="2659447"/>
                    <a:pt x="532619" y="2659447"/>
                  </a:cubicBezTo>
                  <a:cubicBezTo>
                    <a:pt x="532619" y="2676471"/>
                    <a:pt x="533835" y="2686199"/>
                    <a:pt x="536267" y="2688631"/>
                  </a:cubicBezTo>
                  <a:lnTo>
                    <a:pt x="532619" y="2684983"/>
                  </a:lnTo>
                  <a:cubicBezTo>
                    <a:pt x="520459" y="2689847"/>
                    <a:pt x="514378" y="2693495"/>
                    <a:pt x="514378" y="2695927"/>
                  </a:cubicBezTo>
                  <a:cubicBezTo>
                    <a:pt x="514378" y="2700792"/>
                    <a:pt x="513162" y="2703831"/>
                    <a:pt x="510730" y="2705048"/>
                  </a:cubicBezTo>
                  <a:cubicBezTo>
                    <a:pt x="508298" y="2706264"/>
                    <a:pt x="507082" y="2704440"/>
                    <a:pt x="507082" y="2699575"/>
                  </a:cubicBezTo>
                  <a:cubicBezTo>
                    <a:pt x="507082" y="2694711"/>
                    <a:pt x="502218" y="2691063"/>
                    <a:pt x="492490" y="2688631"/>
                  </a:cubicBezTo>
                  <a:lnTo>
                    <a:pt x="492490" y="2695927"/>
                  </a:lnTo>
                  <a:cubicBezTo>
                    <a:pt x="494922" y="2703223"/>
                    <a:pt x="494922" y="2707480"/>
                    <a:pt x="492490" y="2708696"/>
                  </a:cubicBezTo>
                  <a:cubicBezTo>
                    <a:pt x="490058" y="2709912"/>
                    <a:pt x="488842" y="2708088"/>
                    <a:pt x="488842" y="2703223"/>
                  </a:cubicBezTo>
                  <a:cubicBezTo>
                    <a:pt x="491274" y="2698359"/>
                    <a:pt x="491274" y="2697751"/>
                    <a:pt x="488842" y="2701399"/>
                  </a:cubicBezTo>
                  <a:cubicBezTo>
                    <a:pt x="486410" y="2705048"/>
                    <a:pt x="483978" y="2708088"/>
                    <a:pt x="481546" y="2710520"/>
                  </a:cubicBezTo>
                  <a:cubicBezTo>
                    <a:pt x="481546" y="2712952"/>
                    <a:pt x="479114" y="2717816"/>
                    <a:pt x="474250" y="2725112"/>
                  </a:cubicBezTo>
                  <a:cubicBezTo>
                    <a:pt x="469386" y="2732408"/>
                    <a:pt x="464521" y="2743352"/>
                    <a:pt x="459657" y="2757945"/>
                  </a:cubicBezTo>
                  <a:lnTo>
                    <a:pt x="448713" y="2819962"/>
                  </a:lnTo>
                  <a:cubicBezTo>
                    <a:pt x="441417" y="2819962"/>
                    <a:pt x="435945" y="2824218"/>
                    <a:pt x="432297" y="2832730"/>
                  </a:cubicBezTo>
                  <a:cubicBezTo>
                    <a:pt x="428649" y="2841242"/>
                    <a:pt x="426825" y="2846714"/>
                    <a:pt x="426825" y="2849146"/>
                  </a:cubicBezTo>
                  <a:cubicBezTo>
                    <a:pt x="426825" y="2856443"/>
                    <a:pt x="425609" y="2861915"/>
                    <a:pt x="423177" y="2865563"/>
                  </a:cubicBezTo>
                  <a:cubicBezTo>
                    <a:pt x="420744" y="2869211"/>
                    <a:pt x="418312" y="2871035"/>
                    <a:pt x="415880" y="2871035"/>
                  </a:cubicBezTo>
                  <a:lnTo>
                    <a:pt x="412232" y="2896571"/>
                  </a:lnTo>
                  <a:lnTo>
                    <a:pt x="412232" y="2907516"/>
                  </a:lnTo>
                  <a:cubicBezTo>
                    <a:pt x="412232" y="2914812"/>
                    <a:pt x="408584" y="2922108"/>
                    <a:pt x="401288" y="2929404"/>
                  </a:cubicBezTo>
                  <a:cubicBezTo>
                    <a:pt x="396424" y="2931836"/>
                    <a:pt x="390344" y="2939132"/>
                    <a:pt x="383048" y="2951293"/>
                  </a:cubicBezTo>
                  <a:cubicBezTo>
                    <a:pt x="378184" y="2951293"/>
                    <a:pt x="375752" y="2953725"/>
                    <a:pt x="375752" y="2958589"/>
                  </a:cubicBezTo>
                  <a:cubicBezTo>
                    <a:pt x="370887" y="2963453"/>
                    <a:pt x="364199" y="2967101"/>
                    <a:pt x="355687" y="2969533"/>
                  </a:cubicBezTo>
                  <a:cubicBezTo>
                    <a:pt x="347175" y="2971965"/>
                    <a:pt x="339271" y="2971965"/>
                    <a:pt x="331975" y="2969533"/>
                  </a:cubicBezTo>
                  <a:cubicBezTo>
                    <a:pt x="327111" y="2971965"/>
                    <a:pt x="322246" y="2974397"/>
                    <a:pt x="317382" y="2976829"/>
                  </a:cubicBezTo>
                  <a:cubicBezTo>
                    <a:pt x="312518" y="2979261"/>
                    <a:pt x="308870" y="2981693"/>
                    <a:pt x="306438" y="2984125"/>
                  </a:cubicBezTo>
                  <a:lnTo>
                    <a:pt x="299142" y="2998718"/>
                  </a:lnTo>
                  <a:cubicBezTo>
                    <a:pt x="299142" y="3001150"/>
                    <a:pt x="298534" y="3002974"/>
                    <a:pt x="297318" y="3004190"/>
                  </a:cubicBezTo>
                  <a:cubicBezTo>
                    <a:pt x="296102" y="3005406"/>
                    <a:pt x="295494" y="3007230"/>
                    <a:pt x="295494" y="3009662"/>
                  </a:cubicBezTo>
                  <a:lnTo>
                    <a:pt x="291846" y="3009662"/>
                  </a:lnTo>
                  <a:lnTo>
                    <a:pt x="291846" y="3016958"/>
                  </a:lnTo>
                  <a:lnTo>
                    <a:pt x="280902" y="3024254"/>
                  </a:lnTo>
                  <a:cubicBezTo>
                    <a:pt x="268741" y="3029118"/>
                    <a:pt x="262661" y="3033982"/>
                    <a:pt x="262661" y="3038847"/>
                  </a:cubicBezTo>
                  <a:lnTo>
                    <a:pt x="251717" y="3042495"/>
                  </a:lnTo>
                  <a:lnTo>
                    <a:pt x="251717" y="3053439"/>
                  </a:lnTo>
                  <a:lnTo>
                    <a:pt x="237125" y="3057087"/>
                  </a:lnTo>
                  <a:cubicBezTo>
                    <a:pt x="232261" y="3052223"/>
                    <a:pt x="229829" y="3047967"/>
                    <a:pt x="229829" y="3044319"/>
                  </a:cubicBezTo>
                  <a:cubicBezTo>
                    <a:pt x="229829" y="3040671"/>
                    <a:pt x="232261" y="3038847"/>
                    <a:pt x="237125" y="3038847"/>
                  </a:cubicBezTo>
                  <a:cubicBezTo>
                    <a:pt x="239557" y="3033982"/>
                    <a:pt x="239557" y="3031550"/>
                    <a:pt x="237125" y="3031550"/>
                  </a:cubicBezTo>
                  <a:lnTo>
                    <a:pt x="218884" y="3031550"/>
                  </a:lnTo>
                  <a:lnTo>
                    <a:pt x="215236" y="3027902"/>
                  </a:lnTo>
                  <a:cubicBezTo>
                    <a:pt x="210372" y="3027902"/>
                    <a:pt x="209156" y="3025470"/>
                    <a:pt x="211588" y="3020606"/>
                  </a:cubicBezTo>
                  <a:cubicBezTo>
                    <a:pt x="206724" y="3018174"/>
                    <a:pt x="199428" y="3018174"/>
                    <a:pt x="189700" y="3020606"/>
                  </a:cubicBezTo>
                  <a:cubicBezTo>
                    <a:pt x="187268" y="3025470"/>
                    <a:pt x="186052" y="3026078"/>
                    <a:pt x="186052" y="3022430"/>
                  </a:cubicBezTo>
                  <a:cubicBezTo>
                    <a:pt x="186052" y="3018782"/>
                    <a:pt x="186052" y="3014526"/>
                    <a:pt x="186052" y="3009662"/>
                  </a:cubicBezTo>
                  <a:cubicBezTo>
                    <a:pt x="183620" y="3014526"/>
                    <a:pt x="179971" y="3016958"/>
                    <a:pt x="175107" y="3016958"/>
                  </a:cubicBezTo>
                  <a:lnTo>
                    <a:pt x="171459" y="3024254"/>
                  </a:lnTo>
                  <a:lnTo>
                    <a:pt x="178755" y="3024254"/>
                  </a:lnTo>
                  <a:cubicBezTo>
                    <a:pt x="178755" y="3029118"/>
                    <a:pt x="176323" y="3031550"/>
                    <a:pt x="171459" y="3031550"/>
                  </a:cubicBezTo>
                  <a:cubicBezTo>
                    <a:pt x="164163" y="3029118"/>
                    <a:pt x="155651" y="3030334"/>
                    <a:pt x="145923" y="3035198"/>
                  </a:cubicBezTo>
                  <a:cubicBezTo>
                    <a:pt x="138627" y="3040062"/>
                    <a:pt x="132547" y="3041279"/>
                    <a:pt x="127682" y="3038847"/>
                  </a:cubicBezTo>
                  <a:cubicBezTo>
                    <a:pt x="127682" y="3038847"/>
                    <a:pt x="131330" y="3037630"/>
                    <a:pt x="138627" y="3035198"/>
                  </a:cubicBezTo>
                  <a:cubicBezTo>
                    <a:pt x="145923" y="3032766"/>
                    <a:pt x="150787" y="3030334"/>
                    <a:pt x="153219" y="3027902"/>
                  </a:cubicBezTo>
                  <a:cubicBezTo>
                    <a:pt x="155651" y="3025470"/>
                    <a:pt x="154435" y="3024254"/>
                    <a:pt x="149571" y="3024254"/>
                  </a:cubicBezTo>
                  <a:cubicBezTo>
                    <a:pt x="137411" y="3024254"/>
                    <a:pt x="131330" y="3026686"/>
                    <a:pt x="131330" y="3031550"/>
                  </a:cubicBezTo>
                  <a:lnTo>
                    <a:pt x="124034" y="3031550"/>
                  </a:lnTo>
                  <a:cubicBezTo>
                    <a:pt x="116738" y="3031550"/>
                    <a:pt x="117954" y="3030334"/>
                    <a:pt x="127682" y="3027902"/>
                  </a:cubicBezTo>
                  <a:cubicBezTo>
                    <a:pt x="132547" y="3025470"/>
                    <a:pt x="136803" y="3023038"/>
                    <a:pt x="140451" y="3020606"/>
                  </a:cubicBezTo>
                  <a:cubicBezTo>
                    <a:pt x="144099" y="3018174"/>
                    <a:pt x="142275" y="3018174"/>
                    <a:pt x="134979" y="3020606"/>
                  </a:cubicBezTo>
                  <a:lnTo>
                    <a:pt x="127682" y="3020606"/>
                  </a:lnTo>
                  <a:lnTo>
                    <a:pt x="113090" y="3016958"/>
                  </a:lnTo>
                  <a:lnTo>
                    <a:pt x="105794" y="3009662"/>
                  </a:lnTo>
                  <a:lnTo>
                    <a:pt x="116738" y="3006014"/>
                  </a:lnTo>
                  <a:lnTo>
                    <a:pt x="127682" y="2995070"/>
                  </a:lnTo>
                  <a:lnTo>
                    <a:pt x="134979" y="2998718"/>
                  </a:lnTo>
                  <a:cubicBezTo>
                    <a:pt x="134979" y="2993854"/>
                    <a:pt x="137411" y="2991421"/>
                    <a:pt x="142275" y="2991421"/>
                  </a:cubicBezTo>
                  <a:cubicBezTo>
                    <a:pt x="139843" y="2991421"/>
                    <a:pt x="140451" y="2990205"/>
                    <a:pt x="144099" y="2987773"/>
                  </a:cubicBezTo>
                  <a:cubicBezTo>
                    <a:pt x="147747" y="2985341"/>
                    <a:pt x="150787" y="2982909"/>
                    <a:pt x="153219" y="2980477"/>
                  </a:cubicBezTo>
                  <a:cubicBezTo>
                    <a:pt x="182404" y="2961021"/>
                    <a:pt x="196996" y="2951293"/>
                    <a:pt x="196996" y="2951293"/>
                  </a:cubicBezTo>
                  <a:lnTo>
                    <a:pt x="189700" y="2951293"/>
                  </a:lnTo>
                  <a:cubicBezTo>
                    <a:pt x="187268" y="2948861"/>
                    <a:pt x="186052" y="2945820"/>
                    <a:pt x="186052" y="2942172"/>
                  </a:cubicBezTo>
                  <a:cubicBezTo>
                    <a:pt x="186052" y="2938524"/>
                    <a:pt x="187268" y="2937916"/>
                    <a:pt x="189700" y="2940348"/>
                  </a:cubicBezTo>
                  <a:cubicBezTo>
                    <a:pt x="192132" y="2940348"/>
                    <a:pt x="195780" y="2939132"/>
                    <a:pt x="200644" y="2936700"/>
                  </a:cubicBezTo>
                  <a:cubicBezTo>
                    <a:pt x="205508" y="2934268"/>
                    <a:pt x="209156" y="2934268"/>
                    <a:pt x="211588" y="2936700"/>
                  </a:cubicBezTo>
                  <a:cubicBezTo>
                    <a:pt x="211588" y="2931836"/>
                    <a:pt x="214020" y="2928188"/>
                    <a:pt x="218884" y="2925756"/>
                  </a:cubicBezTo>
                  <a:cubicBezTo>
                    <a:pt x="228613" y="2925756"/>
                    <a:pt x="235909" y="2924540"/>
                    <a:pt x="240773" y="2922108"/>
                  </a:cubicBezTo>
                  <a:cubicBezTo>
                    <a:pt x="245637" y="2919676"/>
                    <a:pt x="249285" y="2917244"/>
                    <a:pt x="251717" y="2914812"/>
                  </a:cubicBezTo>
                  <a:cubicBezTo>
                    <a:pt x="261445" y="2897788"/>
                    <a:pt x="260229" y="2891708"/>
                    <a:pt x="248069" y="2896571"/>
                  </a:cubicBezTo>
                  <a:lnTo>
                    <a:pt x="240773" y="2900219"/>
                  </a:lnTo>
                  <a:lnTo>
                    <a:pt x="226180" y="2892923"/>
                  </a:lnTo>
                  <a:lnTo>
                    <a:pt x="229829" y="2885627"/>
                  </a:lnTo>
                  <a:lnTo>
                    <a:pt x="222532" y="2881979"/>
                  </a:lnTo>
                  <a:cubicBezTo>
                    <a:pt x="222532" y="2877115"/>
                    <a:pt x="221316" y="2874683"/>
                    <a:pt x="218884" y="2874683"/>
                  </a:cubicBezTo>
                  <a:cubicBezTo>
                    <a:pt x="216452" y="2874683"/>
                    <a:pt x="215236" y="2877115"/>
                    <a:pt x="215236" y="2881979"/>
                  </a:cubicBezTo>
                  <a:lnTo>
                    <a:pt x="211588" y="2885627"/>
                  </a:lnTo>
                  <a:cubicBezTo>
                    <a:pt x="209156" y="2883195"/>
                    <a:pt x="206116" y="2882587"/>
                    <a:pt x="202468" y="2883803"/>
                  </a:cubicBezTo>
                  <a:cubicBezTo>
                    <a:pt x="198820" y="2885019"/>
                    <a:pt x="194564" y="2886843"/>
                    <a:pt x="189700" y="2889275"/>
                  </a:cubicBezTo>
                  <a:cubicBezTo>
                    <a:pt x="189700" y="2899004"/>
                    <a:pt x="187268" y="2902652"/>
                    <a:pt x="182404" y="2900219"/>
                  </a:cubicBezTo>
                  <a:lnTo>
                    <a:pt x="175107" y="2903868"/>
                  </a:lnTo>
                  <a:lnTo>
                    <a:pt x="171459" y="2922108"/>
                  </a:lnTo>
                  <a:cubicBezTo>
                    <a:pt x="164163" y="2919676"/>
                    <a:pt x="160515" y="2920892"/>
                    <a:pt x="160515" y="2925756"/>
                  </a:cubicBezTo>
                  <a:cubicBezTo>
                    <a:pt x="162947" y="2928188"/>
                    <a:pt x="162947" y="2930620"/>
                    <a:pt x="160515" y="2933052"/>
                  </a:cubicBezTo>
                  <a:cubicBezTo>
                    <a:pt x="158083" y="2935484"/>
                    <a:pt x="155651" y="2934268"/>
                    <a:pt x="153219" y="2929404"/>
                  </a:cubicBezTo>
                  <a:lnTo>
                    <a:pt x="153219" y="2925756"/>
                  </a:lnTo>
                  <a:lnTo>
                    <a:pt x="149571" y="2914812"/>
                  </a:lnTo>
                  <a:lnTo>
                    <a:pt x="142275" y="2914812"/>
                  </a:lnTo>
                  <a:lnTo>
                    <a:pt x="134979" y="2907516"/>
                  </a:lnTo>
                  <a:cubicBezTo>
                    <a:pt x="130114" y="2907516"/>
                    <a:pt x="124642" y="2909948"/>
                    <a:pt x="118562" y="2914812"/>
                  </a:cubicBezTo>
                  <a:cubicBezTo>
                    <a:pt x="112482" y="2919676"/>
                    <a:pt x="109442" y="2923324"/>
                    <a:pt x="109442" y="2925756"/>
                  </a:cubicBezTo>
                  <a:cubicBezTo>
                    <a:pt x="114306" y="2925756"/>
                    <a:pt x="119170" y="2925756"/>
                    <a:pt x="124034" y="2925756"/>
                  </a:cubicBezTo>
                  <a:cubicBezTo>
                    <a:pt x="119170" y="2925756"/>
                    <a:pt x="115522" y="2928188"/>
                    <a:pt x="113090" y="2933052"/>
                  </a:cubicBezTo>
                  <a:cubicBezTo>
                    <a:pt x="108226" y="2940348"/>
                    <a:pt x="104578" y="2941564"/>
                    <a:pt x="102146" y="2936700"/>
                  </a:cubicBezTo>
                  <a:lnTo>
                    <a:pt x="87554" y="2940348"/>
                  </a:lnTo>
                  <a:cubicBezTo>
                    <a:pt x="87554" y="2947645"/>
                    <a:pt x="85122" y="2952509"/>
                    <a:pt x="80257" y="2954941"/>
                  </a:cubicBezTo>
                  <a:cubicBezTo>
                    <a:pt x="75393" y="2952509"/>
                    <a:pt x="72961" y="2953725"/>
                    <a:pt x="72961" y="2958589"/>
                  </a:cubicBezTo>
                  <a:lnTo>
                    <a:pt x="54721" y="2954941"/>
                  </a:lnTo>
                  <a:cubicBezTo>
                    <a:pt x="62017" y="2952509"/>
                    <a:pt x="68097" y="2951293"/>
                    <a:pt x="72961" y="2951293"/>
                  </a:cubicBezTo>
                  <a:cubicBezTo>
                    <a:pt x="77825" y="2951293"/>
                    <a:pt x="79041" y="2948861"/>
                    <a:pt x="76609" y="2943996"/>
                  </a:cubicBezTo>
                  <a:lnTo>
                    <a:pt x="58369" y="2940348"/>
                  </a:lnTo>
                  <a:cubicBezTo>
                    <a:pt x="63233" y="2935484"/>
                    <a:pt x="62017" y="2933052"/>
                    <a:pt x="54721" y="2933052"/>
                  </a:cubicBezTo>
                  <a:lnTo>
                    <a:pt x="65665" y="2925756"/>
                  </a:lnTo>
                  <a:cubicBezTo>
                    <a:pt x="75393" y="2923324"/>
                    <a:pt x="80257" y="2919676"/>
                    <a:pt x="80257" y="2914812"/>
                  </a:cubicBezTo>
                  <a:cubicBezTo>
                    <a:pt x="80257" y="2909948"/>
                    <a:pt x="77825" y="2906300"/>
                    <a:pt x="72961" y="2903868"/>
                  </a:cubicBezTo>
                  <a:lnTo>
                    <a:pt x="76609" y="2896571"/>
                  </a:lnTo>
                  <a:cubicBezTo>
                    <a:pt x="79041" y="2896571"/>
                    <a:pt x="79041" y="2894139"/>
                    <a:pt x="76609" y="2889275"/>
                  </a:cubicBezTo>
                  <a:cubicBezTo>
                    <a:pt x="79041" y="2884411"/>
                    <a:pt x="77825" y="2880763"/>
                    <a:pt x="72961" y="2878331"/>
                  </a:cubicBezTo>
                  <a:cubicBezTo>
                    <a:pt x="70529" y="2878331"/>
                    <a:pt x="66881" y="2877723"/>
                    <a:pt x="62017" y="2876507"/>
                  </a:cubicBezTo>
                  <a:cubicBezTo>
                    <a:pt x="57153" y="2875291"/>
                    <a:pt x="54721" y="2877115"/>
                    <a:pt x="54721" y="2881979"/>
                  </a:cubicBezTo>
                  <a:lnTo>
                    <a:pt x="40129" y="2885627"/>
                  </a:lnTo>
                  <a:lnTo>
                    <a:pt x="36480" y="2838202"/>
                  </a:lnTo>
                  <a:lnTo>
                    <a:pt x="40129" y="2830906"/>
                  </a:lnTo>
                  <a:cubicBezTo>
                    <a:pt x="35264" y="2830906"/>
                    <a:pt x="30400" y="2829082"/>
                    <a:pt x="25536" y="2825434"/>
                  </a:cubicBezTo>
                  <a:cubicBezTo>
                    <a:pt x="20672" y="2821786"/>
                    <a:pt x="17024" y="2817530"/>
                    <a:pt x="14592" y="2812666"/>
                  </a:cubicBezTo>
                  <a:lnTo>
                    <a:pt x="18240" y="2805369"/>
                  </a:lnTo>
                  <a:lnTo>
                    <a:pt x="21888" y="2790777"/>
                  </a:lnTo>
                  <a:cubicBezTo>
                    <a:pt x="12160" y="2788345"/>
                    <a:pt x="4864" y="2774969"/>
                    <a:pt x="0" y="2750648"/>
                  </a:cubicBezTo>
                  <a:lnTo>
                    <a:pt x="3648" y="2736056"/>
                  </a:lnTo>
                  <a:lnTo>
                    <a:pt x="7296" y="2728760"/>
                  </a:lnTo>
                  <a:cubicBezTo>
                    <a:pt x="2432" y="2728760"/>
                    <a:pt x="3648" y="2726328"/>
                    <a:pt x="10944" y="2721464"/>
                  </a:cubicBezTo>
                  <a:cubicBezTo>
                    <a:pt x="13376" y="2706872"/>
                    <a:pt x="13376" y="2694711"/>
                    <a:pt x="10944" y="2684983"/>
                  </a:cubicBezTo>
                  <a:lnTo>
                    <a:pt x="14592" y="2670391"/>
                  </a:lnTo>
                  <a:lnTo>
                    <a:pt x="18240" y="2663095"/>
                  </a:lnTo>
                  <a:cubicBezTo>
                    <a:pt x="18240" y="2641206"/>
                    <a:pt x="19456" y="2627830"/>
                    <a:pt x="21888" y="2622966"/>
                  </a:cubicBezTo>
                  <a:cubicBezTo>
                    <a:pt x="24320" y="2605942"/>
                    <a:pt x="25536" y="2580405"/>
                    <a:pt x="25536" y="2546356"/>
                  </a:cubicBezTo>
                  <a:lnTo>
                    <a:pt x="25536" y="2539060"/>
                  </a:lnTo>
                  <a:cubicBezTo>
                    <a:pt x="25536" y="2531764"/>
                    <a:pt x="27360" y="2524468"/>
                    <a:pt x="31008" y="2517172"/>
                  </a:cubicBezTo>
                  <a:cubicBezTo>
                    <a:pt x="34656" y="2509876"/>
                    <a:pt x="37697" y="2503795"/>
                    <a:pt x="40129" y="2498931"/>
                  </a:cubicBezTo>
                  <a:cubicBezTo>
                    <a:pt x="42561" y="2501363"/>
                    <a:pt x="44993" y="2501363"/>
                    <a:pt x="47425" y="2498931"/>
                  </a:cubicBezTo>
                  <a:cubicBezTo>
                    <a:pt x="49857" y="2496499"/>
                    <a:pt x="51073" y="2494067"/>
                    <a:pt x="51073" y="2491635"/>
                  </a:cubicBezTo>
                  <a:lnTo>
                    <a:pt x="58369" y="2480691"/>
                  </a:lnTo>
                  <a:lnTo>
                    <a:pt x="54721" y="2477043"/>
                  </a:lnTo>
                  <a:cubicBezTo>
                    <a:pt x="49857" y="2474611"/>
                    <a:pt x="49857" y="2472179"/>
                    <a:pt x="54721" y="2469747"/>
                  </a:cubicBezTo>
                  <a:cubicBezTo>
                    <a:pt x="54721" y="2464883"/>
                    <a:pt x="53505" y="2462451"/>
                    <a:pt x="51073" y="2462451"/>
                  </a:cubicBezTo>
                  <a:cubicBezTo>
                    <a:pt x="51073" y="2450290"/>
                    <a:pt x="47425" y="2444210"/>
                    <a:pt x="40129" y="2444210"/>
                  </a:cubicBezTo>
                  <a:cubicBezTo>
                    <a:pt x="42561" y="2441778"/>
                    <a:pt x="41345" y="2438130"/>
                    <a:pt x="36480" y="2433266"/>
                  </a:cubicBezTo>
                  <a:lnTo>
                    <a:pt x="25536" y="2462451"/>
                  </a:lnTo>
                  <a:cubicBezTo>
                    <a:pt x="30400" y="2467315"/>
                    <a:pt x="32832" y="2472179"/>
                    <a:pt x="32832" y="2477043"/>
                  </a:cubicBezTo>
                  <a:lnTo>
                    <a:pt x="25536" y="2509876"/>
                  </a:lnTo>
                  <a:cubicBezTo>
                    <a:pt x="23104" y="2507443"/>
                    <a:pt x="23104" y="2503795"/>
                    <a:pt x="25536" y="2498931"/>
                  </a:cubicBezTo>
                  <a:lnTo>
                    <a:pt x="21888" y="2484339"/>
                  </a:lnTo>
                  <a:lnTo>
                    <a:pt x="18240" y="2466099"/>
                  </a:lnTo>
                  <a:cubicBezTo>
                    <a:pt x="23104" y="2456370"/>
                    <a:pt x="24320" y="2444210"/>
                    <a:pt x="21888" y="2429618"/>
                  </a:cubicBezTo>
                  <a:cubicBezTo>
                    <a:pt x="21888" y="2424754"/>
                    <a:pt x="22496" y="2421714"/>
                    <a:pt x="23712" y="2420498"/>
                  </a:cubicBezTo>
                  <a:cubicBezTo>
                    <a:pt x="24928" y="2419282"/>
                    <a:pt x="27968" y="2418674"/>
                    <a:pt x="32832" y="2418674"/>
                  </a:cubicBezTo>
                  <a:cubicBezTo>
                    <a:pt x="40129" y="2413810"/>
                    <a:pt x="41345" y="2410162"/>
                    <a:pt x="36480" y="2407730"/>
                  </a:cubicBezTo>
                  <a:lnTo>
                    <a:pt x="36480" y="2396785"/>
                  </a:lnTo>
                  <a:lnTo>
                    <a:pt x="43777" y="2404081"/>
                  </a:lnTo>
                  <a:cubicBezTo>
                    <a:pt x="43777" y="2408945"/>
                    <a:pt x="47425" y="2413810"/>
                    <a:pt x="54721" y="2418674"/>
                  </a:cubicBezTo>
                  <a:cubicBezTo>
                    <a:pt x="54721" y="2418674"/>
                    <a:pt x="57153" y="2418674"/>
                    <a:pt x="62017" y="2418674"/>
                  </a:cubicBezTo>
                  <a:cubicBezTo>
                    <a:pt x="66881" y="2418674"/>
                    <a:pt x="69313" y="2418674"/>
                    <a:pt x="69313" y="2418674"/>
                  </a:cubicBezTo>
                  <a:lnTo>
                    <a:pt x="80257" y="2411378"/>
                  </a:lnTo>
                  <a:lnTo>
                    <a:pt x="76609" y="2422322"/>
                  </a:lnTo>
                  <a:cubicBezTo>
                    <a:pt x="74177" y="2427186"/>
                    <a:pt x="75393" y="2430834"/>
                    <a:pt x="80257" y="2433266"/>
                  </a:cubicBezTo>
                  <a:cubicBezTo>
                    <a:pt x="82690" y="2433266"/>
                    <a:pt x="83905" y="2436914"/>
                    <a:pt x="83905" y="2444210"/>
                  </a:cubicBezTo>
                  <a:lnTo>
                    <a:pt x="91202" y="2440562"/>
                  </a:lnTo>
                  <a:cubicBezTo>
                    <a:pt x="103362" y="2425970"/>
                    <a:pt x="107010" y="2418674"/>
                    <a:pt x="102146" y="2418674"/>
                  </a:cubicBezTo>
                  <a:lnTo>
                    <a:pt x="91202" y="2407730"/>
                  </a:lnTo>
                  <a:lnTo>
                    <a:pt x="102146" y="2411378"/>
                  </a:lnTo>
                  <a:cubicBezTo>
                    <a:pt x="104578" y="2411378"/>
                    <a:pt x="106402" y="2410162"/>
                    <a:pt x="107618" y="2407730"/>
                  </a:cubicBezTo>
                  <a:cubicBezTo>
                    <a:pt x="108834" y="2405297"/>
                    <a:pt x="109442" y="2400433"/>
                    <a:pt x="109442" y="2393137"/>
                  </a:cubicBezTo>
                  <a:cubicBezTo>
                    <a:pt x="111874" y="2390705"/>
                    <a:pt x="112482" y="2386449"/>
                    <a:pt x="111266" y="2380369"/>
                  </a:cubicBezTo>
                  <a:cubicBezTo>
                    <a:pt x="110050" y="2374289"/>
                    <a:pt x="110658" y="2367601"/>
                    <a:pt x="113090" y="2360304"/>
                  </a:cubicBezTo>
                  <a:cubicBezTo>
                    <a:pt x="113090" y="2357872"/>
                    <a:pt x="114306" y="2353616"/>
                    <a:pt x="116738" y="2347536"/>
                  </a:cubicBezTo>
                  <a:cubicBezTo>
                    <a:pt x="119170" y="2341456"/>
                    <a:pt x="117954" y="2335984"/>
                    <a:pt x="113090" y="2331120"/>
                  </a:cubicBezTo>
                  <a:lnTo>
                    <a:pt x="116738" y="2323824"/>
                  </a:lnTo>
                  <a:cubicBezTo>
                    <a:pt x="116738" y="2318960"/>
                    <a:pt x="120386" y="2315312"/>
                    <a:pt x="127682" y="2312879"/>
                  </a:cubicBezTo>
                  <a:lnTo>
                    <a:pt x="131330" y="2301935"/>
                  </a:lnTo>
                  <a:lnTo>
                    <a:pt x="138627" y="2294639"/>
                  </a:lnTo>
                  <a:cubicBezTo>
                    <a:pt x="136195" y="2299503"/>
                    <a:pt x="138627" y="2297071"/>
                    <a:pt x="145923" y="2287343"/>
                  </a:cubicBezTo>
                  <a:cubicBezTo>
                    <a:pt x="143491" y="2294639"/>
                    <a:pt x="142883" y="2299503"/>
                    <a:pt x="144099" y="2301935"/>
                  </a:cubicBezTo>
                  <a:cubicBezTo>
                    <a:pt x="145315" y="2304367"/>
                    <a:pt x="148355" y="2304367"/>
                    <a:pt x="153219" y="2301935"/>
                  </a:cubicBezTo>
                  <a:lnTo>
                    <a:pt x="160515" y="2301935"/>
                  </a:lnTo>
                  <a:lnTo>
                    <a:pt x="153219" y="2320176"/>
                  </a:lnTo>
                  <a:cubicBezTo>
                    <a:pt x="158083" y="2320176"/>
                    <a:pt x="162947" y="2319568"/>
                    <a:pt x="167811" y="2318352"/>
                  </a:cubicBezTo>
                  <a:cubicBezTo>
                    <a:pt x="172675" y="2317136"/>
                    <a:pt x="176323" y="2315312"/>
                    <a:pt x="178755" y="2312879"/>
                  </a:cubicBezTo>
                  <a:cubicBezTo>
                    <a:pt x="181188" y="2310447"/>
                    <a:pt x="182404" y="2309840"/>
                    <a:pt x="182404" y="2311055"/>
                  </a:cubicBezTo>
                  <a:cubicBezTo>
                    <a:pt x="182404" y="2312271"/>
                    <a:pt x="179971" y="2316528"/>
                    <a:pt x="175107" y="2323824"/>
                  </a:cubicBezTo>
                  <a:lnTo>
                    <a:pt x="156867" y="2389489"/>
                  </a:lnTo>
                  <a:cubicBezTo>
                    <a:pt x="164163" y="2384625"/>
                    <a:pt x="170243" y="2373681"/>
                    <a:pt x="175107" y="2356656"/>
                  </a:cubicBezTo>
                  <a:cubicBezTo>
                    <a:pt x="177539" y="2346928"/>
                    <a:pt x="179971" y="2339632"/>
                    <a:pt x="182404" y="2334768"/>
                  </a:cubicBezTo>
                  <a:cubicBezTo>
                    <a:pt x="184836" y="2329904"/>
                    <a:pt x="186052" y="2326256"/>
                    <a:pt x="186052" y="2323824"/>
                  </a:cubicBezTo>
                  <a:cubicBezTo>
                    <a:pt x="195780" y="2311664"/>
                    <a:pt x="203076" y="2296463"/>
                    <a:pt x="207940" y="2278223"/>
                  </a:cubicBezTo>
                  <a:cubicBezTo>
                    <a:pt x="212804" y="2259982"/>
                    <a:pt x="216452" y="2248430"/>
                    <a:pt x="218884" y="2243566"/>
                  </a:cubicBezTo>
                  <a:lnTo>
                    <a:pt x="215236" y="2232622"/>
                  </a:lnTo>
                  <a:cubicBezTo>
                    <a:pt x="210372" y="2232622"/>
                    <a:pt x="209156" y="2230190"/>
                    <a:pt x="211588" y="2225326"/>
                  </a:cubicBezTo>
                  <a:lnTo>
                    <a:pt x="204292" y="2218029"/>
                  </a:lnTo>
                  <a:lnTo>
                    <a:pt x="189700" y="2228974"/>
                  </a:lnTo>
                  <a:cubicBezTo>
                    <a:pt x="182404" y="2231406"/>
                    <a:pt x="178147" y="2231406"/>
                    <a:pt x="176931" y="2228974"/>
                  </a:cubicBezTo>
                  <a:cubicBezTo>
                    <a:pt x="175715" y="2226542"/>
                    <a:pt x="176323" y="2219246"/>
                    <a:pt x="178755" y="2207085"/>
                  </a:cubicBezTo>
                  <a:cubicBezTo>
                    <a:pt x="181188" y="2197357"/>
                    <a:pt x="182404" y="2188237"/>
                    <a:pt x="182404" y="2179725"/>
                  </a:cubicBezTo>
                  <a:cubicBezTo>
                    <a:pt x="182404" y="2171213"/>
                    <a:pt x="179971" y="2166956"/>
                    <a:pt x="175107" y="2166956"/>
                  </a:cubicBezTo>
                  <a:cubicBezTo>
                    <a:pt x="162947" y="2162092"/>
                    <a:pt x="158083" y="2156012"/>
                    <a:pt x="160515" y="2148716"/>
                  </a:cubicBezTo>
                  <a:lnTo>
                    <a:pt x="171459" y="2148716"/>
                  </a:lnTo>
                  <a:cubicBezTo>
                    <a:pt x="171459" y="2143852"/>
                    <a:pt x="178755" y="2141420"/>
                    <a:pt x="193348" y="2141420"/>
                  </a:cubicBezTo>
                  <a:cubicBezTo>
                    <a:pt x="200644" y="2143852"/>
                    <a:pt x="201860" y="2146284"/>
                    <a:pt x="196996" y="2148716"/>
                  </a:cubicBezTo>
                  <a:cubicBezTo>
                    <a:pt x="201860" y="2151148"/>
                    <a:pt x="206116" y="2152972"/>
                    <a:pt x="209764" y="2154188"/>
                  </a:cubicBezTo>
                  <a:cubicBezTo>
                    <a:pt x="213412" y="2155404"/>
                    <a:pt x="215236" y="2154796"/>
                    <a:pt x="215236" y="2152364"/>
                  </a:cubicBezTo>
                  <a:lnTo>
                    <a:pt x="240773" y="2086699"/>
                  </a:lnTo>
                  <a:cubicBezTo>
                    <a:pt x="240773" y="2081835"/>
                    <a:pt x="243205" y="2079403"/>
                    <a:pt x="248069" y="2079403"/>
                  </a:cubicBezTo>
                  <a:cubicBezTo>
                    <a:pt x="250501" y="2084267"/>
                    <a:pt x="251717" y="2085483"/>
                    <a:pt x="251717" y="2083051"/>
                  </a:cubicBezTo>
                  <a:cubicBezTo>
                    <a:pt x="251717" y="2080619"/>
                    <a:pt x="250501" y="2076971"/>
                    <a:pt x="248069" y="2072107"/>
                  </a:cubicBezTo>
                  <a:cubicBezTo>
                    <a:pt x="250501" y="2069675"/>
                    <a:pt x="254149" y="2068458"/>
                    <a:pt x="259013" y="2068458"/>
                  </a:cubicBezTo>
                  <a:cubicBezTo>
                    <a:pt x="261445" y="2070890"/>
                    <a:pt x="263877" y="2070890"/>
                    <a:pt x="266309" y="2068458"/>
                  </a:cubicBezTo>
                  <a:lnTo>
                    <a:pt x="273605" y="2057514"/>
                  </a:lnTo>
                  <a:cubicBezTo>
                    <a:pt x="280902" y="2064810"/>
                    <a:pt x="288198" y="2064810"/>
                    <a:pt x="295494" y="2057514"/>
                  </a:cubicBezTo>
                  <a:lnTo>
                    <a:pt x="306438" y="2057514"/>
                  </a:lnTo>
                  <a:cubicBezTo>
                    <a:pt x="311302" y="2062378"/>
                    <a:pt x="316166" y="2061162"/>
                    <a:pt x="321030" y="2053866"/>
                  </a:cubicBezTo>
                  <a:cubicBezTo>
                    <a:pt x="321030" y="2051434"/>
                    <a:pt x="319814" y="2049002"/>
                    <a:pt x="317382" y="2046570"/>
                  </a:cubicBezTo>
                  <a:cubicBezTo>
                    <a:pt x="314950" y="2051434"/>
                    <a:pt x="311302" y="2052650"/>
                    <a:pt x="306438" y="2050218"/>
                  </a:cubicBezTo>
                  <a:cubicBezTo>
                    <a:pt x="311302" y="2045354"/>
                    <a:pt x="323462" y="2040490"/>
                    <a:pt x="342919" y="2035626"/>
                  </a:cubicBezTo>
                  <a:cubicBezTo>
                    <a:pt x="347783" y="2035626"/>
                    <a:pt x="355079" y="2030762"/>
                    <a:pt x="364807" y="2021034"/>
                  </a:cubicBezTo>
                  <a:cubicBezTo>
                    <a:pt x="364807" y="2018602"/>
                    <a:pt x="368455" y="2017385"/>
                    <a:pt x="375752" y="2017385"/>
                  </a:cubicBezTo>
                  <a:cubicBezTo>
                    <a:pt x="383048" y="2022250"/>
                    <a:pt x="387912" y="2022250"/>
                    <a:pt x="390344" y="2017385"/>
                  </a:cubicBezTo>
                  <a:cubicBezTo>
                    <a:pt x="397640" y="2014953"/>
                    <a:pt x="407368" y="2013737"/>
                    <a:pt x="419528" y="2013737"/>
                  </a:cubicBezTo>
                  <a:cubicBezTo>
                    <a:pt x="429257" y="2013737"/>
                    <a:pt x="438985" y="2014953"/>
                    <a:pt x="448713" y="2017385"/>
                  </a:cubicBezTo>
                  <a:cubicBezTo>
                    <a:pt x="460873" y="2017385"/>
                    <a:pt x="470602" y="2017385"/>
                    <a:pt x="477898" y="2017385"/>
                  </a:cubicBezTo>
                  <a:lnTo>
                    <a:pt x="477898" y="2021034"/>
                  </a:lnTo>
                  <a:cubicBezTo>
                    <a:pt x="480330" y="2025898"/>
                    <a:pt x="483978" y="2025898"/>
                    <a:pt x="488842" y="2021034"/>
                  </a:cubicBezTo>
                  <a:cubicBezTo>
                    <a:pt x="493706" y="2021034"/>
                    <a:pt x="499786" y="2019817"/>
                    <a:pt x="507082" y="2017385"/>
                  </a:cubicBezTo>
                  <a:cubicBezTo>
                    <a:pt x="514378" y="2014953"/>
                    <a:pt x="521675" y="2012521"/>
                    <a:pt x="528971" y="2010089"/>
                  </a:cubicBezTo>
                  <a:cubicBezTo>
                    <a:pt x="545995" y="2007657"/>
                    <a:pt x="555723" y="2002793"/>
                    <a:pt x="558155" y="1995497"/>
                  </a:cubicBezTo>
                  <a:lnTo>
                    <a:pt x="561062" y="1994129"/>
                  </a:lnTo>
                  <a:lnTo>
                    <a:pt x="561803" y="1988201"/>
                  </a:lnTo>
                  <a:cubicBezTo>
                    <a:pt x="565451" y="1988201"/>
                    <a:pt x="568644" y="1988201"/>
                    <a:pt x="571380" y="1988201"/>
                  </a:cubicBezTo>
                  <a:lnTo>
                    <a:pt x="573660" y="1988201"/>
                  </a:lnTo>
                  <a:lnTo>
                    <a:pt x="578220" y="1988201"/>
                  </a:lnTo>
                  <a:lnTo>
                    <a:pt x="583692" y="1988201"/>
                  </a:lnTo>
                  <a:lnTo>
                    <a:pt x="587340" y="1980905"/>
                  </a:lnTo>
                  <a:lnTo>
                    <a:pt x="598284" y="1977257"/>
                  </a:lnTo>
                  <a:lnTo>
                    <a:pt x="638413" y="1966312"/>
                  </a:lnTo>
                  <a:lnTo>
                    <a:pt x="645709" y="1962664"/>
                  </a:lnTo>
                  <a:lnTo>
                    <a:pt x="696782" y="1944424"/>
                  </a:lnTo>
                  <a:cubicBezTo>
                    <a:pt x="701646" y="1939560"/>
                    <a:pt x="713807" y="1937128"/>
                    <a:pt x="733263" y="1937128"/>
                  </a:cubicBezTo>
                  <a:lnTo>
                    <a:pt x="751503" y="1926184"/>
                  </a:lnTo>
                  <a:lnTo>
                    <a:pt x="751503" y="1922536"/>
                  </a:lnTo>
                  <a:cubicBezTo>
                    <a:pt x="751503" y="1917671"/>
                    <a:pt x="749679" y="1913415"/>
                    <a:pt x="746031" y="1909767"/>
                  </a:cubicBezTo>
                  <a:cubicBezTo>
                    <a:pt x="742383" y="1906119"/>
                    <a:pt x="739343" y="1901863"/>
                    <a:pt x="736911" y="1896999"/>
                  </a:cubicBezTo>
                  <a:cubicBezTo>
                    <a:pt x="729615" y="1894567"/>
                    <a:pt x="722927" y="1893959"/>
                    <a:pt x="716847" y="1895175"/>
                  </a:cubicBezTo>
                  <a:cubicBezTo>
                    <a:pt x="710767" y="1896391"/>
                    <a:pt x="710158" y="1898215"/>
                    <a:pt x="715023" y="1900647"/>
                  </a:cubicBezTo>
                  <a:cubicBezTo>
                    <a:pt x="685838" y="1886055"/>
                    <a:pt x="670030" y="1878759"/>
                    <a:pt x="667598" y="1878759"/>
                  </a:cubicBezTo>
                  <a:cubicBezTo>
                    <a:pt x="670030" y="1881191"/>
                    <a:pt x="673678" y="1879975"/>
                    <a:pt x="678542" y="1875111"/>
                  </a:cubicBezTo>
                  <a:cubicBezTo>
                    <a:pt x="680974" y="1870246"/>
                    <a:pt x="681582" y="1865990"/>
                    <a:pt x="680366" y="1862342"/>
                  </a:cubicBezTo>
                  <a:cubicBezTo>
                    <a:pt x="679150" y="1858694"/>
                    <a:pt x="676110" y="1856870"/>
                    <a:pt x="671246" y="1856870"/>
                  </a:cubicBezTo>
                  <a:cubicBezTo>
                    <a:pt x="668814" y="1856870"/>
                    <a:pt x="663950" y="1853222"/>
                    <a:pt x="656653" y="1845926"/>
                  </a:cubicBezTo>
                  <a:lnTo>
                    <a:pt x="642061" y="1834982"/>
                  </a:lnTo>
                  <a:lnTo>
                    <a:pt x="634765" y="1831334"/>
                  </a:lnTo>
                  <a:lnTo>
                    <a:pt x="631117" y="1831334"/>
                  </a:lnTo>
                  <a:lnTo>
                    <a:pt x="623821" y="1827686"/>
                  </a:lnTo>
                  <a:cubicBezTo>
                    <a:pt x="618957" y="1827686"/>
                    <a:pt x="612877" y="1823429"/>
                    <a:pt x="605580" y="1814917"/>
                  </a:cubicBezTo>
                  <a:cubicBezTo>
                    <a:pt x="598284" y="1806405"/>
                    <a:pt x="597068" y="1800933"/>
                    <a:pt x="601932" y="1798501"/>
                  </a:cubicBezTo>
                  <a:lnTo>
                    <a:pt x="601932" y="1791205"/>
                  </a:lnTo>
                  <a:cubicBezTo>
                    <a:pt x="609228" y="1791205"/>
                    <a:pt x="614093" y="1787557"/>
                    <a:pt x="616525" y="1780261"/>
                  </a:cubicBezTo>
                  <a:cubicBezTo>
                    <a:pt x="618957" y="1777828"/>
                    <a:pt x="622605" y="1779045"/>
                    <a:pt x="627469" y="1783909"/>
                  </a:cubicBezTo>
                  <a:cubicBezTo>
                    <a:pt x="625037" y="1791205"/>
                    <a:pt x="627469" y="1793637"/>
                    <a:pt x="634765" y="1791205"/>
                  </a:cubicBezTo>
                  <a:lnTo>
                    <a:pt x="642061" y="1780261"/>
                  </a:lnTo>
                  <a:lnTo>
                    <a:pt x="649357" y="1783909"/>
                  </a:lnTo>
                  <a:cubicBezTo>
                    <a:pt x="646925" y="1779045"/>
                    <a:pt x="646925" y="1770532"/>
                    <a:pt x="649357" y="1758372"/>
                  </a:cubicBezTo>
                  <a:cubicBezTo>
                    <a:pt x="651789" y="1751076"/>
                    <a:pt x="650573" y="1747428"/>
                    <a:pt x="645709" y="1747428"/>
                  </a:cubicBezTo>
                  <a:cubicBezTo>
                    <a:pt x="640845" y="1742564"/>
                    <a:pt x="637197" y="1738308"/>
                    <a:pt x="634765" y="1734660"/>
                  </a:cubicBezTo>
                  <a:cubicBezTo>
                    <a:pt x="632333" y="1731012"/>
                    <a:pt x="631117" y="1726755"/>
                    <a:pt x="631117" y="1721891"/>
                  </a:cubicBezTo>
                  <a:cubicBezTo>
                    <a:pt x="623821" y="1712163"/>
                    <a:pt x="625037" y="1704867"/>
                    <a:pt x="634765" y="1700003"/>
                  </a:cubicBezTo>
                  <a:lnTo>
                    <a:pt x="638413" y="1689059"/>
                  </a:lnTo>
                  <a:cubicBezTo>
                    <a:pt x="635981" y="1679331"/>
                    <a:pt x="635981" y="1672034"/>
                    <a:pt x="638413" y="1667170"/>
                  </a:cubicBezTo>
                  <a:lnTo>
                    <a:pt x="642061" y="1648930"/>
                  </a:lnTo>
                  <a:cubicBezTo>
                    <a:pt x="639629" y="1646498"/>
                    <a:pt x="638413" y="1644066"/>
                    <a:pt x="638413" y="1641634"/>
                  </a:cubicBezTo>
                  <a:lnTo>
                    <a:pt x="642061" y="1616097"/>
                  </a:lnTo>
                  <a:cubicBezTo>
                    <a:pt x="644493" y="1608801"/>
                    <a:pt x="645709" y="1601505"/>
                    <a:pt x="645709" y="1594209"/>
                  </a:cubicBezTo>
                  <a:cubicBezTo>
                    <a:pt x="645709" y="1586912"/>
                    <a:pt x="644493" y="1578400"/>
                    <a:pt x="642061" y="1568672"/>
                  </a:cubicBezTo>
                  <a:cubicBezTo>
                    <a:pt x="639629" y="1554080"/>
                    <a:pt x="635373" y="1531584"/>
                    <a:pt x="629293" y="1501183"/>
                  </a:cubicBezTo>
                  <a:cubicBezTo>
                    <a:pt x="623213" y="1470782"/>
                    <a:pt x="617741" y="1442206"/>
                    <a:pt x="612877" y="1415453"/>
                  </a:cubicBezTo>
                  <a:lnTo>
                    <a:pt x="612877" y="1411805"/>
                  </a:lnTo>
                  <a:cubicBezTo>
                    <a:pt x="612877" y="1404509"/>
                    <a:pt x="611052" y="1396605"/>
                    <a:pt x="607404" y="1388093"/>
                  </a:cubicBezTo>
                  <a:cubicBezTo>
                    <a:pt x="603756" y="1379580"/>
                    <a:pt x="603148" y="1374108"/>
                    <a:pt x="605580" y="1371676"/>
                  </a:cubicBezTo>
                  <a:cubicBezTo>
                    <a:pt x="603148" y="1361948"/>
                    <a:pt x="597068" y="1320603"/>
                    <a:pt x="587340" y="1247642"/>
                  </a:cubicBezTo>
                  <a:cubicBezTo>
                    <a:pt x="584908" y="1223321"/>
                    <a:pt x="580652" y="1203257"/>
                    <a:pt x="574572" y="1187448"/>
                  </a:cubicBezTo>
                  <a:cubicBezTo>
                    <a:pt x="568492" y="1171640"/>
                    <a:pt x="561803" y="1160088"/>
                    <a:pt x="554507" y="1152792"/>
                  </a:cubicBezTo>
                  <a:cubicBezTo>
                    <a:pt x="552075" y="1145496"/>
                    <a:pt x="551467" y="1141240"/>
                    <a:pt x="552683" y="1140023"/>
                  </a:cubicBezTo>
                  <a:cubicBezTo>
                    <a:pt x="553899" y="1138807"/>
                    <a:pt x="556939" y="1141847"/>
                    <a:pt x="561803" y="1149144"/>
                  </a:cubicBezTo>
                  <a:cubicBezTo>
                    <a:pt x="564235" y="1149144"/>
                    <a:pt x="565451" y="1147927"/>
                    <a:pt x="565451" y="1145496"/>
                  </a:cubicBezTo>
                  <a:cubicBezTo>
                    <a:pt x="565451" y="1143064"/>
                    <a:pt x="564844" y="1140631"/>
                    <a:pt x="563627" y="1138199"/>
                  </a:cubicBezTo>
                  <a:cubicBezTo>
                    <a:pt x="562411" y="1135767"/>
                    <a:pt x="560587" y="1128471"/>
                    <a:pt x="558155" y="1116311"/>
                  </a:cubicBezTo>
                  <a:cubicBezTo>
                    <a:pt x="545995" y="1104151"/>
                    <a:pt x="540523" y="1095639"/>
                    <a:pt x="541739" y="1090774"/>
                  </a:cubicBezTo>
                  <a:cubicBezTo>
                    <a:pt x="542955" y="1085910"/>
                    <a:pt x="543563" y="1082262"/>
                    <a:pt x="543563" y="1079830"/>
                  </a:cubicBezTo>
                  <a:cubicBezTo>
                    <a:pt x="538699" y="1077398"/>
                    <a:pt x="538699" y="1072534"/>
                    <a:pt x="543563" y="1065238"/>
                  </a:cubicBezTo>
                  <a:cubicBezTo>
                    <a:pt x="538699" y="1062806"/>
                    <a:pt x="536875" y="1060374"/>
                    <a:pt x="538091" y="1057942"/>
                  </a:cubicBezTo>
                  <a:cubicBezTo>
                    <a:pt x="539307" y="1055510"/>
                    <a:pt x="542347" y="1054294"/>
                    <a:pt x="547211" y="1054294"/>
                  </a:cubicBezTo>
                  <a:cubicBezTo>
                    <a:pt x="549643" y="1054294"/>
                    <a:pt x="551467" y="1053078"/>
                    <a:pt x="552683" y="1050646"/>
                  </a:cubicBezTo>
                  <a:cubicBezTo>
                    <a:pt x="553899" y="1048214"/>
                    <a:pt x="553291" y="1043349"/>
                    <a:pt x="550859" y="1036053"/>
                  </a:cubicBezTo>
                  <a:lnTo>
                    <a:pt x="554507" y="1025109"/>
                  </a:lnTo>
                  <a:lnTo>
                    <a:pt x="550859" y="999573"/>
                  </a:lnTo>
                  <a:lnTo>
                    <a:pt x="547211" y="988628"/>
                  </a:lnTo>
                  <a:lnTo>
                    <a:pt x="561803" y="992276"/>
                  </a:lnTo>
                  <a:cubicBezTo>
                    <a:pt x="561803" y="992276"/>
                    <a:pt x="564235" y="992885"/>
                    <a:pt x="569100" y="994100"/>
                  </a:cubicBezTo>
                  <a:cubicBezTo>
                    <a:pt x="573964" y="995317"/>
                    <a:pt x="577612" y="993492"/>
                    <a:pt x="580044" y="988628"/>
                  </a:cubicBezTo>
                  <a:lnTo>
                    <a:pt x="576396" y="974036"/>
                  </a:lnTo>
                  <a:cubicBezTo>
                    <a:pt x="573964" y="969172"/>
                    <a:pt x="572748" y="964916"/>
                    <a:pt x="572748" y="961268"/>
                  </a:cubicBezTo>
                  <a:cubicBezTo>
                    <a:pt x="572748" y="957620"/>
                    <a:pt x="575180" y="954580"/>
                    <a:pt x="580044" y="952148"/>
                  </a:cubicBezTo>
                  <a:cubicBezTo>
                    <a:pt x="587340" y="952148"/>
                    <a:pt x="587340" y="943636"/>
                    <a:pt x="580044" y="926611"/>
                  </a:cubicBezTo>
                  <a:cubicBezTo>
                    <a:pt x="577612" y="921747"/>
                    <a:pt x="575180" y="916883"/>
                    <a:pt x="572748" y="912019"/>
                  </a:cubicBezTo>
                  <a:cubicBezTo>
                    <a:pt x="570316" y="907155"/>
                    <a:pt x="569100" y="902290"/>
                    <a:pt x="569100" y="897426"/>
                  </a:cubicBezTo>
                  <a:cubicBezTo>
                    <a:pt x="573964" y="892562"/>
                    <a:pt x="578220" y="890130"/>
                    <a:pt x="581868" y="890130"/>
                  </a:cubicBezTo>
                  <a:cubicBezTo>
                    <a:pt x="585516" y="890130"/>
                    <a:pt x="590988" y="892562"/>
                    <a:pt x="598284" y="897426"/>
                  </a:cubicBezTo>
                  <a:cubicBezTo>
                    <a:pt x="600716" y="902290"/>
                    <a:pt x="603148" y="905331"/>
                    <a:pt x="605580" y="906547"/>
                  </a:cubicBezTo>
                  <a:cubicBezTo>
                    <a:pt x="608012" y="907763"/>
                    <a:pt x="611660" y="907155"/>
                    <a:pt x="616525" y="904722"/>
                  </a:cubicBezTo>
                  <a:cubicBezTo>
                    <a:pt x="618957" y="904722"/>
                    <a:pt x="621389" y="901074"/>
                    <a:pt x="623821" y="893778"/>
                  </a:cubicBezTo>
                  <a:lnTo>
                    <a:pt x="634765" y="897426"/>
                  </a:lnTo>
                  <a:cubicBezTo>
                    <a:pt x="644493" y="907155"/>
                    <a:pt x="650573" y="907155"/>
                    <a:pt x="653005" y="897426"/>
                  </a:cubicBezTo>
                  <a:lnTo>
                    <a:pt x="660301" y="893778"/>
                  </a:lnTo>
                  <a:lnTo>
                    <a:pt x="667598" y="893778"/>
                  </a:lnTo>
                  <a:cubicBezTo>
                    <a:pt x="670030" y="893778"/>
                    <a:pt x="673678" y="892562"/>
                    <a:pt x="678542" y="890130"/>
                  </a:cubicBezTo>
                  <a:cubicBezTo>
                    <a:pt x="683406" y="875538"/>
                    <a:pt x="690702" y="873106"/>
                    <a:pt x="700430" y="882834"/>
                  </a:cubicBezTo>
                  <a:lnTo>
                    <a:pt x="725967" y="893778"/>
                  </a:lnTo>
                  <a:lnTo>
                    <a:pt x="725967" y="890130"/>
                  </a:lnTo>
                  <a:cubicBezTo>
                    <a:pt x="728399" y="885266"/>
                    <a:pt x="728399" y="876754"/>
                    <a:pt x="725967" y="864594"/>
                  </a:cubicBezTo>
                  <a:cubicBezTo>
                    <a:pt x="723535" y="854865"/>
                    <a:pt x="723535" y="847569"/>
                    <a:pt x="725967" y="842705"/>
                  </a:cubicBezTo>
                  <a:cubicBezTo>
                    <a:pt x="725967" y="832977"/>
                    <a:pt x="723535" y="828113"/>
                    <a:pt x="718671" y="828113"/>
                  </a:cubicBezTo>
                  <a:cubicBezTo>
                    <a:pt x="713807" y="823249"/>
                    <a:pt x="711982" y="818993"/>
                    <a:pt x="713199" y="815345"/>
                  </a:cubicBezTo>
                  <a:cubicBezTo>
                    <a:pt x="714415" y="811697"/>
                    <a:pt x="715023" y="808657"/>
                    <a:pt x="715023" y="806224"/>
                  </a:cubicBezTo>
                  <a:cubicBezTo>
                    <a:pt x="710158" y="798928"/>
                    <a:pt x="707726" y="792848"/>
                    <a:pt x="707726" y="787984"/>
                  </a:cubicBezTo>
                  <a:lnTo>
                    <a:pt x="718671" y="769744"/>
                  </a:lnTo>
                  <a:lnTo>
                    <a:pt x="722319" y="755151"/>
                  </a:lnTo>
                  <a:cubicBezTo>
                    <a:pt x="722319" y="740559"/>
                    <a:pt x="717455" y="724751"/>
                    <a:pt x="707726" y="707727"/>
                  </a:cubicBezTo>
                  <a:cubicBezTo>
                    <a:pt x="707726" y="700430"/>
                    <a:pt x="707118" y="692526"/>
                    <a:pt x="705902" y="684014"/>
                  </a:cubicBezTo>
                  <a:cubicBezTo>
                    <a:pt x="704686" y="675502"/>
                    <a:pt x="705294" y="665165"/>
                    <a:pt x="707726" y="653005"/>
                  </a:cubicBezTo>
                  <a:cubicBezTo>
                    <a:pt x="712591" y="648141"/>
                    <a:pt x="715023" y="643277"/>
                    <a:pt x="715023" y="638413"/>
                  </a:cubicBezTo>
                  <a:cubicBezTo>
                    <a:pt x="715023" y="633549"/>
                    <a:pt x="712591" y="628685"/>
                    <a:pt x="707726" y="623821"/>
                  </a:cubicBezTo>
                  <a:cubicBezTo>
                    <a:pt x="712591" y="621389"/>
                    <a:pt x="711375" y="617741"/>
                    <a:pt x="704078" y="612876"/>
                  </a:cubicBezTo>
                  <a:lnTo>
                    <a:pt x="707726" y="605580"/>
                  </a:lnTo>
                  <a:cubicBezTo>
                    <a:pt x="707726" y="600716"/>
                    <a:pt x="704078" y="592204"/>
                    <a:pt x="696782" y="580044"/>
                  </a:cubicBezTo>
                  <a:lnTo>
                    <a:pt x="678542" y="532619"/>
                  </a:lnTo>
                  <a:lnTo>
                    <a:pt x="685838" y="510730"/>
                  </a:lnTo>
                  <a:cubicBezTo>
                    <a:pt x="680974" y="505866"/>
                    <a:pt x="679758" y="501002"/>
                    <a:pt x="682190" y="496138"/>
                  </a:cubicBezTo>
                  <a:cubicBezTo>
                    <a:pt x="689486" y="488842"/>
                    <a:pt x="694350" y="479114"/>
                    <a:pt x="696782" y="466954"/>
                  </a:cubicBezTo>
                  <a:cubicBezTo>
                    <a:pt x="696782" y="454793"/>
                    <a:pt x="699214" y="446889"/>
                    <a:pt x="704078" y="443241"/>
                  </a:cubicBezTo>
                  <a:cubicBezTo>
                    <a:pt x="708943" y="439593"/>
                    <a:pt x="716239" y="436553"/>
                    <a:pt x="725967" y="434121"/>
                  </a:cubicBezTo>
                  <a:cubicBezTo>
                    <a:pt x="728399" y="436553"/>
                    <a:pt x="735695" y="426825"/>
                    <a:pt x="747855" y="404936"/>
                  </a:cubicBezTo>
                  <a:cubicBezTo>
                    <a:pt x="747855" y="395208"/>
                    <a:pt x="755151" y="386696"/>
                    <a:pt x="769744" y="379400"/>
                  </a:cubicBezTo>
                  <a:cubicBezTo>
                    <a:pt x="769744" y="374536"/>
                    <a:pt x="773392" y="368456"/>
                    <a:pt x="780688" y="361159"/>
                  </a:cubicBezTo>
                  <a:cubicBezTo>
                    <a:pt x="780688" y="358727"/>
                    <a:pt x="781296" y="355687"/>
                    <a:pt x="782512" y="352039"/>
                  </a:cubicBezTo>
                  <a:cubicBezTo>
                    <a:pt x="783728" y="348391"/>
                    <a:pt x="786768" y="347783"/>
                    <a:pt x="791632" y="350215"/>
                  </a:cubicBezTo>
                  <a:cubicBezTo>
                    <a:pt x="798928" y="340487"/>
                    <a:pt x="818385" y="324679"/>
                    <a:pt x="850001" y="302790"/>
                  </a:cubicBezTo>
                  <a:cubicBezTo>
                    <a:pt x="854866" y="305222"/>
                    <a:pt x="857298" y="305222"/>
                    <a:pt x="857298" y="302790"/>
                  </a:cubicBezTo>
                  <a:cubicBezTo>
                    <a:pt x="857298" y="293062"/>
                    <a:pt x="863378" y="285766"/>
                    <a:pt x="875538" y="280902"/>
                  </a:cubicBezTo>
                  <a:lnTo>
                    <a:pt x="890130" y="277254"/>
                  </a:lnTo>
                  <a:lnTo>
                    <a:pt x="893778" y="266309"/>
                  </a:lnTo>
                  <a:cubicBezTo>
                    <a:pt x="896210" y="263877"/>
                    <a:pt x="899250" y="260229"/>
                    <a:pt x="902899" y="255365"/>
                  </a:cubicBezTo>
                  <a:cubicBezTo>
                    <a:pt x="906547" y="250501"/>
                    <a:pt x="908371" y="243205"/>
                    <a:pt x="908371" y="233477"/>
                  </a:cubicBezTo>
                  <a:lnTo>
                    <a:pt x="926611" y="207940"/>
                  </a:lnTo>
                  <a:cubicBezTo>
                    <a:pt x="924179" y="203076"/>
                    <a:pt x="923571" y="200036"/>
                    <a:pt x="924787" y="198820"/>
                  </a:cubicBezTo>
                  <a:cubicBezTo>
                    <a:pt x="926003" y="197604"/>
                    <a:pt x="927827" y="196996"/>
                    <a:pt x="930259" y="196996"/>
                  </a:cubicBezTo>
                  <a:cubicBezTo>
                    <a:pt x="935123" y="194564"/>
                    <a:pt x="937555" y="189700"/>
                    <a:pt x="937555" y="182404"/>
                  </a:cubicBezTo>
                  <a:cubicBezTo>
                    <a:pt x="937555" y="177540"/>
                    <a:pt x="942419" y="173892"/>
                    <a:pt x="952148" y="171459"/>
                  </a:cubicBezTo>
                  <a:lnTo>
                    <a:pt x="955796" y="156867"/>
                  </a:lnTo>
                  <a:cubicBezTo>
                    <a:pt x="948499" y="156867"/>
                    <a:pt x="944851" y="153219"/>
                    <a:pt x="944851" y="145923"/>
                  </a:cubicBezTo>
                  <a:cubicBezTo>
                    <a:pt x="959444" y="136195"/>
                    <a:pt x="969172" y="132547"/>
                    <a:pt x="974036" y="134979"/>
                  </a:cubicBezTo>
                  <a:cubicBezTo>
                    <a:pt x="976468" y="134979"/>
                    <a:pt x="979508" y="131939"/>
                    <a:pt x="983156" y="125858"/>
                  </a:cubicBezTo>
                  <a:cubicBezTo>
                    <a:pt x="986804" y="119778"/>
                    <a:pt x="988628" y="114306"/>
                    <a:pt x="988628" y="109442"/>
                  </a:cubicBezTo>
                  <a:lnTo>
                    <a:pt x="992276" y="91202"/>
                  </a:lnTo>
                  <a:lnTo>
                    <a:pt x="988628" y="69313"/>
                  </a:lnTo>
                  <a:lnTo>
                    <a:pt x="1003221" y="54721"/>
                  </a:lnTo>
                  <a:cubicBezTo>
                    <a:pt x="1010517" y="47425"/>
                    <a:pt x="1014165" y="41345"/>
                    <a:pt x="1014165" y="36481"/>
                  </a:cubicBezTo>
                  <a:lnTo>
                    <a:pt x="1025109" y="21888"/>
                  </a:lnTo>
                  <a:cubicBezTo>
                    <a:pt x="1032405" y="24320"/>
                    <a:pt x="1036053" y="20672"/>
                    <a:pt x="1036053" y="10944"/>
                  </a:cubicBezTo>
                  <a:cubicBezTo>
                    <a:pt x="1040917" y="3648"/>
                    <a:pt x="1046997" y="0"/>
                    <a:pt x="1054294" y="0"/>
                  </a:cubicBezTo>
                  <a:close/>
                  <a:moveTo>
                    <a:pt x="751503" y="930259"/>
                  </a:moveTo>
                  <a:lnTo>
                    <a:pt x="769744" y="952148"/>
                  </a:lnTo>
                  <a:lnTo>
                    <a:pt x="777040" y="952148"/>
                  </a:lnTo>
                  <a:cubicBezTo>
                    <a:pt x="777040" y="952148"/>
                    <a:pt x="775824" y="950932"/>
                    <a:pt x="773392" y="948499"/>
                  </a:cubicBezTo>
                  <a:cubicBezTo>
                    <a:pt x="770960" y="946067"/>
                    <a:pt x="766096" y="941203"/>
                    <a:pt x="758799" y="933907"/>
                  </a:cubicBezTo>
                  <a:lnTo>
                    <a:pt x="751503" y="930259"/>
                  </a:lnTo>
                  <a:close/>
                  <a:moveTo>
                    <a:pt x="1543136" y="1229401"/>
                  </a:moveTo>
                  <a:cubicBezTo>
                    <a:pt x="1540703" y="1229401"/>
                    <a:pt x="1537055" y="1231833"/>
                    <a:pt x="1532191" y="1236697"/>
                  </a:cubicBezTo>
                  <a:cubicBezTo>
                    <a:pt x="1527327" y="1234265"/>
                    <a:pt x="1523679" y="1234265"/>
                    <a:pt x="1521247" y="1236697"/>
                  </a:cubicBezTo>
                  <a:cubicBezTo>
                    <a:pt x="1518815" y="1239129"/>
                    <a:pt x="1516383" y="1240346"/>
                    <a:pt x="1513951" y="1240346"/>
                  </a:cubicBezTo>
                  <a:cubicBezTo>
                    <a:pt x="1509087" y="1242777"/>
                    <a:pt x="1507871" y="1247642"/>
                    <a:pt x="1510303" y="1254938"/>
                  </a:cubicBezTo>
                  <a:lnTo>
                    <a:pt x="1503007" y="1251290"/>
                  </a:lnTo>
                  <a:lnTo>
                    <a:pt x="1499359" y="1251290"/>
                  </a:lnTo>
                  <a:lnTo>
                    <a:pt x="1499359" y="1258586"/>
                  </a:lnTo>
                  <a:lnTo>
                    <a:pt x="1503007" y="1258586"/>
                  </a:lnTo>
                  <a:lnTo>
                    <a:pt x="1499359" y="1265882"/>
                  </a:lnTo>
                  <a:cubicBezTo>
                    <a:pt x="1494495" y="1265882"/>
                    <a:pt x="1492063" y="1265882"/>
                    <a:pt x="1492063" y="1265882"/>
                  </a:cubicBezTo>
                  <a:lnTo>
                    <a:pt x="1499359" y="1269530"/>
                  </a:lnTo>
                  <a:cubicBezTo>
                    <a:pt x="1504223" y="1271962"/>
                    <a:pt x="1509087" y="1272570"/>
                    <a:pt x="1513951" y="1271354"/>
                  </a:cubicBezTo>
                  <a:cubicBezTo>
                    <a:pt x="1518815" y="1270138"/>
                    <a:pt x="1518815" y="1268314"/>
                    <a:pt x="1513951" y="1265882"/>
                  </a:cubicBezTo>
                  <a:cubicBezTo>
                    <a:pt x="1511519" y="1265882"/>
                    <a:pt x="1509087" y="1264666"/>
                    <a:pt x="1506655" y="1262234"/>
                  </a:cubicBezTo>
                  <a:cubicBezTo>
                    <a:pt x="1504223" y="1259802"/>
                    <a:pt x="1505439" y="1259802"/>
                    <a:pt x="1510303" y="1262234"/>
                  </a:cubicBezTo>
                  <a:lnTo>
                    <a:pt x="1517599" y="1262234"/>
                  </a:lnTo>
                  <a:lnTo>
                    <a:pt x="1524895" y="1265882"/>
                  </a:lnTo>
                  <a:cubicBezTo>
                    <a:pt x="1524895" y="1261018"/>
                    <a:pt x="1528543" y="1256154"/>
                    <a:pt x="1535840" y="1251290"/>
                  </a:cubicBezTo>
                  <a:lnTo>
                    <a:pt x="1543136" y="1247642"/>
                  </a:lnTo>
                  <a:cubicBezTo>
                    <a:pt x="1545568" y="1247642"/>
                    <a:pt x="1547392" y="1247642"/>
                    <a:pt x="1548608" y="1247642"/>
                  </a:cubicBezTo>
                  <a:cubicBezTo>
                    <a:pt x="1549824" y="1247642"/>
                    <a:pt x="1550432" y="1246426"/>
                    <a:pt x="1550432" y="1243994"/>
                  </a:cubicBezTo>
                  <a:cubicBezTo>
                    <a:pt x="1548000" y="1241562"/>
                    <a:pt x="1545568" y="1242777"/>
                    <a:pt x="1543136" y="1247642"/>
                  </a:cubicBezTo>
                  <a:cubicBezTo>
                    <a:pt x="1540703" y="1245210"/>
                    <a:pt x="1538272" y="1245210"/>
                    <a:pt x="1535840" y="1247642"/>
                  </a:cubicBezTo>
                  <a:cubicBezTo>
                    <a:pt x="1533407" y="1250074"/>
                    <a:pt x="1530975" y="1251290"/>
                    <a:pt x="1528543" y="1251290"/>
                  </a:cubicBezTo>
                  <a:cubicBezTo>
                    <a:pt x="1528543" y="1246426"/>
                    <a:pt x="1530975" y="1243994"/>
                    <a:pt x="1535840" y="1243994"/>
                  </a:cubicBezTo>
                  <a:lnTo>
                    <a:pt x="1539488" y="1233049"/>
                  </a:lnTo>
                  <a:cubicBezTo>
                    <a:pt x="1544352" y="1230617"/>
                    <a:pt x="1545568" y="1229401"/>
                    <a:pt x="1543136" y="1229401"/>
                  </a:cubicBezTo>
                  <a:close/>
                  <a:moveTo>
                    <a:pt x="1565024" y="1251290"/>
                  </a:moveTo>
                  <a:lnTo>
                    <a:pt x="1546784" y="1262234"/>
                  </a:lnTo>
                  <a:lnTo>
                    <a:pt x="1528875" y="1269696"/>
                  </a:lnTo>
                  <a:lnTo>
                    <a:pt x="1535840" y="1273178"/>
                  </a:lnTo>
                  <a:cubicBezTo>
                    <a:pt x="1538272" y="1270746"/>
                    <a:pt x="1541312" y="1268922"/>
                    <a:pt x="1544960" y="1267706"/>
                  </a:cubicBezTo>
                  <a:cubicBezTo>
                    <a:pt x="1548608" y="1266490"/>
                    <a:pt x="1550432" y="1265882"/>
                    <a:pt x="1550432" y="1265882"/>
                  </a:cubicBezTo>
                  <a:cubicBezTo>
                    <a:pt x="1555296" y="1261018"/>
                    <a:pt x="1561376" y="1259802"/>
                    <a:pt x="1568672" y="1262234"/>
                  </a:cubicBezTo>
                  <a:cubicBezTo>
                    <a:pt x="1571104" y="1257370"/>
                    <a:pt x="1574752" y="1256154"/>
                    <a:pt x="1579616" y="1258586"/>
                  </a:cubicBezTo>
                  <a:cubicBezTo>
                    <a:pt x="1579616" y="1253722"/>
                    <a:pt x="1577184" y="1252506"/>
                    <a:pt x="1572320" y="1254938"/>
                  </a:cubicBezTo>
                  <a:lnTo>
                    <a:pt x="1565024" y="1251290"/>
                  </a:lnTo>
                  <a:close/>
                  <a:moveTo>
                    <a:pt x="1528397" y="1269895"/>
                  </a:moveTo>
                  <a:lnTo>
                    <a:pt x="1516251" y="1274956"/>
                  </a:lnTo>
                  <a:lnTo>
                    <a:pt x="1518967" y="1277054"/>
                  </a:lnTo>
                  <a:cubicBezTo>
                    <a:pt x="1522007" y="1278574"/>
                    <a:pt x="1524439" y="1277966"/>
                    <a:pt x="1526263" y="1275230"/>
                  </a:cubicBezTo>
                  <a:lnTo>
                    <a:pt x="1528397" y="1269895"/>
                  </a:lnTo>
                  <a:close/>
                  <a:moveTo>
                    <a:pt x="1474278" y="1260410"/>
                  </a:moveTo>
                  <a:cubicBezTo>
                    <a:pt x="1473366" y="1260410"/>
                    <a:pt x="1472606" y="1261018"/>
                    <a:pt x="1471998" y="1262234"/>
                  </a:cubicBezTo>
                  <a:cubicBezTo>
                    <a:pt x="1470782" y="1264666"/>
                    <a:pt x="1471390" y="1267098"/>
                    <a:pt x="1473822" y="1269530"/>
                  </a:cubicBezTo>
                  <a:lnTo>
                    <a:pt x="1470174" y="1269530"/>
                  </a:lnTo>
                  <a:cubicBezTo>
                    <a:pt x="1470174" y="1267098"/>
                    <a:pt x="1468958" y="1264666"/>
                    <a:pt x="1466526" y="1262234"/>
                  </a:cubicBezTo>
                  <a:lnTo>
                    <a:pt x="1455582" y="1265882"/>
                  </a:lnTo>
                  <a:lnTo>
                    <a:pt x="1466526" y="1265882"/>
                  </a:lnTo>
                  <a:lnTo>
                    <a:pt x="1462878" y="1273178"/>
                  </a:lnTo>
                  <a:lnTo>
                    <a:pt x="1451934" y="1273178"/>
                  </a:lnTo>
                  <a:lnTo>
                    <a:pt x="1451934" y="1284122"/>
                  </a:lnTo>
                  <a:cubicBezTo>
                    <a:pt x="1447070" y="1288986"/>
                    <a:pt x="1440382" y="1294459"/>
                    <a:pt x="1431869" y="1300539"/>
                  </a:cubicBezTo>
                  <a:cubicBezTo>
                    <a:pt x="1423357" y="1306619"/>
                    <a:pt x="1419101" y="1306011"/>
                    <a:pt x="1419101" y="1298715"/>
                  </a:cubicBezTo>
                  <a:lnTo>
                    <a:pt x="1415453" y="1306011"/>
                  </a:lnTo>
                  <a:cubicBezTo>
                    <a:pt x="1410589" y="1306011"/>
                    <a:pt x="1406941" y="1302363"/>
                    <a:pt x="1404509" y="1295067"/>
                  </a:cubicBezTo>
                  <a:lnTo>
                    <a:pt x="1397213" y="1295067"/>
                  </a:lnTo>
                  <a:lnTo>
                    <a:pt x="1389916" y="1295067"/>
                  </a:lnTo>
                  <a:cubicBezTo>
                    <a:pt x="1389916" y="1297499"/>
                    <a:pt x="1387484" y="1298715"/>
                    <a:pt x="1382620" y="1298715"/>
                  </a:cubicBezTo>
                  <a:lnTo>
                    <a:pt x="1371676" y="1302363"/>
                  </a:lnTo>
                  <a:lnTo>
                    <a:pt x="1368028" y="1320603"/>
                  </a:lnTo>
                  <a:cubicBezTo>
                    <a:pt x="1368028" y="1327899"/>
                    <a:pt x="1361948" y="1332763"/>
                    <a:pt x="1349788" y="1335195"/>
                  </a:cubicBezTo>
                  <a:cubicBezTo>
                    <a:pt x="1344924" y="1342492"/>
                    <a:pt x="1341275" y="1346140"/>
                    <a:pt x="1338843" y="1346140"/>
                  </a:cubicBezTo>
                  <a:cubicBezTo>
                    <a:pt x="1336411" y="1346140"/>
                    <a:pt x="1335195" y="1343708"/>
                    <a:pt x="1335195" y="1338843"/>
                  </a:cubicBezTo>
                  <a:cubicBezTo>
                    <a:pt x="1337627" y="1333979"/>
                    <a:pt x="1336411" y="1330331"/>
                    <a:pt x="1331547" y="1327899"/>
                  </a:cubicBezTo>
                  <a:lnTo>
                    <a:pt x="1327899" y="1342492"/>
                  </a:lnTo>
                  <a:lnTo>
                    <a:pt x="1320603" y="1349788"/>
                  </a:lnTo>
                  <a:lnTo>
                    <a:pt x="1291418" y="1371676"/>
                  </a:lnTo>
                  <a:cubicBezTo>
                    <a:pt x="1286554" y="1374108"/>
                    <a:pt x="1280474" y="1376540"/>
                    <a:pt x="1273178" y="1378972"/>
                  </a:cubicBezTo>
                  <a:cubicBezTo>
                    <a:pt x="1265882" y="1381404"/>
                    <a:pt x="1263450" y="1380188"/>
                    <a:pt x="1265882" y="1375324"/>
                  </a:cubicBezTo>
                  <a:cubicBezTo>
                    <a:pt x="1261018" y="1375324"/>
                    <a:pt x="1259802" y="1378972"/>
                    <a:pt x="1262234" y="1386268"/>
                  </a:cubicBezTo>
                  <a:cubicBezTo>
                    <a:pt x="1262234" y="1391133"/>
                    <a:pt x="1259802" y="1392349"/>
                    <a:pt x="1254938" y="1389916"/>
                  </a:cubicBezTo>
                  <a:lnTo>
                    <a:pt x="1254938" y="1382620"/>
                  </a:lnTo>
                  <a:cubicBezTo>
                    <a:pt x="1254938" y="1382620"/>
                    <a:pt x="1252506" y="1385052"/>
                    <a:pt x="1247642" y="1389916"/>
                  </a:cubicBezTo>
                  <a:cubicBezTo>
                    <a:pt x="1237913" y="1392349"/>
                    <a:pt x="1231833" y="1392349"/>
                    <a:pt x="1229401" y="1389916"/>
                  </a:cubicBezTo>
                  <a:cubicBezTo>
                    <a:pt x="1231833" y="1387485"/>
                    <a:pt x="1234873" y="1383836"/>
                    <a:pt x="1238521" y="1378972"/>
                  </a:cubicBezTo>
                  <a:cubicBezTo>
                    <a:pt x="1242169" y="1374108"/>
                    <a:pt x="1243994" y="1369244"/>
                    <a:pt x="1243994" y="1364380"/>
                  </a:cubicBezTo>
                  <a:lnTo>
                    <a:pt x="1251290" y="1375324"/>
                  </a:lnTo>
                  <a:lnTo>
                    <a:pt x="1251290" y="1368028"/>
                  </a:lnTo>
                  <a:lnTo>
                    <a:pt x="1254938" y="1360732"/>
                  </a:lnTo>
                  <a:lnTo>
                    <a:pt x="1243994" y="1364380"/>
                  </a:lnTo>
                  <a:lnTo>
                    <a:pt x="1229401" y="1375324"/>
                  </a:lnTo>
                  <a:cubicBezTo>
                    <a:pt x="1224537" y="1382620"/>
                    <a:pt x="1216025" y="1386268"/>
                    <a:pt x="1203865" y="1386268"/>
                  </a:cubicBezTo>
                  <a:cubicBezTo>
                    <a:pt x="1203865" y="1391133"/>
                    <a:pt x="1201433" y="1392349"/>
                    <a:pt x="1196569" y="1389916"/>
                  </a:cubicBezTo>
                  <a:lnTo>
                    <a:pt x="1196569" y="1397213"/>
                  </a:lnTo>
                  <a:cubicBezTo>
                    <a:pt x="1194137" y="1394781"/>
                    <a:pt x="1167992" y="1408157"/>
                    <a:pt x="1118135" y="1437341"/>
                  </a:cubicBezTo>
                  <a:cubicBezTo>
                    <a:pt x="1068278" y="1466526"/>
                    <a:pt x="1043349" y="1483550"/>
                    <a:pt x="1043349" y="1488414"/>
                  </a:cubicBezTo>
                  <a:cubicBezTo>
                    <a:pt x="1043349" y="1493279"/>
                    <a:pt x="1040917" y="1494495"/>
                    <a:pt x="1036053" y="1492063"/>
                  </a:cubicBezTo>
                  <a:lnTo>
                    <a:pt x="1032405" y="1532191"/>
                  </a:lnTo>
                  <a:lnTo>
                    <a:pt x="1061590" y="1623393"/>
                  </a:lnTo>
                  <a:lnTo>
                    <a:pt x="1065238" y="1634337"/>
                  </a:lnTo>
                  <a:cubicBezTo>
                    <a:pt x="1065238" y="1639202"/>
                    <a:pt x="1066454" y="1645890"/>
                    <a:pt x="1068886" y="1654402"/>
                  </a:cubicBezTo>
                  <a:cubicBezTo>
                    <a:pt x="1071318" y="1662914"/>
                    <a:pt x="1074966" y="1668386"/>
                    <a:pt x="1079830" y="1670818"/>
                  </a:cubicBezTo>
                  <a:cubicBezTo>
                    <a:pt x="1082262" y="1685411"/>
                    <a:pt x="1087126" y="1692707"/>
                    <a:pt x="1094422" y="1692707"/>
                  </a:cubicBezTo>
                  <a:lnTo>
                    <a:pt x="1105367" y="1696355"/>
                  </a:lnTo>
                  <a:cubicBezTo>
                    <a:pt x="1107799" y="1698787"/>
                    <a:pt x="1111447" y="1698787"/>
                    <a:pt x="1116311" y="1696355"/>
                  </a:cubicBezTo>
                  <a:cubicBezTo>
                    <a:pt x="1121175" y="1693923"/>
                    <a:pt x="1123607" y="1687843"/>
                    <a:pt x="1123607" y="1678114"/>
                  </a:cubicBezTo>
                  <a:cubicBezTo>
                    <a:pt x="1128471" y="1670818"/>
                    <a:pt x="1132119" y="1667170"/>
                    <a:pt x="1134551" y="1667170"/>
                  </a:cubicBezTo>
                  <a:cubicBezTo>
                    <a:pt x="1139415" y="1667170"/>
                    <a:pt x="1141847" y="1669602"/>
                    <a:pt x="1141847" y="1674466"/>
                  </a:cubicBezTo>
                  <a:cubicBezTo>
                    <a:pt x="1136983" y="1691491"/>
                    <a:pt x="1136983" y="1701219"/>
                    <a:pt x="1141847" y="1703651"/>
                  </a:cubicBezTo>
                  <a:lnTo>
                    <a:pt x="1145495" y="1710947"/>
                  </a:lnTo>
                  <a:cubicBezTo>
                    <a:pt x="1147927" y="1713379"/>
                    <a:pt x="1151575" y="1713379"/>
                    <a:pt x="1156440" y="1710947"/>
                  </a:cubicBezTo>
                  <a:cubicBezTo>
                    <a:pt x="1161304" y="1708515"/>
                    <a:pt x="1163736" y="1706083"/>
                    <a:pt x="1163736" y="1703651"/>
                  </a:cubicBezTo>
                  <a:cubicBezTo>
                    <a:pt x="1163736" y="1701219"/>
                    <a:pt x="1164344" y="1699395"/>
                    <a:pt x="1165560" y="1698179"/>
                  </a:cubicBezTo>
                  <a:cubicBezTo>
                    <a:pt x="1166776" y="1696963"/>
                    <a:pt x="1168600" y="1696355"/>
                    <a:pt x="1171032" y="1696355"/>
                  </a:cubicBezTo>
                  <a:cubicBezTo>
                    <a:pt x="1175896" y="1696355"/>
                    <a:pt x="1178328" y="1693923"/>
                    <a:pt x="1178328" y="1689059"/>
                  </a:cubicBezTo>
                  <a:cubicBezTo>
                    <a:pt x="1178328" y="1679331"/>
                    <a:pt x="1179544" y="1673250"/>
                    <a:pt x="1181976" y="1670818"/>
                  </a:cubicBezTo>
                  <a:cubicBezTo>
                    <a:pt x="1191704" y="1668386"/>
                    <a:pt x="1196569" y="1665954"/>
                    <a:pt x="1196569" y="1663522"/>
                  </a:cubicBezTo>
                  <a:lnTo>
                    <a:pt x="1203865" y="1656226"/>
                  </a:lnTo>
                  <a:cubicBezTo>
                    <a:pt x="1203865" y="1651362"/>
                    <a:pt x="1205689" y="1647714"/>
                    <a:pt x="1209337" y="1645282"/>
                  </a:cubicBezTo>
                  <a:cubicBezTo>
                    <a:pt x="1212985" y="1642850"/>
                    <a:pt x="1214809" y="1640418"/>
                    <a:pt x="1214809" y="1637985"/>
                  </a:cubicBezTo>
                  <a:lnTo>
                    <a:pt x="1225753" y="1616097"/>
                  </a:lnTo>
                  <a:cubicBezTo>
                    <a:pt x="1228185" y="1616097"/>
                    <a:pt x="1230009" y="1615489"/>
                    <a:pt x="1231225" y="1614273"/>
                  </a:cubicBezTo>
                  <a:cubicBezTo>
                    <a:pt x="1232441" y="1613057"/>
                    <a:pt x="1234265" y="1612449"/>
                    <a:pt x="1236697" y="1612449"/>
                  </a:cubicBezTo>
                  <a:cubicBezTo>
                    <a:pt x="1239129" y="1607585"/>
                    <a:pt x="1242777" y="1606369"/>
                    <a:pt x="1247642" y="1608801"/>
                  </a:cubicBezTo>
                  <a:cubicBezTo>
                    <a:pt x="1252506" y="1608801"/>
                    <a:pt x="1254938" y="1606369"/>
                    <a:pt x="1254938" y="1601505"/>
                  </a:cubicBezTo>
                  <a:cubicBezTo>
                    <a:pt x="1259802" y="1603937"/>
                    <a:pt x="1263450" y="1602721"/>
                    <a:pt x="1265882" y="1597857"/>
                  </a:cubicBezTo>
                  <a:lnTo>
                    <a:pt x="1265882" y="1590560"/>
                  </a:lnTo>
                  <a:cubicBezTo>
                    <a:pt x="1268314" y="1588129"/>
                    <a:pt x="1270746" y="1589345"/>
                    <a:pt x="1273178" y="1594209"/>
                  </a:cubicBezTo>
                  <a:lnTo>
                    <a:pt x="1273178" y="1601505"/>
                  </a:lnTo>
                  <a:cubicBezTo>
                    <a:pt x="1273178" y="1603937"/>
                    <a:pt x="1275002" y="1603937"/>
                    <a:pt x="1278650" y="1601505"/>
                  </a:cubicBezTo>
                  <a:cubicBezTo>
                    <a:pt x="1282298" y="1599073"/>
                    <a:pt x="1284122" y="1595425"/>
                    <a:pt x="1284122" y="1590560"/>
                  </a:cubicBezTo>
                  <a:lnTo>
                    <a:pt x="1295067" y="1568672"/>
                  </a:lnTo>
                  <a:cubicBezTo>
                    <a:pt x="1295067" y="1566240"/>
                    <a:pt x="1295675" y="1563808"/>
                    <a:pt x="1296891" y="1561376"/>
                  </a:cubicBezTo>
                  <a:cubicBezTo>
                    <a:pt x="1298107" y="1558944"/>
                    <a:pt x="1301147" y="1558944"/>
                    <a:pt x="1306011" y="1561376"/>
                  </a:cubicBezTo>
                  <a:lnTo>
                    <a:pt x="1316955" y="1557728"/>
                  </a:lnTo>
                  <a:cubicBezTo>
                    <a:pt x="1329115" y="1538272"/>
                    <a:pt x="1338843" y="1528543"/>
                    <a:pt x="1346140" y="1528543"/>
                  </a:cubicBezTo>
                  <a:cubicBezTo>
                    <a:pt x="1358300" y="1528543"/>
                    <a:pt x="1365596" y="1524895"/>
                    <a:pt x="1368028" y="1517599"/>
                  </a:cubicBezTo>
                  <a:cubicBezTo>
                    <a:pt x="1380188" y="1500575"/>
                    <a:pt x="1389916" y="1490847"/>
                    <a:pt x="1397213" y="1488414"/>
                  </a:cubicBezTo>
                  <a:cubicBezTo>
                    <a:pt x="1411805" y="1464094"/>
                    <a:pt x="1428829" y="1442206"/>
                    <a:pt x="1448286" y="1422749"/>
                  </a:cubicBezTo>
                  <a:cubicBezTo>
                    <a:pt x="1450718" y="1415453"/>
                    <a:pt x="1456190" y="1406333"/>
                    <a:pt x="1464702" y="1395389"/>
                  </a:cubicBezTo>
                  <a:cubicBezTo>
                    <a:pt x="1473214" y="1384445"/>
                    <a:pt x="1477470" y="1377756"/>
                    <a:pt x="1477470" y="1375324"/>
                  </a:cubicBezTo>
                  <a:cubicBezTo>
                    <a:pt x="1499359" y="1353436"/>
                    <a:pt x="1511519" y="1337627"/>
                    <a:pt x="1513951" y="1327899"/>
                  </a:cubicBezTo>
                  <a:cubicBezTo>
                    <a:pt x="1516383" y="1323035"/>
                    <a:pt x="1520639" y="1316955"/>
                    <a:pt x="1526719" y="1309659"/>
                  </a:cubicBezTo>
                  <a:cubicBezTo>
                    <a:pt x="1532799" y="1302363"/>
                    <a:pt x="1535840" y="1297499"/>
                    <a:pt x="1535840" y="1295067"/>
                  </a:cubicBezTo>
                  <a:cubicBezTo>
                    <a:pt x="1540703" y="1295067"/>
                    <a:pt x="1544960" y="1292635"/>
                    <a:pt x="1548608" y="1287770"/>
                  </a:cubicBezTo>
                  <a:cubicBezTo>
                    <a:pt x="1552256" y="1282906"/>
                    <a:pt x="1552864" y="1280474"/>
                    <a:pt x="1550432" y="1280474"/>
                  </a:cubicBezTo>
                  <a:lnTo>
                    <a:pt x="1539488" y="1284122"/>
                  </a:lnTo>
                  <a:cubicBezTo>
                    <a:pt x="1534623" y="1288986"/>
                    <a:pt x="1518815" y="1293851"/>
                    <a:pt x="1492063" y="1298715"/>
                  </a:cubicBezTo>
                  <a:cubicBezTo>
                    <a:pt x="1477470" y="1308443"/>
                    <a:pt x="1462270" y="1316955"/>
                    <a:pt x="1446462" y="1324251"/>
                  </a:cubicBezTo>
                  <a:cubicBezTo>
                    <a:pt x="1430653" y="1331547"/>
                    <a:pt x="1421533" y="1336411"/>
                    <a:pt x="1419101" y="1338843"/>
                  </a:cubicBezTo>
                  <a:cubicBezTo>
                    <a:pt x="1419101" y="1338843"/>
                    <a:pt x="1418493" y="1338843"/>
                    <a:pt x="1417277" y="1338843"/>
                  </a:cubicBezTo>
                  <a:cubicBezTo>
                    <a:pt x="1416061" y="1338843"/>
                    <a:pt x="1415453" y="1340059"/>
                    <a:pt x="1415453" y="1342492"/>
                  </a:cubicBezTo>
                  <a:cubicBezTo>
                    <a:pt x="1410589" y="1342492"/>
                    <a:pt x="1408157" y="1340059"/>
                    <a:pt x="1408157" y="1335195"/>
                  </a:cubicBezTo>
                  <a:lnTo>
                    <a:pt x="1419101" y="1331547"/>
                  </a:lnTo>
                  <a:cubicBezTo>
                    <a:pt x="1421533" y="1331547"/>
                    <a:pt x="1422749" y="1329115"/>
                    <a:pt x="1422749" y="1324251"/>
                  </a:cubicBezTo>
                  <a:cubicBezTo>
                    <a:pt x="1454366" y="1304795"/>
                    <a:pt x="1475038" y="1295067"/>
                    <a:pt x="1484766" y="1295067"/>
                  </a:cubicBezTo>
                  <a:lnTo>
                    <a:pt x="1510303" y="1284122"/>
                  </a:lnTo>
                  <a:lnTo>
                    <a:pt x="1512892" y="1276356"/>
                  </a:lnTo>
                  <a:lnTo>
                    <a:pt x="1503007" y="1280474"/>
                  </a:lnTo>
                  <a:lnTo>
                    <a:pt x="1499359" y="1280474"/>
                  </a:lnTo>
                  <a:lnTo>
                    <a:pt x="1488415" y="1273178"/>
                  </a:lnTo>
                  <a:lnTo>
                    <a:pt x="1484766" y="1279016"/>
                  </a:lnTo>
                  <a:lnTo>
                    <a:pt x="1484766" y="1265882"/>
                  </a:lnTo>
                  <a:lnTo>
                    <a:pt x="1484766" y="1262234"/>
                  </a:lnTo>
                  <a:cubicBezTo>
                    <a:pt x="1484766" y="1264666"/>
                    <a:pt x="1482334" y="1265882"/>
                    <a:pt x="1477470" y="1265882"/>
                  </a:cubicBezTo>
                  <a:lnTo>
                    <a:pt x="1477470" y="1262234"/>
                  </a:lnTo>
                  <a:cubicBezTo>
                    <a:pt x="1476254" y="1261018"/>
                    <a:pt x="1475190" y="1260410"/>
                    <a:pt x="1474278" y="1260410"/>
                  </a:cubicBezTo>
                  <a:close/>
                  <a:moveTo>
                    <a:pt x="1886055" y="1415453"/>
                  </a:moveTo>
                  <a:cubicBezTo>
                    <a:pt x="1886055" y="1420317"/>
                    <a:pt x="1883622" y="1421533"/>
                    <a:pt x="1878759" y="1419101"/>
                  </a:cubicBezTo>
                  <a:cubicBezTo>
                    <a:pt x="1876326" y="1423965"/>
                    <a:pt x="1877542" y="1426397"/>
                    <a:pt x="1882407" y="1426397"/>
                  </a:cubicBezTo>
                  <a:lnTo>
                    <a:pt x="1886055" y="1415453"/>
                  </a:lnTo>
                  <a:close/>
                  <a:moveTo>
                    <a:pt x="1553396" y="1489783"/>
                  </a:moveTo>
                  <a:cubicBezTo>
                    <a:pt x="1552636" y="1490087"/>
                    <a:pt x="1551648" y="1490847"/>
                    <a:pt x="1550432" y="1492063"/>
                  </a:cubicBezTo>
                  <a:cubicBezTo>
                    <a:pt x="1550432" y="1496927"/>
                    <a:pt x="1546784" y="1500575"/>
                    <a:pt x="1539488" y="1503007"/>
                  </a:cubicBezTo>
                  <a:cubicBezTo>
                    <a:pt x="1534623" y="1503007"/>
                    <a:pt x="1532191" y="1504223"/>
                    <a:pt x="1532191" y="1506655"/>
                  </a:cubicBezTo>
                  <a:lnTo>
                    <a:pt x="1528543" y="1517599"/>
                  </a:lnTo>
                  <a:cubicBezTo>
                    <a:pt x="1526111" y="1515167"/>
                    <a:pt x="1524287" y="1513951"/>
                    <a:pt x="1523071" y="1513951"/>
                  </a:cubicBezTo>
                  <a:cubicBezTo>
                    <a:pt x="1521855" y="1513951"/>
                    <a:pt x="1521247" y="1516383"/>
                    <a:pt x="1521247" y="1521247"/>
                  </a:cubicBezTo>
                  <a:cubicBezTo>
                    <a:pt x="1526111" y="1521247"/>
                    <a:pt x="1524895" y="1523679"/>
                    <a:pt x="1517599" y="1528543"/>
                  </a:cubicBezTo>
                  <a:cubicBezTo>
                    <a:pt x="1512735" y="1526112"/>
                    <a:pt x="1510303" y="1527327"/>
                    <a:pt x="1510303" y="1532191"/>
                  </a:cubicBezTo>
                  <a:cubicBezTo>
                    <a:pt x="1507871" y="1534623"/>
                    <a:pt x="1504223" y="1535839"/>
                    <a:pt x="1499359" y="1535839"/>
                  </a:cubicBezTo>
                  <a:cubicBezTo>
                    <a:pt x="1494495" y="1538272"/>
                    <a:pt x="1490846" y="1541920"/>
                    <a:pt x="1488415" y="1546784"/>
                  </a:cubicBezTo>
                  <a:cubicBezTo>
                    <a:pt x="1485983" y="1549216"/>
                    <a:pt x="1482942" y="1551648"/>
                    <a:pt x="1479294" y="1554080"/>
                  </a:cubicBezTo>
                  <a:cubicBezTo>
                    <a:pt x="1475646" y="1556512"/>
                    <a:pt x="1475038" y="1558944"/>
                    <a:pt x="1477470" y="1561376"/>
                  </a:cubicBezTo>
                  <a:cubicBezTo>
                    <a:pt x="1472606" y="1561376"/>
                    <a:pt x="1467134" y="1564416"/>
                    <a:pt x="1461054" y="1570496"/>
                  </a:cubicBezTo>
                  <a:cubicBezTo>
                    <a:pt x="1454974" y="1576576"/>
                    <a:pt x="1451934" y="1582049"/>
                    <a:pt x="1451934" y="1586912"/>
                  </a:cubicBezTo>
                  <a:cubicBezTo>
                    <a:pt x="1449502" y="1589345"/>
                    <a:pt x="1450718" y="1590560"/>
                    <a:pt x="1455582" y="1590560"/>
                  </a:cubicBezTo>
                  <a:cubicBezTo>
                    <a:pt x="1465310" y="1597857"/>
                    <a:pt x="1471390" y="1600897"/>
                    <a:pt x="1473822" y="1599681"/>
                  </a:cubicBezTo>
                  <a:cubicBezTo>
                    <a:pt x="1476254" y="1598465"/>
                    <a:pt x="1481118" y="1594209"/>
                    <a:pt x="1488415" y="1586912"/>
                  </a:cubicBezTo>
                  <a:cubicBezTo>
                    <a:pt x="1503007" y="1569888"/>
                    <a:pt x="1510303" y="1560160"/>
                    <a:pt x="1510303" y="1557728"/>
                  </a:cubicBezTo>
                  <a:lnTo>
                    <a:pt x="1532191" y="1532191"/>
                  </a:lnTo>
                  <a:cubicBezTo>
                    <a:pt x="1537055" y="1517599"/>
                    <a:pt x="1544352" y="1506655"/>
                    <a:pt x="1554080" y="1499359"/>
                  </a:cubicBezTo>
                  <a:cubicBezTo>
                    <a:pt x="1555904" y="1492063"/>
                    <a:pt x="1555676" y="1488870"/>
                    <a:pt x="1553396" y="1489783"/>
                  </a:cubicBezTo>
                  <a:close/>
                  <a:moveTo>
                    <a:pt x="1681762" y="1605153"/>
                  </a:moveTo>
                  <a:lnTo>
                    <a:pt x="1659874" y="1616097"/>
                  </a:lnTo>
                  <a:lnTo>
                    <a:pt x="1659874" y="1623393"/>
                  </a:lnTo>
                  <a:lnTo>
                    <a:pt x="1652578" y="1630689"/>
                  </a:lnTo>
                  <a:cubicBezTo>
                    <a:pt x="1647714" y="1633122"/>
                    <a:pt x="1644066" y="1636770"/>
                    <a:pt x="1641634" y="1641634"/>
                  </a:cubicBezTo>
                  <a:cubicBezTo>
                    <a:pt x="1641634" y="1644066"/>
                    <a:pt x="1637986" y="1646498"/>
                    <a:pt x="1630689" y="1648930"/>
                  </a:cubicBezTo>
                  <a:cubicBezTo>
                    <a:pt x="1625825" y="1648930"/>
                    <a:pt x="1623393" y="1652578"/>
                    <a:pt x="1623393" y="1659874"/>
                  </a:cubicBezTo>
                  <a:lnTo>
                    <a:pt x="1619745" y="1667170"/>
                  </a:lnTo>
                  <a:lnTo>
                    <a:pt x="1590561" y="1689059"/>
                  </a:lnTo>
                  <a:lnTo>
                    <a:pt x="1590561" y="1692707"/>
                  </a:lnTo>
                  <a:cubicBezTo>
                    <a:pt x="1590561" y="1695139"/>
                    <a:pt x="1591777" y="1696355"/>
                    <a:pt x="1594209" y="1696355"/>
                  </a:cubicBezTo>
                  <a:cubicBezTo>
                    <a:pt x="1601505" y="1696355"/>
                    <a:pt x="1619745" y="1678114"/>
                    <a:pt x="1648930" y="1641634"/>
                  </a:cubicBezTo>
                  <a:cubicBezTo>
                    <a:pt x="1656226" y="1629473"/>
                    <a:pt x="1663522" y="1622177"/>
                    <a:pt x="1670818" y="1619745"/>
                  </a:cubicBezTo>
                  <a:cubicBezTo>
                    <a:pt x="1678114" y="1614881"/>
                    <a:pt x="1681762" y="1610017"/>
                    <a:pt x="1681762" y="1605153"/>
                  </a:cubicBezTo>
                  <a:close/>
                  <a:moveTo>
                    <a:pt x="1262234" y="1364380"/>
                  </a:moveTo>
                  <a:cubicBezTo>
                    <a:pt x="1259802" y="1366812"/>
                    <a:pt x="1261018" y="1369244"/>
                    <a:pt x="1265882" y="1371676"/>
                  </a:cubicBezTo>
                  <a:lnTo>
                    <a:pt x="1269530" y="1364380"/>
                  </a:lnTo>
                  <a:lnTo>
                    <a:pt x="1262234" y="1364380"/>
                  </a:lnTo>
                  <a:close/>
                  <a:moveTo>
                    <a:pt x="1364380" y="1316955"/>
                  </a:moveTo>
                  <a:cubicBezTo>
                    <a:pt x="1354652" y="1316955"/>
                    <a:pt x="1347356" y="1319387"/>
                    <a:pt x="1342491" y="1324251"/>
                  </a:cubicBezTo>
                  <a:lnTo>
                    <a:pt x="1342491" y="1331547"/>
                  </a:lnTo>
                  <a:cubicBezTo>
                    <a:pt x="1347356" y="1333979"/>
                    <a:pt x="1353436" y="1332763"/>
                    <a:pt x="1360732" y="1327899"/>
                  </a:cubicBezTo>
                  <a:lnTo>
                    <a:pt x="1364380" y="1320603"/>
                  </a:lnTo>
                  <a:lnTo>
                    <a:pt x="1364380" y="1316955"/>
                  </a:lnTo>
                  <a:close/>
                  <a:moveTo>
                    <a:pt x="1475646" y="1925728"/>
                  </a:moveTo>
                  <a:cubicBezTo>
                    <a:pt x="1474430" y="1925423"/>
                    <a:pt x="1472606" y="1926184"/>
                    <a:pt x="1470174" y="1928008"/>
                  </a:cubicBezTo>
                  <a:cubicBezTo>
                    <a:pt x="1465310" y="1931656"/>
                    <a:pt x="1462878" y="1934696"/>
                    <a:pt x="1462878" y="1937128"/>
                  </a:cubicBezTo>
                  <a:cubicBezTo>
                    <a:pt x="1467742" y="1937128"/>
                    <a:pt x="1470174" y="1935912"/>
                    <a:pt x="1470174" y="1933480"/>
                  </a:cubicBezTo>
                  <a:cubicBezTo>
                    <a:pt x="1472606" y="1935912"/>
                    <a:pt x="1475038" y="1934696"/>
                    <a:pt x="1477470" y="1929832"/>
                  </a:cubicBezTo>
                  <a:cubicBezTo>
                    <a:pt x="1477470" y="1927400"/>
                    <a:pt x="1476862" y="1926032"/>
                    <a:pt x="1475646" y="1925728"/>
                  </a:cubicBezTo>
                  <a:close/>
                  <a:moveTo>
                    <a:pt x="1406333" y="1939864"/>
                  </a:moveTo>
                  <a:cubicBezTo>
                    <a:pt x="1405117" y="1939256"/>
                    <a:pt x="1403293" y="1939560"/>
                    <a:pt x="1400861" y="1940776"/>
                  </a:cubicBezTo>
                  <a:cubicBezTo>
                    <a:pt x="1393564" y="1945640"/>
                    <a:pt x="1389916" y="1950504"/>
                    <a:pt x="1389916" y="1955368"/>
                  </a:cubicBezTo>
                  <a:lnTo>
                    <a:pt x="1397213" y="1948072"/>
                  </a:lnTo>
                  <a:lnTo>
                    <a:pt x="1408157" y="1944424"/>
                  </a:lnTo>
                  <a:cubicBezTo>
                    <a:pt x="1408157" y="1941992"/>
                    <a:pt x="1407549" y="1940472"/>
                    <a:pt x="1406333" y="1939864"/>
                  </a:cubicBezTo>
                  <a:close/>
                  <a:moveTo>
                    <a:pt x="1382620" y="1951720"/>
                  </a:moveTo>
                  <a:lnTo>
                    <a:pt x="1371676" y="1955368"/>
                  </a:lnTo>
                  <a:cubicBezTo>
                    <a:pt x="1376540" y="1960232"/>
                    <a:pt x="1380188" y="1959016"/>
                    <a:pt x="1382620" y="1951720"/>
                  </a:cubicBezTo>
                  <a:close/>
                  <a:moveTo>
                    <a:pt x="689486" y="2546356"/>
                  </a:moveTo>
                  <a:lnTo>
                    <a:pt x="685838" y="2557301"/>
                  </a:lnTo>
                  <a:lnTo>
                    <a:pt x="682920" y="2568974"/>
                  </a:lnTo>
                  <a:lnTo>
                    <a:pt x="684014" y="2566421"/>
                  </a:lnTo>
                  <a:cubicBezTo>
                    <a:pt x="686446" y="2562773"/>
                    <a:pt x="689486" y="2559733"/>
                    <a:pt x="693134" y="2557301"/>
                  </a:cubicBezTo>
                  <a:cubicBezTo>
                    <a:pt x="693134" y="2554868"/>
                    <a:pt x="693134" y="2553044"/>
                    <a:pt x="693134" y="2551829"/>
                  </a:cubicBezTo>
                  <a:cubicBezTo>
                    <a:pt x="693134" y="2550612"/>
                    <a:pt x="691918" y="2548788"/>
                    <a:pt x="689486" y="2546356"/>
                  </a:cubicBezTo>
                  <a:close/>
                  <a:moveTo>
                    <a:pt x="507082" y="2663095"/>
                  </a:moveTo>
                  <a:lnTo>
                    <a:pt x="503434" y="2681335"/>
                  </a:lnTo>
                  <a:cubicBezTo>
                    <a:pt x="508298" y="2683767"/>
                    <a:pt x="510730" y="2683767"/>
                    <a:pt x="510730" y="2681335"/>
                  </a:cubicBezTo>
                  <a:cubicBezTo>
                    <a:pt x="515594" y="2683767"/>
                    <a:pt x="519242" y="2682551"/>
                    <a:pt x="521675" y="2677687"/>
                  </a:cubicBezTo>
                  <a:cubicBezTo>
                    <a:pt x="516810" y="2670391"/>
                    <a:pt x="511946" y="2665527"/>
                    <a:pt x="507082" y="2663095"/>
                  </a:cubicBezTo>
                  <a:close/>
                  <a:moveTo>
                    <a:pt x="291846" y="2871035"/>
                  </a:moveTo>
                  <a:cubicBezTo>
                    <a:pt x="289414" y="2871035"/>
                    <a:pt x="286982" y="2873467"/>
                    <a:pt x="284550" y="2878331"/>
                  </a:cubicBezTo>
                  <a:cubicBezTo>
                    <a:pt x="279686" y="2873467"/>
                    <a:pt x="276037" y="2874683"/>
                    <a:pt x="273605" y="2881979"/>
                  </a:cubicBezTo>
                  <a:lnTo>
                    <a:pt x="269957" y="2896571"/>
                  </a:lnTo>
                  <a:cubicBezTo>
                    <a:pt x="269957" y="2899004"/>
                    <a:pt x="268741" y="2902652"/>
                    <a:pt x="266309" y="2907516"/>
                  </a:cubicBezTo>
                  <a:lnTo>
                    <a:pt x="266309" y="2918460"/>
                  </a:lnTo>
                  <a:lnTo>
                    <a:pt x="262661" y="2925756"/>
                  </a:lnTo>
                  <a:cubicBezTo>
                    <a:pt x="257797" y="2923324"/>
                    <a:pt x="255365" y="2923324"/>
                    <a:pt x="255365" y="2925756"/>
                  </a:cubicBezTo>
                  <a:cubicBezTo>
                    <a:pt x="252933" y="2930620"/>
                    <a:pt x="255365" y="2931836"/>
                    <a:pt x="262661" y="2929404"/>
                  </a:cubicBezTo>
                  <a:lnTo>
                    <a:pt x="269957" y="2929404"/>
                  </a:lnTo>
                  <a:lnTo>
                    <a:pt x="269957" y="2925756"/>
                  </a:lnTo>
                  <a:cubicBezTo>
                    <a:pt x="277254" y="2923324"/>
                    <a:pt x="283334" y="2918460"/>
                    <a:pt x="288198" y="2911164"/>
                  </a:cubicBezTo>
                  <a:cubicBezTo>
                    <a:pt x="293062" y="2903868"/>
                    <a:pt x="296710" y="2899004"/>
                    <a:pt x="299142" y="2896571"/>
                  </a:cubicBezTo>
                  <a:cubicBezTo>
                    <a:pt x="304006" y="2894139"/>
                    <a:pt x="305222" y="2892315"/>
                    <a:pt x="302790" y="2891099"/>
                  </a:cubicBezTo>
                  <a:cubicBezTo>
                    <a:pt x="300358" y="2889884"/>
                    <a:pt x="297926" y="2889275"/>
                    <a:pt x="295494" y="2889275"/>
                  </a:cubicBezTo>
                  <a:cubicBezTo>
                    <a:pt x="290630" y="2886843"/>
                    <a:pt x="289414" y="2883195"/>
                    <a:pt x="291846" y="2878331"/>
                  </a:cubicBezTo>
                  <a:cubicBezTo>
                    <a:pt x="294278" y="2873467"/>
                    <a:pt x="294278" y="2871035"/>
                    <a:pt x="291846" y="2871035"/>
                  </a:cubicBezTo>
                  <a:close/>
                  <a:moveTo>
                    <a:pt x="324678" y="2907516"/>
                  </a:moveTo>
                  <a:lnTo>
                    <a:pt x="299142" y="2918460"/>
                  </a:lnTo>
                  <a:lnTo>
                    <a:pt x="310086" y="2922108"/>
                  </a:lnTo>
                  <a:lnTo>
                    <a:pt x="317382" y="2918460"/>
                  </a:lnTo>
                  <a:cubicBezTo>
                    <a:pt x="317382" y="2920892"/>
                    <a:pt x="317990" y="2921500"/>
                    <a:pt x="319206" y="2920284"/>
                  </a:cubicBezTo>
                  <a:cubicBezTo>
                    <a:pt x="320422" y="2919068"/>
                    <a:pt x="321030" y="2918460"/>
                    <a:pt x="321030" y="2918460"/>
                  </a:cubicBezTo>
                  <a:lnTo>
                    <a:pt x="324678" y="2907516"/>
                  </a:lnTo>
                  <a:close/>
                  <a:moveTo>
                    <a:pt x="329695" y="2927124"/>
                  </a:moveTo>
                  <a:cubicBezTo>
                    <a:pt x="327567" y="2927428"/>
                    <a:pt x="325895" y="2928188"/>
                    <a:pt x="324678" y="2929404"/>
                  </a:cubicBezTo>
                  <a:lnTo>
                    <a:pt x="324678" y="2936700"/>
                  </a:lnTo>
                  <a:cubicBezTo>
                    <a:pt x="329543" y="2934268"/>
                    <a:pt x="331975" y="2935484"/>
                    <a:pt x="331975" y="2940348"/>
                  </a:cubicBezTo>
                  <a:cubicBezTo>
                    <a:pt x="339271" y="2940348"/>
                    <a:pt x="342919" y="2937916"/>
                    <a:pt x="342919" y="2933052"/>
                  </a:cubicBezTo>
                  <a:cubicBezTo>
                    <a:pt x="345351" y="2930620"/>
                    <a:pt x="343527" y="2928796"/>
                    <a:pt x="337447" y="2927580"/>
                  </a:cubicBezTo>
                  <a:cubicBezTo>
                    <a:pt x="334407" y="2926972"/>
                    <a:pt x="331823" y="2926820"/>
                    <a:pt x="329695" y="2927124"/>
                  </a:cubicBezTo>
                  <a:close/>
                  <a:moveTo>
                    <a:pt x="116738" y="2900219"/>
                  </a:moveTo>
                  <a:lnTo>
                    <a:pt x="102146" y="2907516"/>
                  </a:lnTo>
                  <a:lnTo>
                    <a:pt x="87554" y="2914812"/>
                  </a:lnTo>
                  <a:lnTo>
                    <a:pt x="94850" y="2914812"/>
                  </a:lnTo>
                  <a:cubicBezTo>
                    <a:pt x="99714" y="2912380"/>
                    <a:pt x="103970" y="2910556"/>
                    <a:pt x="107618" y="2909340"/>
                  </a:cubicBezTo>
                  <a:cubicBezTo>
                    <a:pt x="111266" y="2908124"/>
                    <a:pt x="114306" y="2905084"/>
                    <a:pt x="116738" y="2900219"/>
                  </a:cubicBezTo>
                  <a:close/>
                  <a:moveTo>
                    <a:pt x="259925" y="2880155"/>
                  </a:moveTo>
                  <a:cubicBezTo>
                    <a:pt x="256885" y="2880155"/>
                    <a:pt x="254149" y="2880763"/>
                    <a:pt x="251717" y="2881979"/>
                  </a:cubicBezTo>
                  <a:lnTo>
                    <a:pt x="259013" y="2885627"/>
                  </a:lnTo>
                  <a:lnTo>
                    <a:pt x="266309" y="2889275"/>
                  </a:lnTo>
                  <a:lnTo>
                    <a:pt x="269957" y="2881979"/>
                  </a:lnTo>
                  <a:cubicBezTo>
                    <a:pt x="266309" y="2880763"/>
                    <a:pt x="262965" y="2880155"/>
                    <a:pt x="259925" y="2880155"/>
                  </a:cubicBezTo>
                  <a:close/>
                  <a:moveTo>
                    <a:pt x="255365" y="2943996"/>
                  </a:moveTo>
                  <a:cubicBezTo>
                    <a:pt x="252933" y="2943996"/>
                    <a:pt x="250501" y="2947645"/>
                    <a:pt x="248069" y="2954941"/>
                  </a:cubicBezTo>
                  <a:cubicBezTo>
                    <a:pt x="243205" y="2952509"/>
                    <a:pt x="240773" y="2956157"/>
                    <a:pt x="240773" y="2965885"/>
                  </a:cubicBezTo>
                  <a:cubicBezTo>
                    <a:pt x="243205" y="2963453"/>
                    <a:pt x="241989" y="2965885"/>
                    <a:pt x="237125" y="2973181"/>
                  </a:cubicBezTo>
                  <a:cubicBezTo>
                    <a:pt x="237125" y="2975613"/>
                    <a:pt x="236517" y="2978653"/>
                    <a:pt x="235301" y="2982301"/>
                  </a:cubicBezTo>
                  <a:cubicBezTo>
                    <a:pt x="234085" y="2985949"/>
                    <a:pt x="235909" y="2986557"/>
                    <a:pt x="240773" y="2984125"/>
                  </a:cubicBezTo>
                  <a:cubicBezTo>
                    <a:pt x="249285" y="2980477"/>
                    <a:pt x="255061" y="2977133"/>
                    <a:pt x="258101" y="2974093"/>
                  </a:cubicBezTo>
                  <a:lnTo>
                    <a:pt x="258705" y="2973049"/>
                  </a:lnTo>
                  <a:lnTo>
                    <a:pt x="255821" y="2971813"/>
                  </a:lnTo>
                  <a:cubicBezTo>
                    <a:pt x="254909" y="2970901"/>
                    <a:pt x="254149" y="2969533"/>
                    <a:pt x="253541" y="2967709"/>
                  </a:cubicBezTo>
                  <a:cubicBezTo>
                    <a:pt x="252325" y="2964061"/>
                    <a:pt x="252933" y="2959805"/>
                    <a:pt x="255365" y="2954941"/>
                  </a:cubicBezTo>
                  <a:cubicBezTo>
                    <a:pt x="257797" y="2947645"/>
                    <a:pt x="257797" y="2943996"/>
                    <a:pt x="255365" y="2943996"/>
                  </a:cubicBezTo>
                  <a:close/>
                  <a:moveTo>
                    <a:pt x="259013" y="2965885"/>
                  </a:moveTo>
                  <a:lnTo>
                    <a:pt x="259013" y="2972518"/>
                  </a:lnTo>
                  <a:lnTo>
                    <a:pt x="260609" y="2969761"/>
                  </a:lnTo>
                  <a:cubicBezTo>
                    <a:pt x="260761" y="2968393"/>
                    <a:pt x="260229" y="2967101"/>
                    <a:pt x="259013" y="2965885"/>
                  </a:cubicBezTo>
                  <a:close/>
                  <a:moveTo>
                    <a:pt x="1270442" y="2018754"/>
                  </a:moveTo>
                  <a:cubicBezTo>
                    <a:pt x="1269834" y="2019057"/>
                    <a:pt x="1269530" y="2019817"/>
                    <a:pt x="1269530" y="2021034"/>
                  </a:cubicBezTo>
                  <a:cubicBezTo>
                    <a:pt x="1267706" y="2026506"/>
                    <a:pt x="1263146" y="2031978"/>
                    <a:pt x="1255850" y="2037450"/>
                  </a:cubicBezTo>
                  <a:lnTo>
                    <a:pt x="1248636" y="2042259"/>
                  </a:lnTo>
                  <a:lnTo>
                    <a:pt x="1256762" y="2037906"/>
                  </a:lnTo>
                  <a:cubicBezTo>
                    <a:pt x="1261626" y="2035170"/>
                    <a:pt x="1267098" y="2031978"/>
                    <a:pt x="1273178" y="2028330"/>
                  </a:cubicBezTo>
                  <a:cubicBezTo>
                    <a:pt x="1275610" y="2023465"/>
                    <a:pt x="1275610" y="2020426"/>
                    <a:pt x="1273178" y="2019209"/>
                  </a:cubicBezTo>
                  <a:cubicBezTo>
                    <a:pt x="1271962" y="2018602"/>
                    <a:pt x="1271050" y="2018449"/>
                    <a:pt x="1270442" y="2018754"/>
                  </a:cubicBezTo>
                  <a:close/>
                  <a:moveTo>
                    <a:pt x="1246682" y="2043306"/>
                  </a:moveTo>
                  <a:lnTo>
                    <a:pt x="1229401" y="2050218"/>
                  </a:lnTo>
                  <a:cubicBezTo>
                    <a:pt x="1231833" y="2050218"/>
                    <a:pt x="1236697" y="2048394"/>
                    <a:pt x="1243994" y="2044746"/>
                  </a:cubicBezTo>
                  <a:lnTo>
                    <a:pt x="1246682" y="2043306"/>
                  </a:lnTo>
                  <a:close/>
                  <a:moveTo>
                    <a:pt x="1637986" y="1167384"/>
                  </a:moveTo>
                  <a:cubicBezTo>
                    <a:pt x="1633122" y="1167384"/>
                    <a:pt x="1630689" y="1169816"/>
                    <a:pt x="1630689" y="1174680"/>
                  </a:cubicBezTo>
                  <a:cubicBezTo>
                    <a:pt x="1630689" y="1179544"/>
                    <a:pt x="1631905" y="1183192"/>
                    <a:pt x="1634337" y="1185624"/>
                  </a:cubicBezTo>
                  <a:cubicBezTo>
                    <a:pt x="1634337" y="1183192"/>
                    <a:pt x="1635553" y="1181368"/>
                    <a:pt x="1637986" y="1180152"/>
                  </a:cubicBezTo>
                  <a:cubicBezTo>
                    <a:pt x="1640418" y="1178936"/>
                    <a:pt x="1641634" y="1175896"/>
                    <a:pt x="1641634" y="1171032"/>
                  </a:cubicBezTo>
                  <a:lnTo>
                    <a:pt x="1637986" y="1167384"/>
                  </a:lnTo>
                  <a:close/>
                  <a:moveTo>
                    <a:pt x="1593297" y="1197481"/>
                  </a:moveTo>
                  <a:cubicBezTo>
                    <a:pt x="1591473" y="1196873"/>
                    <a:pt x="1590561" y="1197785"/>
                    <a:pt x="1590561" y="1200217"/>
                  </a:cubicBezTo>
                  <a:cubicBezTo>
                    <a:pt x="1588128" y="1205081"/>
                    <a:pt x="1589345" y="1209945"/>
                    <a:pt x="1594209" y="1214809"/>
                  </a:cubicBezTo>
                  <a:lnTo>
                    <a:pt x="1601505" y="1203865"/>
                  </a:lnTo>
                  <a:cubicBezTo>
                    <a:pt x="1597857" y="1200217"/>
                    <a:pt x="1595121" y="1198089"/>
                    <a:pt x="1593297" y="119748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229" name="文本框 228">
              <a:extLst>
                <a:ext uri="{FF2B5EF4-FFF2-40B4-BE49-F238E27FC236}">
                  <a16:creationId xmlns:a16="http://schemas.microsoft.com/office/drawing/2014/main" id="{435B3B8B-06A9-EC59-6DC8-A588D2DADED0}"/>
                </a:ext>
              </a:extLst>
            </p:cNvPr>
            <p:cNvSpPr txBox="1"/>
            <p:nvPr/>
          </p:nvSpPr>
          <p:spPr>
            <a:xfrm>
              <a:off x="3245865" y="3055198"/>
              <a:ext cx="1783909" cy="974036"/>
            </a:xfrm>
            <a:custGeom>
              <a:avLst/>
              <a:gdLst/>
              <a:ahLst/>
              <a:cxnLst/>
              <a:rect l="l" t="t" r="r" b="b"/>
              <a:pathLst>
                <a:path w="1783909" h="974036">
                  <a:moveTo>
                    <a:pt x="893778" y="0"/>
                  </a:moveTo>
                  <a:lnTo>
                    <a:pt x="901074" y="0"/>
                  </a:lnTo>
                  <a:lnTo>
                    <a:pt x="908371" y="3648"/>
                  </a:lnTo>
                  <a:lnTo>
                    <a:pt x="915667" y="3648"/>
                  </a:lnTo>
                  <a:cubicBezTo>
                    <a:pt x="922963" y="3648"/>
                    <a:pt x="930259" y="3648"/>
                    <a:pt x="937555" y="3648"/>
                  </a:cubicBezTo>
                  <a:lnTo>
                    <a:pt x="981332" y="10944"/>
                  </a:lnTo>
                  <a:lnTo>
                    <a:pt x="995925" y="10944"/>
                  </a:lnTo>
                  <a:cubicBezTo>
                    <a:pt x="1010517" y="10944"/>
                    <a:pt x="1019029" y="12160"/>
                    <a:pt x="1021461" y="14592"/>
                  </a:cubicBezTo>
                  <a:lnTo>
                    <a:pt x="1127255" y="51073"/>
                  </a:lnTo>
                  <a:lnTo>
                    <a:pt x="1229401" y="102146"/>
                  </a:lnTo>
                  <a:cubicBezTo>
                    <a:pt x="1239130" y="104578"/>
                    <a:pt x="1250682" y="108226"/>
                    <a:pt x="1264058" y="113090"/>
                  </a:cubicBezTo>
                  <a:cubicBezTo>
                    <a:pt x="1277434" y="117954"/>
                    <a:pt x="1286554" y="121602"/>
                    <a:pt x="1291419" y="124034"/>
                  </a:cubicBezTo>
                  <a:cubicBezTo>
                    <a:pt x="1325467" y="143491"/>
                    <a:pt x="1340060" y="149571"/>
                    <a:pt x="1335195" y="142275"/>
                  </a:cubicBezTo>
                  <a:cubicBezTo>
                    <a:pt x="1323035" y="134978"/>
                    <a:pt x="1313307" y="131330"/>
                    <a:pt x="1306011" y="131330"/>
                  </a:cubicBezTo>
                  <a:lnTo>
                    <a:pt x="1309659" y="120386"/>
                  </a:lnTo>
                  <a:cubicBezTo>
                    <a:pt x="1319387" y="122818"/>
                    <a:pt x="1327899" y="127682"/>
                    <a:pt x="1335195" y="134978"/>
                  </a:cubicBezTo>
                  <a:cubicBezTo>
                    <a:pt x="1344924" y="137410"/>
                    <a:pt x="1359516" y="147139"/>
                    <a:pt x="1378972" y="164163"/>
                  </a:cubicBezTo>
                  <a:cubicBezTo>
                    <a:pt x="1383836" y="164163"/>
                    <a:pt x="1390525" y="165987"/>
                    <a:pt x="1399037" y="169635"/>
                  </a:cubicBezTo>
                  <a:cubicBezTo>
                    <a:pt x="1407549" y="173283"/>
                    <a:pt x="1411805" y="176323"/>
                    <a:pt x="1411805" y="178755"/>
                  </a:cubicBezTo>
                  <a:cubicBezTo>
                    <a:pt x="1416669" y="181187"/>
                    <a:pt x="1416669" y="178755"/>
                    <a:pt x="1411805" y="171459"/>
                  </a:cubicBezTo>
                  <a:cubicBezTo>
                    <a:pt x="1409373" y="166595"/>
                    <a:pt x="1405725" y="164163"/>
                    <a:pt x="1400861" y="164163"/>
                  </a:cubicBezTo>
                  <a:cubicBezTo>
                    <a:pt x="1340060" y="130114"/>
                    <a:pt x="1310875" y="111874"/>
                    <a:pt x="1313307" y="109442"/>
                  </a:cubicBezTo>
                  <a:lnTo>
                    <a:pt x="1320603" y="109442"/>
                  </a:lnTo>
                  <a:cubicBezTo>
                    <a:pt x="1327899" y="109442"/>
                    <a:pt x="1352220" y="124034"/>
                    <a:pt x="1393565" y="153219"/>
                  </a:cubicBezTo>
                  <a:cubicBezTo>
                    <a:pt x="1427613" y="165379"/>
                    <a:pt x="1450718" y="176323"/>
                    <a:pt x="1462878" y="186051"/>
                  </a:cubicBezTo>
                  <a:lnTo>
                    <a:pt x="1470174" y="186051"/>
                  </a:lnTo>
                  <a:cubicBezTo>
                    <a:pt x="1465310" y="183620"/>
                    <a:pt x="1460446" y="180579"/>
                    <a:pt x="1455582" y="176931"/>
                  </a:cubicBezTo>
                  <a:cubicBezTo>
                    <a:pt x="1450718" y="173283"/>
                    <a:pt x="1448286" y="170243"/>
                    <a:pt x="1448286" y="167811"/>
                  </a:cubicBezTo>
                  <a:cubicBezTo>
                    <a:pt x="1455582" y="167811"/>
                    <a:pt x="1490847" y="195780"/>
                    <a:pt x="1554080" y="251717"/>
                  </a:cubicBezTo>
                  <a:lnTo>
                    <a:pt x="1579617" y="273605"/>
                  </a:lnTo>
                  <a:cubicBezTo>
                    <a:pt x="1591777" y="280901"/>
                    <a:pt x="1600289" y="288197"/>
                    <a:pt x="1605153" y="295494"/>
                  </a:cubicBezTo>
                  <a:cubicBezTo>
                    <a:pt x="1607585" y="307654"/>
                    <a:pt x="1611233" y="313734"/>
                    <a:pt x="1616097" y="313734"/>
                  </a:cubicBezTo>
                  <a:lnTo>
                    <a:pt x="1627042" y="310086"/>
                  </a:lnTo>
                  <a:cubicBezTo>
                    <a:pt x="1629474" y="312518"/>
                    <a:pt x="1632514" y="312518"/>
                    <a:pt x="1636162" y="310086"/>
                  </a:cubicBezTo>
                  <a:lnTo>
                    <a:pt x="1639950" y="305877"/>
                  </a:lnTo>
                  <a:lnTo>
                    <a:pt x="1637986" y="313734"/>
                  </a:lnTo>
                  <a:cubicBezTo>
                    <a:pt x="1637986" y="316166"/>
                    <a:pt x="1637986" y="317990"/>
                    <a:pt x="1637986" y="319206"/>
                  </a:cubicBezTo>
                  <a:cubicBezTo>
                    <a:pt x="1637986" y="320422"/>
                    <a:pt x="1639202" y="321030"/>
                    <a:pt x="1641634" y="321030"/>
                  </a:cubicBezTo>
                  <a:lnTo>
                    <a:pt x="1641634" y="324678"/>
                  </a:lnTo>
                  <a:cubicBezTo>
                    <a:pt x="1644066" y="341703"/>
                    <a:pt x="1648930" y="351431"/>
                    <a:pt x="1656226" y="353863"/>
                  </a:cubicBezTo>
                  <a:cubicBezTo>
                    <a:pt x="1658658" y="353863"/>
                    <a:pt x="1661698" y="356903"/>
                    <a:pt x="1665346" y="362983"/>
                  </a:cubicBezTo>
                  <a:cubicBezTo>
                    <a:pt x="1668994" y="369063"/>
                    <a:pt x="1670819" y="373319"/>
                    <a:pt x="1670819" y="375751"/>
                  </a:cubicBezTo>
                  <a:cubicBezTo>
                    <a:pt x="1670819" y="383048"/>
                    <a:pt x="1672034" y="389736"/>
                    <a:pt x="1674467" y="395816"/>
                  </a:cubicBezTo>
                  <a:cubicBezTo>
                    <a:pt x="1676899" y="401896"/>
                    <a:pt x="1680547" y="409800"/>
                    <a:pt x="1685411" y="419528"/>
                  </a:cubicBezTo>
                  <a:cubicBezTo>
                    <a:pt x="1697571" y="451145"/>
                    <a:pt x="1715811" y="482761"/>
                    <a:pt x="1740132" y="514378"/>
                  </a:cubicBezTo>
                  <a:cubicBezTo>
                    <a:pt x="1744996" y="524106"/>
                    <a:pt x="1748644" y="532011"/>
                    <a:pt x="1751076" y="538091"/>
                  </a:cubicBezTo>
                  <a:cubicBezTo>
                    <a:pt x="1753508" y="544171"/>
                    <a:pt x="1758372" y="550859"/>
                    <a:pt x="1765668" y="558155"/>
                  </a:cubicBezTo>
                  <a:cubicBezTo>
                    <a:pt x="1765668" y="563019"/>
                    <a:pt x="1766276" y="568491"/>
                    <a:pt x="1767492" y="574572"/>
                  </a:cubicBezTo>
                  <a:cubicBezTo>
                    <a:pt x="1768708" y="580652"/>
                    <a:pt x="1770532" y="583692"/>
                    <a:pt x="1772965" y="583692"/>
                  </a:cubicBezTo>
                  <a:cubicBezTo>
                    <a:pt x="1772965" y="600716"/>
                    <a:pt x="1771749" y="611660"/>
                    <a:pt x="1769317" y="616525"/>
                  </a:cubicBezTo>
                  <a:cubicBezTo>
                    <a:pt x="1766884" y="635981"/>
                    <a:pt x="1765668" y="649357"/>
                    <a:pt x="1765668" y="656653"/>
                  </a:cubicBezTo>
                  <a:cubicBezTo>
                    <a:pt x="1770532" y="661517"/>
                    <a:pt x="1771749" y="666381"/>
                    <a:pt x="1769317" y="671246"/>
                  </a:cubicBezTo>
                  <a:cubicBezTo>
                    <a:pt x="1774181" y="676110"/>
                    <a:pt x="1776613" y="684622"/>
                    <a:pt x="1776613" y="696782"/>
                  </a:cubicBezTo>
                  <a:cubicBezTo>
                    <a:pt x="1779045" y="696782"/>
                    <a:pt x="1780261" y="699214"/>
                    <a:pt x="1780261" y="704078"/>
                  </a:cubicBezTo>
                  <a:cubicBezTo>
                    <a:pt x="1780261" y="708942"/>
                    <a:pt x="1777829" y="711374"/>
                    <a:pt x="1772965" y="711374"/>
                  </a:cubicBezTo>
                  <a:cubicBezTo>
                    <a:pt x="1772965" y="713806"/>
                    <a:pt x="1772965" y="716846"/>
                    <a:pt x="1772965" y="720495"/>
                  </a:cubicBezTo>
                  <a:cubicBezTo>
                    <a:pt x="1772965" y="724143"/>
                    <a:pt x="1774181" y="727183"/>
                    <a:pt x="1776613" y="729615"/>
                  </a:cubicBezTo>
                  <a:cubicBezTo>
                    <a:pt x="1776613" y="734479"/>
                    <a:pt x="1777221" y="739343"/>
                    <a:pt x="1778437" y="744207"/>
                  </a:cubicBezTo>
                  <a:cubicBezTo>
                    <a:pt x="1779653" y="749071"/>
                    <a:pt x="1781477" y="752719"/>
                    <a:pt x="1783909" y="755151"/>
                  </a:cubicBezTo>
                  <a:cubicBezTo>
                    <a:pt x="1783909" y="760015"/>
                    <a:pt x="1780261" y="763664"/>
                    <a:pt x="1772965" y="766095"/>
                  </a:cubicBezTo>
                  <a:lnTo>
                    <a:pt x="1769317" y="780688"/>
                  </a:lnTo>
                  <a:cubicBezTo>
                    <a:pt x="1771749" y="780688"/>
                    <a:pt x="1772965" y="782512"/>
                    <a:pt x="1772965" y="786160"/>
                  </a:cubicBezTo>
                  <a:cubicBezTo>
                    <a:pt x="1772965" y="789808"/>
                    <a:pt x="1770532" y="795280"/>
                    <a:pt x="1765668" y="802576"/>
                  </a:cubicBezTo>
                  <a:cubicBezTo>
                    <a:pt x="1765668" y="807440"/>
                    <a:pt x="1762020" y="811088"/>
                    <a:pt x="1754724" y="813520"/>
                  </a:cubicBezTo>
                  <a:cubicBezTo>
                    <a:pt x="1744996" y="811088"/>
                    <a:pt x="1737700" y="812304"/>
                    <a:pt x="1732836" y="817168"/>
                  </a:cubicBezTo>
                  <a:cubicBezTo>
                    <a:pt x="1725540" y="819601"/>
                    <a:pt x="1719459" y="819601"/>
                    <a:pt x="1714595" y="817168"/>
                  </a:cubicBezTo>
                  <a:cubicBezTo>
                    <a:pt x="1714595" y="817168"/>
                    <a:pt x="1713987" y="815952"/>
                    <a:pt x="1712771" y="813520"/>
                  </a:cubicBezTo>
                  <a:cubicBezTo>
                    <a:pt x="1711555" y="811088"/>
                    <a:pt x="1709731" y="809872"/>
                    <a:pt x="1707299" y="809872"/>
                  </a:cubicBezTo>
                  <a:lnTo>
                    <a:pt x="1703651" y="806224"/>
                  </a:lnTo>
                  <a:cubicBezTo>
                    <a:pt x="1696355" y="806224"/>
                    <a:pt x="1692707" y="811088"/>
                    <a:pt x="1692707" y="820816"/>
                  </a:cubicBezTo>
                  <a:cubicBezTo>
                    <a:pt x="1692707" y="828113"/>
                    <a:pt x="1695139" y="837233"/>
                    <a:pt x="1700003" y="848177"/>
                  </a:cubicBezTo>
                  <a:cubicBezTo>
                    <a:pt x="1704867" y="859121"/>
                    <a:pt x="1708515" y="867026"/>
                    <a:pt x="1710947" y="871889"/>
                  </a:cubicBezTo>
                  <a:cubicBezTo>
                    <a:pt x="1713379" y="876754"/>
                    <a:pt x="1714595" y="880402"/>
                    <a:pt x="1714595" y="882834"/>
                  </a:cubicBezTo>
                  <a:cubicBezTo>
                    <a:pt x="1714595" y="885266"/>
                    <a:pt x="1714595" y="887698"/>
                    <a:pt x="1714595" y="890130"/>
                  </a:cubicBezTo>
                  <a:lnTo>
                    <a:pt x="1703651" y="893778"/>
                  </a:lnTo>
                  <a:cubicBezTo>
                    <a:pt x="1703651" y="891346"/>
                    <a:pt x="1701827" y="889522"/>
                    <a:pt x="1698179" y="888306"/>
                  </a:cubicBezTo>
                  <a:cubicBezTo>
                    <a:pt x="1694531" y="887090"/>
                    <a:pt x="1690275" y="887698"/>
                    <a:pt x="1685411" y="890130"/>
                  </a:cubicBezTo>
                  <a:cubicBezTo>
                    <a:pt x="1682979" y="894994"/>
                    <a:pt x="1682979" y="899858"/>
                    <a:pt x="1685411" y="904722"/>
                  </a:cubicBezTo>
                  <a:lnTo>
                    <a:pt x="1685411" y="912018"/>
                  </a:lnTo>
                  <a:cubicBezTo>
                    <a:pt x="1682979" y="916883"/>
                    <a:pt x="1682979" y="921747"/>
                    <a:pt x="1685411" y="926611"/>
                  </a:cubicBezTo>
                  <a:lnTo>
                    <a:pt x="1696355" y="944851"/>
                  </a:lnTo>
                  <a:lnTo>
                    <a:pt x="1685411" y="952147"/>
                  </a:lnTo>
                  <a:cubicBezTo>
                    <a:pt x="1685411" y="954579"/>
                    <a:pt x="1684803" y="955795"/>
                    <a:pt x="1683587" y="955795"/>
                  </a:cubicBezTo>
                  <a:cubicBezTo>
                    <a:pt x="1682371" y="955795"/>
                    <a:pt x="1681763" y="955795"/>
                    <a:pt x="1681763" y="955795"/>
                  </a:cubicBezTo>
                  <a:lnTo>
                    <a:pt x="1670819" y="963091"/>
                  </a:lnTo>
                  <a:lnTo>
                    <a:pt x="1656226" y="955795"/>
                  </a:lnTo>
                  <a:lnTo>
                    <a:pt x="1641634" y="959443"/>
                  </a:lnTo>
                  <a:cubicBezTo>
                    <a:pt x="1636770" y="961876"/>
                    <a:pt x="1633122" y="963700"/>
                    <a:pt x="1630690" y="964915"/>
                  </a:cubicBezTo>
                  <a:cubicBezTo>
                    <a:pt x="1628257" y="966131"/>
                    <a:pt x="1627042" y="965524"/>
                    <a:pt x="1627042" y="963091"/>
                  </a:cubicBezTo>
                  <a:lnTo>
                    <a:pt x="1630690" y="955795"/>
                  </a:lnTo>
                  <a:cubicBezTo>
                    <a:pt x="1633122" y="958228"/>
                    <a:pt x="1634338" y="955795"/>
                    <a:pt x="1634338" y="948499"/>
                  </a:cubicBezTo>
                  <a:cubicBezTo>
                    <a:pt x="1631905" y="948499"/>
                    <a:pt x="1627650" y="947891"/>
                    <a:pt x="1621569" y="946675"/>
                  </a:cubicBezTo>
                  <a:cubicBezTo>
                    <a:pt x="1615489" y="945459"/>
                    <a:pt x="1610017" y="947283"/>
                    <a:pt x="1605153" y="952147"/>
                  </a:cubicBezTo>
                  <a:lnTo>
                    <a:pt x="1594209" y="948499"/>
                  </a:lnTo>
                  <a:lnTo>
                    <a:pt x="1594209" y="955795"/>
                  </a:lnTo>
                  <a:lnTo>
                    <a:pt x="1572320" y="948499"/>
                  </a:lnTo>
                  <a:lnTo>
                    <a:pt x="1565024" y="948499"/>
                  </a:lnTo>
                  <a:lnTo>
                    <a:pt x="1572320" y="974036"/>
                  </a:lnTo>
                  <a:lnTo>
                    <a:pt x="1565024" y="974036"/>
                  </a:lnTo>
                  <a:lnTo>
                    <a:pt x="1565024" y="966739"/>
                  </a:lnTo>
                  <a:cubicBezTo>
                    <a:pt x="1562592" y="964308"/>
                    <a:pt x="1559552" y="963700"/>
                    <a:pt x="1555904" y="964915"/>
                  </a:cubicBezTo>
                  <a:cubicBezTo>
                    <a:pt x="1552256" y="966131"/>
                    <a:pt x="1545568" y="966739"/>
                    <a:pt x="1535840" y="966739"/>
                  </a:cubicBezTo>
                  <a:cubicBezTo>
                    <a:pt x="1530976" y="969172"/>
                    <a:pt x="1526111" y="970388"/>
                    <a:pt x="1521247" y="970388"/>
                  </a:cubicBezTo>
                  <a:cubicBezTo>
                    <a:pt x="1504223" y="967956"/>
                    <a:pt x="1492063" y="966739"/>
                    <a:pt x="1484766" y="966739"/>
                  </a:cubicBezTo>
                  <a:lnTo>
                    <a:pt x="1473822" y="966739"/>
                  </a:lnTo>
                  <a:lnTo>
                    <a:pt x="1466526" y="963091"/>
                  </a:lnTo>
                  <a:lnTo>
                    <a:pt x="1459230" y="955795"/>
                  </a:lnTo>
                  <a:cubicBezTo>
                    <a:pt x="1456798" y="955795"/>
                    <a:pt x="1453150" y="953971"/>
                    <a:pt x="1448286" y="950323"/>
                  </a:cubicBezTo>
                  <a:cubicBezTo>
                    <a:pt x="1443422" y="946675"/>
                    <a:pt x="1438558" y="942419"/>
                    <a:pt x="1433693" y="937555"/>
                  </a:cubicBezTo>
                  <a:cubicBezTo>
                    <a:pt x="1428829" y="937555"/>
                    <a:pt x="1425181" y="936947"/>
                    <a:pt x="1422749" y="935731"/>
                  </a:cubicBezTo>
                  <a:cubicBezTo>
                    <a:pt x="1420317" y="934515"/>
                    <a:pt x="1420317" y="932691"/>
                    <a:pt x="1422749" y="930259"/>
                  </a:cubicBezTo>
                  <a:lnTo>
                    <a:pt x="1408157" y="926611"/>
                  </a:lnTo>
                  <a:cubicBezTo>
                    <a:pt x="1398429" y="924179"/>
                    <a:pt x="1397213" y="921747"/>
                    <a:pt x="1404509" y="919314"/>
                  </a:cubicBezTo>
                  <a:cubicBezTo>
                    <a:pt x="1409373" y="919314"/>
                    <a:pt x="1411805" y="916883"/>
                    <a:pt x="1411805" y="912018"/>
                  </a:cubicBezTo>
                  <a:cubicBezTo>
                    <a:pt x="1399645" y="904722"/>
                    <a:pt x="1389917" y="902290"/>
                    <a:pt x="1382620" y="904722"/>
                  </a:cubicBezTo>
                  <a:cubicBezTo>
                    <a:pt x="1375324" y="904722"/>
                    <a:pt x="1366204" y="902290"/>
                    <a:pt x="1355260" y="897426"/>
                  </a:cubicBezTo>
                  <a:cubicBezTo>
                    <a:pt x="1344316" y="892562"/>
                    <a:pt x="1333979" y="888914"/>
                    <a:pt x="1324251" y="886482"/>
                  </a:cubicBezTo>
                  <a:lnTo>
                    <a:pt x="1313307" y="879186"/>
                  </a:lnTo>
                  <a:cubicBezTo>
                    <a:pt x="1310875" y="881618"/>
                    <a:pt x="1308443" y="883442"/>
                    <a:pt x="1306011" y="884658"/>
                  </a:cubicBezTo>
                  <a:cubicBezTo>
                    <a:pt x="1303579" y="885874"/>
                    <a:pt x="1303579" y="884050"/>
                    <a:pt x="1306011" y="879186"/>
                  </a:cubicBezTo>
                  <a:lnTo>
                    <a:pt x="1298715" y="864593"/>
                  </a:lnTo>
                  <a:lnTo>
                    <a:pt x="1291419" y="864593"/>
                  </a:lnTo>
                  <a:lnTo>
                    <a:pt x="1295067" y="857297"/>
                  </a:lnTo>
                  <a:lnTo>
                    <a:pt x="1287771" y="853649"/>
                  </a:lnTo>
                  <a:lnTo>
                    <a:pt x="1302363" y="857297"/>
                  </a:lnTo>
                  <a:cubicBezTo>
                    <a:pt x="1304795" y="857297"/>
                    <a:pt x="1307835" y="857297"/>
                    <a:pt x="1311483" y="857297"/>
                  </a:cubicBezTo>
                  <a:cubicBezTo>
                    <a:pt x="1315131" y="857297"/>
                    <a:pt x="1318171" y="856081"/>
                    <a:pt x="1320603" y="853649"/>
                  </a:cubicBezTo>
                  <a:cubicBezTo>
                    <a:pt x="1325467" y="853649"/>
                    <a:pt x="1329115" y="856081"/>
                    <a:pt x="1331547" y="860945"/>
                  </a:cubicBezTo>
                  <a:cubicBezTo>
                    <a:pt x="1336412" y="868241"/>
                    <a:pt x="1347356" y="874322"/>
                    <a:pt x="1364380" y="879186"/>
                  </a:cubicBezTo>
                  <a:lnTo>
                    <a:pt x="1364380" y="875538"/>
                  </a:lnTo>
                  <a:cubicBezTo>
                    <a:pt x="1364380" y="870674"/>
                    <a:pt x="1361948" y="866417"/>
                    <a:pt x="1357084" y="862769"/>
                  </a:cubicBezTo>
                  <a:cubicBezTo>
                    <a:pt x="1352220" y="859121"/>
                    <a:pt x="1347356" y="857297"/>
                    <a:pt x="1342492" y="857297"/>
                  </a:cubicBezTo>
                  <a:cubicBezTo>
                    <a:pt x="1340060" y="852433"/>
                    <a:pt x="1337628" y="850001"/>
                    <a:pt x="1335195" y="850001"/>
                  </a:cubicBezTo>
                  <a:cubicBezTo>
                    <a:pt x="1332763" y="842705"/>
                    <a:pt x="1329115" y="837841"/>
                    <a:pt x="1324251" y="835409"/>
                  </a:cubicBezTo>
                  <a:cubicBezTo>
                    <a:pt x="1319387" y="832977"/>
                    <a:pt x="1313915" y="831761"/>
                    <a:pt x="1307835" y="831761"/>
                  </a:cubicBezTo>
                  <a:cubicBezTo>
                    <a:pt x="1301755" y="831761"/>
                    <a:pt x="1297499" y="831761"/>
                    <a:pt x="1295067" y="831761"/>
                  </a:cubicBezTo>
                  <a:cubicBezTo>
                    <a:pt x="1290203" y="829329"/>
                    <a:pt x="1291419" y="826897"/>
                    <a:pt x="1298715" y="824465"/>
                  </a:cubicBezTo>
                  <a:cubicBezTo>
                    <a:pt x="1306011" y="819601"/>
                    <a:pt x="1304795" y="813520"/>
                    <a:pt x="1295067" y="806224"/>
                  </a:cubicBezTo>
                  <a:lnTo>
                    <a:pt x="1287771" y="806224"/>
                  </a:lnTo>
                  <a:lnTo>
                    <a:pt x="1280474" y="798928"/>
                  </a:lnTo>
                  <a:lnTo>
                    <a:pt x="1258586" y="784336"/>
                  </a:lnTo>
                  <a:cubicBezTo>
                    <a:pt x="1251290" y="781904"/>
                    <a:pt x="1245210" y="778864"/>
                    <a:pt x="1240346" y="775216"/>
                  </a:cubicBezTo>
                  <a:cubicBezTo>
                    <a:pt x="1235481" y="771568"/>
                    <a:pt x="1234265" y="769743"/>
                    <a:pt x="1236698" y="769743"/>
                  </a:cubicBezTo>
                  <a:cubicBezTo>
                    <a:pt x="1241562" y="774608"/>
                    <a:pt x="1243994" y="773392"/>
                    <a:pt x="1243994" y="766095"/>
                  </a:cubicBezTo>
                  <a:lnTo>
                    <a:pt x="1211161" y="755151"/>
                  </a:lnTo>
                  <a:cubicBezTo>
                    <a:pt x="1220889" y="755151"/>
                    <a:pt x="1225753" y="753935"/>
                    <a:pt x="1225753" y="751503"/>
                  </a:cubicBezTo>
                  <a:cubicBezTo>
                    <a:pt x="1225753" y="751503"/>
                    <a:pt x="1216025" y="744207"/>
                    <a:pt x="1196569" y="729615"/>
                  </a:cubicBezTo>
                  <a:cubicBezTo>
                    <a:pt x="1184408" y="727183"/>
                    <a:pt x="1175896" y="723535"/>
                    <a:pt x="1171032" y="718670"/>
                  </a:cubicBezTo>
                  <a:cubicBezTo>
                    <a:pt x="1166168" y="716239"/>
                    <a:pt x="1162520" y="712590"/>
                    <a:pt x="1160088" y="707726"/>
                  </a:cubicBezTo>
                  <a:cubicBezTo>
                    <a:pt x="1160088" y="700430"/>
                    <a:pt x="1152792" y="695566"/>
                    <a:pt x="1138200" y="693134"/>
                  </a:cubicBezTo>
                  <a:lnTo>
                    <a:pt x="1134552" y="685838"/>
                  </a:lnTo>
                  <a:cubicBezTo>
                    <a:pt x="1141848" y="688270"/>
                    <a:pt x="1146104" y="688270"/>
                    <a:pt x="1147320" y="685838"/>
                  </a:cubicBezTo>
                  <a:cubicBezTo>
                    <a:pt x="1148536" y="683406"/>
                    <a:pt x="1147928" y="680974"/>
                    <a:pt x="1145496" y="678542"/>
                  </a:cubicBezTo>
                  <a:lnTo>
                    <a:pt x="1138200" y="671246"/>
                  </a:lnTo>
                  <a:lnTo>
                    <a:pt x="1130903" y="667597"/>
                  </a:lnTo>
                  <a:cubicBezTo>
                    <a:pt x="1126039" y="667597"/>
                    <a:pt x="1123607" y="663949"/>
                    <a:pt x="1123607" y="656653"/>
                  </a:cubicBezTo>
                  <a:lnTo>
                    <a:pt x="1105367" y="645709"/>
                  </a:lnTo>
                  <a:lnTo>
                    <a:pt x="1101719" y="645709"/>
                  </a:lnTo>
                  <a:lnTo>
                    <a:pt x="1101719" y="642061"/>
                  </a:lnTo>
                  <a:lnTo>
                    <a:pt x="1134552" y="660301"/>
                  </a:lnTo>
                  <a:cubicBezTo>
                    <a:pt x="1136984" y="657869"/>
                    <a:pt x="1137591" y="655437"/>
                    <a:pt x="1136376" y="653005"/>
                  </a:cubicBezTo>
                  <a:cubicBezTo>
                    <a:pt x="1135159" y="650573"/>
                    <a:pt x="1133335" y="648141"/>
                    <a:pt x="1130903" y="645709"/>
                  </a:cubicBezTo>
                  <a:lnTo>
                    <a:pt x="1130903" y="642061"/>
                  </a:lnTo>
                  <a:cubicBezTo>
                    <a:pt x="1126039" y="632333"/>
                    <a:pt x="1121175" y="627469"/>
                    <a:pt x="1116311" y="627469"/>
                  </a:cubicBezTo>
                  <a:cubicBezTo>
                    <a:pt x="1109015" y="625037"/>
                    <a:pt x="1106583" y="621388"/>
                    <a:pt x="1109015" y="616525"/>
                  </a:cubicBezTo>
                  <a:cubicBezTo>
                    <a:pt x="1104151" y="616525"/>
                    <a:pt x="1098679" y="612876"/>
                    <a:pt x="1092599" y="605580"/>
                  </a:cubicBezTo>
                  <a:cubicBezTo>
                    <a:pt x="1086518" y="598284"/>
                    <a:pt x="1081046" y="594636"/>
                    <a:pt x="1076182" y="594636"/>
                  </a:cubicBezTo>
                  <a:cubicBezTo>
                    <a:pt x="1073750" y="589772"/>
                    <a:pt x="1071318" y="587340"/>
                    <a:pt x="1068886" y="587340"/>
                  </a:cubicBezTo>
                  <a:lnTo>
                    <a:pt x="1061590" y="583692"/>
                  </a:lnTo>
                  <a:lnTo>
                    <a:pt x="1049082" y="574311"/>
                  </a:lnTo>
                  <a:lnTo>
                    <a:pt x="1061590" y="576396"/>
                  </a:lnTo>
                  <a:cubicBezTo>
                    <a:pt x="1066454" y="578828"/>
                    <a:pt x="1070102" y="579436"/>
                    <a:pt x="1072534" y="578220"/>
                  </a:cubicBezTo>
                  <a:cubicBezTo>
                    <a:pt x="1074966" y="577004"/>
                    <a:pt x="1076182" y="575179"/>
                    <a:pt x="1076182" y="572748"/>
                  </a:cubicBezTo>
                  <a:lnTo>
                    <a:pt x="1072534" y="572748"/>
                  </a:lnTo>
                  <a:lnTo>
                    <a:pt x="1050646" y="565451"/>
                  </a:lnTo>
                  <a:lnTo>
                    <a:pt x="1039702" y="554507"/>
                  </a:lnTo>
                  <a:cubicBezTo>
                    <a:pt x="1042134" y="552075"/>
                    <a:pt x="1043958" y="549643"/>
                    <a:pt x="1045174" y="547211"/>
                  </a:cubicBezTo>
                  <a:cubicBezTo>
                    <a:pt x="1046389" y="544779"/>
                    <a:pt x="1045782" y="543563"/>
                    <a:pt x="1043350" y="543563"/>
                  </a:cubicBezTo>
                  <a:cubicBezTo>
                    <a:pt x="1038486" y="536267"/>
                    <a:pt x="1033621" y="535051"/>
                    <a:pt x="1028757" y="539915"/>
                  </a:cubicBezTo>
                  <a:cubicBezTo>
                    <a:pt x="1023893" y="537483"/>
                    <a:pt x="1020245" y="533835"/>
                    <a:pt x="1017813" y="528971"/>
                  </a:cubicBezTo>
                  <a:lnTo>
                    <a:pt x="1003221" y="518026"/>
                  </a:lnTo>
                  <a:lnTo>
                    <a:pt x="1003221" y="525323"/>
                  </a:lnTo>
                  <a:cubicBezTo>
                    <a:pt x="1003221" y="522890"/>
                    <a:pt x="1002005" y="520458"/>
                    <a:pt x="999573" y="518026"/>
                  </a:cubicBezTo>
                  <a:cubicBezTo>
                    <a:pt x="997140" y="515594"/>
                    <a:pt x="995925" y="516810"/>
                    <a:pt x="995925" y="521675"/>
                  </a:cubicBezTo>
                  <a:cubicBezTo>
                    <a:pt x="991061" y="524106"/>
                    <a:pt x="987413" y="522890"/>
                    <a:pt x="984980" y="518026"/>
                  </a:cubicBezTo>
                  <a:lnTo>
                    <a:pt x="952148" y="499786"/>
                  </a:lnTo>
                  <a:cubicBezTo>
                    <a:pt x="947284" y="494922"/>
                    <a:pt x="937555" y="490058"/>
                    <a:pt x="922963" y="485194"/>
                  </a:cubicBezTo>
                  <a:lnTo>
                    <a:pt x="904723" y="485194"/>
                  </a:lnTo>
                  <a:lnTo>
                    <a:pt x="897592" y="474498"/>
                  </a:lnTo>
                  <a:lnTo>
                    <a:pt x="903811" y="474705"/>
                  </a:lnTo>
                  <a:cubicBezTo>
                    <a:pt x="910499" y="476225"/>
                    <a:pt x="919315" y="479114"/>
                    <a:pt x="930259" y="483370"/>
                  </a:cubicBezTo>
                  <a:cubicBezTo>
                    <a:pt x="952148" y="491882"/>
                    <a:pt x="971604" y="499786"/>
                    <a:pt x="988628" y="507082"/>
                  </a:cubicBezTo>
                  <a:lnTo>
                    <a:pt x="1010517" y="510730"/>
                  </a:lnTo>
                  <a:cubicBezTo>
                    <a:pt x="1012949" y="510730"/>
                    <a:pt x="1012341" y="509514"/>
                    <a:pt x="1008693" y="507082"/>
                  </a:cubicBezTo>
                  <a:cubicBezTo>
                    <a:pt x="1005045" y="504650"/>
                    <a:pt x="1002005" y="502218"/>
                    <a:pt x="999573" y="499786"/>
                  </a:cubicBezTo>
                  <a:lnTo>
                    <a:pt x="981332" y="496138"/>
                  </a:lnTo>
                  <a:cubicBezTo>
                    <a:pt x="978900" y="491274"/>
                    <a:pt x="972820" y="487626"/>
                    <a:pt x="963092" y="485194"/>
                  </a:cubicBezTo>
                  <a:lnTo>
                    <a:pt x="955796" y="485194"/>
                  </a:lnTo>
                  <a:cubicBezTo>
                    <a:pt x="955796" y="485194"/>
                    <a:pt x="955796" y="483978"/>
                    <a:pt x="955796" y="481546"/>
                  </a:cubicBezTo>
                  <a:cubicBezTo>
                    <a:pt x="955796" y="479113"/>
                    <a:pt x="955796" y="477898"/>
                    <a:pt x="955796" y="477898"/>
                  </a:cubicBezTo>
                  <a:lnTo>
                    <a:pt x="959444" y="477898"/>
                  </a:lnTo>
                  <a:cubicBezTo>
                    <a:pt x="978900" y="490058"/>
                    <a:pt x="995925" y="493706"/>
                    <a:pt x="1010517" y="488842"/>
                  </a:cubicBezTo>
                  <a:lnTo>
                    <a:pt x="1017813" y="488842"/>
                  </a:lnTo>
                  <a:cubicBezTo>
                    <a:pt x="1017813" y="491274"/>
                    <a:pt x="1020245" y="493706"/>
                    <a:pt x="1025109" y="496138"/>
                  </a:cubicBezTo>
                  <a:cubicBezTo>
                    <a:pt x="1029973" y="498570"/>
                    <a:pt x="1034837" y="498570"/>
                    <a:pt x="1039702" y="496138"/>
                  </a:cubicBezTo>
                  <a:cubicBezTo>
                    <a:pt x="1034837" y="488842"/>
                    <a:pt x="1029973" y="487626"/>
                    <a:pt x="1025109" y="492490"/>
                  </a:cubicBezTo>
                  <a:cubicBezTo>
                    <a:pt x="1020245" y="490058"/>
                    <a:pt x="1019029" y="487626"/>
                    <a:pt x="1021461" y="485194"/>
                  </a:cubicBezTo>
                  <a:lnTo>
                    <a:pt x="1017813" y="485194"/>
                  </a:lnTo>
                  <a:cubicBezTo>
                    <a:pt x="966740" y="458441"/>
                    <a:pt x="935123" y="445065"/>
                    <a:pt x="922963" y="445065"/>
                  </a:cubicBezTo>
                  <a:cubicBezTo>
                    <a:pt x="922963" y="442633"/>
                    <a:pt x="919923" y="439593"/>
                    <a:pt x="913843" y="435945"/>
                  </a:cubicBezTo>
                  <a:cubicBezTo>
                    <a:pt x="907763" y="432297"/>
                    <a:pt x="903507" y="430473"/>
                    <a:pt x="901074" y="430473"/>
                  </a:cubicBezTo>
                  <a:cubicBezTo>
                    <a:pt x="891346" y="428040"/>
                    <a:pt x="885266" y="424392"/>
                    <a:pt x="882834" y="419528"/>
                  </a:cubicBezTo>
                  <a:lnTo>
                    <a:pt x="879186" y="415880"/>
                  </a:lnTo>
                  <a:cubicBezTo>
                    <a:pt x="871890" y="420744"/>
                    <a:pt x="868242" y="420744"/>
                    <a:pt x="868242" y="415880"/>
                  </a:cubicBezTo>
                  <a:lnTo>
                    <a:pt x="860946" y="412232"/>
                  </a:lnTo>
                  <a:lnTo>
                    <a:pt x="850001" y="408584"/>
                  </a:lnTo>
                  <a:cubicBezTo>
                    <a:pt x="847569" y="406152"/>
                    <a:pt x="842705" y="402504"/>
                    <a:pt x="835409" y="397640"/>
                  </a:cubicBezTo>
                  <a:lnTo>
                    <a:pt x="846353" y="404936"/>
                  </a:lnTo>
                  <a:lnTo>
                    <a:pt x="882834" y="408584"/>
                  </a:lnTo>
                  <a:cubicBezTo>
                    <a:pt x="887698" y="415880"/>
                    <a:pt x="894994" y="420744"/>
                    <a:pt x="904723" y="423176"/>
                  </a:cubicBezTo>
                  <a:cubicBezTo>
                    <a:pt x="919315" y="425609"/>
                    <a:pt x="925395" y="430473"/>
                    <a:pt x="922963" y="437769"/>
                  </a:cubicBezTo>
                  <a:lnTo>
                    <a:pt x="930259" y="437769"/>
                  </a:lnTo>
                  <a:cubicBezTo>
                    <a:pt x="932691" y="432905"/>
                    <a:pt x="935731" y="431688"/>
                    <a:pt x="939379" y="434121"/>
                  </a:cubicBezTo>
                  <a:cubicBezTo>
                    <a:pt x="943027" y="436553"/>
                    <a:pt x="947284" y="437769"/>
                    <a:pt x="952148" y="437769"/>
                  </a:cubicBezTo>
                  <a:cubicBezTo>
                    <a:pt x="974036" y="449929"/>
                    <a:pt x="1005653" y="460873"/>
                    <a:pt x="1046998" y="470601"/>
                  </a:cubicBezTo>
                  <a:cubicBezTo>
                    <a:pt x="1046998" y="460873"/>
                    <a:pt x="1028757" y="451145"/>
                    <a:pt x="992276" y="441417"/>
                  </a:cubicBezTo>
                  <a:cubicBezTo>
                    <a:pt x="970388" y="434121"/>
                    <a:pt x="954580" y="426824"/>
                    <a:pt x="944851" y="419528"/>
                  </a:cubicBezTo>
                  <a:lnTo>
                    <a:pt x="1025109" y="441417"/>
                  </a:lnTo>
                  <a:cubicBezTo>
                    <a:pt x="1025109" y="436553"/>
                    <a:pt x="1022677" y="434121"/>
                    <a:pt x="1017813" y="434121"/>
                  </a:cubicBezTo>
                  <a:lnTo>
                    <a:pt x="1010517" y="430473"/>
                  </a:lnTo>
                  <a:cubicBezTo>
                    <a:pt x="1008085" y="423176"/>
                    <a:pt x="989844" y="415880"/>
                    <a:pt x="955796" y="408584"/>
                  </a:cubicBezTo>
                  <a:cubicBezTo>
                    <a:pt x="943636" y="406152"/>
                    <a:pt x="936339" y="401288"/>
                    <a:pt x="933907" y="393992"/>
                  </a:cubicBezTo>
                  <a:lnTo>
                    <a:pt x="963092" y="404936"/>
                  </a:lnTo>
                  <a:cubicBezTo>
                    <a:pt x="982548" y="417096"/>
                    <a:pt x="993492" y="419528"/>
                    <a:pt x="995925" y="412232"/>
                  </a:cubicBezTo>
                  <a:lnTo>
                    <a:pt x="974036" y="404936"/>
                  </a:lnTo>
                  <a:cubicBezTo>
                    <a:pt x="966740" y="404936"/>
                    <a:pt x="963092" y="401288"/>
                    <a:pt x="963092" y="393992"/>
                  </a:cubicBezTo>
                  <a:cubicBezTo>
                    <a:pt x="960660" y="393992"/>
                    <a:pt x="959444" y="393992"/>
                    <a:pt x="959444" y="393992"/>
                  </a:cubicBezTo>
                  <a:cubicBezTo>
                    <a:pt x="949715" y="391560"/>
                    <a:pt x="942419" y="386696"/>
                    <a:pt x="937555" y="379399"/>
                  </a:cubicBezTo>
                  <a:lnTo>
                    <a:pt x="904723" y="375751"/>
                  </a:lnTo>
                  <a:cubicBezTo>
                    <a:pt x="882834" y="368455"/>
                    <a:pt x="859730" y="359943"/>
                    <a:pt x="835409" y="350215"/>
                  </a:cubicBezTo>
                  <a:lnTo>
                    <a:pt x="831761" y="346567"/>
                  </a:lnTo>
                  <a:lnTo>
                    <a:pt x="897426" y="361159"/>
                  </a:lnTo>
                  <a:cubicBezTo>
                    <a:pt x="943636" y="375751"/>
                    <a:pt x="966740" y="380615"/>
                    <a:pt x="966740" y="375751"/>
                  </a:cubicBezTo>
                  <a:cubicBezTo>
                    <a:pt x="969172" y="375751"/>
                    <a:pt x="970996" y="375143"/>
                    <a:pt x="972212" y="373927"/>
                  </a:cubicBezTo>
                  <a:cubicBezTo>
                    <a:pt x="973428" y="372711"/>
                    <a:pt x="972820" y="372103"/>
                    <a:pt x="970388" y="372103"/>
                  </a:cubicBezTo>
                  <a:lnTo>
                    <a:pt x="974036" y="372103"/>
                  </a:lnTo>
                  <a:cubicBezTo>
                    <a:pt x="981332" y="374536"/>
                    <a:pt x="986196" y="373319"/>
                    <a:pt x="988628" y="368455"/>
                  </a:cubicBezTo>
                  <a:cubicBezTo>
                    <a:pt x="986196" y="361159"/>
                    <a:pt x="980724" y="356295"/>
                    <a:pt x="972212" y="353863"/>
                  </a:cubicBezTo>
                  <a:cubicBezTo>
                    <a:pt x="963700" y="351431"/>
                    <a:pt x="955796" y="350215"/>
                    <a:pt x="948500" y="350215"/>
                  </a:cubicBezTo>
                  <a:cubicBezTo>
                    <a:pt x="948500" y="345351"/>
                    <a:pt x="950932" y="342919"/>
                    <a:pt x="955796" y="342919"/>
                  </a:cubicBezTo>
                  <a:lnTo>
                    <a:pt x="937555" y="339271"/>
                  </a:lnTo>
                  <a:cubicBezTo>
                    <a:pt x="937555" y="339271"/>
                    <a:pt x="936947" y="337447"/>
                    <a:pt x="935731" y="333798"/>
                  </a:cubicBezTo>
                  <a:cubicBezTo>
                    <a:pt x="934515" y="330150"/>
                    <a:pt x="932691" y="327111"/>
                    <a:pt x="930259" y="324678"/>
                  </a:cubicBezTo>
                  <a:cubicBezTo>
                    <a:pt x="925395" y="324678"/>
                    <a:pt x="922963" y="324678"/>
                    <a:pt x="922963" y="324678"/>
                  </a:cubicBezTo>
                  <a:lnTo>
                    <a:pt x="901074" y="321030"/>
                  </a:lnTo>
                  <a:cubicBezTo>
                    <a:pt x="896211" y="321030"/>
                    <a:pt x="894994" y="318598"/>
                    <a:pt x="897426" y="313734"/>
                  </a:cubicBezTo>
                  <a:lnTo>
                    <a:pt x="893778" y="321030"/>
                  </a:lnTo>
                  <a:lnTo>
                    <a:pt x="890130" y="310086"/>
                  </a:lnTo>
                  <a:cubicBezTo>
                    <a:pt x="885266" y="310086"/>
                    <a:pt x="882834" y="312518"/>
                    <a:pt x="882834" y="317382"/>
                  </a:cubicBezTo>
                  <a:cubicBezTo>
                    <a:pt x="882834" y="322246"/>
                    <a:pt x="881618" y="321030"/>
                    <a:pt x="879186" y="313734"/>
                  </a:cubicBezTo>
                  <a:cubicBezTo>
                    <a:pt x="879186" y="311302"/>
                    <a:pt x="877362" y="308262"/>
                    <a:pt x="873714" y="304614"/>
                  </a:cubicBezTo>
                  <a:cubicBezTo>
                    <a:pt x="870066" y="300966"/>
                    <a:pt x="867026" y="297926"/>
                    <a:pt x="864594" y="295494"/>
                  </a:cubicBezTo>
                  <a:lnTo>
                    <a:pt x="859161" y="293553"/>
                  </a:lnTo>
                  <a:lnTo>
                    <a:pt x="860034" y="293670"/>
                  </a:lnTo>
                  <a:cubicBezTo>
                    <a:pt x="864290" y="293670"/>
                    <a:pt x="868242" y="293062"/>
                    <a:pt x="871890" y="291846"/>
                  </a:cubicBezTo>
                  <a:lnTo>
                    <a:pt x="864594" y="288197"/>
                  </a:lnTo>
                  <a:cubicBezTo>
                    <a:pt x="867026" y="283334"/>
                    <a:pt x="870674" y="281510"/>
                    <a:pt x="875538" y="282725"/>
                  </a:cubicBezTo>
                  <a:cubicBezTo>
                    <a:pt x="880402" y="283942"/>
                    <a:pt x="882834" y="284549"/>
                    <a:pt x="882834" y="284549"/>
                  </a:cubicBezTo>
                  <a:lnTo>
                    <a:pt x="882834" y="280901"/>
                  </a:lnTo>
                  <a:lnTo>
                    <a:pt x="868242" y="277253"/>
                  </a:lnTo>
                  <a:lnTo>
                    <a:pt x="860946" y="273605"/>
                  </a:lnTo>
                  <a:cubicBezTo>
                    <a:pt x="858514" y="271173"/>
                    <a:pt x="857298" y="269957"/>
                    <a:pt x="857298" y="269957"/>
                  </a:cubicBezTo>
                  <a:cubicBezTo>
                    <a:pt x="857298" y="269957"/>
                    <a:pt x="855474" y="269349"/>
                    <a:pt x="851825" y="268133"/>
                  </a:cubicBezTo>
                  <a:cubicBezTo>
                    <a:pt x="848177" y="266917"/>
                    <a:pt x="846353" y="267525"/>
                    <a:pt x="846353" y="269957"/>
                  </a:cubicBezTo>
                  <a:lnTo>
                    <a:pt x="846353" y="266309"/>
                  </a:lnTo>
                  <a:cubicBezTo>
                    <a:pt x="843921" y="256581"/>
                    <a:pt x="839057" y="251717"/>
                    <a:pt x="831761" y="251717"/>
                  </a:cubicBezTo>
                  <a:lnTo>
                    <a:pt x="828113" y="248069"/>
                  </a:lnTo>
                  <a:lnTo>
                    <a:pt x="820817" y="248069"/>
                  </a:lnTo>
                  <a:cubicBezTo>
                    <a:pt x="823249" y="252933"/>
                    <a:pt x="826897" y="255365"/>
                    <a:pt x="831761" y="255365"/>
                  </a:cubicBezTo>
                  <a:cubicBezTo>
                    <a:pt x="834193" y="265093"/>
                    <a:pt x="834193" y="271173"/>
                    <a:pt x="831761" y="273605"/>
                  </a:cubicBezTo>
                  <a:cubicBezTo>
                    <a:pt x="824465" y="271173"/>
                    <a:pt x="819601" y="266309"/>
                    <a:pt x="817169" y="259013"/>
                  </a:cubicBezTo>
                  <a:lnTo>
                    <a:pt x="809873" y="259013"/>
                  </a:lnTo>
                  <a:cubicBezTo>
                    <a:pt x="805009" y="251717"/>
                    <a:pt x="802576" y="250501"/>
                    <a:pt x="802576" y="255365"/>
                  </a:cubicBezTo>
                  <a:cubicBezTo>
                    <a:pt x="797712" y="255365"/>
                    <a:pt x="796496" y="252933"/>
                    <a:pt x="798928" y="248069"/>
                  </a:cubicBezTo>
                  <a:cubicBezTo>
                    <a:pt x="801361" y="245637"/>
                    <a:pt x="801361" y="244421"/>
                    <a:pt x="798928" y="244421"/>
                  </a:cubicBezTo>
                  <a:cubicBezTo>
                    <a:pt x="801361" y="241989"/>
                    <a:pt x="801361" y="240165"/>
                    <a:pt x="798928" y="238949"/>
                  </a:cubicBezTo>
                  <a:cubicBezTo>
                    <a:pt x="796496" y="237733"/>
                    <a:pt x="794064" y="238341"/>
                    <a:pt x="791632" y="240773"/>
                  </a:cubicBezTo>
                  <a:cubicBezTo>
                    <a:pt x="789200" y="240773"/>
                    <a:pt x="786768" y="241381"/>
                    <a:pt x="784336" y="242597"/>
                  </a:cubicBezTo>
                  <a:cubicBezTo>
                    <a:pt x="781904" y="243813"/>
                    <a:pt x="779472" y="241989"/>
                    <a:pt x="777040" y="237124"/>
                  </a:cubicBezTo>
                  <a:cubicBezTo>
                    <a:pt x="760016" y="237124"/>
                    <a:pt x="749071" y="239557"/>
                    <a:pt x="744207" y="244421"/>
                  </a:cubicBezTo>
                  <a:lnTo>
                    <a:pt x="729615" y="244421"/>
                  </a:lnTo>
                  <a:lnTo>
                    <a:pt x="736911" y="248069"/>
                  </a:lnTo>
                  <a:cubicBezTo>
                    <a:pt x="741775" y="245637"/>
                    <a:pt x="747247" y="243813"/>
                    <a:pt x="753327" y="242597"/>
                  </a:cubicBezTo>
                  <a:cubicBezTo>
                    <a:pt x="759408" y="241381"/>
                    <a:pt x="764880" y="241989"/>
                    <a:pt x="769744" y="244421"/>
                  </a:cubicBezTo>
                  <a:cubicBezTo>
                    <a:pt x="774608" y="246853"/>
                    <a:pt x="770960" y="246853"/>
                    <a:pt x="758800" y="244421"/>
                  </a:cubicBezTo>
                  <a:lnTo>
                    <a:pt x="751503" y="244421"/>
                  </a:lnTo>
                  <a:cubicBezTo>
                    <a:pt x="747855" y="248069"/>
                    <a:pt x="746944" y="251717"/>
                    <a:pt x="748768" y="255365"/>
                  </a:cubicBezTo>
                  <a:lnTo>
                    <a:pt x="749315" y="256095"/>
                  </a:lnTo>
                  <a:lnTo>
                    <a:pt x="747855" y="255365"/>
                  </a:lnTo>
                  <a:lnTo>
                    <a:pt x="707727" y="259013"/>
                  </a:lnTo>
                  <a:lnTo>
                    <a:pt x="634765" y="302790"/>
                  </a:lnTo>
                  <a:lnTo>
                    <a:pt x="634765" y="310086"/>
                  </a:lnTo>
                  <a:cubicBezTo>
                    <a:pt x="632333" y="307654"/>
                    <a:pt x="625645" y="310086"/>
                    <a:pt x="614701" y="317382"/>
                  </a:cubicBezTo>
                  <a:cubicBezTo>
                    <a:pt x="603757" y="324678"/>
                    <a:pt x="597068" y="330759"/>
                    <a:pt x="594636" y="335622"/>
                  </a:cubicBezTo>
                  <a:lnTo>
                    <a:pt x="605581" y="346567"/>
                  </a:lnTo>
                  <a:lnTo>
                    <a:pt x="609229" y="346567"/>
                  </a:lnTo>
                  <a:cubicBezTo>
                    <a:pt x="616525" y="346567"/>
                    <a:pt x="622605" y="339271"/>
                    <a:pt x="627469" y="324678"/>
                  </a:cubicBezTo>
                  <a:cubicBezTo>
                    <a:pt x="639629" y="312518"/>
                    <a:pt x="639629" y="316166"/>
                    <a:pt x="627469" y="335622"/>
                  </a:cubicBezTo>
                  <a:lnTo>
                    <a:pt x="620173" y="353863"/>
                  </a:lnTo>
                  <a:cubicBezTo>
                    <a:pt x="620173" y="368455"/>
                    <a:pt x="622605" y="376967"/>
                    <a:pt x="627469" y="379399"/>
                  </a:cubicBezTo>
                  <a:cubicBezTo>
                    <a:pt x="629901" y="376967"/>
                    <a:pt x="632941" y="375751"/>
                    <a:pt x="636589" y="375751"/>
                  </a:cubicBezTo>
                  <a:cubicBezTo>
                    <a:pt x="640237" y="375751"/>
                    <a:pt x="639629" y="376967"/>
                    <a:pt x="634765" y="379399"/>
                  </a:cubicBezTo>
                  <a:lnTo>
                    <a:pt x="663950" y="393992"/>
                  </a:lnTo>
                  <a:cubicBezTo>
                    <a:pt x="680974" y="401288"/>
                    <a:pt x="688270" y="408584"/>
                    <a:pt x="685838" y="415880"/>
                  </a:cubicBezTo>
                  <a:cubicBezTo>
                    <a:pt x="685838" y="423176"/>
                    <a:pt x="678542" y="421961"/>
                    <a:pt x="663950" y="412232"/>
                  </a:cubicBezTo>
                  <a:lnTo>
                    <a:pt x="660302" y="408584"/>
                  </a:lnTo>
                  <a:lnTo>
                    <a:pt x="654830" y="403112"/>
                  </a:lnTo>
                  <a:cubicBezTo>
                    <a:pt x="651181" y="401896"/>
                    <a:pt x="648141" y="400072"/>
                    <a:pt x="645709" y="397640"/>
                  </a:cubicBezTo>
                  <a:cubicBezTo>
                    <a:pt x="650573" y="404936"/>
                    <a:pt x="655438" y="408584"/>
                    <a:pt x="660302" y="408584"/>
                  </a:cubicBezTo>
                  <a:cubicBezTo>
                    <a:pt x="657870" y="415880"/>
                    <a:pt x="661518" y="419528"/>
                    <a:pt x="671246" y="419528"/>
                  </a:cubicBezTo>
                  <a:lnTo>
                    <a:pt x="674894" y="430473"/>
                  </a:lnTo>
                  <a:cubicBezTo>
                    <a:pt x="674894" y="435336"/>
                    <a:pt x="677326" y="437769"/>
                    <a:pt x="682190" y="437769"/>
                  </a:cubicBezTo>
                  <a:lnTo>
                    <a:pt x="696782" y="441417"/>
                  </a:lnTo>
                  <a:lnTo>
                    <a:pt x="700430" y="456009"/>
                  </a:lnTo>
                  <a:cubicBezTo>
                    <a:pt x="707727" y="465737"/>
                    <a:pt x="713807" y="470601"/>
                    <a:pt x="718671" y="470601"/>
                  </a:cubicBezTo>
                  <a:lnTo>
                    <a:pt x="722319" y="474250"/>
                  </a:lnTo>
                  <a:cubicBezTo>
                    <a:pt x="722319" y="476682"/>
                    <a:pt x="723535" y="479113"/>
                    <a:pt x="725967" y="481546"/>
                  </a:cubicBezTo>
                  <a:cubicBezTo>
                    <a:pt x="728399" y="483978"/>
                    <a:pt x="730831" y="486410"/>
                    <a:pt x="733263" y="488842"/>
                  </a:cubicBezTo>
                  <a:lnTo>
                    <a:pt x="751503" y="514378"/>
                  </a:lnTo>
                  <a:cubicBezTo>
                    <a:pt x="751503" y="524106"/>
                    <a:pt x="753936" y="530186"/>
                    <a:pt x="758800" y="532619"/>
                  </a:cubicBezTo>
                  <a:cubicBezTo>
                    <a:pt x="763664" y="532619"/>
                    <a:pt x="767312" y="536267"/>
                    <a:pt x="769744" y="543563"/>
                  </a:cubicBezTo>
                  <a:cubicBezTo>
                    <a:pt x="774608" y="548427"/>
                    <a:pt x="773392" y="550859"/>
                    <a:pt x="766096" y="550859"/>
                  </a:cubicBezTo>
                  <a:cubicBezTo>
                    <a:pt x="761232" y="553291"/>
                    <a:pt x="760016" y="558155"/>
                    <a:pt x="762448" y="565451"/>
                  </a:cubicBezTo>
                  <a:cubicBezTo>
                    <a:pt x="762448" y="570315"/>
                    <a:pt x="758800" y="576396"/>
                    <a:pt x="751503" y="583692"/>
                  </a:cubicBezTo>
                  <a:cubicBezTo>
                    <a:pt x="749071" y="586124"/>
                    <a:pt x="747855" y="587948"/>
                    <a:pt x="747855" y="589164"/>
                  </a:cubicBezTo>
                  <a:cubicBezTo>
                    <a:pt x="747855" y="590380"/>
                    <a:pt x="749071" y="592204"/>
                    <a:pt x="751503" y="594636"/>
                  </a:cubicBezTo>
                  <a:lnTo>
                    <a:pt x="751503" y="605580"/>
                  </a:lnTo>
                  <a:cubicBezTo>
                    <a:pt x="751503" y="608012"/>
                    <a:pt x="750287" y="609228"/>
                    <a:pt x="747855" y="609228"/>
                  </a:cubicBezTo>
                  <a:cubicBezTo>
                    <a:pt x="745423" y="609228"/>
                    <a:pt x="739343" y="608012"/>
                    <a:pt x="729615" y="605580"/>
                  </a:cubicBezTo>
                  <a:lnTo>
                    <a:pt x="711375" y="598284"/>
                  </a:lnTo>
                  <a:cubicBezTo>
                    <a:pt x="706511" y="595852"/>
                    <a:pt x="705903" y="598284"/>
                    <a:pt x="709551" y="605580"/>
                  </a:cubicBezTo>
                  <a:cubicBezTo>
                    <a:pt x="713199" y="612876"/>
                    <a:pt x="717455" y="616525"/>
                    <a:pt x="722319" y="616525"/>
                  </a:cubicBezTo>
                  <a:cubicBezTo>
                    <a:pt x="722319" y="621388"/>
                    <a:pt x="722319" y="629901"/>
                    <a:pt x="722319" y="642061"/>
                  </a:cubicBezTo>
                  <a:lnTo>
                    <a:pt x="729615" y="656653"/>
                  </a:lnTo>
                  <a:cubicBezTo>
                    <a:pt x="736911" y="651789"/>
                    <a:pt x="741775" y="650573"/>
                    <a:pt x="744207" y="653005"/>
                  </a:cubicBezTo>
                  <a:cubicBezTo>
                    <a:pt x="746639" y="655437"/>
                    <a:pt x="744207" y="659085"/>
                    <a:pt x="736911" y="663949"/>
                  </a:cubicBezTo>
                  <a:cubicBezTo>
                    <a:pt x="732047" y="668813"/>
                    <a:pt x="732047" y="677325"/>
                    <a:pt x="736911" y="689486"/>
                  </a:cubicBezTo>
                  <a:lnTo>
                    <a:pt x="733263" y="696782"/>
                  </a:lnTo>
                  <a:cubicBezTo>
                    <a:pt x="730831" y="696782"/>
                    <a:pt x="729007" y="697998"/>
                    <a:pt x="727791" y="700430"/>
                  </a:cubicBezTo>
                  <a:cubicBezTo>
                    <a:pt x="726575" y="702862"/>
                    <a:pt x="727183" y="706510"/>
                    <a:pt x="729615" y="711374"/>
                  </a:cubicBezTo>
                  <a:cubicBezTo>
                    <a:pt x="734479" y="716239"/>
                    <a:pt x="735695" y="721102"/>
                    <a:pt x="733263" y="725967"/>
                  </a:cubicBezTo>
                  <a:cubicBezTo>
                    <a:pt x="728399" y="725967"/>
                    <a:pt x="727183" y="729615"/>
                    <a:pt x="729615" y="736911"/>
                  </a:cubicBezTo>
                  <a:cubicBezTo>
                    <a:pt x="732047" y="741775"/>
                    <a:pt x="736911" y="745423"/>
                    <a:pt x="744207" y="747855"/>
                  </a:cubicBezTo>
                  <a:cubicBezTo>
                    <a:pt x="751503" y="750287"/>
                    <a:pt x="756368" y="751503"/>
                    <a:pt x="758800" y="751503"/>
                  </a:cubicBezTo>
                  <a:lnTo>
                    <a:pt x="755152" y="758799"/>
                  </a:lnTo>
                  <a:cubicBezTo>
                    <a:pt x="750287" y="761231"/>
                    <a:pt x="740559" y="761231"/>
                    <a:pt x="725967" y="758799"/>
                  </a:cubicBezTo>
                  <a:lnTo>
                    <a:pt x="715023" y="755151"/>
                  </a:lnTo>
                  <a:lnTo>
                    <a:pt x="693134" y="751503"/>
                  </a:lnTo>
                  <a:cubicBezTo>
                    <a:pt x="690702" y="746639"/>
                    <a:pt x="684622" y="741775"/>
                    <a:pt x="674894" y="736911"/>
                  </a:cubicBezTo>
                  <a:cubicBezTo>
                    <a:pt x="672462" y="734479"/>
                    <a:pt x="670638" y="735087"/>
                    <a:pt x="669422" y="738735"/>
                  </a:cubicBezTo>
                  <a:cubicBezTo>
                    <a:pt x="668206" y="742383"/>
                    <a:pt x="668814" y="745423"/>
                    <a:pt x="671246" y="747855"/>
                  </a:cubicBezTo>
                  <a:lnTo>
                    <a:pt x="671246" y="751503"/>
                  </a:lnTo>
                  <a:cubicBezTo>
                    <a:pt x="668814" y="753935"/>
                    <a:pt x="674894" y="760015"/>
                    <a:pt x="689486" y="769743"/>
                  </a:cubicBezTo>
                  <a:lnTo>
                    <a:pt x="693134" y="769743"/>
                  </a:lnTo>
                  <a:cubicBezTo>
                    <a:pt x="693134" y="774608"/>
                    <a:pt x="685838" y="777040"/>
                    <a:pt x="671246" y="777040"/>
                  </a:cubicBezTo>
                  <a:cubicBezTo>
                    <a:pt x="666382" y="774608"/>
                    <a:pt x="662734" y="773392"/>
                    <a:pt x="660302" y="773392"/>
                  </a:cubicBezTo>
                  <a:cubicBezTo>
                    <a:pt x="657870" y="773392"/>
                    <a:pt x="656654" y="774608"/>
                    <a:pt x="656654" y="777040"/>
                  </a:cubicBezTo>
                  <a:lnTo>
                    <a:pt x="634765" y="769743"/>
                  </a:lnTo>
                  <a:cubicBezTo>
                    <a:pt x="627469" y="767312"/>
                    <a:pt x="622605" y="767919"/>
                    <a:pt x="620173" y="771568"/>
                  </a:cubicBezTo>
                  <a:cubicBezTo>
                    <a:pt x="617741" y="775216"/>
                    <a:pt x="616525" y="778256"/>
                    <a:pt x="616525" y="780688"/>
                  </a:cubicBezTo>
                  <a:cubicBezTo>
                    <a:pt x="604364" y="787984"/>
                    <a:pt x="595852" y="790416"/>
                    <a:pt x="590988" y="787984"/>
                  </a:cubicBezTo>
                  <a:cubicBezTo>
                    <a:pt x="608013" y="797712"/>
                    <a:pt x="616525" y="800144"/>
                    <a:pt x="616525" y="795280"/>
                  </a:cubicBezTo>
                  <a:lnTo>
                    <a:pt x="620173" y="795280"/>
                  </a:lnTo>
                  <a:cubicBezTo>
                    <a:pt x="622605" y="792848"/>
                    <a:pt x="624429" y="792240"/>
                    <a:pt x="625645" y="793456"/>
                  </a:cubicBezTo>
                  <a:cubicBezTo>
                    <a:pt x="626861" y="794672"/>
                    <a:pt x="627469" y="796496"/>
                    <a:pt x="627469" y="798928"/>
                  </a:cubicBezTo>
                  <a:cubicBezTo>
                    <a:pt x="625037" y="803792"/>
                    <a:pt x="625645" y="807440"/>
                    <a:pt x="629293" y="809872"/>
                  </a:cubicBezTo>
                  <a:cubicBezTo>
                    <a:pt x="632941" y="812304"/>
                    <a:pt x="637197" y="814737"/>
                    <a:pt x="642061" y="817168"/>
                  </a:cubicBezTo>
                  <a:cubicBezTo>
                    <a:pt x="644493" y="817168"/>
                    <a:pt x="644493" y="819601"/>
                    <a:pt x="642061" y="824465"/>
                  </a:cubicBezTo>
                  <a:cubicBezTo>
                    <a:pt x="642061" y="826897"/>
                    <a:pt x="642061" y="828113"/>
                    <a:pt x="642061" y="828113"/>
                  </a:cubicBezTo>
                  <a:cubicBezTo>
                    <a:pt x="632333" y="828113"/>
                    <a:pt x="620173" y="820816"/>
                    <a:pt x="605581" y="806224"/>
                  </a:cubicBezTo>
                  <a:cubicBezTo>
                    <a:pt x="595852" y="801360"/>
                    <a:pt x="589164" y="798320"/>
                    <a:pt x="585516" y="797104"/>
                  </a:cubicBezTo>
                  <a:cubicBezTo>
                    <a:pt x="581868" y="795888"/>
                    <a:pt x="581260" y="797712"/>
                    <a:pt x="583692" y="802576"/>
                  </a:cubicBezTo>
                  <a:lnTo>
                    <a:pt x="583692" y="809872"/>
                  </a:lnTo>
                  <a:lnTo>
                    <a:pt x="590988" y="809872"/>
                  </a:lnTo>
                  <a:cubicBezTo>
                    <a:pt x="595852" y="812304"/>
                    <a:pt x="597068" y="814128"/>
                    <a:pt x="594636" y="815344"/>
                  </a:cubicBezTo>
                  <a:cubicBezTo>
                    <a:pt x="592204" y="816561"/>
                    <a:pt x="589772" y="817168"/>
                    <a:pt x="587340" y="817168"/>
                  </a:cubicBezTo>
                  <a:cubicBezTo>
                    <a:pt x="584908" y="817168"/>
                    <a:pt x="581260" y="817168"/>
                    <a:pt x="576396" y="817168"/>
                  </a:cubicBezTo>
                  <a:cubicBezTo>
                    <a:pt x="571532" y="817168"/>
                    <a:pt x="566668" y="814737"/>
                    <a:pt x="561804" y="809872"/>
                  </a:cubicBezTo>
                  <a:lnTo>
                    <a:pt x="554507" y="806224"/>
                  </a:lnTo>
                  <a:cubicBezTo>
                    <a:pt x="552075" y="806224"/>
                    <a:pt x="550859" y="807440"/>
                    <a:pt x="550859" y="809872"/>
                  </a:cubicBezTo>
                  <a:cubicBezTo>
                    <a:pt x="550859" y="812304"/>
                    <a:pt x="553291" y="814737"/>
                    <a:pt x="558156" y="817168"/>
                  </a:cubicBezTo>
                  <a:cubicBezTo>
                    <a:pt x="560588" y="817168"/>
                    <a:pt x="559372" y="819601"/>
                    <a:pt x="554507" y="824465"/>
                  </a:cubicBezTo>
                  <a:lnTo>
                    <a:pt x="543563" y="820816"/>
                  </a:lnTo>
                  <a:lnTo>
                    <a:pt x="521675" y="813520"/>
                  </a:lnTo>
                  <a:lnTo>
                    <a:pt x="528971" y="817168"/>
                  </a:lnTo>
                  <a:cubicBezTo>
                    <a:pt x="533835" y="817168"/>
                    <a:pt x="535051" y="819601"/>
                    <a:pt x="532619" y="824465"/>
                  </a:cubicBezTo>
                  <a:lnTo>
                    <a:pt x="554507" y="831761"/>
                  </a:lnTo>
                  <a:cubicBezTo>
                    <a:pt x="559372" y="826897"/>
                    <a:pt x="561804" y="826897"/>
                    <a:pt x="561804" y="831761"/>
                  </a:cubicBezTo>
                  <a:lnTo>
                    <a:pt x="565452" y="831761"/>
                  </a:lnTo>
                  <a:cubicBezTo>
                    <a:pt x="572748" y="831761"/>
                    <a:pt x="571532" y="834193"/>
                    <a:pt x="561804" y="839057"/>
                  </a:cubicBezTo>
                  <a:lnTo>
                    <a:pt x="558156" y="839057"/>
                  </a:lnTo>
                  <a:cubicBezTo>
                    <a:pt x="543563" y="839057"/>
                    <a:pt x="521675" y="828113"/>
                    <a:pt x="492490" y="806224"/>
                  </a:cubicBezTo>
                  <a:cubicBezTo>
                    <a:pt x="487626" y="801360"/>
                    <a:pt x="484586" y="798928"/>
                    <a:pt x="483370" y="798928"/>
                  </a:cubicBezTo>
                  <a:cubicBezTo>
                    <a:pt x="482154" y="798928"/>
                    <a:pt x="479114" y="800144"/>
                    <a:pt x="474250" y="802576"/>
                  </a:cubicBezTo>
                  <a:cubicBezTo>
                    <a:pt x="435337" y="787984"/>
                    <a:pt x="412233" y="779472"/>
                    <a:pt x="404936" y="777040"/>
                  </a:cubicBezTo>
                  <a:cubicBezTo>
                    <a:pt x="395208" y="769743"/>
                    <a:pt x="376968" y="752719"/>
                    <a:pt x="350215" y="725967"/>
                  </a:cubicBezTo>
                  <a:cubicBezTo>
                    <a:pt x="331975" y="702254"/>
                    <a:pt x="319891" y="686750"/>
                    <a:pt x="313963" y="679454"/>
                  </a:cubicBezTo>
                  <a:lnTo>
                    <a:pt x="310425" y="675292"/>
                  </a:lnTo>
                  <a:lnTo>
                    <a:pt x="314646" y="673070"/>
                  </a:lnTo>
                  <a:cubicBezTo>
                    <a:pt x="316471" y="670638"/>
                    <a:pt x="316167" y="666381"/>
                    <a:pt x="313734" y="660301"/>
                  </a:cubicBezTo>
                  <a:lnTo>
                    <a:pt x="306438" y="653005"/>
                  </a:lnTo>
                  <a:cubicBezTo>
                    <a:pt x="313734" y="650573"/>
                    <a:pt x="316167" y="651789"/>
                    <a:pt x="313734" y="656653"/>
                  </a:cubicBezTo>
                  <a:lnTo>
                    <a:pt x="321031" y="656653"/>
                  </a:lnTo>
                  <a:lnTo>
                    <a:pt x="321031" y="649357"/>
                  </a:lnTo>
                  <a:cubicBezTo>
                    <a:pt x="318599" y="649357"/>
                    <a:pt x="316167" y="647533"/>
                    <a:pt x="313734" y="643885"/>
                  </a:cubicBezTo>
                  <a:cubicBezTo>
                    <a:pt x="311302" y="640237"/>
                    <a:pt x="311302" y="635981"/>
                    <a:pt x="313734" y="631117"/>
                  </a:cubicBezTo>
                  <a:lnTo>
                    <a:pt x="306438" y="631117"/>
                  </a:lnTo>
                  <a:cubicBezTo>
                    <a:pt x="299142" y="628685"/>
                    <a:pt x="294886" y="625645"/>
                    <a:pt x="293670" y="621997"/>
                  </a:cubicBezTo>
                  <a:cubicBezTo>
                    <a:pt x="292454" y="618349"/>
                    <a:pt x="290630" y="615308"/>
                    <a:pt x="288198" y="612876"/>
                  </a:cubicBezTo>
                  <a:lnTo>
                    <a:pt x="295494" y="616525"/>
                  </a:lnTo>
                  <a:lnTo>
                    <a:pt x="302790" y="616525"/>
                  </a:lnTo>
                  <a:cubicBezTo>
                    <a:pt x="305222" y="611660"/>
                    <a:pt x="304006" y="608620"/>
                    <a:pt x="299142" y="607404"/>
                  </a:cubicBezTo>
                  <a:cubicBezTo>
                    <a:pt x="294278" y="606188"/>
                    <a:pt x="290630" y="608012"/>
                    <a:pt x="288198" y="612876"/>
                  </a:cubicBezTo>
                  <a:cubicBezTo>
                    <a:pt x="285766" y="612876"/>
                    <a:pt x="283942" y="611052"/>
                    <a:pt x="282726" y="607404"/>
                  </a:cubicBezTo>
                  <a:cubicBezTo>
                    <a:pt x="281510" y="603756"/>
                    <a:pt x="279686" y="600716"/>
                    <a:pt x="277254" y="598284"/>
                  </a:cubicBezTo>
                  <a:cubicBezTo>
                    <a:pt x="269958" y="598284"/>
                    <a:pt x="262661" y="597068"/>
                    <a:pt x="255365" y="594636"/>
                  </a:cubicBezTo>
                  <a:cubicBezTo>
                    <a:pt x="248069" y="592204"/>
                    <a:pt x="243205" y="586124"/>
                    <a:pt x="240773" y="576396"/>
                  </a:cubicBezTo>
                  <a:cubicBezTo>
                    <a:pt x="235909" y="564235"/>
                    <a:pt x="229829" y="558155"/>
                    <a:pt x="222533" y="558155"/>
                  </a:cubicBezTo>
                  <a:cubicBezTo>
                    <a:pt x="217669" y="555723"/>
                    <a:pt x="215236" y="552075"/>
                    <a:pt x="215236" y="547211"/>
                  </a:cubicBezTo>
                  <a:cubicBezTo>
                    <a:pt x="220101" y="542347"/>
                    <a:pt x="218885" y="535051"/>
                    <a:pt x="211588" y="525323"/>
                  </a:cubicBezTo>
                  <a:lnTo>
                    <a:pt x="200644" y="510730"/>
                  </a:lnTo>
                  <a:cubicBezTo>
                    <a:pt x="193348" y="508298"/>
                    <a:pt x="192132" y="503434"/>
                    <a:pt x="196996" y="496138"/>
                  </a:cubicBezTo>
                  <a:lnTo>
                    <a:pt x="178756" y="474250"/>
                  </a:lnTo>
                  <a:cubicBezTo>
                    <a:pt x="176324" y="459657"/>
                    <a:pt x="170244" y="445065"/>
                    <a:pt x="160515" y="430473"/>
                  </a:cubicBezTo>
                  <a:lnTo>
                    <a:pt x="142275" y="393992"/>
                  </a:lnTo>
                  <a:cubicBezTo>
                    <a:pt x="139843" y="384263"/>
                    <a:pt x="137411" y="378184"/>
                    <a:pt x="134979" y="375751"/>
                  </a:cubicBezTo>
                  <a:cubicBezTo>
                    <a:pt x="134979" y="373319"/>
                    <a:pt x="129507" y="361159"/>
                    <a:pt x="118563" y="339271"/>
                  </a:cubicBezTo>
                  <a:cubicBezTo>
                    <a:pt x="107618" y="317382"/>
                    <a:pt x="94850" y="294278"/>
                    <a:pt x="80258" y="269957"/>
                  </a:cubicBezTo>
                  <a:cubicBezTo>
                    <a:pt x="53505" y="218884"/>
                    <a:pt x="37697" y="187268"/>
                    <a:pt x="32833" y="175107"/>
                  </a:cubicBezTo>
                  <a:lnTo>
                    <a:pt x="29185" y="164163"/>
                  </a:lnTo>
                  <a:lnTo>
                    <a:pt x="36481" y="164163"/>
                  </a:lnTo>
                  <a:cubicBezTo>
                    <a:pt x="41345" y="164163"/>
                    <a:pt x="41345" y="160515"/>
                    <a:pt x="36481" y="153219"/>
                  </a:cubicBezTo>
                  <a:cubicBezTo>
                    <a:pt x="31617" y="153219"/>
                    <a:pt x="29185" y="150787"/>
                    <a:pt x="29185" y="145923"/>
                  </a:cubicBezTo>
                  <a:cubicBezTo>
                    <a:pt x="29185" y="141059"/>
                    <a:pt x="25537" y="137410"/>
                    <a:pt x="18241" y="134978"/>
                  </a:cubicBezTo>
                  <a:cubicBezTo>
                    <a:pt x="13376" y="134978"/>
                    <a:pt x="12160" y="133762"/>
                    <a:pt x="14592" y="131330"/>
                  </a:cubicBezTo>
                  <a:cubicBezTo>
                    <a:pt x="9728" y="126466"/>
                    <a:pt x="8512" y="121602"/>
                    <a:pt x="10944" y="116738"/>
                  </a:cubicBezTo>
                  <a:cubicBezTo>
                    <a:pt x="15809" y="114306"/>
                    <a:pt x="19457" y="111874"/>
                    <a:pt x="21889" y="109442"/>
                  </a:cubicBezTo>
                  <a:cubicBezTo>
                    <a:pt x="21889" y="104578"/>
                    <a:pt x="19457" y="100930"/>
                    <a:pt x="14592" y="98498"/>
                  </a:cubicBezTo>
                  <a:lnTo>
                    <a:pt x="0" y="94850"/>
                  </a:lnTo>
                  <a:cubicBezTo>
                    <a:pt x="2432" y="87554"/>
                    <a:pt x="6080" y="85122"/>
                    <a:pt x="10944" y="87554"/>
                  </a:cubicBezTo>
                  <a:cubicBezTo>
                    <a:pt x="13376" y="94850"/>
                    <a:pt x="15809" y="94850"/>
                    <a:pt x="18241" y="87554"/>
                  </a:cubicBezTo>
                  <a:lnTo>
                    <a:pt x="18241" y="83905"/>
                  </a:lnTo>
                  <a:cubicBezTo>
                    <a:pt x="13376" y="83905"/>
                    <a:pt x="14592" y="82689"/>
                    <a:pt x="21889" y="80257"/>
                  </a:cubicBezTo>
                  <a:cubicBezTo>
                    <a:pt x="26753" y="80257"/>
                    <a:pt x="29185" y="81473"/>
                    <a:pt x="29185" y="83905"/>
                  </a:cubicBezTo>
                  <a:lnTo>
                    <a:pt x="32833" y="87554"/>
                  </a:lnTo>
                  <a:lnTo>
                    <a:pt x="36481" y="98498"/>
                  </a:lnTo>
                  <a:lnTo>
                    <a:pt x="40129" y="87554"/>
                  </a:lnTo>
                  <a:lnTo>
                    <a:pt x="36481" y="83905"/>
                  </a:lnTo>
                  <a:cubicBezTo>
                    <a:pt x="31617" y="81473"/>
                    <a:pt x="29185" y="77825"/>
                    <a:pt x="29185" y="72961"/>
                  </a:cubicBezTo>
                  <a:lnTo>
                    <a:pt x="29185" y="65665"/>
                  </a:lnTo>
                  <a:cubicBezTo>
                    <a:pt x="21889" y="63233"/>
                    <a:pt x="18241" y="59585"/>
                    <a:pt x="18241" y="54721"/>
                  </a:cubicBezTo>
                  <a:cubicBezTo>
                    <a:pt x="15809" y="49857"/>
                    <a:pt x="17024" y="47425"/>
                    <a:pt x="21889" y="47425"/>
                  </a:cubicBezTo>
                  <a:cubicBezTo>
                    <a:pt x="19457" y="52289"/>
                    <a:pt x="23105" y="54721"/>
                    <a:pt x="32833" y="54721"/>
                  </a:cubicBezTo>
                  <a:lnTo>
                    <a:pt x="47425" y="62017"/>
                  </a:lnTo>
                  <a:cubicBezTo>
                    <a:pt x="47425" y="64449"/>
                    <a:pt x="51681" y="68097"/>
                    <a:pt x="60193" y="72961"/>
                  </a:cubicBezTo>
                  <a:cubicBezTo>
                    <a:pt x="68705" y="77825"/>
                    <a:pt x="75394" y="81473"/>
                    <a:pt x="80258" y="83905"/>
                  </a:cubicBezTo>
                  <a:cubicBezTo>
                    <a:pt x="85122" y="93634"/>
                    <a:pt x="96066" y="102146"/>
                    <a:pt x="113090" y="109442"/>
                  </a:cubicBezTo>
                  <a:lnTo>
                    <a:pt x="149571" y="142275"/>
                  </a:lnTo>
                  <a:cubicBezTo>
                    <a:pt x="156867" y="144707"/>
                    <a:pt x="166595" y="148963"/>
                    <a:pt x="178756" y="155043"/>
                  </a:cubicBezTo>
                  <a:cubicBezTo>
                    <a:pt x="190916" y="161123"/>
                    <a:pt x="201860" y="166595"/>
                    <a:pt x="211588" y="171459"/>
                  </a:cubicBezTo>
                  <a:cubicBezTo>
                    <a:pt x="216452" y="178755"/>
                    <a:pt x="223141" y="184835"/>
                    <a:pt x="231653" y="189700"/>
                  </a:cubicBezTo>
                  <a:cubicBezTo>
                    <a:pt x="240165" y="194564"/>
                    <a:pt x="249285" y="198212"/>
                    <a:pt x="259013" y="200644"/>
                  </a:cubicBezTo>
                  <a:cubicBezTo>
                    <a:pt x="268742" y="207940"/>
                    <a:pt x="278470" y="213412"/>
                    <a:pt x="288198" y="217060"/>
                  </a:cubicBezTo>
                  <a:cubicBezTo>
                    <a:pt x="297926" y="220708"/>
                    <a:pt x="305222" y="223748"/>
                    <a:pt x="310086" y="226180"/>
                  </a:cubicBezTo>
                  <a:lnTo>
                    <a:pt x="350215" y="266309"/>
                  </a:lnTo>
                  <a:cubicBezTo>
                    <a:pt x="359944" y="266309"/>
                    <a:pt x="368456" y="261445"/>
                    <a:pt x="375752" y="251717"/>
                  </a:cubicBezTo>
                  <a:cubicBezTo>
                    <a:pt x="387912" y="249285"/>
                    <a:pt x="401896" y="244421"/>
                    <a:pt x="417705" y="237124"/>
                  </a:cubicBezTo>
                  <a:cubicBezTo>
                    <a:pt x="433513" y="229828"/>
                    <a:pt x="446281" y="222532"/>
                    <a:pt x="456009" y="215236"/>
                  </a:cubicBezTo>
                  <a:cubicBezTo>
                    <a:pt x="458441" y="210372"/>
                    <a:pt x="469386" y="204292"/>
                    <a:pt x="488842" y="196996"/>
                  </a:cubicBezTo>
                  <a:lnTo>
                    <a:pt x="503434" y="182403"/>
                  </a:lnTo>
                  <a:cubicBezTo>
                    <a:pt x="505866" y="179971"/>
                    <a:pt x="508907" y="176931"/>
                    <a:pt x="512555" y="173283"/>
                  </a:cubicBezTo>
                  <a:cubicBezTo>
                    <a:pt x="516203" y="169635"/>
                    <a:pt x="520459" y="167811"/>
                    <a:pt x="525323" y="167811"/>
                  </a:cubicBezTo>
                  <a:lnTo>
                    <a:pt x="532619" y="164163"/>
                  </a:lnTo>
                  <a:cubicBezTo>
                    <a:pt x="537483" y="154435"/>
                    <a:pt x="544779" y="148355"/>
                    <a:pt x="554507" y="145923"/>
                  </a:cubicBezTo>
                  <a:cubicBezTo>
                    <a:pt x="559372" y="148355"/>
                    <a:pt x="565452" y="144707"/>
                    <a:pt x="572748" y="134978"/>
                  </a:cubicBezTo>
                  <a:cubicBezTo>
                    <a:pt x="572748" y="132547"/>
                    <a:pt x="576396" y="128898"/>
                    <a:pt x="583692" y="124034"/>
                  </a:cubicBezTo>
                  <a:cubicBezTo>
                    <a:pt x="588556" y="119170"/>
                    <a:pt x="592204" y="117954"/>
                    <a:pt x="594636" y="120386"/>
                  </a:cubicBezTo>
                  <a:cubicBezTo>
                    <a:pt x="592204" y="125250"/>
                    <a:pt x="591596" y="128290"/>
                    <a:pt x="592812" y="129506"/>
                  </a:cubicBezTo>
                  <a:cubicBezTo>
                    <a:pt x="594028" y="130723"/>
                    <a:pt x="593420" y="131330"/>
                    <a:pt x="590988" y="131330"/>
                  </a:cubicBezTo>
                  <a:lnTo>
                    <a:pt x="598284" y="131330"/>
                  </a:lnTo>
                  <a:cubicBezTo>
                    <a:pt x="598284" y="133762"/>
                    <a:pt x="600716" y="133154"/>
                    <a:pt x="605581" y="129506"/>
                  </a:cubicBezTo>
                  <a:cubicBezTo>
                    <a:pt x="610445" y="125858"/>
                    <a:pt x="612877" y="121602"/>
                    <a:pt x="612877" y="116738"/>
                  </a:cubicBezTo>
                  <a:lnTo>
                    <a:pt x="605581" y="116738"/>
                  </a:lnTo>
                  <a:lnTo>
                    <a:pt x="609229" y="105794"/>
                  </a:lnTo>
                  <a:cubicBezTo>
                    <a:pt x="614093" y="105794"/>
                    <a:pt x="616525" y="103362"/>
                    <a:pt x="616525" y="98498"/>
                  </a:cubicBezTo>
                  <a:cubicBezTo>
                    <a:pt x="616525" y="91202"/>
                    <a:pt x="618957" y="92418"/>
                    <a:pt x="623821" y="102146"/>
                  </a:cubicBezTo>
                  <a:lnTo>
                    <a:pt x="623821" y="94850"/>
                  </a:lnTo>
                  <a:cubicBezTo>
                    <a:pt x="628685" y="94850"/>
                    <a:pt x="632333" y="91202"/>
                    <a:pt x="634765" y="83905"/>
                  </a:cubicBezTo>
                  <a:cubicBezTo>
                    <a:pt x="639629" y="83905"/>
                    <a:pt x="644493" y="84513"/>
                    <a:pt x="649357" y="85729"/>
                  </a:cubicBezTo>
                  <a:cubicBezTo>
                    <a:pt x="654222" y="86946"/>
                    <a:pt x="656654" y="89985"/>
                    <a:pt x="656654" y="94850"/>
                  </a:cubicBezTo>
                  <a:cubicBezTo>
                    <a:pt x="654222" y="99714"/>
                    <a:pt x="650573" y="103362"/>
                    <a:pt x="645709" y="105794"/>
                  </a:cubicBezTo>
                  <a:lnTo>
                    <a:pt x="634765" y="109442"/>
                  </a:lnTo>
                  <a:lnTo>
                    <a:pt x="642061" y="113090"/>
                  </a:lnTo>
                  <a:cubicBezTo>
                    <a:pt x="646925" y="113090"/>
                    <a:pt x="655438" y="109442"/>
                    <a:pt x="667598" y="102146"/>
                  </a:cubicBezTo>
                  <a:cubicBezTo>
                    <a:pt x="679758" y="94850"/>
                    <a:pt x="696782" y="87554"/>
                    <a:pt x="718671" y="80257"/>
                  </a:cubicBezTo>
                  <a:cubicBezTo>
                    <a:pt x="724751" y="75393"/>
                    <a:pt x="730527" y="71441"/>
                    <a:pt x="735999" y="68401"/>
                  </a:cubicBezTo>
                  <a:lnTo>
                    <a:pt x="740478" y="66557"/>
                  </a:lnTo>
                  <a:lnTo>
                    <a:pt x="733719" y="68173"/>
                  </a:lnTo>
                  <a:cubicBezTo>
                    <a:pt x="725511" y="69541"/>
                    <a:pt x="724143" y="67489"/>
                    <a:pt x="729615" y="62017"/>
                  </a:cubicBezTo>
                  <a:lnTo>
                    <a:pt x="729615" y="54721"/>
                  </a:lnTo>
                  <a:cubicBezTo>
                    <a:pt x="724751" y="54721"/>
                    <a:pt x="725967" y="49857"/>
                    <a:pt x="733263" y="40129"/>
                  </a:cubicBezTo>
                  <a:cubicBezTo>
                    <a:pt x="735695" y="36481"/>
                    <a:pt x="739647" y="34352"/>
                    <a:pt x="745119" y="33744"/>
                  </a:cubicBezTo>
                  <a:lnTo>
                    <a:pt x="759697" y="35646"/>
                  </a:lnTo>
                  <a:lnTo>
                    <a:pt x="758800" y="40129"/>
                  </a:lnTo>
                  <a:lnTo>
                    <a:pt x="751503" y="43777"/>
                  </a:lnTo>
                  <a:lnTo>
                    <a:pt x="744207" y="51073"/>
                  </a:lnTo>
                  <a:lnTo>
                    <a:pt x="751503" y="51073"/>
                  </a:lnTo>
                  <a:cubicBezTo>
                    <a:pt x="751503" y="53505"/>
                    <a:pt x="751503" y="55937"/>
                    <a:pt x="751503" y="58369"/>
                  </a:cubicBezTo>
                  <a:cubicBezTo>
                    <a:pt x="751503" y="59585"/>
                    <a:pt x="750895" y="60801"/>
                    <a:pt x="749679" y="62017"/>
                  </a:cubicBezTo>
                  <a:lnTo>
                    <a:pt x="746733" y="63981"/>
                  </a:lnTo>
                  <a:lnTo>
                    <a:pt x="751503" y="62017"/>
                  </a:lnTo>
                  <a:lnTo>
                    <a:pt x="777040" y="51073"/>
                  </a:lnTo>
                  <a:cubicBezTo>
                    <a:pt x="777040" y="48641"/>
                    <a:pt x="775824" y="48033"/>
                    <a:pt x="773392" y="49249"/>
                  </a:cubicBezTo>
                  <a:cubicBezTo>
                    <a:pt x="770960" y="50465"/>
                    <a:pt x="767312" y="49857"/>
                    <a:pt x="762448" y="47425"/>
                  </a:cubicBezTo>
                  <a:lnTo>
                    <a:pt x="762448" y="43777"/>
                  </a:lnTo>
                  <a:cubicBezTo>
                    <a:pt x="764880" y="41345"/>
                    <a:pt x="764880" y="38912"/>
                    <a:pt x="762448" y="36481"/>
                  </a:cubicBezTo>
                  <a:lnTo>
                    <a:pt x="760106" y="35700"/>
                  </a:lnTo>
                  <a:lnTo>
                    <a:pt x="766096" y="36481"/>
                  </a:lnTo>
                  <a:cubicBezTo>
                    <a:pt x="766096" y="34048"/>
                    <a:pt x="767920" y="32224"/>
                    <a:pt x="771568" y="31008"/>
                  </a:cubicBezTo>
                  <a:cubicBezTo>
                    <a:pt x="775216" y="29792"/>
                    <a:pt x="777040" y="26752"/>
                    <a:pt x="777040" y="21888"/>
                  </a:cubicBezTo>
                  <a:lnTo>
                    <a:pt x="791632" y="18240"/>
                  </a:lnTo>
                  <a:lnTo>
                    <a:pt x="809873" y="14592"/>
                  </a:lnTo>
                  <a:cubicBezTo>
                    <a:pt x="809873" y="12160"/>
                    <a:pt x="812305" y="10944"/>
                    <a:pt x="817169" y="10944"/>
                  </a:cubicBezTo>
                  <a:lnTo>
                    <a:pt x="850001" y="3648"/>
                  </a:lnTo>
                  <a:lnTo>
                    <a:pt x="860946" y="3648"/>
                  </a:lnTo>
                  <a:cubicBezTo>
                    <a:pt x="870674" y="3648"/>
                    <a:pt x="877970" y="3648"/>
                    <a:pt x="882834" y="3648"/>
                  </a:cubicBezTo>
                  <a:cubicBezTo>
                    <a:pt x="887698" y="3648"/>
                    <a:pt x="891346" y="2432"/>
                    <a:pt x="893778" y="0"/>
                  </a:cubicBezTo>
                  <a:close/>
                  <a:moveTo>
                    <a:pt x="609229" y="134978"/>
                  </a:moveTo>
                  <a:cubicBezTo>
                    <a:pt x="599500" y="139843"/>
                    <a:pt x="599500" y="141059"/>
                    <a:pt x="609229" y="138627"/>
                  </a:cubicBezTo>
                  <a:lnTo>
                    <a:pt x="616525" y="134978"/>
                  </a:lnTo>
                  <a:lnTo>
                    <a:pt x="609229" y="134978"/>
                  </a:lnTo>
                  <a:close/>
                  <a:moveTo>
                    <a:pt x="700430" y="248069"/>
                  </a:moveTo>
                  <a:cubicBezTo>
                    <a:pt x="697998" y="248069"/>
                    <a:pt x="693134" y="250501"/>
                    <a:pt x="685838" y="255365"/>
                  </a:cubicBezTo>
                  <a:cubicBezTo>
                    <a:pt x="680974" y="257797"/>
                    <a:pt x="673070" y="262661"/>
                    <a:pt x="662126" y="269957"/>
                  </a:cubicBezTo>
                  <a:cubicBezTo>
                    <a:pt x="651181" y="277253"/>
                    <a:pt x="649357" y="279686"/>
                    <a:pt x="656654" y="277253"/>
                  </a:cubicBezTo>
                  <a:lnTo>
                    <a:pt x="674894" y="269957"/>
                  </a:lnTo>
                  <a:cubicBezTo>
                    <a:pt x="679758" y="267525"/>
                    <a:pt x="684622" y="264485"/>
                    <a:pt x="689486" y="260837"/>
                  </a:cubicBezTo>
                  <a:cubicBezTo>
                    <a:pt x="694350" y="257189"/>
                    <a:pt x="696782" y="256581"/>
                    <a:pt x="696782" y="259013"/>
                  </a:cubicBezTo>
                  <a:cubicBezTo>
                    <a:pt x="696782" y="254149"/>
                    <a:pt x="700430" y="251717"/>
                    <a:pt x="707727" y="251717"/>
                  </a:cubicBezTo>
                  <a:cubicBezTo>
                    <a:pt x="705295" y="249285"/>
                    <a:pt x="702862" y="248069"/>
                    <a:pt x="700430" y="248069"/>
                  </a:cubicBezTo>
                  <a:close/>
                  <a:moveTo>
                    <a:pt x="642517" y="760167"/>
                  </a:moveTo>
                  <a:cubicBezTo>
                    <a:pt x="642213" y="760471"/>
                    <a:pt x="642061" y="761231"/>
                    <a:pt x="642061" y="762447"/>
                  </a:cubicBezTo>
                  <a:lnTo>
                    <a:pt x="642061" y="766095"/>
                  </a:lnTo>
                  <a:lnTo>
                    <a:pt x="649357" y="766095"/>
                  </a:lnTo>
                  <a:cubicBezTo>
                    <a:pt x="646925" y="763664"/>
                    <a:pt x="645101" y="761839"/>
                    <a:pt x="643885" y="760623"/>
                  </a:cubicBezTo>
                  <a:cubicBezTo>
                    <a:pt x="643277" y="760015"/>
                    <a:pt x="642821" y="759863"/>
                    <a:pt x="642517" y="760167"/>
                  </a:cubicBezTo>
                  <a:close/>
                  <a:moveTo>
                    <a:pt x="507083" y="774304"/>
                  </a:moveTo>
                  <a:cubicBezTo>
                    <a:pt x="505866" y="773695"/>
                    <a:pt x="504650" y="774608"/>
                    <a:pt x="503434" y="777040"/>
                  </a:cubicBezTo>
                  <a:cubicBezTo>
                    <a:pt x="498570" y="777040"/>
                    <a:pt x="497354" y="778256"/>
                    <a:pt x="499786" y="780688"/>
                  </a:cubicBezTo>
                  <a:cubicBezTo>
                    <a:pt x="502218" y="783120"/>
                    <a:pt x="505866" y="783120"/>
                    <a:pt x="510731" y="780688"/>
                  </a:cubicBezTo>
                  <a:cubicBezTo>
                    <a:pt x="509514" y="777040"/>
                    <a:pt x="508298" y="774912"/>
                    <a:pt x="507083" y="774304"/>
                  </a:cubicBezTo>
                  <a:close/>
                  <a:moveTo>
                    <a:pt x="1054750" y="533987"/>
                  </a:moveTo>
                  <a:cubicBezTo>
                    <a:pt x="1053230" y="534291"/>
                    <a:pt x="1051862" y="535051"/>
                    <a:pt x="1050646" y="536267"/>
                  </a:cubicBezTo>
                  <a:cubicBezTo>
                    <a:pt x="1057942" y="543563"/>
                    <a:pt x="1062806" y="544779"/>
                    <a:pt x="1065238" y="539915"/>
                  </a:cubicBezTo>
                  <a:cubicBezTo>
                    <a:pt x="1065238" y="537483"/>
                    <a:pt x="1063414" y="535659"/>
                    <a:pt x="1059766" y="534443"/>
                  </a:cubicBezTo>
                  <a:cubicBezTo>
                    <a:pt x="1057942" y="533835"/>
                    <a:pt x="1056270" y="533683"/>
                    <a:pt x="1054750" y="533987"/>
                  </a:cubicBezTo>
                  <a:close/>
                  <a:moveTo>
                    <a:pt x="1056118" y="547211"/>
                  </a:moveTo>
                  <a:cubicBezTo>
                    <a:pt x="1052470" y="547211"/>
                    <a:pt x="1049430" y="548427"/>
                    <a:pt x="1046998" y="550859"/>
                  </a:cubicBezTo>
                  <a:lnTo>
                    <a:pt x="1050646" y="558155"/>
                  </a:lnTo>
                  <a:lnTo>
                    <a:pt x="1054294" y="554507"/>
                  </a:lnTo>
                  <a:lnTo>
                    <a:pt x="1061590" y="554507"/>
                  </a:lnTo>
                  <a:cubicBezTo>
                    <a:pt x="1061590" y="549643"/>
                    <a:pt x="1059766" y="547211"/>
                    <a:pt x="1056118" y="547211"/>
                  </a:cubicBezTo>
                  <a:close/>
                  <a:moveTo>
                    <a:pt x="1364380" y="860945"/>
                  </a:moveTo>
                  <a:cubicBezTo>
                    <a:pt x="1361948" y="860945"/>
                    <a:pt x="1361948" y="863377"/>
                    <a:pt x="1364380" y="868241"/>
                  </a:cubicBezTo>
                  <a:cubicBezTo>
                    <a:pt x="1366812" y="875538"/>
                    <a:pt x="1368636" y="877970"/>
                    <a:pt x="1369852" y="875538"/>
                  </a:cubicBezTo>
                  <a:cubicBezTo>
                    <a:pt x="1371068" y="873106"/>
                    <a:pt x="1371676" y="869458"/>
                    <a:pt x="1371676" y="864593"/>
                  </a:cubicBezTo>
                  <a:lnTo>
                    <a:pt x="1364380" y="860945"/>
                  </a:lnTo>
                  <a:close/>
                  <a:moveTo>
                    <a:pt x="1429134" y="177387"/>
                  </a:moveTo>
                  <a:cubicBezTo>
                    <a:pt x="1428525" y="177691"/>
                    <a:pt x="1428829" y="178755"/>
                    <a:pt x="1430045" y="180579"/>
                  </a:cubicBezTo>
                  <a:cubicBezTo>
                    <a:pt x="1432478" y="184227"/>
                    <a:pt x="1437341" y="187268"/>
                    <a:pt x="1444638" y="189700"/>
                  </a:cubicBezTo>
                  <a:cubicBezTo>
                    <a:pt x="1432478" y="184835"/>
                    <a:pt x="1430045" y="184835"/>
                    <a:pt x="1437341" y="189700"/>
                  </a:cubicBezTo>
                  <a:lnTo>
                    <a:pt x="1470174" y="215236"/>
                  </a:lnTo>
                  <a:cubicBezTo>
                    <a:pt x="1475038" y="220100"/>
                    <a:pt x="1479903" y="224964"/>
                    <a:pt x="1484766" y="229828"/>
                  </a:cubicBezTo>
                  <a:cubicBezTo>
                    <a:pt x="1489631" y="234693"/>
                    <a:pt x="1494495" y="238341"/>
                    <a:pt x="1499359" y="240773"/>
                  </a:cubicBezTo>
                  <a:lnTo>
                    <a:pt x="1510303" y="244421"/>
                  </a:lnTo>
                  <a:cubicBezTo>
                    <a:pt x="1517599" y="254149"/>
                    <a:pt x="1523680" y="259013"/>
                    <a:pt x="1528543" y="259013"/>
                  </a:cubicBezTo>
                  <a:cubicBezTo>
                    <a:pt x="1528543" y="254149"/>
                    <a:pt x="1526111" y="251717"/>
                    <a:pt x="1521247" y="251717"/>
                  </a:cubicBezTo>
                  <a:cubicBezTo>
                    <a:pt x="1523680" y="246853"/>
                    <a:pt x="1522463" y="244421"/>
                    <a:pt x="1517599" y="244421"/>
                  </a:cubicBezTo>
                  <a:lnTo>
                    <a:pt x="1517599" y="240773"/>
                  </a:lnTo>
                  <a:cubicBezTo>
                    <a:pt x="1510303" y="231044"/>
                    <a:pt x="1506655" y="228612"/>
                    <a:pt x="1506655" y="233476"/>
                  </a:cubicBezTo>
                  <a:cubicBezTo>
                    <a:pt x="1501791" y="233476"/>
                    <a:pt x="1498751" y="232260"/>
                    <a:pt x="1497535" y="229828"/>
                  </a:cubicBezTo>
                  <a:cubicBezTo>
                    <a:pt x="1496319" y="227396"/>
                    <a:pt x="1495711" y="224964"/>
                    <a:pt x="1495711" y="222532"/>
                  </a:cubicBezTo>
                  <a:lnTo>
                    <a:pt x="1499359" y="222532"/>
                  </a:lnTo>
                  <a:cubicBezTo>
                    <a:pt x="1499359" y="227396"/>
                    <a:pt x="1500575" y="229828"/>
                    <a:pt x="1503007" y="229828"/>
                  </a:cubicBezTo>
                  <a:cubicBezTo>
                    <a:pt x="1505439" y="229828"/>
                    <a:pt x="1506655" y="228612"/>
                    <a:pt x="1506655" y="226180"/>
                  </a:cubicBezTo>
                  <a:lnTo>
                    <a:pt x="1459230" y="189700"/>
                  </a:lnTo>
                  <a:cubicBezTo>
                    <a:pt x="1449502" y="189700"/>
                    <a:pt x="1440990" y="186051"/>
                    <a:pt x="1433693" y="178755"/>
                  </a:cubicBezTo>
                  <a:cubicBezTo>
                    <a:pt x="1431261" y="177539"/>
                    <a:pt x="1429741" y="177083"/>
                    <a:pt x="1429134" y="17738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02EA32A8-954C-4435-8A80-265DD943E60B}"/>
                </a:ext>
              </a:extLst>
            </p:cNvPr>
            <p:cNvSpPr txBox="1"/>
            <p:nvPr/>
          </p:nvSpPr>
          <p:spPr>
            <a:xfrm>
              <a:off x="2514165" y="3391013"/>
              <a:ext cx="1470435" cy="1077206"/>
            </a:xfrm>
            <a:custGeom>
              <a:avLst/>
              <a:gdLst/>
              <a:ahLst/>
              <a:cxnLst/>
              <a:rect l="l" t="t" r="r" b="b"/>
              <a:pathLst>
                <a:path w="1470435" h="1077206">
                  <a:moveTo>
                    <a:pt x="750516" y="0"/>
                  </a:moveTo>
                  <a:lnTo>
                    <a:pt x="755413" y="1632"/>
                  </a:lnTo>
                  <a:cubicBezTo>
                    <a:pt x="756629" y="2848"/>
                    <a:pt x="757237" y="4672"/>
                    <a:pt x="757237" y="7104"/>
                  </a:cubicBezTo>
                  <a:cubicBezTo>
                    <a:pt x="757237" y="11968"/>
                    <a:pt x="758453" y="16832"/>
                    <a:pt x="760885" y="21696"/>
                  </a:cubicBezTo>
                  <a:cubicBezTo>
                    <a:pt x="760885" y="31424"/>
                    <a:pt x="762709" y="39936"/>
                    <a:pt x="766357" y="47233"/>
                  </a:cubicBezTo>
                  <a:cubicBezTo>
                    <a:pt x="770005" y="54529"/>
                    <a:pt x="773045" y="61825"/>
                    <a:pt x="775477" y="69121"/>
                  </a:cubicBezTo>
                  <a:lnTo>
                    <a:pt x="779125" y="80065"/>
                  </a:lnTo>
                  <a:cubicBezTo>
                    <a:pt x="776693" y="89794"/>
                    <a:pt x="777909" y="97090"/>
                    <a:pt x="782773" y="101954"/>
                  </a:cubicBezTo>
                  <a:lnTo>
                    <a:pt x="793717" y="134786"/>
                  </a:lnTo>
                  <a:cubicBezTo>
                    <a:pt x="793717" y="142083"/>
                    <a:pt x="794933" y="146339"/>
                    <a:pt x="797366" y="147555"/>
                  </a:cubicBezTo>
                  <a:cubicBezTo>
                    <a:pt x="799798" y="148771"/>
                    <a:pt x="802229" y="149379"/>
                    <a:pt x="804662" y="149379"/>
                  </a:cubicBezTo>
                  <a:lnTo>
                    <a:pt x="815606" y="185860"/>
                  </a:lnTo>
                  <a:cubicBezTo>
                    <a:pt x="818038" y="185860"/>
                    <a:pt x="819254" y="183427"/>
                    <a:pt x="819254" y="178563"/>
                  </a:cubicBezTo>
                  <a:cubicBezTo>
                    <a:pt x="819254" y="173699"/>
                    <a:pt x="815606" y="160323"/>
                    <a:pt x="808310" y="138435"/>
                  </a:cubicBezTo>
                  <a:lnTo>
                    <a:pt x="801014" y="109250"/>
                  </a:lnTo>
                  <a:cubicBezTo>
                    <a:pt x="803446" y="104386"/>
                    <a:pt x="802229" y="100738"/>
                    <a:pt x="797366" y="98306"/>
                  </a:cubicBezTo>
                  <a:lnTo>
                    <a:pt x="801014" y="91009"/>
                  </a:lnTo>
                  <a:lnTo>
                    <a:pt x="808310" y="109250"/>
                  </a:lnTo>
                  <a:lnTo>
                    <a:pt x="816417" y="124112"/>
                  </a:lnTo>
                  <a:lnTo>
                    <a:pt x="826550" y="127490"/>
                  </a:lnTo>
                  <a:cubicBezTo>
                    <a:pt x="826550" y="134786"/>
                    <a:pt x="828982" y="138435"/>
                    <a:pt x="833846" y="138435"/>
                  </a:cubicBezTo>
                  <a:cubicBezTo>
                    <a:pt x="832630" y="140867"/>
                    <a:pt x="830806" y="142387"/>
                    <a:pt x="828374" y="142995"/>
                  </a:cubicBezTo>
                  <a:lnTo>
                    <a:pt x="826620" y="142819"/>
                  </a:lnTo>
                  <a:lnTo>
                    <a:pt x="830198" y="149379"/>
                  </a:lnTo>
                  <a:lnTo>
                    <a:pt x="826550" y="156675"/>
                  </a:lnTo>
                  <a:lnTo>
                    <a:pt x="833846" y="156675"/>
                  </a:lnTo>
                  <a:cubicBezTo>
                    <a:pt x="838710" y="159107"/>
                    <a:pt x="839926" y="163971"/>
                    <a:pt x="837494" y="171267"/>
                  </a:cubicBezTo>
                  <a:lnTo>
                    <a:pt x="841142" y="171267"/>
                  </a:lnTo>
                  <a:cubicBezTo>
                    <a:pt x="843574" y="163971"/>
                    <a:pt x="846006" y="165187"/>
                    <a:pt x="848439" y="174915"/>
                  </a:cubicBezTo>
                  <a:cubicBezTo>
                    <a:pt x="848439" y="179779"/>
                    <a:pt x="853303" y="187075"/>
                    <a:pt x="863031" y="196804"/>
                  </a:cubicBezTo>
                  <a:cubicBezTo>
                    <a:pt x="865463" y="201668"/>
                    <a:pt x="865463" y="206532"/>
                    <a:pt x="863031" y="211396"/>
                  </a:cubicBezTo>
                  <a:cubicBezTo>
                    <a:pt x="855735" y="211396"/>
                    <a:pt x="853303" y="216260"/>
                    <a:pt x="855735" y="225988"/>
                  </a:cubicBezTo>
                  <a:lnTo>
                    <a:pt x="863031" y="218692"/>
                  </a:lnTo>
                  <a:cubicBezTo>
                    <a:pt x="865463" y="223556"/>
                    <a:pt x="867895" y="227204"/>
                    <a:pt x="870327" y="229636"/>
                  </a:cubicBezTo>
                  <a:lnTo>
                    <a:pt x="895863" y="273413"/>
                  </a:lnTo>
                  <a:cubicBezTo>
                    <a:pt x="912888" y="302598"/>
                    <a:pt x="926264" y="317190"/>
                    <a:pt x="935992" y="317190"/>
                  </a:cubicBezTo>
                  <a:cubicBezTo>
                    <a:pt x="940856" y="319622"/>
                    <a:pt x="943288" y="323270"/>
                    <a:pt x="943288" y="328134"/>
                  </a:cubicBezTo>
                  <a:cubicBezTo>
                    <a:pt x="945721" y="337862"/>
                    <a:pt x="953017" y="347591"/>
                    <a:pt x="965177" y="357319"/>
                  </a:cubicBezTo>
                  <a:cubicBezTo>
                    <a:pt x="960313" y="359751"/>
                    <a:pt x="961529" y="364615"/>
                    <a:pt x="968825" y="371911"/>
                  </a:cubicBezTo>
                  <a:cubicBezTo>
                    <a:pt x="971257" y="379207"/>
                    <a:pt x="973689" y="382855"/>
                    <a:pt x="976121" y="382855"/>
                  </a:cubicBezTo>
                  <a:cubicBezTo>
                    <a:pt x="976121" y="387720"/>
                    <a:pt x="977337" y="390760"/>
                    <a:pt x="979769" y="391976"/>
                  </a:cubicBezTo>
                  <a:cubicBezTo>
                    <a:pt x="982201" y="393192"/>
                    <a:pt x="984633" y="395016"/>
                    <a:pt x="987065" y="397448"/>
                  </a:cubicBezTo>
                  <a:cubicBezTo>
                    <a:pt x="994361" y="399880"/>
                    <a:pt x="999226" y="404744"/>
                    <a:pt x="1001658" y="412040"/>
                  </a:cubicBezTo>
                  <a:lnTo>
                    <a:pt x="1001658" y="415688"/>
                  </a:lnTo>
                  <a:cubicBezTo>
                    <a:pt x="1001658" y="415688"/>
                    <a:pt x="1003482" y="418120"/>
                    <a:pt x="1007130" y="422984"/>
                  </a:cubicBezTo>
                  <a:cubicBezTo>
                    <a:pt x="1010778" y="427849"/>
                    <a:pt x="1013818" y="431497"/>
                    <a:pt x="1016250" y="433928"/>
                  </a:cubicBezTo>
                  <a:lnTo>
                    <a:pt x="1030842" y="463113"/>
                  </a:lnTo>
                  <a:lnTo>
                    <a:pt x="1045434" y="466761"/>
                  </a:lnTo>
                  <a:cubicBezTo>
                    <a:pt x="1043002" y="471625"/>
                    <a:pt x="1044219" y="474057"/>
                    <a:pt x="1049083" y="474057"/>
                  </a:cubicBezTo>
                  <a:cubicBezTo>
                    <a:pt x="1051515" y="474057"/>
                    <a:pt x="1053947" y="475273"/>
                    <a:pt x="1056379" y="477705"/>
                  </a:cubicBezTo>
                  <a:cubicBezTo>
                    <a:pt x="1058811" y="480137"/>
                    <a:pt x="1058811" y="482570"/>
                    <a:pt x="1056379" y="485001"/>
                  </a:cubicBezTo>
                  <a:lnTo>
                    <a:pt x="1067323" y="488650"/>
                  </a:lnTo>
                  <a:lnTo>
                    <a:pt x="1074619" y="488650"/>
                  </a:lnTo>
                  <a:cubicBezTo>
                    <a:pt x="1072187" y="483786"/>
                    <a:pt x="1073403" y="481353"/>
                    <a:pt x="1078267" y="481353"/>
                  </a:cubicBezTo>
                  <a:lnTo>
                    <a:pt x="1081915" y="485001"/>
                  </a:lnTo>
                  <a:lnTo>
                    <a:pt x="1081915" y="492298"/>
                  </a:lnTo>
                  <a:cubicBezTo>
                    <a:pt x="1079483" y="499594"/>
                    <a:pt x="1078875" y="505674"/>
                    <a:pt x="1080091" y="510538"/>
                  </a:cubicBezTo>
                  <a:cubicBezTo>
                    <a:pt x="1081307" y="515402"/>
                    <a:pt x="1083131" y="519050"/>
                    <a:pt x="1085563" y="521482"/>
                  </a:cubicBezTo>
                  <a:cubicBezTo>
                    <a:pt x="1097723" y="523914"/>
                    <a:pt x="1100156" y="522698"/>
                    <a:pt x="1092859" y="517834"/>
                  </a:cubicBezTo>
                  <a:cubicBezTo>
                    <a:pt x="1097723" y="512970"/>
                    <a:pt x="1101372" y="514186"/>
                    <a:pt x="1103804" y="521482"/>
                  </a:cubicBezTo>
                  <a:cubicBezTo>
                    <a:pt x="1106236" y="521482"/>
                    <a:pt x="1108668" y="519050"/>
                    <a:pt x="1111100" y="514186"/>
                  </a:cubicBezTo>
                  <a:cubicBezTo>
                    <a:pt x="1111100" y="506890"/>
                    <a:pt x="1113532" y="505674"/>
                    <a:pt x="1118396" y="510538"/>
                  </a:cubicBezTo>
                  <a:cubicBezTo>
                    <a:pt x="1118396" y="515402"/>
                    <a:pt x="1114748" y="519050"/>
                    <a:pt x="1107452" y="521482"/>
                  </a:cubicBezTo>
                  <a:cubicBezTo>
                    <a:pt x="1107452" y="523914"/>
                    <a:pt x="1105020" y="526346"/>
                    <a:pt x="1100156" y="528778"/>
                  </a:cubicBezTo>
                  <a:cubicBezTo>
                    <a:pt x="1100156" y="531211"/>
                    <a:pt x="1102588" y="534859"/>
                    <a:pt x="1107452" y="539723"/>
                  </a:cubicBezTo>
                  <a:cubicBezTo>
                    <a:pt x="1112316" y="544587"/>
                    <a:pt x="1117180" y="548235"/>
                    <a:pt x="1122044" y="550667"/>
                  </a:cubicBezTo>
                  <a:cubicBezTo>
                    <a:pt x="1124476" y="550667"/>
                    <a:pt x="1128732" y="551883"/>
                    <a:pt x="1134812" y="554315"/>
                  </a:cubicBezTo>
                  <a:cubicBezTo>
                    <a:pt x="1140893" y="556747"/>
                    <a:pt x="1143933" y="555531"/>
                    <a:pt x="1143933" y="550667"/>
                  </a:cubicBezTo>
                  <a:lnTo>
                    <a:pt x="1162173" y="550667"/>
                  </a:lnTo>
                  <a:cubicBezTo>
                    <a:pt x="1167037" y="550667"/>
                    <a:pt x="1167037" y="548235"/>
                    <a:pt x="1162173" y="543371"/>
                  </a:cubicBezTo>
                  <a:lnTo>
                    <a:pt x="1158525" y="532426"/>
                  </a:lnTo>
                  <a:lnTo>
                    <a:pt x="1165821" y="532426"/>
                  </a:lnTo>
                  <a:cubicBezTo>
                    <a:pt x="1163389" y="537291"/>
                    <a:pt x="1164605" y="540331"/>
                    <a:pt x="1169469" y="541547"/>
                  </a:cubicBezTo>
                  <a:cubicBezTo>
                    <a:pt x="1174333" y="542763"/>
                    <a:pt x="1177981" y="540939"/>
                    <a:pt x="1180413" y="536074"/>
                  </a:cubicBezTo>
                  <a:cubicBezTo>
                    <a:pt x="1175549" y="536074"/>
                    <a:pt x="1173117" y="533643"/>
                    <a:pt x="1173117" y="528778"/>
                  </a:cubicBezTo>
                  <a:cubicBezTo>
                    <a:pt x="1170685" y="528778"/>
                    <a:pt x="1168861" y="527562"/>
                    <a:pt x="1167645" y="525130"/>
                  </a:cubicBezTo>
                  <a:cubicBezTo>
                    <a:pt x="1166429" y="522698"/>
                    <a:pt x="1163389" y="522698"/>
                    <a:pt x="1158525" y="525130"/>
                  </a:cubicBezTo>
                  <a:lnTo>
                    <a:pt x="1162173" y="521482"/>
                  </a:lnTo>
                  <a:lnTo>
                    <a:pt x="1151229" y="499594"/>
                  </a:lnTo>
                  <a:cubicBezTo>
                    <a:pt x="1148797" y="497162"/>
                    <a:pt x="1145148" y="494730"/>
                    <a:pt x="1140285" y="492298"/>
                  </a:cubicBezTo>
                  <a:lnTo>
                    <a:pt x="1140285" y="485001"/>
                  </a:lnTo>
                  <a:cubicBezTo>
                    <a:pt x="1142717" y="482570"/>
                    <a:pt x="1144541" y="481961"/>
                    <a:pt x="1145757" y="483177"/>
                  </a:cubicBezTo>
                  <a:cubicBezTo>
                    <a:pt x="1146972" y="484394"/>
                    <a:pt x="1150013" y="488650"/>
                    <a:pt x="1154877" y="495946"/>
                  </a:cubicBezTo>
                  <a:cubicBezTo>
                    <a:pt x="1154877" y="495946"/>
                    <a:pt x="1156093" y="498986"/>
                    <a:pt x="1158525" y="505066"/>
                  </a:cubicBezTo>
                  <a:cubicBezTo>
                    <a:pt x="1160957" y="511146"/>
                    <a:pt x="1164605" y="514186"/>
                    <a:pt x="1169469" y="514186"/>
                  </a:cubicBezTo>
                  <a:lnTo>
                    <a:pt x="1184061" y="521482"/>
                  </a:lnTo>
                  <a:cubicBezTo>
                    <a:pt x="1201086" y="540939"/>
                    <a:pt x="1212030" y="550667"/>
                    <a:pt x="1216894" y="550667"/>
                  </a:cubicBezTo>
                  <a:cubicBezTo>
                    <a:pt x="1221758" y="550667"/>
                    <a:pt x="1222974" y="548235"/>
                    <a:pt x="1220542" y="543371"/>
                  </a:cubicBezTo>
                  <a:lnTo>
                    <a:pt x="1224190" y="550667"/>
                  </a:lnTo>
                  <a:cubicBezTo>
                    <a:pt x="1233918" y="557963"/>
                    <a:pt x="1246079" y="560395"/>
                    <a:pt x="1260671" y="557963"/>
                  </a:cubicBezTo>
                  <a:cubicBezTo>
                    <a:pt x="1270399" y="553099"/>
                    <a:pt x="1275263" y="555531"/>
                    <a:pt x="1275263" y="565259"/>
                  </a:cubicBezTo>
                  <a:cubicBezTo>
                    <a:pt x="1280127" y="565259"/>
                    <a:pt x="1280127" y="562827"/>
                    <a:pt x="1275263" y="557963"/>
                  </a:cubicBezTo>
                  <a:cubicBezTo>
                    <a:pt x="1277695" y="555531"/>
                    <a:pt x="1279519" y="555531"/>
                    <a:pt x="1280735" y="557963"/>
                  </a:cubicBezTo>
                  <a:cubicBezTo>
                    <a:pt x="1281951" y="560395"/>
                    <a:pt x="1284991" y="564043"/>
                    <a:pt x="1289856" y="568907"/>
                  </a:cubicBezTo>
                  <a:cubicBezTo>
                    <a:pt x="1292288" y="576203"/>
                    <a:pt x="1298368" y="579851"/>
                    <a:pt x="1308096" y="579851"/>
                  </a:cubicBezTo>
                  <a:cubicBezTo>
                    <a:pt x="1305664" y="570123"/>
                    <a:pt x="1300800" y="564043"/>
                    <a:pt x="1293504" y="561611"/>
                  </a:cubicBezTo>
                  <a:lnTo>
                    <a:pt x="1293504" y="554315"/>
                  </a:lnTo>
                  <a:cubicBezTo>
                    <a:pt x="1305664" y="556747"/>
                    <a:pt x="1314176" y="561611"/>
                    <a:pt x="1319040" y="568907"/>
                  </a:cubicBezTo>
                  <a:cubicBezTo>
                    <a:pt x="1321472" y="573771"/>
                    <a:pt x="1325728" y="578027"/>
                    <a:pt x="1331808" y="581675"/>
                  </a:cubicBezTo>
                  <a:cubicBezTo>
                    <a:pt x="1337889" y="585324"/>
                    <a:pt x="1340929" y="588364"/>
                    <a:pt x="1340929" y="590796"/>
                  </a:cubicBezTo>
                  <a:cubicBezTo>
                    <a:pt x="1345793" y="590796"/>
                    <a:pt x="1349441" y="594444"/>
                    <a:pt x="1351873" y="601740"/>
                  </a:cubicBezTo>
                  <a:lnTo>
                    <a:pt x="1355521" y="609036"/>
                  </a:lnTo>
                  <a:lnTo>
                    <a:pt x="1359169" y="601740"/>
                  </a:lnTo>
                  <a:cubicBezTo>
                    <a:pt x="1354305" y="596876"/>
                    <a:pt x="1354305" y="594444"/>
                    <a:pt x="1359169" y="594444"/>
                  </a:cubicBezTo>
                  <a:cubicBezTo>
                    <a:pt x="1364033" y="594444"/>
                    <a:pt x="1369505" y="598092"/>
                    <a:pt x="1375585" y="605388"/>
                  </a:cubicBezTo>
                  <a:cubicBezTo>
                    <a:pt x="1381665" y="612684"/>
                    <a:pt x="1385922" y="619980"/>
                    <a:pt x="1388354" y="627276"/>
                  </a:cubicBezTo>
                  <a:lnTo>
                    <a:pt x="1402946" y="630924"/>
                  </a:lnTo>
                  <a:cubicBezTo>
                    <a:pt x="1405378" y="626061"/>
                    <a:pt x="1404162" y="622413"/>
                    <a:pt x="1399298" y="619980"/>
                  </a:cubicBezTo>
                  <a:lnTo>
                    <a:pt x="1392002" y="619980"/>
                  </a:lnTo>
                  <a:cubicBezTo>
                    <a:pt x="1392002" y="617548"/>
                    <a:pt x="1395650" y="616940"/>
                    <a:pt x="1402946" y="618156"/>
                  </a:cubicBezTo>
                  <a:cubicBezTo>
                    <a:pt x="1410242" y="619372"/>
                    <a:pt x="1413890" y="621196"/>
                    <a:pt x="1413890" y="623628"/>
                  </a:cubicBezTo>
                  <a:cubicBezTo>
                    <a:pt x="1418754" y="626061"/>
                    <a:pt x="1417538" y="628493"/>
                    <a:pt x="1410242" y="630924"/>
                  </a:cubicBezTo>
                  <a:cubicBezTo>
                    <a:pt x="1405378" y="630924"/>
                    <a:pt x="1404162" y="635789"/>
                    <a:pt x="1406594" y="645517"/>
                  </a:cubicBezTo>
                  <a:cubicBezTo>
                    <a:pt x="1411458" y="647949"/>
                    <a:pt x="1415714" y="648557"/>
                    <a:pt x="1419362" y="647341"/>
                  </a:cubicBezTo>
                  <a:cubicBezTo>
                    <a:pt x="1423010" y="646125"/>
                    <a:pt x="1424834" y="643085"/>
                    <a:pt x="1424834" y="638221"/>
                  </a:cubicBezTo>
                  <a:lnTo>
                    <a:pt x="1446723" y="667405"/>
                  </a:lnTo>
                  <a:lnTo>
                    <a:pt x="1446723" y="671053"/>
                  </a:lnTo>
                  <a:cubicBezTo>
                    <a:pt x="1446723" y="675917"/>
                    <a:pt x="1447939" y="680782"/>
                    <a:pt x="1450371" y="685646"/>
                  </a:cubicBezTo>
                  <a:cubicBezTo>
                    <a:pt x="1452803" y="690510"/>
                    <a:pt x="1455235" y="692942"/>
                    <a:pt x="1457667" y="692942"/>
                  </a:cubicBezTo>
                  <a:lnTo>
                    <a:pt x="1454019" y="700238"/>
                  </a:lnTo>
                  <a:cubicBezTo>
                    <a:pt x="1454019" y="702670"/>
                    <a:pt x="1454019" y="706318"/>
                    <a:pt x="1454019" y="711182"/>
                  </a:cubicBezTo>
                  <a:cubicBezTo>
                    <a:pt x="1454019" y="716046"/>
                    <a:pt x="1455235" y="720910"/>
                    <a:pt x="1457667" y="725775"/>
                  </a:cubicBezTo>
                  <a:lnTo>
                    <a:pt x="1461315" y="736719"/>
                  </a:lnTo>
                  <a:cubicBezTo>
                    <a:pt x="1458883" y="744015"/>
                    <a:pt x="1456451" y="748879"/>
                    <a:pt x="1454019" y="751311"/>
                  </a:cubicBezTo>
                  <a:lnTo>
                    <a:pt x="1461315" y="787792"/>
                  </a:lnTo>
                  <a:lnTo>
                    <a:pt x="1457667" y="795088"/>
                  </a:lnTo>
                  <a:cubicBezTo>
                    <a:pt x="1462531" y="802384"/>
                    <a:pt x="1463747" y="810896"/>
                    <a:pt x="1461315" y="820625"/>
                  </a:cubicBezTo>
                  <a:cubicBezTo>
                    <a:pt x="1456451" y="820625"/>
                    <a:pt x="1454019" y="821840"/>
                    <a:pt x="1454019" y="824273"/>
                  </a:cubicBezTo>
                  <a:cubicBezTo>
                    <a:pt x="1454019" y="826705"/>
                    <a:pt x="1455235" y="830353"/>
                    <a:pt x="1457667" y="835217"/>
                  </a:cubicBezTo>
                  <a:cubicBezTo>
                    <a:pt x="1455235" y="840081"/>
                    <a:pt x="1456451" y="844945"/>
                    <a:pt x="1461315" y="849809"/>
                  </a:cubicBezTo>
                  <a:cubicBezTo>
                    <a:pt x="1458883" y="852241"/>
                    <a:pt x="1456451" y="858929"/>
                    <a:pt x="1454019" y="869874"/>
                  </a:cubicBezTo>
                  <a:cubicBezTo>
                    <a:pt x="1451587" y="880818"/>
                    <a:pt x="1449155" y="885074"/>
                    <a:pt x="1446723" y="882642"/>
                  </a:cubicBezTo>
                  <a:cubicBezTo>
                    <a:pt x="1446723" y="885074"/>
                    <a:pt x="1444291" y="888722"/>
                    <a:pt x="1439427" y="893586"/>
                  </a:cubicBezTo>
                  <a:cubicBezTo>
                    <a:pt x="1434562" y="898450"/>
                    <a:pt x="1430914" y="902098"/>
                    <a:pt x="1428482" y="904530"/>
                  </a:cubicBezTo>
                  <a:cubicBezTo>
                    <a:pt x="1435779" y="906962"/>
                    <a:pt x="1440643" y="905746"/>
                    <a:pt x="1443075" y="900882"/>
                  </a:cubicBezTo>
                  <a:cubicBezTo>
                    <a:pt x="1445507" y="900882"/>
                    <a:pt x="1447939" y="900274"/>
                    <a:pt x="1450371" y="899058"/>
                  </a:cubicBezTo>
                  <a:cubicBezTo>
                    <a:pt x="1452803" y="897842"/>
                    <a:pt x="1454019" y="897234"/>
                    <a:pt x="1454019" y="897234"/>
                  </a:cubicBezTo>
                  <a:lnTo>
                    <a:pt x="1461315" y="900882"/>
                  </a:lnTo>
                  <a:lnTo>
                    <a:pt x="1468611" y="897234"/>
                  </a:lnTo>
                  <a:cubicBezTo>
                    <a:pt x="1473475" y="897234"/>
                    <a:pt x="1468611" y="905746"/>
                    <a:pt x="1454019" y="922771"/>
                  </a:cubicBezTo>
                  <a:cubicBezTo>
                    <a:pt x="1451587" y="932499"/>
                    <a:pt x="1444291" y="939795"/>
                    <a:pt x="1432130" y="944659"/>
                  </a:cubicBezTo>
                  <a:cubicBezTo>
                    <a:pt x="1419970" y="949523"/>
                    <a:pt x="1411458" y="951955"/>
                    <a:pt x="1406594" y="951955"/>
                  </a:cubicBezTo>
                  <a:cubicBezTo>
                    <a:pt x="1401730" y="951955"/>
                    <a:pt x="1397474" y="953171"/>
                    <a:pt x="1393826" y="955603"/>
                  </a:cubicBezTo>
                  <a:cubicBezTo>
                    <a:pt x="1390178" y="958035"/>
                    <a:pt x="1388354" y="960468"/>
                    <a:pt x="1388354" y="962899"/>
                  </a:cubicBezTo>
                  <a:lnTo>
                    <a:pt x="1384705" y="970196"/>
                  </a:lnTo>
                  <a:cubicBezTo>
                    <a:pt x="1389570" y="970196"/>
                    <a:pt x="1383489" y="972628"/>
                    <a:pt x="1366465" y="977492"/>
                  </a:cubicBezTo>
                  <a:cubicBezTo>
                    <a:pt x="1364033" y="977492"/>
                    <a:pt x="1359777" y="981748"/>
                    <a:pt x="1353697" y="990260"/>
                  </a:cubicBezTo>
                  <a:cubicBezTo>
                    <a:pt x="1347617" y="998772"/>
                    <a:pt x="1345793" y="1004244"/>
                    <a:pt x="1348225" y="1006676"/>
                  </a:cubicBezTo>
                  <a:cubicBezTo>
                    <a:pt x="1348225" y="1011541"/>
                    <a:pt x="1348225" y="1017013"/>
                    <a:pt x="1348225" y="1023093"/>
                  </a:cubicBezTo>
                  <a:cubicBezTo>
                    <a:pt x="1348225" y="1029173"/>
                    <a:pt x="1348225" y="1032213"/>
                    <a:pt x="1348225" y="1032213"/>
                  </a:cubicBezTo>
                  <a:cubicBezTo>
                    <a:pt x="1343361" y="1032213"/>
                    <a:pt x="1340929" y="1033429"/>
                    <a:pt x="1340929" y="1035861"/>
                  </a:cubicBezTo>
                  <a:cubicBezTo>
                    <a:pt x="1345793" y="1035861"/>
                    <a:pt x="1347009" y="1037077"/>
                    <a:pt x="1344577" y="1039509"/>
                  </a:cubicBezTo>
                  <a:cubicBezTo>
                    <a:pt x="1342145" y="1041941"/>
                    <a:pt x="1339713" y="1043157"/>
                    <a:pt x="1337281" y="1043157"/>
                  </a:cubicBezTo>
                  <a:lnTo>
                    <a:pt x="1337281" y="1054101"/>
                  </a:lnTo>
                  <a:cubicBezTo>
                    <a:pt x="1332416" y="1056534"/>
                    <a:pt x="1322080" y="1059573"/>
                    <a:pt x="1306272" y="1063221"/>
                  </a:cubicBezTo>
                  <a:cubicBezTo>
                    <a:pt x="1290463" y="1066870"/>
                    <a:pt x="1274047" y="1067478"/>
                    <a:pt x="1257023" y="1065046"/>
                  </a:cubicBezTo>
                  <a:cubicBezTo>
                    <a:pt x="1188925" y="1072342"/>
                    <a:pt x="1151229" y="1074774"/>
                    <a:pt x="1143933" y="1072342"/>
                  </a:cubicBezTo>
                  <a:cubicBezTo>
                    <a:pt x="1136636" y="1074774"/>
                    <a:pt x="1128124" y="1075990"/>
                    <a:pt x="1118396" y="1075990"/>
                  </a:cubicBezTo>
                  <a:cubicBezTo>
                    <a:pt x="1108668" y="1075990"/>
                    <a:pt x="1100156" y="1074774"/>
                    <a:pt x="1092859" y="1072342"/>
                  </a:cubicBezTo>
                  <a:lnTo>
                    <a:pt x="1085563" y="1072342"/>
                  </a:lnTo>
                  <a:cubicBezTo>
                    <a:pt x="1083131" y="1077206"/>
                    <a:pt x="1080699" y="1078422"/>
                    <a:pt x="1078267" y="1075990"/>
                  </a:cubicBezTo>
                  <a:lnTo>
                    <a:pt x="1063675" y="1072342"/>
                  </a:lnTo>
                  <a:lnTo>
                    <a:pt x="1056379" y="1072342"/>
                  </a:lnTo>
                  <a:cubicBezTo>
                    <a:pt x="1056379" y="1069910"/>
                    <a:pt x="1055771" y="1068086"/>
                    <a:pt x="1054555" y="1066870"/>
                  </a:cubicBezTo>
                  <a:cubicBezTo>
                    <a:pt x="1053339" y="1065654"/>
                    <a:pt x="1052731" y="1066262"/>
                    <a:pt x="1052731" y="1068694"/>
                  </a:cubicBezTo>
                  <a:lnTo>
                    <a:pt x="1038138" y="1065046"/>
                  </a:lnTo>
                  <a:cubicBezTo>
                    <a:pt x="1035706" y="1067478"/>
                    <a:pt x="1033274" y="1068694"/>
                    <a:pt x="1030842" y="1068694"/>
                  </a:cubicBezTo>
                  <a:cubicBezTo>
                    <a:pt x="1028410" y="1068694"/>
                    <a:pt x="1028410" y="1067478"/>
                    <a:pt x="1030842" y="1065046"/>
                  </a:cubicBezTo>
                  <a:lnTo>
                    <a:pt x="1023546" y="1061397"/>
                  </a:lnTo>
                  <a:lnTo>
                    <a:pt x="1019898" y="1068694"/>
                  </a:lnTo>
                  <a:cubicBezTo>
                    <a:pt x="1010170" y="1063830"/>
                    <a:pt x="987065" y="1060182"/>
                    <a:pt x="950585" y="1057749"/>
                  </a:cubicBezTo>
                  <a:lnTo>
                    <a:pt x="753589" y="1003028"/>
                  </a:lnTo>
                  <a:lnTo>
                    <a:pt x="655090" y="962899"/>
                  </a:lnTo>
                  <a:lnTo>
                    <a:pt x="614962" y="937363"/>
                  </a:lnTo>
                  <a:cubicBezTo>
                    <a:pt x="612530" y="942227"/>
                    <a:pt x="610098" y="942227"/>
                    <a:pt x="607666" y="937363"/>
                  </a:cubicBezTo>
                  <a:lnTo>
                    <a:pt x="600369" y="933715"/>
                  </a:lnTo>
                  <a:cubicBezTo>
                    <a:pt x="597937" y="933715"/>
                    <a:pt x="591857" y="930067"/>
                    <a:pt x="582129" y="922771"/>
                  </a:cubicBezTo>
                  <a:lnTo>
                    <a:pt x="574833" y="922771"/>
                  </a:lnTo>
                  <a:cubicBezTo>
                    <a:pt x="572401" y="915475"/>
                    <a:pt x="569969" y="910610"/>
                    <a:pt x="567537" y="908178"/>
                  </a:cubicBezTo>
                  <a:lnTo>
                    <a:pt x="560241" y="908178"/>
                  </a:lnTo>
                  <a:lnTo>
                    <a:pt x="552944" y="897234"/>
                  </a:lnTo>
                  <a:lnTo>
                    <a:pt x="545648" y="897234"/>
                  </a:lnTo>
                  <a:lnTo>
                    <a:pt x="531056" y="897234"/>
                  </a:lnTo>
                  <a:cubicBezTo>
                    <a:pt x="523760" y="889938"/>
                    <a:pt x="517680" y="885074"/>
                    <a:pt x="512816" y="882642"/>
                  </a:cubicBezTo>
                  <a:cubicBezTo>
                    <a:pt x="500655" y="875346"/>
                    <a:pt x="489711" y="870481"/>
                    <a:pt x="479983" y="868050"/>
                  </a:cubicBezTo>
                  <a:cubicBezTo>
                    <a:pt x="460526" y="855889"/>
                    <a:pt x="441070" y="840081"/>
                    <a:pt x="421614" y="820625"/>
                  </a:cubicBezTo>
                  <a:lnTo>
                    <a:pt x="407021" y="816977"/>
                  </a:lnTo>
                  <a:lnTo>
                    <a:pt x="407021" y="809680"/>
                  </a:lnTo>
                  <a:cubicBezTo>
                    <a:pt x="409453" y="804816"/>
                    <a:pt x="409453" y="800560"/>
                    <a:pt x="407021" y="796912"/>
                  </a:cubicBezTo>
                  <a:cubicBezTo>
                    <a:pt x="404589" y="793264"/>
                    <a:pt x="402157" y="791440"/>
                    <a:pt x="399725" y="791440"/>
                  </a:cubicBezTo>
                  <a:cubicBezTo>
                    <a:pt x="385133" y="786576"/>
                    <a:pt x="376621" y="779280"/>
                    <a:pt x="374189" y="769552"/>
                  </a:cubicBezTo>
                  <a:cubicBezTo>
                    <a:pt x="364461" y="767119"/>
                    <a:pt x="357164" y="763471"/>
                    <a:pt x="352300" y="758607"/>
                  </a:cubicBezTo>
                  <a:lnTo>
                    <a:pt x="330412" y="736719"/>
                  </a:lnTo>
                  <a:cubicBezTo>
                    <a:pt x="327980" y="736719"/>
                    <a:pt x="323116" y="733071"/>
                    <a:pt x="315820" y="725775"/>
                  </a:cubicBezTo>
                  <a:cubicBezTo>
                    <a:pt x="308523" y="723342"/>
                    <a:pt x="303659" y="720910"/>
                    <a:pt x="301227" y="718478"/>
                  </a:cubicBezTo>
                  <a:cubicBezTo>
                    <a:pt x="298795" y="716046"/>
                    <a:pt x="296363" y="713614"/>
                    <a:pt x="293931" y="711182"/>
                  </a:cubicBezTo>
                  <a:cubicBezTo>
                    <a:pt x="289067" y="701454"/>
                    <a:pt x="284203" y="695374"/>
                    <a:pt x="279339" y="692942"/>
                  </a:cubicBezTo>
                  <a:lnTo>
                    <a:pt x="268395" y="674701"/>
                  </a:lnTo>
                  <a:cubicBezTo>
                    <a:pt x="256234" y="657677"/>
                    <a:pt x="246506" y="649165"/>
                    <a:pt x="239210" y="649165"/>
                  </a:cubicBezTo>
                  <a:lnTo>
                    <a:pt x="228266" y="630924"/>
                  </a:lnTo>
                  <a:cubicBezTo>
                    <a:pt x="228266" y="618764"/>
                    <a:pt x="225834" y="612684"/>
                    <a:pt x="220970" y="612684"/>
                  </a:cubicBezTo>
                  <a:cubicBezTo>
                    <a:pt x="211241" y="605388"/>
                    <a:pt x="205161" y="596876"/>
                    <a:pt x="202729" y="587148"/>
                  </a:cubicBezTo>
                  <a:cubicBezTo>
                    <a:pt x="195433" y="570123"/>
                    <a:pt x="185705" y="559179"/>
                    <a:pt x="173545" y="554315"/>
                  </a:cubicBezTo>
                  <a:lnTo>
                    <a:pt x="126120" y="470409"/>
                  </a:lnTo>
                  <a:cubicBezTo>
                    <a:pt x="121255" y="463113"/>
                    <a:pt x="117607" y="454601"/>
                    <a:pt x="115175" y="444873"/>
                  </a:cubicBezTo>
                  <a:cubicBezTo>
                    <a:pt x="112744" y="435145"/>
                    <a:pt x="109095" y="429064"/>
                    <a:pt x="104231" y="426632"/>
                  </a:cubicBezTo>
                  <a:lnTo>
                    <a:pt x="93287" y="393800"/>
                  </a:lnTo>
                  <a:lnTo>
                    <a:pt x="78695" y="364615"/>
                  </a:lnTo>
                  <a:cubicBezTo>
                    <a:pt x="71399" y="359751"/>
                    <a:pt x="67750" y="353671"/>
                    <a:pt x="67750" y="346375"/>
                  </a:cubicBezTo>
                  <a:cubicBezTo>
                    <a:pt x="65318" y="329350"/>
                    <a:pt x="61670" y="317190"/>
                    <a:pt x="56806" y="309894"/>
                  </a:cubicBezTo>
                  <a:cubicBezTo>
                    <a:pt x="56806" y="300166"/>
                    <a:pt x="54374" y="291654"/>
                    <a:pt x="49510" y="284358"/>
                  </a:cubicBezTo>
                  <a:lnTo>
                    <a:pt x="53158" y="280710"/>
                  </a:lnTo>
                  <a:lnTo>
                    <a:pt x="45862" y="273413"/>
                  </a:lnTo>
                  <a:cubicBezTo>
                    <a:pt x="48294" y="266117"/>
                    <a:pt x="47078" y="262469"/>
                    <a:pt x="42214" y="262469"/>
                  </a:cubicBezTo>
                  <a:lnTo>
                    <a:pt x="34918" y="255173"/>
                  </a:lnTo>
                  <a:lnTo>
                    <a:pt x="20325" y="229636"/>
                  </a:lnTo>
                  <a:cubicBezTo>
                    <a:pt x="17893" y="224772"/>
                    <a:pt x="15461" y="218692"/>
                    <a:pt x="13029" y="211396"/>
                  </a:cubicBezTo>
                  <a:cubicBezTo>
                    <a:pt x="10597" y="204100"/>
                    <a:pt x="10597" y="201668"/>
                    <a:pt x="13029" y="204100"/>
                  </a:cubicBezTo>
                  <a:lnTo>
                    <a:pt x="13029" y="196804"/>
                  </a:lnTo>
                  <a:cubicBezTo>
                    <a:pt x="15461" y="191940"/>
                    <a:pt x="19110" y="190723"/>
                    <a:pt x="23974" y="193156"/>
                  </a:cubicBezTo>
                  <a:lnTo>
                    <a:pt x="16677" y="160323"/>
                  </a:lnTo>
                  <a:cubicBezTo>
                    <a:pt x="19110" y="155459"/>
                    <a:pt x="18501" y="152419"/>
                    <a:pt x="14853" y="151203"/>
                  </a:cubicBezTo>
                  <a:cubicBezTo>
                    <a:pt x="11205" y="149987"/>
                    <a:pt x="9381" y="148163"/>
                    <a:pt x="9381" y="145731"/>
                  </a:cubicBezTo>
                  <a:cubicBezTo>
                    <a:pt x="4517" y="140867"/>
                    <a:pt x="1477" y="136002"/>
                    <a:pt x="261" y="131138"/>
                  </a:cubicBezTo>
                  <a:cubicBezTo>
                    <a:pt x="-955" y="126274"/>
                    <a:pt x="2085" y="122626"/>
                    <a:pt x="9381" y="120194"/>
                  </a:cubicBezTo>
                  <a:lnTo>
                    <a:pt x="9381" y="116546"/>
                  </a:lnTo>
                  <a:lnTo>
                    <a:pt x="9381" y="101954"/>
                  </a:lnTo>
                  <a:cubicBezTo>
                    <a:pt x="16677" y="97090"/>
                    <a:pt x="22757" y="95873"/>
                    <a:pt x="27622" y="98306"/>
                  </a:cubicBezTo>
                  <a:cubicBezTo>
                    <a:pt x="30054" y="98306"/>
                    <a:pt x="33702" y="97698"/>
                    <a:pt x="38566" y="96482"/>
                  </a:cubicBezTo>
                  <a:cubicBezTo>
                    <a:pt x="43430" y="95266"/>
                    <a:pt x="47078" y="95873"/>
                    <a:pt x="49510" y="98306"/>
                  </a:cubicBezTo>
                  <a:cubicBezTo>
                    <a:pt x="51942" y="100738"/>
                    <a:pt x="54982" y="103778"/>
                    <a:pt x="58630" y="107426"/>
                  </a:cubicBezTo>
                  <a:cubicBezTo>
                    <a:pt x="62278" y="111074"/>
                    <a:pt x="64102" y="114114"/>
                    <a:pt x="64102" y="116546"/>
                  </a:cubicBezTo>
                  <a:lnTo>
                    <a:pt x="71399" y="120194"/>
                  </a:lnTo>
                  <a:lnTo>
                    <a:pt x="82343" y="120194"/>
                  </a:lnTo>
                  <a:cubicBezTo>
                    <a:pt x="82343" y="115330"/>
                    <a:pt x="84775" y="114114"/>
                    <a:pt x="89639" y="116546"/>
                  </a:cubicBezTo>
                  <a:cubicBezTo>
                    <a:pt x="89639" y="116546"/>
                    <a:pt x="91463" y="116546"/>
                    <a:pt x="95111" y="116546"/>
                  </a:cubicBezTo>
                  <a:cubicBezTo>
                    <a:pt x="98759" y="116546"/>
                    <a:pt x="101799" y="112898"/>
                    <a:pt x="104231" y="105602"/>
                  </a:cubicBezTo>
                  <a:cubicBezTo>
                    <a:pt x="113959" y="95873"/>
                    <a:pt x="120040" y="92225"/>
                    <a:pt x="122472" y="94658"/>
                  </a:cubicBezTo>
                  <a:cubicBezTo>
                    <a:pt x="122472" y="92225"/>
                    <a:pt x="123688" y="90401"/>
                    <a:pt x="126120" y="89185"/>
                  </a:cubicBezTo>
                  <a:cubicBezTo>
                    <a:pt x="128552" y="87969"/>
                    <a:pt x="130984" y="86146"/>
                    <a:pt x="133416" y="83713"/>
                  </a:cubicBezTo>
                  <a:lnTo>
                    <a:pt x="140712" y="76417"/>
                  </a:lnTo>
                  <a:cubicBezTo>
                    <a:pt x="145576" y="73985"/>
                    <a:pt x="148616" y="71553"/>
                    <a:pt x="149832" y="69121"/>
                  </a:cubicBezTo>
                  <a:cubicBezTo>
                    <a:pt x="151048" y="66689"/>
                    <a:pt x="150440" y="61825"/>
                    <a:pt x="148008" y="54529"/>
                  </a:cubicBezTo>
                  <a:lnTo>
                    <a:pt x="151656" y="43584"/>
                  </a:lnTo>
                  <a:lnTo>
                    <a:pt x="169897" y="54529"/>
                  </a:lnTo>
                  <a:lnTo>
                    <a:pt x="191785" y="61825"/>
                  </a:lnTo>
                  <a:cubicBezTo>
                    <a:pt x="194217" y="66689"/>
                    <a:pt x="197865" y="69121"/>
                    <a:pt x="202729" y="69121"/>
                  </a:cubicBezTo>
                  <a:cubicBezTo>
                    <a:pt x="207593" y="69121"/>
                    <a:pt x="211241" y="69121"/>
                    <a:pt x="213674" y="69121"/>
                  </a:cubicBezTo>
                  <a:cubicBezTo>
                    <a:pt x="213674" y="64257"/>
                    <a:pt x="216106" y="61217"/>
                    <a:pt x="220970" y="60001"/>
                  </a:cubicBezTo>
                  <a:cubicBezTo>
                    <a:pt x="225834" y="58785"/>
                    <a:pt x="229482" y="61825"/>
                    <a:pt x="231914" y="69121"/>
                  </a:cubicBezTo>
                  <a:lnTo>
                    <a:pt x="239210" y="69121"/>
                  </a:lnTo>
                  <a:lnTo>
                    <a:pt x="257450" y="54529"/>
                  </a:lnTo>
                  <a:lnTo>
                    <a:pt x="261098" y="69121"/>
                  </a:lnTo>
                  <a:cubicBezTo>
                    <a:pt x="265963" y="69121"/>
                    <a:pt x="270827" y="71553"/>
                    <a:pt x="275691" y="76417"/>
                  </a:cubicBezTo>
                  <a:lnTo>
                    <a:pt x="315820" y="94658"/>
                  </a:lnTo>
                  <a:lnTo>
                    <a:pt x="323116" y="94658"/>
                  </a:lnTo>
                  <a:cubicBezTo>
                    <a:pt x="320684" y="99521"/>
                    <a:pt x="325548" y="104386"/>
                    <a:pt x="337708" y="109250"/>
                  </a:cubicBezTo>
                  <a:cubicBezTo>
                    <a:pt x="386349" y="116546"/>
                    <a:pt x="410670" y="117762"/>
                    <a:pt x="410670" y="112898"/>
                  </a:cubicBezTo>
                  <a:lnTo>
                    <a:pt x="425262" y="116546"/>
                  </a:lnTo>
                  <a:cubicBezTo>
                    <a:pt x="425262" y="121410"/>
                    <a:pt x="430126" y="123842"/>
                    <a:pt x="439854" y="123842"/>
                  </a:cubicBezTo>
                  <a:lnTo>
                    <a:pt x="450798" y="127490"/>
                  </a:lnTo>
                  <a:lnTo>
                    <a:pt x="454446" y="149379"/>
                  </a:lnTo>
                  <a:cubicBezTo>
                    <a:pt x="459311" y="149379"/>
                    <a:pt x="461743" y="150595"/>
                    <a:pt x="461743" y="153027"/>
                  </a:cubicBezTo>
                  <a:cubicBezTo>
                    <a:pt x="459311" y="157891"/>
                    <a:pt x="469039" y="157891"/>
                    <a:pt x="490927" y="153027"/>
                  </a:cubicBezTo>
                  <a:cubicBezTo>
                    <a:pt x="490927" y="150595"/>
                    <a:pt x="492143" y="149379"/>
                    <a:pt x="494575" y="149379"/>
                  </a:cubicBezTo>
                  <a:cubicBezTo>
                    <a:pt x="497007" y="149379"/>
                    <a:pt x="500047" y="148771"/>
                    <a:pt x="503695" y="147555"/>
                  </a:cubicBezTo>
                  <a:cubicBezTo>
                    <a:pt x="507344" y="146339"/>
                    <a:pt x="510384" y="146946"/>
                    <a:pt x="512816" y="149379"/>
                  </a:cubicBezTo>
                  <a:lnTo>
                    <a:pt x="527408" y="149379"/>
                  </a:lnTo>
                  <a:lnTo>
                    <a:pt x="523760" y="156675"/>
                  </a:lnTo>
                  <a:lnTo>
                    <a:pt x="531056" y="156675"/>
                  </a:lnTo>
                  <a:cubicBezTo>
                    <a:pt x="535920" y="159107"/>
                    <a:pt x="535920" y="161539"/>
                    <a:pt x="531056" y="163971"/>
                  </a:cubicBezTo>
                  <a:lnTo>
                    <a:pt x="527408" y="174915"/>
                  </a:lnTo>
                  <a:cubicBezTo>
                    <a:pt x="527408" y="174915"/>
                    <a:pt x="528016" y="175523"/>
                    <a:pt x="529232" y="176739"/>
                  </a:cubicBezTo>
                  <a:cubicBezTo>
                    <a:pt x="530448" y="177955"/>
                    <a:pt x="532272" y="177347"/>
                    <a:pt x="534704" y="174915"/>
                  </a:cubicBezTo>
                  <a:cubicBezTo>
                    <a:pt x="534704" y="172483"/>
                    <a:pt x="536528" y="170051"/>
                    <a:pt x="540176" y="167619"/>
                  </a:cubicBezTo>
                  <a:cubicBezTo>
                    <a:pt x="543824" y="165187"/>
                    <a:pt x="544432" y="166403"/>
                    <a:pt x="542000" y="171267"/>
                  </a:cubicBezTo>
                  <a:lnTo>
                    <a:pt x="556593" y="174915"/>
                  </a:lnTo>
                  <a:lnTo>
                    <a:pt x="563889" y="182211"/>
                  </a:lnTo>
                  <a:cubicBezTo>
                    <a:pt x="566321" y="187075"/>
                    <a:pt x="568753" y="190723"/>
                    <a:pt x="571185" y="193156"/>
                  </a:cubicBezTo>
                  <a:lnTo>
                    <a:pt x="571185" y="200452"/>
                  </a:lnTo>
                  <a:lnTo>
                    <a:pt x="567537" y="215044"/>
                  </a:lnTo>
                  <a:cubicBezTo>
                    <a:pt x="565105" y="212612"/>
                    <a:pt x="560241" y="212612"/>
                    <a:pt x="552944" y="215044"/>
                  </a:cubicBezTo>
                  <a:cubicBezTo>
                    <a:pt x="552944" y="217476"/>
                    <a:pt x="554768" y="219908"/>
                    <a:pt x="558417" y="222340"/>
                  </a:cubicBezTo>
                  <a:cubicBezTo>
                    <a:pt x="562065" y="224772"/>
                    <a:pt x="565105" y="224772"/>
                    <a:pt x="567537" y="222340"/>
                  </a:cubicBezTo>
                  <a:cubicBezTo>
                    <a:pt x="569969" y="217476"/>
                    <a:pt x="571793" y="216260"/>
                    <a:pt x="573009" y="218692"/>
                  </a:cubicBezTo>
                  <a:cubicBezTo>
                    <a:pt x="574225" y="221124"/>
                    <a:pt x="577265" y="224772"/>
                    <a:pt x="582129" y="229636"/>
                  </a:cubicBezTo>
                  <a:cubicBezTo>
                    <a:pt x="586993" y="232068"/>
                    <a:pt x="589425" y="234500"/>
                    <a:pt x="589425" y="236933"/>
                  </a:cubicBezTo>
                  <a:cubicBezTo>
                    <a:pt x="589425" y="239364"/>
                    <a:pt x="586993" y="240581"/>
                    <a:pt x="582129" y="240581"/>
                  </a:cubicBezTo>
                  <a:cubicBezTo>
                    <a:pt x="582129" y="243013"/>
                    <a:pt x="580913" y="245445"/>
                    <a:pt x="578481" y="247877"/>
                  </a:cubicBezTo>
                  <a:cubicBezTo>
                    <a:pt x="576049" y="250309"/>
                    <a:pt x="576049" y="252741"/>
                    <a:pt x="578481" y="255173"/>
                  </a:cubicBezTo>
                  <a:lnTo>
                    <a:pt x="589425" y="255173"/>
                  </a:lnTo>
                  <a:cubicBezTo>
                    <a:pt x="584561" y="257605"/>
                    <a:pt x="579697" y="258821"/>
                    <a:pt x="574833" y="258821"/>
                  </a:cubicBezTo>
                  <a:cubicBezTo>
                    <a:pt x="572401" y="261253"/>
                    <a:pt x="568753" y="265509"/>
                    <a:pt x="563889" y="271589"/>
                  </a:cubicBezTo>
                  <a:cubicBezTo>
                    <a:pt x="559025" y="277669"/>
                    <a:pt x="556593" y="283141"/>
                    <a:pt x="556593" y="288006"/>
                  </a:cubicBezTo>
                  <a:cubicBezTo>
                    <a:pt x="554160" y="292870"/>
                    <a:pt x="550512" y="295302"/>
                    <a:pt x="545648" y="295302"/>
                  </a:cubicBezTo>
                  <a:lnTo>
                    <a:pt x="545648" y="306246"/>
                  </a:lnTo>
                  <a:lnTo>
                    <a:pt x="531056" y="320838"/>
                  </a:lnTo>
                  <a:lnTo>
                    <a:pt x="527408" y="335431"/>
                  </a:lnTo>
                  <a:lnTo>
                    <a:pt x="527408" y="342727"/>
                  </a:lnTo>
                  <a:cubicBezTo>
                    <a:pt x="529840" y="342727"/>
                    <a:pt x="531664" y="347591"/>
                    <a:pt x="532880" y="357319"/>
                  </a:cubicBezTo>
                  <a:cubicBezTo>
                    <a:pt x="534096" y="367047"/>
                    <a:pt x="535920" y="373127"/>
                    <a:pt x="538352" y="375559"/>
                  </a:cubicBezTo>
                  <a:cubicBezTo>
                    <a:pt x="540784" y="382855"/>
                    <a:pt x="545648" y="391976"/>
                    <a:pt x="552944" y="402920"/>
                  </a:cubicBezTo>
                  <a:cubicBezTo>
                    <a:pt x="560241" y="413864"/>
                    <a:pt x="568753" y="426632"/>
                    <a:pt x="578481" y="441225"/>
                  </a:cubicBezTo>
                  <a:cubicBezTo>
                    <a:pt x="602801" y="465545"/>
                    <a:pt x="638066" y="488650"/>
                    <a:pt x="684275" y="510538"/>
                  </a:cubicBezTo>
                  <a:lnTo>
                    <a:pt x="804662" y="543371"/>
                  </a:lnTo>
                  <a:lnTo>
                    <a:pt x="815606" y="547019"/>
                  </a:lnTo>
                  <a:lnTo>
                    <a:pt x="811958" y="514186"/>
                  </a:lnTo>
                  <a:lnTo>
                    <a:pt x="804662" y="503242"/>
                  </a:lnTo>
                  <a:lnTo>
                    <a:pt x="811958" y="492298"/>
                  </a:lnTo>
                  <a:cubicBezTo>
                    <a:pt x="807094" y="489866"/>
                    <a:pt x="804662" y="486218"/>
                    <a:pt x="804662" y="481353"/>
                  </a:cubicBezTo>
                  <a:lnTo>
                    <a:pt x="804662" y="477705"/>
                  </a:lnTo>
                  <a:cubicBezTo>
                    <a:pt x="804662" y="463113"/>
                    <a:pt x="799798" y="440009"/>
                    <a:pt x="790069" y="408392"/>
                  </a:cubicBezTo>
                  <a:lnTo>
                    <a:pt x="775477" y="350023"/>
                  </a:lnTo>
                  <a:lnTo>
                    <a:pt x="764533" y="295302"/>
                  </a:lnTo>
                  <a:cubicBezTo>
                    <a:pt x="757237" y="273413"/>
                    <a:pt x="753589" y="260037"/>
                    <a:pt x="753589" y="255173"/>
                  </a:cubicBezTo>
                  <a:lnTo>
                    <a:pt x="749941" y="247877"/>
                  </a:lnTo>
                  <a:cubicBezTo>
                    <a:pt x="745076" y="247877"/>
                    <a:pt x="742036" y="244837"/>
                    <a:pt x="740820" y="238757"/>
                  </a:cubicBezTo>
                  <a:cubicBezTo>
                    <a:pt x="739604" y="232676"/>
                    <a:pt x="740212" y="224772"/>
                    <a:pt x="742644" y="215044"/>
                  </a:cubicBezTo>
                  <a:lnTo>
                    <a:pt x="738996" y="200452"/>
                  </a:lnTo>
                  <a:lnTo>
                    <a:pt x="731700" y="200452"/>
                  </a:lnTo>
                  <a:cubicBezTo>
                    <a:pt x="734132" y="200452"/>
                    <a:pt x="735956" y="199844"/>
                    <a:pt x="737172" y="198628"/>
                  </a:cubicBezTo>
                  <a:cubicBezTo>
                    <a:pt x="738388" y="197412"/>
                    <a:pt x="737780" y="193156"/>
                    <a:pt x="735348" y="185860"/>
                  </a:cubicBezTo>
                  <a:cubicBezTo>
                    <a:pt x="737780" y="180995"/>
                    <a:pt x="737780" y="176739"/>
                    <a:pt x="735348" y="173091"/>
                  </a:cubicBezTo>
                  <a:cubicBezTo>
                    <a:pt x="732916" y="169443"/>
                    <a:pt x="732916" y="165187"/>
                    <a:pt x="735348" y="160323"/>
                  </a:cubicBezTo>
                  <a:lnTo>
                    <a:pt x="731700" y="142083"/>
                  </a:lnTo>
                  <a:cubicBezTo>
                    <a:pt x="731700" y="142083"/>
                    <a:pt x="731700" y="139650"/>
                    <a:pt x="731700" y="134786"/>
                  </a:cubicBezTo>
                  <a:cubicBezTo>
                    <a:pt x="731700" y="129922"/>
                    <a:pt x="731700" y="126274"/>
                    <a:pt x="731700" y="123842"/>
                  </a:cubicBezTo>
                  <a:lnTo>
                    <a:pt x="728052" y="116546"/>
                  </a:lnTo>
                  <a:lnTo>
                    <a:pt x="724404" y="109250"/>
                  </a:lnTo>
                  <a:cubicBezTo>
                    <a:pt x="724404" y="109250"/>
                    <a:pt x="724404" y="106818"/>
                    <a:pt x="724404" y="101954"/>
                  </a:cubicBezTo>
                  <a:lnTo>
                    <a:pt x="728052" y="94658"/>
                  </a:lnTo>
                  <a:lnTo>
                    <a:pt x="717108" y="54529"/>
                  </a:lnTo>
                  <a:cubicBezTo>
                    <a:pt x="724404" y="52097"/>
                    <a:pt x="728660" y="53921"/>
                    <a:pt x="729876" y="60001"/>
                  </a:cubicBezTo>
                  <a:cubicBezTo>
                    <a:pt x="731092" y="66081"/>
                    <a:pt x="731700" y="70337"/>
                    <a:pt x="731700" y="72769"/>
                  </a:cubicBezTo>
                  <a:lnTo>
                    <a:pt x="731700" y="87361"/>
                  </a:lnTo>
                  <a:cubicBezTo>
                    <a:pt x="736564" y="89794"/>
                    <a:pt x="738996" y="93442"/>
                    <a:pt x="738996" y="98306"/>
                  </a:cubicBezTo>
                  <a:cubicBezTo>
                    <a:pt x="736564" y="103170"/>
                    <a:pt x="736564" y="108034"/>
                    <a:pt x="738996" y="112898"/>
                  </a:cubicBezTo>
                  <a:cubicBezTo>
                    <a:pt x="738996" y="117762"/>
                    <a:pt x="741428" y="120194"/>
                    <a:pt x="746292" y="120194"/>
                  </a:cubicBezTo>
                  <a:cubicBezTo>
                    <a:pt x="743860" y="125058"/>
                    <a:pt x="743860" y="133570"/>
                    <a:pt x="746292" y="145731"/>
                  </a:cubicBezTo>
                  <a:lnTo>
                    <a:pt x="760885" y="160323"/>
                  </a:lnTo>
                  <a:lnTo>
                    <a:pt x="760885" y="171267"/>
                  </a:lnTo>
                  <a:cubicBezTo>
                    <a:pt x="760885" y="173699"/>
                    <a:pt x="761493" y="173091"/>
                    <a:pt x="762709" y="169443"/>
                  </a:cubicBezTo>
                  <a:cubicBezTo>
                    <a:pt x="763925" y="165795"/>
                    <a:pt x="763317" y="160323"/>
                    <a:pt x="760885" y="153027"/>
                  </a:cubicBezTo>
                  <a:cubicBezTo>
                    <a:pt x="758453" y="150595"/>
                    <a:pt x="757845" y="148771"/>
                    <a:pt x="759061" y="147555"/>
                  </a:cubicBezTo>
                  <a:cubicBezTo>
                    <a:pt x="760277" y="146339"/>
                    <a:pt x="762101" y="144515"/>
                    <a:pt x="764533" y="142083"/>
                  </a:cubicBezTo>
                  <a:lnTo>
                    <a:pt x="760885" y="123842"/>
                  </a:lnTo>
                  <a:lnTo>
                    <a:pt x="753589" y="87361"/>
                  </a:lnTo>
                  <a:lnTo>
                    <a:pt x="738996" y="36288"/>
                  </a:lnTo>
                  <a:lnTo>
                    <a:pt x="746292" y="36288"/>
                  </a:lnTo>
                  <a:lnTo>
                    <a:pt x="746292" y="39936"/>
                  </a:lnTo>
                  <a:lnTo>
                    <a:pt x="753589" y="39936"/>
                  </a:lnTo>
                  <a:lnTo>
                    <a:pt x="749941" y="47233"/>
                  </a:lnTo>
                  <a:lnTo>
                    <a:pt x="760885" y="58177"/>
                  </a:lnTo>
                  <a:lnTo>
                    <a:pt x="771829" y="112898"/>
                  </a:lnTo>
                  <a:cubicBezTo>
                    <a:pt x="769397" y="117762"/>
                    <a:pt x="770613" y="120194"/>
                    <a:pt x="775477" y="120194"/>
                  </a:cubicBezTo>
                  <a:lnTo>
                    <a:pt x="779125" y="145731"/>
                  </a:lnTo>
                  <a:cubicBezTo>
                    <a:pt x="776693" y="148163"/>
                    <a:pt x="776693" y="153027"/>
                    <a:pt x="779125" y="160323"/>
                  </a:cubicBezTo>
                  <a:cubicBezTo>
                    <a:pt x="781557" y="160323"/>
                    <a:pt x="783381" y="158499"/>
                    <a:pt x="784597" y="154851"/>
                  </a:cubicBezTo>
                  <a:cubicBezTo>
                    <a:pt x="785813" y="151203"/>
                    <a:pt x="786421" y="146946"/>
                    <a:pt x="786421" y="142083"/>
                  </a:cubicBezTo>
                  <a:lnTo>
                    <a:pt x="779125" y="116546"/>
                  </a:lnTo>
                  <a:cubicBezTo>
                    <a:pt x="774261" y="94658"/>
                    <a:pt x="768181" y="72769"/>
                    <a:pt x="760885" y="50881"/>
                  </a:cubicBezTo>
                  <a:cubicBezTo>
                    <a:pt x="755413" y="21696"/>
                    <a:pt x="751993" y="4824"/>
                    <a:pt x="750625" y="264"/>
                  </a:cubicBezTo>
                  <a:lnTo>
                    <a:pt x="750516" y="0"/>
                  </a:lnTo>
                  <a:close/>
                  <a:moveTo>
                    <a:pt x="764533" y="160323"/>
                  </a:moveTo>
                  <a:cubicBezTo>
                    <a:pt x="764533" y="165187"/>
                    <a:pt x="765141" y="169443"/>
                    <a:pt x="766357" y="173091"/>
                  </a:cubicBezTo>
                  <a:cubicBezTo>
                    <a:pt x="767573" y="176739"/>
                    <a:pt x="768181" y="177347"/>
                    <a:pt x="768181" y="174915"/>
                  </a:cubicBezTo>
                  <a:lnTo>
                    <a:pt x="771829" y="163971"/>
                  </a:lnTo>
                  <a:lnTo>
                    <a:pt x="764533" y="160323"/>
                  </a:lnTo>
                  <a:close/>
                  <a:moveTo>
                    <a:pt x="870327" y="236933"/>
                  </a:moveTo>
                  <a:cubicBezTo>
                    <a:pt x="875191" y="251525"/>
                    <a:pt x="880055" y="258821"/>
                    <a:pt x="884919" y="258821"/>
                  </a:cubicBezTo>
                  <a:lnTo>
                    <a:pt x="873975" y="244229"/>
                  </a:lnTo>
                  <a:lnTo>
                    <a:pt x="870327" y="236933"/>
                  </a:lnTo>
                  <a:close/>
                  <a:moveTo>
                    <a:pt x="556593" y="236933"/>
                  </a:moveTo>
                  <a:cubicBezTo>
                    <a:pt x="555377" y="238148"/>
                    <a:pt x="554160" y="241797"/>
                    <a:pt x="552944" y="247877"/>
                  </a:cubicBezTo>
                  <a:lnTo>
                    <a:pt x="548080" y="256389"/>
                  </a:lnTo>
                  <a:lnTo>
                    <a:pt x="545648" y="258821"/>
                  </a:lnTo>
                  <a:lnTo>
                    <a:pt x="534705" y="277061"/>
                  </a:lnTo>
                  <a:lnTo>
                    <a:pt x="523760" y="288006"/>
                  </a:lnTo>
                  <a:lnTo>
                    <a:pt x="523760" y="295302"/>
                  </a:lnTo>
                  <a:lnTo>
                    <a:pt x="534705" y="277061"/>
                  </a:lnTo>
                  <a:lnTo>
                    <a:pt x="538352" y="273413"/>
                  </a:lnTo>
                  <a:lnTo>
                    <a:pt x="548080" y="256389"/>
                  </a:lnTo>
                  <a:lnTo>
                    <a:pt x="552944" y="251525"/>
                  </a:lnTo>
                  <a:cubicBezTo>
                    <a:pt x="557809" y="249093"/>
                    <a:pt x="560241" y="245445"/>
                    <a:pt x="560241" y="240581"/>
                  </a:cubicBezTo>
                  <a:cubicBezTo>
                    <a:pt x="559025" y="236933"/>
                    <a:pt x="557809" y="235716"/>
                    <a:pt x="556593" y="236933"/>
                  </a:cubicBezTo>
                  <a:close/>
                  <a:moveTo>
                    <a:pt x="1427570" y="756327"/>
                  </a:moveTo>
                  <a:cubicBezTo>
                    <a:pt x="1425746" y="756631"/>
                    <a:pt x="1423618" y="757391"/>
                    <a:pt x="1421186" y="758607"/>
                  </a:cubicBezTo>
                  <a:cubicBezTo>
                    <a:pt x="1416322" y="758607"/>
                    <a:pt x="1415106" y="759823"/>
                    <a:pt x="1417538" y="762255"/>
                  </a:cubicBezTo>
                  <a:lnTo>
                    <a:pt x="1417538" y="769552"/>
                  </a:lnTo>
                  <a:cubicBezTo>
                    <a:pt x="1424834" y="771984"/>
                    <a:pt x="1428482" y="770767"/>
                    <a:pt x="1428482" y="765903"/>
                  </a:cubicBezTo>
                  <a:cubicBezTo>
                    <a:pt x="1435779" y="768335"/>
                    <a:pt x="1440643" y="767119"/>
                    <a:pt x="1443075" y="762255"/>
                  </a:cubicBezTo>
                  <a:cubicBezTo>
                    <a:pt x="1438211" y="759823"/>
                    <a:pt x="1434562" y="757999"/>
                    <a:pt x="1432130" y="756783"/>
                  </a:cubicBezTo>
                  <a:cubicBezTo>
                    <a:pt x="1430914" y="756175"/>
                    <a:pt x="1429394" y="756023"/>
                    <a:pt x="1427570" y="756327"/>
                  </a:cubicBezTo>
                  <a:close/>
                  <a:moveTo>
                    <a:pt x="1450371" y="758607"/>
                  </a:moveTo>
                  <a:lnTo>
                    <a:pt x="1450371" y="762255"/>
                  </a:lnTo>
                  <a:cubicBezTo>
                    <a:pt x="1447939" y="767119"/>
                    <a:pt x="1444291" y="770767"/>
                    <a:pt x="1439427" y="773200"/>
                  </a:cubicBezTo>
                  <a:lnTo>
                    <a:pt x="1428482" y="791440"/>
                  </a:lnTo>
                  <a:cubicBezTo>
                    <a:pt x="1423618" y="789008"/>
                    <a:pt x="1417538" y="789008"/>
                    <a:pt x="1410242" y="791440"/>
                  </a:cubicBezTo>
                  <a:lnTo>
                    <a:pt x="1413890" y="806032"/>
                  </a:lnTo>
                  <a:cubicBezTo>
                    <a:pt x="1416322" y="808464"/>
                    <a:pt x="1419970" y="812112"/>
                    <a:pt x="1424834" y="816977"/>
                  </a:cubicBezTo>
                  <a:cubicBezTo>
                    <a:pt x="1429698" y="821840"/>
                    <a:pt x="1434562" y="823057"/>
                    <a:pt x="1439427" y="820625"/>
                  </a:cubicBezTo>
                  <a:lnTo>
                    <a:pt x="1446723" y="798736"/>
                  </a:lnTo>
                  <a:cubicBezTo>
                    <a:pt x="1451587" y="791440"/>
                    <a:pt x="1450371" y="787792"/>
                    <a:pt x="1443075" y="787792"/>
                  </a:cubicBezTo>
                  <a:lnTo>
                    <a:pt x="1446723" y="769552"/>
                  </a:lnTo>
                  <a:cubicBezTo>
                    <a:pt x="1451587" y="769552"/>
                    <a:pt x="1454019" y="768335"/>
                    <a:pt x="1454019" y="765903"/>
                  </a:cubicBezTo>
                  <a:cubicBezTo>
                    <a:pt x="1454019" y="763471"/>
                    <a:pt x="1452803" y="761039"/>
                    <a:pt x="1450371" y="758607"/>
                  </a:cubicBezTo>
                  <a:close/>
                  <a:moveTo>
                    <a:pt x="1421186" y="889938"/>
                  </a:moveTo>
                  <a:cubicBezTo>
                    <a:pt x="1418754" y="889938"/>
                    <a:pt x="1416322" y="891154"/>
                    <a:pt x="1413890" y="893586"/>
                  </a:cubicBezTo>
                  <a:cubicBezTo>
                    <a:pt x="1411458" y="896018"/>
                    <a:pt x="1410242" y="898450"/>
                    <a:pt x="1410242" y="900882"/>
                  </a:cubicBezTo>
                  <a:lnTo>
                    <a:pt x="1421186" y="897234"/>
                  </a:lnTo>
                  <a:lnTo>
                    <a:pt x="1421186" y="889938"/>
                  </a:lnTo>
                  <a:close/>
                  <a:moveTo>
                    <a:pt x="651443" y="944203"/>
                  </a:moveTo>
                  <a:cubicBezTo>
                    <a:pt x="650227" y="943899"/>
                    <a:pt x="650227" y="944659"/>
                    <a:pt x="651442" y="946483"/>
                  </a:cubicBezTo>
                  <a:cubicBezTo>
                    <a:pt x="653874" y="950131"/>
                    <a:pt x="658739" y="951955"/>
                    <a:pt x="666035" y="951955"/>
                  </a:cubicBezTo>
                  <a:cubicBezTo>
                    <a:pt x="687923" y="968980"/>
                    <a:pt x="730484" y="986612"/>
                    <a:pt x="793717" y="1004852"/>
                  </a:cubicBezTo>
                  <a:cubicBezTo>
                    <a:pt x="856951" y="1023093"/>
                    <a:pt x="920184" y="1035861"/>
                    <a:pt x="983417" y="1043157"/>
                  </a:cubicBezTo>
                  <a:cubicBezTo>
                    <a:pt x="998009" y="1050453"/>
                    <a:pt x="1012602" y="1051669"/>
                    <a:pt x="1027194" y="1046805"/>
                  </a:cubicBezTo>
                  <a:cubicBezTo>
                    <a:pt x="1027194" y="1041941"/>
                    <a:pt x="1029018" y="1039509"/>
                    <a:pt x="1032666" y="1039509"/>
                  </a:cubicBezTo>
                  <a:cubicBezTo>
                    <a:pt x="1036314" y="1039509"/>
                    <a:pt x="1039354" y="1040725"/>
                    <a:pt x="1041786" y="1043157"/>
                  </a:cubicBezTo>
                  <a:cubicBezTo>
                    <a:pt x="1036922" y="1043157"/>
                    <a:pt x="1034490" y="1046805"/>
                    <a:pt x="1034490" y="1054101"/>
                  </a:cubicBezTo>
                  <a:lnTo>
                    <a:pt x="1041786" y="1054101"/>
                  </a:lnTo>
                  <a:lnTo>
                    <a:pt x="1049083" y="1046805"/>
                  </a:lnTo>
                  <a:cubicBezTo>
                    <a:pt x="1051515" y="1041941"/>
                    <a:pt x="1055163" y="1040725"/>
                    <a:pt x="1060027" y="1043157"/>
                  </a:cubicBezTo>
                  <a:cubicBezTo>
                    <a:pt x="1064891" y="1045589"/>
                    <a:pt x="1068539" y="1049237"/>
                    <a:pt x="1070971" y="1054101"/>
                  </a:cubicBezTo>
                  <a:cubicBezTo>
                    <a:pt x="1075835" y="1049237"/>
                    <a:pt x="1079483" y="1046197"/>
                    <a:pt x="1081915" y="1044981"/>
                  </a:cubicBezTo>
                  <a:cubicBezTo>
                    <a:pt x="1084347" y="1043765"/>
                    <a:pt x="1084347" y="1044373"/>
                    <a:pt x="1081915" y="1046805"/>
                  </a:cubicBezTo>
                  <a:cubicBezTo>
                    <a:pt x="1081915" y="1051669"/>
                    <a:pt x="1086171" y="1054101"/>
                    <a:pt x="1094684" y="1054101"/>
                  </a:cubicBezTo>
                  <a:cubicBezTo>
                    <a:pt x="1103196" y="1054101"/>
                    <a:pt x="1109884" y="1054101"/>
                    <a:pt x="1114748" y="1054101"/>
                  </a:cubicBezTo>
                  <a:cubicBezTo>
                    <a:pt x="1124476" y="1056534"/>
                    <a:pt x="1132988" y="1057141"/>
                    <a:pt x="1140285" y="1055925"/>
                  </a:cubicBezTo>
                  <a:cubicBezTo>
                    <a:pt x="1147581" y="1054710"/>
                    <a:pt x="1153661" y="1055317"/>
                    <a:pt x="1158525" y="1057749"/>
                  </a:cubicBezTo>
                  <a:cubicBezTo>
                    <a:pt x="1163389" y="1050453"/>
                    <a:pt x="1168253" y="1049237"/>
                    <a:pt x="1173117" y="1054101"/>
                  </a:cubicBezTo>
                  <a:cubicBezTo>
                    <a:pt x="1182845" y="1056534"/>
                    <a:pt x="1192573" y="1056534"/>
                    <a:pt x="1202302" y="1054101"/>
                  </a:cubicBezTo>
                  <a:lnTo>
                    <a:pt x="1235134" y="1043157"/>
                  </a:lnTo>
                  <a:lnTo>
                    <a:pt x="1246079" y="1046805"/>
                  </a:lnTo>
                  <a:lnTo>
                    <a:pt x="1249727" y="1046805"/>
                  </a:lnTo>
                  <a:cubicBezTo>
                    <a:pt x="1257023" y="1046805"/>
                    <a:pt x="1263711" y="1044373"/>
                    <a:pt x="1269791" y="1039509"/>
                  </a:cubicBezTo>
                  <a:cubicBezTo>
                    <a:pt x="1275871" y="1034645"/>
                    <a:pt x="1280127" y="1032213"/>
                    <a:pt x="1282559" y="1032213"/>
                  </a:cubicBezTo>
                  <a:lnTo>
                    <a:pt x="1289856" y="1024917"/>
                  </a:lnTo>
                  <a:lnTo>
                    <a:pt x="1293504" y="1013972"/>
                  </a:lnTo>
                  <a:cubicBezTo>
                    <a:pt x="1293504" y="1011541"/>
                    <a:pt x="1292288" y="1010324"/>
                    <a:pt x="1289856" y="1010324"/>
                  </a:cubicBezTo>
                  <a:cubicBezTo>
                    <a:pt x="1287423" y="1010324"/>
                    <a:pt x="1286207" y="1011541"/>
                    <a:pt x="1286207" y="1013972"/>
                  </a:cubicBezTo>
                  <a:lnTo>
                    <a:pt x="1271615" y="1010324"/>
                  </a:lnTo>
                  <a:cubicBezTo>
                    <a:pt x="1266751" y="1007893"/>
                    <a:pt x="1261887" y="1009109"/>
                    <a:pt x="1257023" y="1013972"/>
                  </a:cubicBezTo>
                  <a:lnTo>
                    <a:pt x="1249727" y="1010324"/>
                  </a:lnTo>
                  <a:lnTo>
                    <a:pt x="1246079" y="1021269"/>
                  </a:lnTo>
                  <a:lnTo>
                    <a:pt x="1224190" y="1010324"/>
                  </a:lnTo>
                  <a:cubicBezTo>
                    <a:pt x="1219326" y="1017621"/>
                    <a:pt x="1215678" y="1018837"/>
                    <a:pt x="1213246" y="1013972"/>
                  </a:cubicBezTo>
                  <a:cubicBezTo>
                    <a:pt x="1208382" y="1021269"/>
                    <a:pt x="1202302" y="1023701"/>
                    <a:pt x="1195006" y="1021269"/>
                  </a:cubicBezTo>
                  <a:lnTo>
                    <a:pt x="1187709" y="1021269"/>
                  </a:lnTo>
                  <a:cubicBezTo>
                    <a:pt x="1187709" y="1026133"/>
                    <a:pt x="1185277" y="1027349"/>
                    <a:pt x="1180413" y="1024917"/>
                  </a:cubicBezTo>
                  <a:lnTo>
                    <a:pt x="1173117" y="1024917"/>
                  </a:lnTo>
                  <a:cubicBezTo>
                    <a:pt x="1170685" y="1022485"/>
                    <a:pt x="1167037" y="1021877"/>
                    <a:pt x="1162173" y="1023093"/>
                  </a:cubicBezTo>
                  <a:cubicBezTo>
                    <a:pt x="1157309" y="1024309"/>
                    <a:pt x="1153661" y="1024917"/>
                    <a:pt x="1151229" y="1024917"/>
                  </a:cubicBezTo>
                  <a:lnTo>
                    <a:pt x="1136636" y="1021269"/>
                  </a:lnTo>
                  <a:cubicBezTo>
                    <a:pt x="1126908" y="1023701"/>
                    <a:pt x="1117180" y="1023701"/>
                    <a:pt x="1107452" y="1021269"/>
                  </a:cubicBezTo>
                  <a:lnTo>
                    <a:pt x="1089211" y="1024917"/>
                  </a:lnTo>
                  <a:cubicBezTo>
                    <a:pt x="1084347" y="1027349"/>
                    <a:pt x="1081307" y="1029173"/>
                    <a:pt x="1080091" y="1030389"/>
                  </a:cubicBezTo>
                  <a:cubicBezTo>
                    <a:pt x="1078875" y="1031605"/>
                    <a:pt x="1078267" y="1030997"/>
                    <a:pt x="1078267" y="1028565"/>
                  </a:cubicBezTo>
                  <a:cubicBezTo>
                    <a:pt x="1075835" y="1027349"/>
                    <a:pt x="1074315" y="1025525"/>
                    <a:pt x="1073707" y="1023093"/>
                  </a:cubicBezTo>
                  <a:lnTo>
                    <a:pt x="1074297" y="1017191"/>
                  </a:lnTo>
                  <a:lnTo>
                    <a:pt x="1072795" y="1017621"/>
                  </a:lnTo>
                  <a:cubicBezTo>
                    <a:pt x="1069147" y="1017621"/>
                    <a:pt x="1066107" y="1020053"/>
                    <a:pt x="1063675" y="1024917"/>
                  </a:cubicBezTo>
                  <a:cubicBezTo>
                    <a:pt x="1056379" y="1022485"/>
                    <a:pt x="1056379" y="1023701"/>
                    <a:pt x="1063675" y="1028565"/>
                  </a:cubicBezTo>
                  <a:lnTo>
                    <a:pt x="1067323" y="1035861"/>
                  </a:lnTo>
                  <a:lnTo>
                    <a:pt x="1056379" y="1039509"/>
                  </a:lnTo>
                  <a:lnTo>
                    <a:pt x="1030842" y="1032213"/>
                  </a:lnTo>
                  <a:cubicBezTo>
                    <a:pt x="1028410" y="1034645"/>
                    <a:pt x="1024762" y="1035861"/>
                    <a:pt x="1019898" y="1035861"/>
                  </a:cubicBezTo>
                  <a:lnTo>
                    <a:pt x="983417" y="1035861"/>
                  </a:lnTo>
                  <a:cubicBezTo>
                    <a:pt x="985849" y="1033429"/>
                    <a:pt x="982809" y="1029781"/>
                    <a:pt x="974297" y="1024917"/>
                  </a:cubicBezTo>
                  <a:cubicBezTo>
                    <a:pt x="965785" y="1020053"/>
                    <a:pt x="957881" y="1018837"/>
                    <a:pt x="950585" y="1021269"/>
                  </a:cubicBezTo>
                  <a:lnTo>
                    <a:pt x="921400" y="1010324"/>
                  </a:lnTo>
                  <a:cubicBezTo>
                    <a:pt x="901944" y="1005460"/>
                    <a:pt x="890999" y="1005460"/>
                    <a:pt x="888567" y="1010324"/>
                  </a:cubicBezTo>
                  <a:lnTo>
                    <a:pt x="881271" y="1006676"/>
                  </a:lnTo>
                  <a:cubicBezTo>
                    <a:pt x="883703" y="1004244"/>
                    <a:pt x="883703" y="1003028"/>
                    <a:pt x="881271" y="1003028"/>
                  </a:cubicBezTo>
                  <a:cubicBezTo>
                    <a:pt x="878839" y="1003028"/>
                    <a:pt x="876407" y="1004244"/>
                    <a:pt x="873975" y="1006676"/>
                  </a:cubicBezTo>
                  <a:lnTo>
                    <a:pt x="866679" y="1003028"/>
                  </a:lnTo>
                  <a:lnTo>
                    <a:pt x="855735" y="1003028"/>
                  </a:lnTo>
                  <a:lnTo>
                    <a:pt x="848439" y="1003028"/>
                  </a:lnTo>
                  <a:cubicBezTo>
                    <a:pt x="848439" y="1000596"/>
                    <a:pt x="846615" y="998772"/>
                    <a:pt x="842966" y="997556"/>
                  </a:cubicBezTo>
                  <a:cubicBezTo>
                    <a:pt x="839318" y="996340"/>
                    <a:pt x="837494" y="996948"/>
                    <a:pt x="837494" y="999380"/>
                  </a:cubicBezTo>
                  <a:lnTo>
                    <a:pt x="811958" y="992084"/>
                  </a:lnTo>
                  <a:lnTo>
                    <a:pt x="786421" y="984788"/>
                  </a:lnTo>
                  <a:lnTo>
                    <a:pt x="658739" y="948307"/>
                  </a:lnTo>
                  <a:cubicBezTo>
                    <a:pt x="655091" y="945875"/>
                    <a:pt x="652659" y="944507"/>
                    <a:pt x="651443" y="944203"/>
                  </a:cubicBezTo>
                  <a:close/>
                  <a:moveTo>
                    <a:pt x="713460" y="948307"/>
                  </a:moveTo>
                  <a:cubicBezTo>
                    <a:pt x="713460" y="950739"/>
                    <a:pt x="715892" y="953171"/>
                    <a:pt x="720756" y="955603"/>
                  </a:cubicBezTo>
                  <a:cubicBezTo>
                    <a:pt x="725620" y="958035"/>
                    <a:pt x="729268" y="956820"/>
                    <a:pt x="731700" y="951955"/>
                  </a:cubicBezTo>
                  <a:lnTo>
                    <a:pt x="735348" y="955603"/>
                  </a:lnTo>
                  <a:cubicBezTo>
                    <a:pt x="732916" y="960468"/>
                    <a:pt x="734132" y="962899"/>
                    <a:pt x="738996" y="962899"/>
                  </a:cubicBezTo>
                  <a:cubicBezTo>
                    <a:pt x="741428" y="962899"/>
                    <a:pt x="743860" y="961684"/>
                    <a:pt x="746292" y="959251"/>
                  </a:cubicBezTo>
                  <a:cubicBezTo>
                    <a:pt x="748724" y="956820"/>
                    <a:pt x="749941" y="954387"/>
                    <a:pt x="749941" y="951955"/>
                  </a:cubicBezTo>
                  <a:cubicBezTo>
                    <a:pt x="745076" y="951955"/>
                    <a:pt x="741428" y="951347"/>
                    <a:pt x="738996" y="950131"/>
                  </a:cubicBezTo>
                  <a:cubicBezTo>
                    <a:pt x="736564" y="948915"/>
                    <a:pt x="734132" y="948307"/>
                    <a:pt x="731700" y="948307"/>
                  </a:cubicBezTo>
                  <a:cubicBezTo>
                    <a:pt x="726836" y="948307"/>
                    <a:pt x="723188" y="948307"/>
                    <a:pt x="720756" y="948307"/>
                  </a:cubicBezTo>
                  <a:cubicBezTo>
                    <a:pt x="718324" y="948307"/>
                    <a:pt x="715892" y="948307"/>
                    <a:pt x="713460" y="948307"/>
                  </a:cubicBezTo>
                  <a:close/>
                  <a:moveTo>
                    <a:pt x="793717" y="962899"/>
                  </a:moveTo>
                  <a:cubicBezTo>
                    <a:pt x="788853" y="962899"/>
                    <a:pt x="785205" y="965332"/>
                    <a:pt x="782773" y="970196"/>
                  </a:cubicBezTo>
                  <a:lnTo>
                    <a:pt x="797366" y="973844"/>
                  </a:lnTo>
                  <a:cubicBezTo>
                    <a:pt x="799798" y="968980"/>
                    <a:pt x="798581" y="965332"/>
                    <a:pt x="793717" y="962899"/>
                  </a:cubicBezTo>
                  <a:close/>
                  <a:moveTo>
                    <a:pt x="811958" y="970196"/>
                  </a:moveTo>
                  <a:lnTo>
                    <a:pt x="811958" y="977492"/>
                  </a:lnTo>
                  <a:cubicBezTo>
                    <a:pt x="807094" y="975060"/>
                    <a:pt x="804662" y="975060"/>
                    <a:pt x="804662" y="977492"/>
                  </a:cubicBezTo>
                  <a:lnTo>
                    <a:pt x="815606" y="984788"/>
                  </a:lnTo>
                  <a:lnTo>
                    <a:pt x="817443" y="985418"/>
                  </a:lnTo>
                  <a:lnTo>
                    <a:pt x="819254" y="988436"/>
                  </a:lnTo>
                  <a:lnTo>
                    <a:pt x="820555" y="986485"/>
                  </a:lnTo>
                  <a:lnTo>
                    <a:pt x="823586" y="987524"/>
                  </a:lnTo>
                  <a:cubicBezTo>
                    <a:pt x="830426" y="989348"/>
                    <a:pt x="833846" y="988436"/>
                    <a:pt x="833846" y="984788"/>
                  </a:cubicBezTo>
                  <a:cubicBezTo>
                    <a:pt x="833846" y="979924"/>
                    <a:pt x="835062" y="977492"/>
                    <a:pt x="837494" y="977492"/>
                  </a:cubicBezTo>
                  <a:cubicBezTo>
                    <a:pt x="839926" y="977492"/>
                    <a:pt x="841142" y="979924"/>
                    <a:pt x="841142" y="984788"/>
                  </a:cubicBezTo>
                  <a:cubicBezTo>
                    <a:pt x="841142" y="989652"/>
                    <a:pt x="849654" y="994516"/>
                    <a:pt x="866679" y="999380"/>
                  </a:cubicBezTo>
                  <a:lnTo>
                    <a:pt x="873975" y="992084"/>
                  </a:lnTo>
                  <a:cubicBezTo>
                    <a:pt x="871543" y="989652"/>
                    <a:pt x="871543" y="987828"/>
                    <a:pt x="873975" y="986612"/>
                  </a:cubicBezTo>
                  <a:cubicBezTo>
                    <a:pt x="876407" y="985396"/>
                    <a:pt x="878839" y="986004"/>
                    <a:pt x="881271" y="988436"/>
                  </a:cubicBezTo>
                  <a:lnTo>
                    <a:pt x="895863" y="992084"/>
                  </a:lnTo>
                  <a:cubicBezTo>
                    <a:pt x="900727" y="989652"/>
                    <a:pt x="882487" y="984788"/>
                    <a:pt x="841142" y="977492"/>
                  </a:cubicBezTo>
                  <a:lnTo>
                    <a:pt x="811958" y="970196"/>
                  </a:lnTo>
                  <a:close/>
                  <a:moveTo>
                    <a:pt x="916840" y="994820"/>
                  </a:moveTo>
                  <a:cubicBezTo>
                    <a:pt x="915016" y="994212"/>
                    <a:pt x="912888" y="994516"/>
                    <a:pt x="910456" y="995732"/>
                  </a:cubicBezTo>
                  <a:cubicBezTo>
                    <a:pt x="908024" y="998164"/>
                    <a:pt x="908024" y="999988"/>
                    <a:pt x="910456" y="1001204"/>
                  </a:cubicBezTo>
                  <a:cubicBezTo>
                    <a:pt x="912888" y="1002420"/>
                    <a:pt x="916536" y="1003028"/>
                    <a:pt x="921400" y="1003028"/>
                  </a:cubicBezTo>
                  <a:cubicBezTo>
                    <a:pt x="921400" y="1003028"/>
                    <a:pt x="922008" y="1002420"/>
                    <a:pt x="923224" y="1001204"/>
                  </a:cubicBezTo>
                  <a:cubicBezTo>
                    <a:pt x="924440" y="999988"/>
                    <a:pt x="923832" y="999380"/>
                    <a:pt x="921400" y="999380"/>
                  </a:cubicBezTo>
                  <a:cubicBezTo>
                    <a:pt x="920184" y="996948"/>
                    <a:pt x="918664" y="995428"/>
                    <a:pt x="916840" y="994820"/>
                  </a:cubicBezTo>
                  <a:close/>
                  <a:moveTo>
                    <a:pt x="817690" y="126448"/>
                  </a:moveTo>
                  <a:lnTo>
                    <a:pt x="822473" y="135216"/>
                  </a:lnTo>
                  <a:lnTo>
                    <a:pt x="821078" y="130682"/>
                  </a:lnTo>
                  <a:lnTo>
                    <a:pt x="817690" y="1264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700" dirty="0">
                <a:gradFill flip="none" rotWithShape="1">
                  <a:gsLst>
                    <a:gs pos="46000">
                      <a:schemeClr val="accent3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3500000" scaled="1"/>
                  <a:tileRect/>
                </a:gradFill>
                <a:latin typeface="艾迪鹅演示引擎标题体 Normal" panose="02000600000000000000" pitchFamily="2" charset="-122"/>
                <a:ea typeface="艾迪鹅演示引擎标题体 Normal" panose="02000600000000000000" pitchFamily="2" charset="-122"/>
                <a:cs typeface="艾迪鹅演示引擎标题体 Normal" panose="02000600000000000000" pitchFamily="2" charset="-122"/>
              </a:endParaRPr>
            </a:p>
          </p:txBody>
        </p:sp>
      </p:grpSp>
      <p:sp>
        <p:nvSpPr>
          <p:cNvPr id="392" name="文本框 391">
            <a:extLst>
              <a:ext uri="{FF2B5EF4-FFF2-40B4-BE49-F238E27FC236}">
                <a16:creationId xmlns:a16="http://schemas.microsoft.com/office/drawing/2014/main" id="{F9EB4161-6A07-B2BE-3AAD-096986C711C9}"/>
              </a:ext>
            </a:extLst>
          </p:cNvPr>
          <p:cNvSpPr txBox="1"/>
          <p:nvPr/>
        </p:nvSpPr>
        <p:spPr>
          <a:xfrm>
            <a:off x="7877250" y="167391"/>
            <a:ext cx="425308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ln w="254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3900" dirty="0"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4F09D97-7D14-6C55-4CF0-9B27CC16B682}"/>
              </a:ext>
            </a:extLst>
          </p:cNvPr>
          <p:cNvGrpSpPr/>
          <p:nvPr/>
        </p:nvGrpSpPr>
        <p:grpSpPr>
          <a:xfrm>
            <a:off x="2827858" y="4087903"/>
            <a:ext cx="3747459" cy="677340"/>
            <a:chOff x="2035411" y="2661461"/>
            <a:chExt cx="3747459" cy="67734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223E14D-5B7E-E7CE-3D77-1AB737CEDAB5}"/>
                </a:ext>
              </a:extLst>
            </p:cNvPr>
            <p:cNvSpPr/>
            <p:nvPr/>
          </p:nvSpPr>
          <p:spPr>
            <a:xfrm>
              <a:off x="2035411" y="2661461"/>
              <a:ext cx="3747459" cy="677340"/>
            </a:xfrm>
            <a:custGeom>
              <a:avLst/>
              <a:gdLst>
                <a:gd name="connsiteX0" fmla="*/ 95367 w 3747459"/>
                <a:gd name="connsiteY0" fmla="*/ 0 h 677340"/>
                <a:gd name="connsiteX1" fmla="*/ 97216 w 3747459"/>
                <a:gd name="connsiteY1" fmla="*/ 0 h 677340"/>
                <a:gd name="connsiteX2" fmla="*/ 111755 w 3747459"/>
                <a:gd name="connsiteY2" fmla="*/ 0 h 677340"/>
                <a:gd name="connsiteX3" fmla="*/ 235104 w 3747459"/>
                <a:gd name="connsiteY3" fmla="*/ 0 h 677340"/>
                <a:gd name="connsiteX4" fmla="*/ 268100 w 3747459"/>
                <a:gd name="connsiteY4" fmla="*/ 0 h 677340"/>
                <a:gd name="connsiteX5" fmla="*/ 282640 w 3747459"/>
                <a:gd name="connsiteY5" fmla="*/ 0 h 677340"/>
                <a:gd name="connsiteX6" fmla="*/ 284490 w 3747459"/>
                <a:gd name="connsiteY6" fmla="*/ 0 h 677340"/>
                <a:gd name="connsiteX7" fmla="*/ 290339 w 3747459"/>
                <a:gd name="connsiteY7" fmla="*/ 0 h 677340"/>
                <a:gd name="connsiteX8" fmla="*/ 292189 w 3747459"/>
                <a:gd name="connsiteY8" fmla="*/ 0 h 677340"/>
                <a:gd name="connsiteX9" fmla="*/ 306727 w 3747459"/>
                <a:gd name="connsiteY9" fmla="*/ 0 h 677340"/>
                <a:gd name="connsiteX10" fmla="*/ 339726 w 3747459"/>
                <a:gd name="connsiteY10" fmla="*/ 0 h 677340"/>
                <a:gd name="connsiteX11" fmla="*/ 489907 w 3747459"/>
                <a:gd name="connsiteY11" fmla="*/ 0 h 677340"/>
                <a:gd name="connsiteX12" fmla="*/ 491757 w 3747459"/>
                <a:gd name="connsiteY12" fmla="*/ 0 h 677340"/>
                <a:gd name="connsiteX13" fmla="*/ 513996 w 3747459"/>
                <a:gd name="connsiteY13" fmla="*/ 0 h 677340"/>
                <a:gd name="connsiteX14" fmla="*/ 546991 w 3747459"/>
                <a:gd name="connsiteY14" fmla="*/ 0 h 677340"/>
                <a:gd name="connsiteX15" fmla="*/ 561530 w 3747459"/>
                <a:gd name="connsiteY15" fmla="*/ 0 h 677340"/>
                <a:gd name="connsiteX16" fmla="*/ 563382 w 3747459"/>
                <a:gd name="connsiteY16" fmla="*/ 0 h 677340"/>
                <a:gd name="connsiteX17" fmla="*/ 648262 w 3747459"/>
                <a:gd name="connsiteY17" fmla="*/ 0 h 677340"/>
                <a:gd name="connsiteX18" fmla="*/ 684880 w 3747459"/>
                <a:gd name="connsiteY18" fmla="*/ 0 h 677340"/>
                <a:gd name="connsiteX19" fmla="*/ 686731 w 3747459"/>
                <a:gd name="connsiteY19" fmla="*/ 0 h 677340"/>
                <a:gd name="connsiteX20" fmla="*/ 708968 w 3747459"/>
                <a:gd name="connsiteY20" fmla="*/ 0 h 677340"/>
                <a:gd name="connsiteX21" fmla="*/ 734265 w 3747459"/>
                <a:gd name="connsiteY21" fmla="*/ 0 h 677340"/>
                <a:gd name="connsiteX22" fmla="*/ 741964 w 3747459"/>
                <a:gd name="connsiteY22" fmla="*/ 0 h 677340"/>
                <a:gd name="connsiteX23" fmla="*/ 756503 w 3747459"/>
                <a:gd name="connsiteY23" fmla="*/ 0 h 677340"/>
                <a:gd name="connsiteX24" fmla="*/ 758355 w 3747459"/>
                <a:gd name="connsiteY24" fmla="*/ 0 h 677340"/>
                <a:gd name="connsiteX25" fmla="*/ 855529 w 3747459"/>
                <a:gd name="connsiteY25" fmla="*/ 0 h 677340"/>
                <a:gd name="connsiteX26" fmla="*/ 927152 w 3747459"/>
                <a:gd name="connsiteY26" fmla="*/ 0 h 677340"/>
                <a:gd name="connsiteX27" fmla="*/ 941532 w 3747459"/>
                <a:gd name="connsiteY27" fmla="*/ 0 h 677340"/>
                <a:gd name="connsiteX28" fmla="*/ 963771 w 3747459"/>
                <a:gd name="connsiteY28" fmla="*/ 0 h 677340"/>
                <a:gd name="connsiteX29" fmla="*/ 965621 w 3747459"/>
                <a:gd name="connsiteY29" fmla="*/ 0 h 677340"/>
                <a:gd name="connsiteX30" fmla="*/ 1013158 w 3747459"/>
                <a:gd name="connsiteY30" fmla="*/ 0 h 677340"/>
                <a:gd name="connsiteX31" fmla="*/ 1050501 w 3747459"/>
                <a:gd name="connsiteY31" fmla="*/ 0 h 677340"/>
                <a:gd name="connsiteX32" fmla="*/ 1098037 w 3747459"/>
                <a:gd name="connsiteY32" fmla="*/ 0 h 677340"/>
                <a:gd name="connsiteX33" fmla="*/ 1099887 w 3747459"/>
                <a:gd name="connsiteY33" fmla="*/ 0 h 677340"/>
                <a:gd name="connsiteX34" fmla="*/ 1122124 w 3747459"/>
                <a:gd name="connsiteY34" fmla="*/ 0 h 677340"/>
                <a:gd name="connsiteX35" fmla="*/ 1136506 w 3747459"/>
                <a:gd name="connsiteY35" fmla="*/ 0 h 677340"/>
                <a:gd name="connsiteX36" fmla="*/ 1158744 w 3747459"/>
                <a:gd name="connsiteY36" fmla="*/ 0 h 677340"/>
                <a:gd name="connsiteX37" fmla="*/ 1160593 w 3747459"/>
                <a:gd name="connsiteY37" fmla="*/ 0 h 677340"/>
                <a:gd name="connsiteX38" fmla="*/ 1208130 w 3747459"/>
                <a:gd name="connsiteY38" fmla="*/ 0 h 677340"/>
                <a:gd name="connsiteX39" fmla="*/ 1305304 w 3747459"/>
                <a:gd name="connsiteY39" fmla="*/ 0 h 677340"/>
                <a:gd name="connsiteX40" fmla="*/ 1307154 w 3747459"/>
                <a:gd name="connsiteY40" fmla="*/ 0 h 677340"/>
                <a:gd name="connsiteX41" fmla="*/ 1321694 w 3747459"/>
                <a:gd name="connsiteY41" fmla="*/ 0 h 677340"/>
                <a:gd name="connsiteX42" fmla="*/ 1329393 w 3747459"/>
                <a:gd name="connsiteY42" fmla="*/ 0 h 677340"/>
                <a:gd name="connsiteX43" fmla="*/ 1376927 w 3747459"/>
                <a:gd name="connsiteY43" fmla="*/ 0 h 677340"/>
                <a:gd name="connsiteX44" fmla="*/ 1378779 w 3747459"/>
                <a:gd name="connsiteY44" fmla="*/ 0 h 677340"/>
                <a:gd name="connsiteX45" fmla="*/ 1415396 w 3747459"/>
                <a:gd name="connsiteY45" fmla="*/ 0 h 677340"/>
                <a:gd name="connsiteX46" fmla="*/ 1500277 w 3747459"/>
                <a:gd name="connsiteY46" fmla="*/ 0 h 677340"/>
                <a:gd name="connsiteX47" fmla="*/ 1502128 w 3747459"/>
                <a:gd name="connsiteY47" fmla="*/ 0 h 677340"/>
                <a:gd name="connsiteX48" fmla="*/ 1516666 w 3747459"/>
                <a:gd name="connsiteY48" fmla="*/ 0 h 677340"/>
                <a:gd name="connsiteX49" fmla="*/ 1524365 w 3747459"/>
                <a:gd name="connsiteY49" fmla="*/ 0 h 677340"/>
                <a:gd name="connsiteX50" fmla="*/ 1549662 w 3747459"/>
                <a:gd name="connsiteY50" fmla="*/ 0 h 677340"/>
                <a:gd name="connsiteX51" fmla="*/ 1571900 w 3747459"/>
                <a:gd name="connsiteY51" fmla="*/ 0 h 677340"/>
                <a:gd name="connsiteX52" fmla="*/ 1573752 w 3747459"/>
                <a:gd name="connsiteY52" fmla="*/ 0 h 677340"/>
                <a:gd name="connsiteX53" fmla="*/ 1610368 w 3747459"/>
                <a:gd name="connsiteY53" fmla="*/ 0 h 677340"/>
                <a:gd name="connsiteX54" fmla="*/ 1723934 w 3747459"/>
                <a:gd name="connsiteY54" fmla="*/ 0 h 677340"/>
                <a:gd name="connsiteX55" fmla="*/ 1756929 w 3747459"/>
                <a:gd name="connsiteY55" fmla="*/ 0 h 677340"/>
                <a:gd name="connsiteX56" fmla="*/ 1771469 w 3747459"/>
                <a:gd name="connsiteY56" fmla="*/ 0 h 677340"/>
                <a:gd name="connsiteX57" fmla="*/ 1773319 w 3747459"/>
                <a:gd name="connsiteY57" fmla="*/ 0 h 677340"/>
                <a:gd name="connsiteX58" fmla="*/ 1779168 w 3747459"/>
                <a:gd name="connsiteY58" fmla="*/ 0 h 677340"/>
                <a:gd name="connsiteX59" fmla="*/ 1781018 w 3747459"/>
                <a:gd name="connsiteY59" fmla="*/ 0 h 677340"/>
                <a:gd name="connsiteX60" fmla="*/ 1795557 w 3747459"/>
                <a:gd name="connsiteY60" fmla="*/ 0 h 677340"/>
                <a:gd name="connsiteX61" fmla="*/ 1828555 w 3747459"/>
                <a:gd name="connsiteY61" fmla="*/ 0 h 677340"/>
                <a:gd name="connsiteX62" fmla="*/ 1918906 w 3747459"/>
                <a:gd name="connsiteY62" fmla="*/ 0 h 677340"/>
                <a:gd name="connsiteX63" fmla="*/ 1951903 w 3747459"/>
                <a:gd name="connsiteY63" fmla="*/ 0 h 677340"/>
                <a:gd name="connsiteX64" fmla="*/ 1966442 w 3747459"/>
                <a:gd name="connsiteY64" fmla="*/ 0 h 677340"/>
                <a:gd name="connsiteX65" fmla="*/ 1968291 w 3747459"/>
                <a:gd name="connsiteY65" fmla="*/ 0 h 677340"/>
                <a:gd name="connsiteX66" fmla="*/ 1974141 w 3747459"/>
                <a:gd name="connsiteY66" fmla="*/ 0 h 677340"/>
                <a:gd name="connsiteX67" fmla="*/ 1975990 w 3747459"/>
                <a:gd name="connsiteY67" fmla="*/ 0 h 677340"/>
                <a:gd name="connsiteX68" fmla="*/ 1990530 w 3747459"/>
                <a:gd name="connsiteY68" fmla="*/ 0 h 677340"/>
                <a:gd name="connsiteX69" fmla="*/ 2023527 w 3747459"/>
                <a:gd name="connsiteY69" fmla="*/ 0 h 677340"/>
                <a:gd name="connsiteX70" fmla="*/ 2137091 w 3747459"/>
                <a:gd name="connsiteY70" fmla="*/ 0 h 677340"/>
                <a:gd name="connsiteX71" fmla="*/ 2173709 w 3747459"/>
                <a:gd name="connsiteY71" fmla="*/ 0 h 677340"/>
                <a:gd name="connsiteX72" fmla="*/ 2175558 w 3747459"/>
                <a:gd name="connsiteY72" fmla="*/ 0 h 677340"/>
                <a:gd name="connsiteX73" fmla="*/ 2197798 w 3747459"/>
                <a:gd name="connsiteY73" fmla="*/ 0 h 677340"/>
                <a:gd name="connsiteX74" fmla="*/ 2223094 w 3747459"/>
                <a:gd name="connsiteY74" fmla="*/ 0 h 677340"/>
                <a:gd name="connsiteX75" fmla="*/ 2230793 w 3747459"/>
                <a:gd name="connsiteY75" fmla="*/ 0 h 677340"/>
                <a:gd name="connsiteX76" fmla="*/ 2245332 w 3747459"/>
                <a:gd name="connsiteY76" fmla="*/ 0 h 677340"/>
                <a:gd name="connsiteX77" fmla="*/ 2247184 w 3747459"/>
                <a:gd name="connsiteY77" fmla="*/ 0 h 677340"/>
                <a:gd name="connsiteX78" fmla="*/ 2332063 w 3747459"/>
                <a:gd name="connsiteY78" fmla="*/ 0 h 677340"/>
                <a:gd name="connsiteX79" fmla="*/ 2368681 w 3747459"/>
                <a:gd name="connsiteY79" fmla="*/ 0 h 677340"/>
                <a:gd name="connsiteX80" fmla="*/ 2370532 w 3747459"/>
                <a:gd name="connsiteY80" fmla="*/ 0 h 677340"/>
                <a:gd name="connsiteX81" fmla="*/ 2418067 w 3747459"/>
                <a:gd name="connsiteY81" fmla="*/ 0 h 677340"/>
                <a:gd name="connsiteX82" fmla="*/ 2425765 w 3747459"/>
                <a:gd name="connsiteY82" fmla="*/ 0 h 677340"/>
                <a:gd name="connsiteX83" fmla="*/ 2440306 w 3747459"/>
                <a:gd name="connsiteY83" fmla="*/ 0 h 677340"/>
                <a:gd name="connsiteX84" fmla="*/ 2442157 w 3747459"/>
                <a:gd name="connsiteY84" fmla="*/ 0 h 677340"/>
                <a:gd name="connsiteX85" fmla="*/ 2539331 w 3747459"/>
                <a:gd name="connsiteY85" fmla="*/ 0 h 677340"/>
                <a:gd name="connsiteX86" fmla="*/ 2586866 w 3747459"/>
                <a:gd name="connsiteY86" fmla="*/ 0 h 677340"/>
                <a:gd name="connsiteX87" fmla="*/ 2588716 w 3747459"/>
                <a:gd name="connsiteY87" fmla="*/ 0 h 677340"/>
                <a:gd name="connsiteX88" fmla="*/ 2610954 w 3747459"/>
                <a:gd name="connsiteY88" fmla="*/ 0 h 677340"/>
                <a:gd name="connsiteX89" fmla="*/ 2625334 w 3747459"/>
                <a:gd name="connsiteY89" fmla="*/ 0 h 677340"/>
                <a:gd name="connsiteX90" fmla="*/ 2647573 w 3747459"/>
                <a:gd name="connsiteY90" fmla="*/ 0 h 677340"/>
                <a:gd name="connsiteX91" fmla="*/ 2649422 w 3747459"/>
                <a:gd name="connsiteY91" fmla="*/ 0 h 677340"/>
                <a:gd name="connsiteX92" fmla="*/ 2696959 w 3747459"/>
                <a:gd name="connsiteY92" fmla="*/ 0 h 677340"/>
                <a:gd name="connsiteX93" fmla="*/ 2734303 w 3747459"/>
                <a:gd name="connsiteY93" fmla="*/ 0 h 677340"/>
                <a:gd name="connsiteX94" fmla="*/ 2781839 w 3747459"/>
                <a:gd name="connsiteY94" fmla="*/ 0 h 677340"/>
                <a:gd name="connsiteX95" fmla="*/ 2783688 w 3747459"/>
                <a:gd name="connsiteY95" fmla="*/ 0 h 677340"/>
                <a:gd name="connsiteX96" fmla="*/ 2805927 w 3747459"/>
                <a:gd name="connsiteY96" fmla="*/ 0 h 677340"/>
                <a:gd name="connsiteX97" fmla="*/ 2820307 w 3747459"/>
                <a:gd name="connsiteY97" fmla="*/ 0 h 677340"/>
                <a:gd name="connsiteX98" fmla="*/ 2891932 w 3747459"/>
                <a:gd name="connsiteY98" fmla="*/ 0 h 677340"/>
                <a:gd name="connsiteX99" fmla="*/ 2989106 w 3747459"/>
                <a:gd name="connsiteY99" fmla="*/ 0 h 677340"/>
                <a:gd name="connsiteX100" fmla="*/ 2990955 w 3747459"/>
                <a:gd name="connsiteY100" fmla="*/ 0 h 677340"/>
                <a:gd name="connsiteX101" fmla="*/ 3005496 w 3747459"/>
                <a:gd name="connsiteY101" fmla="*/ 0 h 677340"/>
                <a:gd name="connsiteX102" fmla="*/ 3013195 w 3747459"/>
                <a:gd name="connsiteY102" fmla="*/ 0 h 677340"/>
                <a:gd name="connsiteX103" fmla="*/ 3038491 w 3747459"/>
                <a:gd name="connsiteY103" fmla="*/ 0 h 677340"/>
                <a:gd name="connsiteX104" fmla="*/ 3060729 w 3747459"/>
                <a:gd name="connsiteY104" fmla="*/ 0 h 677340"/>
                <a:gd name="connsiteX105" fmla="*/ 3062581 w 3747459"/>
                <a:gd name="connsiteY105" fmla="*/ 0 h 677340"/>
                <a:gd name="connsiteX106" fmla="*/ 3099198 w 3747459"/>
                <a:gd name="connsiteY106" fmla="*/ 0 h 677340"/>
                <a:gd name="connsiteX107" fmla="*/ 3184078 w 3747459"/>
                <a:gd name="connsiteY107" fmla="*/ 0 h 677340"/>
                <a:gd name="connsiteX108" fmla="*/ 3185929 w 3747459"/>
                <a:gd name="connsiteY108" fmla="*/ 0 h 677340"/>
                <a:gd name="connsiteX109" fmla="*/ 3200468 w 3747459"/>
                <a:gd name="connsiteY109" fmla="*/ 0 h 677340"/>
                <a:gd name="connsiteX110" fmla="*/ 3233464 w 3747459"/>
                <a:gd name="connsiteY110" fmla="*/ 0 h 677340"/>
                <a:gd name="connsiteX111" fmla="*/ 3255703 w 3747459"/>
                <a:gd name="connsiteY111" fmla="*/ 0 h 677340"/>
                <a:gd name="connsiteX112" fmla="*/ 3257554 w 3747459"/>
                <a:gd name="connsiteY112" fmla="*/ 0 h 677340"/>
                <a:gd name="connsiteX113" fmla="*/ 3407735 w 3747459"/>
                <a:gd name="connsiteY113" fmla="*/ 0 h 677340"/>
                <a:gd name="connsiteX114" fmla="*/ 3440731 w 3747459"/>
                <a:gd name="connsiteY114" fmla="*/ 0 h 677340"/>
                <a:gd name="connsiteX115" fmla="*/ 3455271 w 3747459"/>
                <a:gd name="connsiteY115" fmla="*/ 0 h 677340"/>
                <a:gd name="connsiteX116" fmla="*/ 3457121 w 3747459"/>
                <a:gd name="connsiteY116" fmla="*/ 0 h 677340"/>
                <a:gd name="connsiteX117" fmla="*/ 3462970 w 3747459"/>
                <a:gd name="connsiteY117" fmla="*/ 0 h 677340"/>
                <a:gd name="connsiteX118" fmla="*/ 3464819 w 3747459"/>
                <a:gd name="connsiteY118" fmla="*/ 0 h 677340"/>
                <a:gd name="connsiteX119" fmla="*/ 3479358 w 3747459"/>
                <a:gd name="connsiteY119" fmla="*/ 0 h 677340"/>
                <a:gd name="connsiteX120" fmla="*/ 3512356 w 3747459"/>
                <a:gd name="connsiteY120" fmla="*/ 0 h 677340"/>
                <a:gd name="connsiteX121" fmla="*/ 3635704 w 3747459"/>
                <a:gd name="connsiteY121" fmla="*/ 0 h 677340"/>
                <a:gd name="connsiteX122" fmla="*/ 3650243 w 3747459"/>
                <a:gd name="connsiteY122" fmla="*/ 0 h 677340"/>
                <a:gd name="connsiteX123" fmla="*/ 3652093 w 3747459"/>
                <a:gd name="connsiteY123" fmla="*/ 0 h 677340"/>
                <a:gd name="connsiteX124" fmla="*/ 3747459 w 3747459"/>
                <a:gd name="connsiteY124" fmla="*/ 95366 h 677340"/>
                <a:gd name="connsiteX125" fmla="*/ 3747459 w 3747459"/>
                <a:gd name="connsiteY125" fmla="*/ 224619 h 677340"/>
                <a:gd name="connsiteX126" fmla="*/ 3747459 w 3747459"/>
                <a:gd name="connsiteY126" fmla="*/ 459124 h 677340"/>
                <a:gd name="connsiteX127" fmla="*/ 3747459 w 3747459"/>
                <a:gd name="connsiteY127" fmla="*/ 588376 h 677340"/>
                <a:gd name="connsiteX128" fmla="*/ 3654031 w 3747459"/>
                <a:gd name="connsiteY128" fmla="*/ 664521 h 677340"/>
                <a:gd name="connsiteX129" fmla="*/ 3652739 w 3747459"/>
                <a:gd name="connsiteY129" fmla="*/ 677340 h 677340"/>
                <a:gd name="connsiteX130" fmla="*/ 3650888 w 3747459"/>
                <a:gd name="connsiteY130" fmla="*/ 677340 h 677340"/>
                <a:gd name="connsiteX131" fmla="*/ 3636350 w 3747459"/>
                <a:gd name="connsiteY131" fmla="*/ 677340 h 677340"/>
                <a:gd name="connsiteX132" fmla="*/ 3511711 w 3747459"/>
                <a:gd name="connsiteY132" fmla="*/ 677340 h 677340"/>
                <a:gd name="connsiteX133" fmla="*/ 3478714 w 3747459"/>
                <a:gd name="connsiteY133" fmla="*/ 677340 h 677340"/>
                <a:gd name="connsiteX134" fmla="*/ 3464175 w 3747459"/>
                <a:gd name="connsiteY134" fmla="*/ 677340 h 677340"/>
                <a:gd name="connsiteX135" fmla="*/ 3462323 w 3747459"/>
                <a:gd name="connsiteY135" fmla="*/ 677340 h 677340"/>
                <a:gd name="connsiteX136" fmla="*/ 3457766 w 3747459"/>
                <a:gd name="connsiteY136" fmla="*/ 677340 h 677340"/>
                <a:gd name="connsiteX137" fmla="*/ 3455915 w 3747459"/>
                <a:gd name="connsiteY137" fmla="*/ 677340 h 677340"/>
                <a:gd name="connsiteX138" fmla="*/ 3441378 w 3747459"/>
                <a:gd name="connsiteY138" fmla="*/ 677340 h 677340"/>
                <a:gd name="connsiteX139" fmla="*/ 3408380 w 3747459"/>
                <a:gd name="connsiteY139" fmla="*/ 677340 h 677340"/>
                <a:gd name="connsiteX140" fmla="*/ 3256908 w 3747459"/>
                <a:gd name="connsiteY140" fmla="*/ 677340 h 677340"/>
                <a:gd name="connsiteX141" fmla="*/ 3255057 w 3747459"/>
                <a:gd name="connsiteY141" fmla="*/ 677340 h 677340"/>
                <a:gd name="connsiteX142" fmla="*/ 3234109 w 3747459"/>
                <a:gd name="connsiteY142" fmla="*/ 677340 h 677340"/>
                <a:gd name="connsiteX143" fmla="*/ 3201112 w 3747459"/>
                <a:gd name="connsiteY143" fmla="*/ 677340 h 677340"/>
                <a:gd name="connsiteX144" fmla="*/ 3186575 w 3747459"/>
                <a:gd name="connsiteY144" fmla="*/ 677340 h 677340"/>
                <a:gd name="connsiteX145" fmla="*/ 3184724 w 3747459"/>
                <a:gd name="connsiteY145" fmla="*/ 677340 h 677340"/>
                <a:gd name="connsiteX146" fmla="*/ 3098553 w 3747459"/>
                <a:gd name="connsiteY146" fmla="*/ 677340 h 677340"/>
                <a:gd name="connsiteX147" fmla="*/ 3061935 w 3747459"/>
                <a:gd name="connsiteY147" fmla="*/ 677340 h 677340"/>
                <a:gd name="connsiteX148" fmla="*/ 3060084 w 3747459"/>
                <a:gd name="connsiteY148" fmla="*/ 677340 h 677340"/>
                <a:gd name="connsiteX149" fmla="*/ 3039137 w 3747459"/>
                <a:gd name="connsiteY149" fmla="*/ 677340 h 677340"/>
                <a:gd name="connsiteX150" fmla="*/ 3012548 w 3747459"/>
                <a:gd name="connsiteY150" fmla="*/ 677340 h 677340"/>
                <a:gd name="connsiteX151" fmla="*/ 3006140 w 3747459"/>
                <a:gd name="connsiteY151" fmla="*/ 677340 h 677340"/>
                <a:gd name="connsiteX152" fmla="*/ 2991602 w 3747459"/>
                <a:gd name="connsiteY152" fmla="*/ 677340 h 677340"/>
                <a:gd name="connsiteX153" fmla="*/ 2989750 w 3747459"/>
                <a:gd name="connsiteY153" fmla="*/ 677340 h 677340"/>
                <a:gd name="connsiteX154" fmla="*/ 2891286 w 3747459"/>
                <a:gd name="connsiteY154" fmla="*/ 677340 h 677340"/>
                <a:gd name="connsiteX155" fmla="*/ 2820953 w 3747459"/>
                <a:gd name="connsiteY155" fmla="*/ 677340 h 677340"/>
                <a:gd name="connsiteX156" fmla="*/ 2805282 w 3747459"/>
                <a:gd name="connsiteY156" fmla="*/ 677340 h 677340"/>
                <a:gd name="connsiteX157" fmla="*/ 2784334 w 3747459"/>
                <a:gd name="connsiteY157" fmla="*/ 677340 h 677340"/>
                <a:gd name="connsiteX158" fmla="*/ 2782483 w 3747459"/>
                <a:gd name="connsiteY158" fmla="*/ 677340 h 677340"/>
                <a:gd name="connsiteX159" fmla="*/ 2734949 w 3747459"/>
                <a:gd name="connsiteY159" fmla="*/ 677340 h 677340"/>
                <a:gd name="connsiteX160" fmla="*/ 2696314 w 3747459"/>
                <a:gd name="connsiteY160" fmla="*/ 677340 h 677340"/>
                <a:gd name="connsiteX161" fmla="*/ 2648778 w 3747459"/>
                <a:gd name="connsiteY161" fmla="*/ 677340 h 677340"/>
                <a:gd name="connsiteX162" fmla="*/ 2646926 w 3747459"/>
                <a:gd name="connsiteY162" fmla="*/ 677340 h 677340"/>
                <a:gd name="connsiteX163" fmla="*/ 2625981 w 3747459"/>
                <a:gd name="connsiteY163" fmla="*/ 677340 h 677340"/>
                <a:gd name="connsiteX164" fmla="*/ 2610309 w 3747459"/>
                <a:gd name="connsiteY164" fmla="*/ 677340 h 677340"/>
                <a:gd name="connsiteX165" fmla="*/ 2589362 w 3747459"/>
                <a:gd name="connsiteY165" fmla="*/ 677340 h 677340"/>
                <a:gd name="connsiteX166" fmla="*/ 2587511 w 3747459"/>
                <a:gd name="connsiteY166" fmla="*/ 677340 h 677340"/>
                <a:gd name="connsiteX167" fmla="*/ 2539975 w 3747459"/>
                <a:gd name="connsiteY167" fmla="*/ 677340 h 677340"/>
                <a:gd name="connsiteX168" fmla="*/ 2441511 w 3747459"/>
                <a:gd name="connsiteY168" fmla="*/ 677340 h 677340"/>
                <a:gd name="connsiteX169" fmla="*/ 2439660 w 3747459"/>
                <a:gd name="connsiteY169" fmla="*/ 677340 h 677340"/>
                <a:gd name="connsiteX170" fmla="*/ 2425121 w 3747459"/>
                <a:gd name="connsiteY170" fmla="*/ 677340 h 677340"/>
                <a:gd name="connsiteX171" fmla="*/ 2418712 w 3747459"/>
                <a:gd name="connsiteY171" fmla="*/ 677340 h 677340"/>
                <a:gd name="connsiteX172" fmla="*/ 2371178 w 3747459"/>
                <a:gd name="connsiteY172" fmla="*/ 677340 h 677340"/>
                <a:gd name="connsiteX173" fmla="*/ 2369327 w 3747459"/>
                <a:gd name="connsiteY173" fmla="*/ 677340 h 677340"/>
                <a:gd name="connsiteX174" fmla="*/ 2332708 w 3747459"/>
                <a:gd name="connsiteY174" fmla="*/ 677340 h 677340"/>
                <a:gd name="connsiteX175" fmla="*/ 2246538 w 3747459"/>
                <a:gd name="connsiteY175" fmla="*/ 677340 h 677340"/>
                <a:gd name="connsiteX176" fmla="*/ 2244687 w 3747459"/>
                <a:gd name="connsiteY176" fmla="*/ 677340 h 677340"/>
                <a:gd name="connsiteX177" fmla="*/ 2230149 w 3747459"/>
                <a:gd name="connsiteY177" fmla="*/ 677340 h 677340"/>
                <a:gd name="connsiteX178" fmla="*/ 2223740 w 3747459"/>
                <a:gd name="connsiteY178" fmla="*/ 677340 h 677340"/>
                <a:gd name="connsiteX179" fmla="*/ 2197151 w 3747459"/>
                <a:gd name="connsiteY179" fmla="*/ 677340 h 677340"/>
                <a:gd name="connsiteX180" fmla="*/ 2176205 w 3747459"/>
                <a:gd name="connsiteY180" fmla="*/ 677340 h 677340"/>
                <a:gd name="connsiteX181" fmla="*/ 2174353 w 3747459"/>
                <a:gd name="connsiteY181" fmla="*/ 677340 h 677340"/>
                <a:gd name="connsiteX182" fmla="*/ 2137735 w 3747459"/>
                <a:gd name="connsiteY182" fmla="*/ 677340 h 677340"/>
                <a:gd name="connsiteX183" fmla="*/ 2022881 w 3747459"/>
                <a:gd name="connsiteY183" fmla="*/ 677340 h 677340"/>
                <a:gd name="connsiteX184" fmla="*/ 1989885 w 3747459"/>
                <a:gd name="connsiteY184" fmla="*/ 677340 h 677340"/>
                <a:gd name="connsiteX185" fmla="*/ 1975346 w 3747459"/>
                <a:gd name="connsiteY185" fmla="*/ 677340 h 677340"/>
                <a:gd name="connsiteX186" fmla="*/ 1973495 w 3747459"/>
                <a:gd name="connsiteY186" fmla="*/ 677340 h 677340"/>
                <a:gd name="connsiteX187" fmla="*/ 1968937 w 3747459"/>
                <a:gd name="connsiteY187" fmla="*/ 677340 h 677340"/>
                <a:gd name="connsiteX188" fmla="*/ 1967086 w 3747459"/>
                <a:gd name="connsiteY188" fmla="*/ 677340 h 677340"/>
                <a:gd name="connsiteX189" fmla="*/ 1952548 w 3747459"/>
                <a:gd name="connsiteY189" fmla="*/ 677340 h 677340"/>
                <a:gd name="connsiteX190" fmla="*/ 1919552 w 3747459"/>
                <a:gd name="connsiteY190" fmla="*/ 677340 h 677340"/>
                <a:gd name="connsiteX191" fmla="*/ 1827909 w 3747459"/>
                <a:gd name="connsiteY191" fmla="*/ 677340 h 677340"/>
                <a:gd name="connsiteX192" fmla="*/ 1794912 w 3747459"/>
                <a:gd name="connsiteY192" fmla="*/ 677340 h 677340"/>
                <a:gd name="connsiteX193" fmla="*/ 1780373 w 3747459"/>
                <a:gd name="connsiteY193" fmla="*/ 677340 h 677340"/>
                <a:gd name="connsiteX194" fmla="*/ 1778521 w 3747459"/>
                <a:gd name="connsiteY194" fmla="*/ 677340 h 677340"/>
                <a:gd name="connsiteX195" fmla="*/ 1773965 w 3747459"/>
                <a:gd name="connsiteY195" fmla="*/ 677340 h 677340"/>
                <a:gd name="connsiteX196" fmla="*/ 1772114 w 3747459"/>
                <a:gd name="connsiteY196" fmla="*/ 677340 h 677340"/>
                <a:gd name="connsiteX197" fmla="*/ 1757576 w 3747459"/>
                <a:gd name="connsiteY197" fmla="*/ 677340 h 677340"/>
                <a:gd name="connsiteX198" fmla="*/ 1724578 w 3747459"/>
                <a:gd name="connsiteY198" fmla="*/ 677340 h 677340"/>
                <a:gd name="connsiteX199" fmla="*/ 1609724 w 3747459"/>
                <a:gd name="connsiteY199" fmla="*/ 677340 h 677340"/>
                <a:gd name="connsiteX200" fmla="*/ 1573106 w 3747459"/>
                <a:gd name="connsiteY200" fmla="*/ 677340 h 677340"/>
                <a:gd name="connsiteX201" fmla="*/ 1571255 w 3747459"/>
                <a:gd name="connsiteY201" fmla="*/ 677340 h 677340"/>
                <a:gd name="connsiteX202" fmla="*/ 1550308 w 3747459"/>
                <a:gd name="connsiteY202" fmla="*/ 677340 h 677340"/>
                <a:gd name="connsiteX203" fmla="*/ 1523720 w 3747459"/>
                <a:gd name="connsiteY203" fmla="*/ 677340 h 677340"/>
                <a:gd name="connsiteX204" fmla="*/ 1517311 w 3747459"/>
                <a:gd name="connsiteY204" fmla="*/ 677340 h 677340"/>
                <a:gd name="connsiteX205" fmla="*/ 1502773 w 3747459"/>
                <a:gd name="connsiteY205" fmla="*/ 677340 h 677340"/>
                <a:gd name="connsiteX206" fmla="*/ 1500921 w 3747459"/>
                <a:gd name="connsiteY206" fmla="*/ 677340 h 677340"/>
                <a:gd name="connsiteX207" fmla="*/ 1414752 w 3747459"/>
                <a:gd name="connsiteY207" fmla="*/ 677340 h 677340"/>
                <a:gd name="connsiteX208" fmla="*/ 1378134 w 3747459"/>
                <a:gd name="connsiteY208" fmla="*/ 677340 h 677340"/>
                <a:gd name="connsiteX209" fmla="*/ 1376283 w 3747459"/>
                <a:gd name="connsiteY209" fmla="*/ 677340 h 677340"/>
                <a:gd name="connsiteX210" fmla="*/ 1328746 w 3747459"/>
                <a:gd name="connsiteY210" fmla="*/ 677340 h 677340"/>
                <a:gd name="connsiteX211" fmla="*/ 1322338 w 3747459"/>
                <a:gd name="connsiteY211" fmla="*/ 677340 h 677340"/>
                <a:gd name="connsiteX212" fmla="*/ 1307801 w 3747459"/>
                <a:gd name="connsiteY212" fmla="*/ 677340 h 677340"/>
                <a:gd name="connsiteX213" fmla="*/ 1305949 w 3747459"/>
                <a:gd name="connsiteY213" fmla="*/ 677340 h 677340"/>
                <a:gd name="connsiteX214" fmla="*/ 1207484 w 3747459"/>
                <a:gd name="connsiteY214" fmla="*/ 677340 h 677340"/>
                <a:gd name="connsiteX215" fmla="*/ 1159949 w 3747459"/>
                <a:gd name="connsiteY215" fmla="*/ 677340 h 677340"/>
                <a:gd name="connsiteX216" fmla="*/ 1158098 w 3747459"/>
                <a:gd name="connsiteY216" fmla="*/ 677340 h 677340"/>
                <a:gd name="connsiteX217" fmla="*/ 1137151 w 3747459"/>
                <a:gd name="connsiteY217" fmla="*/ 677340 h 677340"/>
                <a:gd name="connsiteX218" fmla="*/ 1121480 w 3747459"/>
                <a:gd name="connsiteY218" fmla="*/ 677340 h 677340"/>
                <a:gd name="connsiteX219" fmla="*/ 1100532 w 3747459"/>
                <a:gd name="connsiteY219" fmla="*/ 677340 h 677340"/>
                <a:gd name="connsiteX220" fmla="*/ 1098681 w 3747459"/>
                <a:gd name="connsiteY220" fmla="*/ 677340 h 677340"/>
                <a:gd name="connsiteX221" fmla="*/ 1051146 w 3747459"/>
                <a:gd name="connsiteY221" fmla="*/ 677340 h 677340"/>
                <a:gd name="connsiteX222" fmla="*/ 1012512 w 3747459"/>
                <a:gd name="connsiteY222" fmla="*/ 677340 h 677340"/>
                <a:gd name="connsiteX223" fmla="*/ 964976 w 3747459"/>
                <a:gd name="connsiteY223" fmla="*/ 677340 h 677340"/>
                <a:gd name="connsiteX224" fmla="*/ 963124 w 3747459"/>
                <a:gd name="connsiteY224" fmla="*/ 677340 h 677340"/>
                <a:gd name="connsiteX225" fmla="*/ 942179 w 3747459"/>
                <a:gd name="connsiteY225" fmla="*/ 677340 h 677340"/>
                <a:gd name="connsiteX226" fmla="*/ 926508 w 3747459"/>
                <a:gd name="connsiteY226" fmla="*/ 677340 h 677340"/>
                <a:gd name="connsiteX227" fmla="*/ 856174 w 3747459"/>
                <a:gd name="connsiteY227" fmla="*/ 677340 h 677340"/>
                <a:gd name="connsiteX228" fmla="*/ 757709 w 3747459"/>
                <a:gd name="connsiteY228" fmla="*/ 677340 h 677340"/>
                <a:gd name="connsiteX229" fmla="*/ 755858 w 3747459"/>
                <a:gd name="connsiteY229" fmla="*/ 677340 h 677340"/>
                <a:gd name="connsiteX230" fmla="*/ 741319 w 3747459"/>
                <a:gd name="connsiteY230" fmla="*/ 677340 h 677340"/>
                <a:gd name="connsiteX231" fmla="*/ 734911 w 3747459"/>
                <a:gd name="connsiteY231" fmla="*/ 677340 h 677340"/>
                <a:gd name="connsiteX232" fmla="*/ 708323 w 3747459"/>
                <a:gd name="connsiteY232" fmla="*/ 677340 h 677340"/>
                <a:gd name="connsiteX233" fmla="*/ 687376 w 3747459"/>
                <a:gd name="connsiteY233" fmla="*/ 677340 h 677340"/>
                <a:gd name="connsiteX234" fmla="*/ 685524 w 3747459"/>
                <a:gd name="connsiteY234" fmla="*/ 677340 h 677340"/>
                <a:gd name="connsiteX235" fmla="*/ 648906 w 3747459"/>
                <a:gd name="connsiteY235" fmla="*/ 677340 h 677340"/>
                <a:gd name="connsiteX236" fmla="*/ 562737 w 3747459"/>
                <a:gd name="connsiteY236" fmla="*/ 677340 h 677340"/>
                <a:gd name="connsiteX237" fmla="*/ 560886 w 3747459"/>
                <a:gd name="connsiteY237" fmla="*/ 677340 h 677340"/>
                <a:gd name="connsiteX238" fmla="*/ 546347 w 3747459"/>
                <a:gd name="connsiteY238" fmla="*/ 677340 h 677340"/>
                <a:gd name="connsiteX239" fmla="*/ 513349 w 3747459"/>
                <a:gd name="connsiteY239" fmla="*/ 677340 h 677340"/>
                <a:gd name="connsiteX240" fmla="*/ 492404 w 3747459"/>
                <a:gd name="connsiteY240" fmla="*/ 677340 h 677340"/>
                <a:gd name="connsiteX241" fmla="*/ 490552 w 3747459"/>
                <a:gd name="connsiteY241" fmla="*/ 677340 h 677340"/>
                <a:gd name="connsiteX242" fmla="*/ 339080 w 3747459"/>
                <a:gd name="connsiteY242" fmla="*/ 677340 h 677340"/>
                <a:gd name="connsiteX243" fmla="*/ 306083 w 3747459"/>
                <a:gd name="connsiteY243" fmla="*/ 677340 h 677340"/>
                <a:gd name="connsiteX244" fmla="*/ 291544 w 3747459"/>
                <a:gd name="connsiteY244" fmla="*/ 677340 h 677340"/>
                <a:gd name="connsiteX245" fmla="*/ 289692 w 3747459"/>
                <a:gd name="connsiteY245" fmla="*/ 677340 h 677340"/>
                <a:gd name="connsiteX246" fmla="*/ 285135 w 3747459"/>
                <a:gd name="connsiteY246" fmla="*/ 677340 h 677340"/>
                <a:gd name="connsiteX247" fmla="*/ 283284 w 3747459"/>
                <a:gd name="connsiteY247" fmla="*/ 677340 h 677340"/>
                <a:gd name="connsiteX248" fmla="*/ 268747 w 3747459"/>
                <a:gd name="connsiteY248" fmla="*/ 677340 h 677340"/>
                <a:gd name="connsiteX249" fmla="*/ 235749 w 3747459"/>
                <a:gd name="connsiteY249" fmla="*/ 677340 h 677340"/>
                <a:gd name="connsiteX250" fmla="*/ 111111 w 3747459"/>
                <a:gd name="connsiteY250" fmla="*/ 677340 h 677340"/>
                <a:gd name="connsiteX251" fmla="*/ 96572 w 3747459"/>
                <a:gd name="connsiteY251" fmla="*/ 677340 h 677340"/>
                <a:gd name="connsiteX252" fmla="*/ 94721 w 3747459"/>
                <a:gd name="connsiteY252" fmla="*/ 677340 h 677340"/>
                <a:gd name="connsiteX253" fmla="*/ 93428 w 3747459"/>
                <a:gd name="connsiteY253" fmla="*/ 664521 h 677340"/>
                <a:gd name="connsiteX254" fmla="*/ 0 w 3747459"/>
                <a:gd name="connsiteY254" fmla="*/ 588376 h 677340"/>
                <a:gd name="connsiteX255" fmla="*/ 0 w 3747459"/>
                <a:gd name="connsiteY255" fmla="*/ 459124 h 677340"/>
                <a:gd name="connsiteX256" fmla="*/ 0 w 3747459"/>
                <a:gd name="connsiteY256" fmla="*/ 224619 h 677340"/>
                <a:gd name="connsiteX257" fmla="*/ 0 w 3747459"/>
                <a:gd name="connsiteY257" fmla="*/ 95366 h 677340"/>
                <a:gd name="connsiteX258" fmla="*/ 95367 w 3747459"/>
                <a:gd name="connsiteY258" fmla="*/ 0 h 677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3747459" h="677340">
                  <a:moveTo>
                    <a:pt x="95367" y="0"/>
                  </a:moveTo>
                  <a:lnTo>
                    <a:pt x="97216" y="0"/>
                  </a:lnTo>
                  <a:lnTo>
                    <a:pt x="111755" y="0"/>
                  </a:lnTo>
                  <a:lnTo>
                    <a:pt x="235104" y="0"/>
                  </a:lnTo>
                  <a:lnTo>
                    <a:pt x="268100" y="0"/>
                  </a:lnTo>
                  <a:lnTo>
                    <a:pt x="282640" y="0"/>
                  </a:lnTo>
                  <a:lnTo>
                    <a:pt x="284490" y="0"/>
                  </a:lnTo>
                  <a:lnTo>
                    <a:pt x="290339" y="0"/>
                  </a:lnTo>
                  <a:lnTo>
                    <a:pt x="292189" y="0"/>
                  </a:lnTo>
                  <a:lnTo>
                    <a:pt x="306727" y="0"/>
                  </a:lnTo>
                  <a:lnTo>
                    <a:pt x="339726" y="0"/>
                  </a:lnTo>
                  <a:lnTo>
                    <a:pt x="489907" y="0"/>
                  </a:lnTo>
                  <a:lnTo>
                    <a:pt x="491757" y="0"/>
                  </a:lnTo>
                  <a:lnTo>
                    <a:pt x="513996" y="0"/>
                  </a:lnTo>
                  <a:lnTo>
                    <a:pt x="546991" y="0"/>
                  </a:lnTo>
                  <a:lnTo>
                    <a:pt x="561530" y="0"/>
                  </a:lnTo>
                  <a:lnTo>
                    <a:pt x="563382" y="0"/>
                  </a:lnTo>
                  <a:lnTo>
                    <a:pt x="648262" y="0"/>
                  </a:lnTo>
                  <a:lnTo>
                    <a:pt x="684880" y="0"/>
                  </a:lnTo>
                  <a:lnTo>
                    <a:pt x="686731" y="0"/>
                  </a:lnTo>
                  <a:lnTo>
                    <a:pt x="708968" y="0"/>
                  </a:lnTo>
                  <a:lnTo>
                    <a:pt x="734265" y="0"/>
                  </a:lnTo>
                  <a:lnTo>
                    <a:pt x="741964" y="0"/>
                  </a:lnTo>
                  <a:lnTo>
                    <a:pt x="756503" y="0"/>
                  </a:lnTo>
                  <a:lnTo>
                    <a:pt x="758355" y="0"/>
                  </a:lnTo>
                  <a:lnTo>
                    <a:pt x="855529" y="0"/>
                  </a:lnTo>
                  <a:lnTo>
                    <a:pt x="927152" y="0"/>
                  </a:lnTo>
                  <a:lnTo>
                    <a:pt x="941532" y="0"/>
                  </a:lnTo>
                  <a:lnTo>
                    <a:pt x="963771" y="0"/>
                  </a:lnTo>
                  <a:lnTo>
                    <a:pt x="965621" y="0"/>
                  </a:lnTo>
                  <a:lnTo>
                    <a:pt x="1013158" y="0"/>
                  </a:lnTo>
                  <a:lnTo>
                    <a:pt x="1050501" y="0"/>
                  </a:lnTo>
                  <a:lnTo>
                    <a:pt x="1098037" y="0"/>
                  </a:lnTo>
                  <a:lnTo>
                    <a:pt x="1099887" y="0"/>
                  </a:lnTo>
                  <a:lnTo>
                    <a:pt x="1122124" y="0"/>
                  </a:lnTo>
                  <a:lnTo>
                    <a:pt x="1136506" y="0"/>
                  </a:lnTo>
                  <a:lnTo>
                    <a:pt x="1158744" y="0"/>
                  </a:lnTo>
                  <a:lnTo>
                    <a:pt x="1160593" y="0"/>
                  </a:lnTo>
                  <a:lnTo>
                    <a:pt x="1208130" y="0"/>
                  </a:lnTo>
                  <a:lnTo>
                    <a:pt x="1305304" y="0"/>
                  </a:lnTo>
                  <a:lnTo>
                    <a:pt x="1307154" y="0"/>
                  </a:lnTo>
                  <a:lnTo>
                    <a:pt x="1321694" y="0"/>
                  </a:lnTo>
                  <a:lnTo>
                    <a:pt x="1329393" y="0"/>
                  </a:lnTo>
                  <a:lnTo>
                    <a:pt x="1376927" y="0"/>
                  </a:lnTo>
                  <a:lnTo>
                    <a:pt x="1378779" y="0"/>
                  </a:lnTo>
                  <a:lnTo>
                    <a:pt x="1415396" y="0"/>
                  </a:lnTo>
                  <a:lnTo>
                    <a:pt x="1500277" y="0"/>
                  </a:lnTo>
                  <a:lnTo>
                    <a:pt x="1502128" y="0"/>
                  </a:lnTo>
                  <a:lnTo>
                    <a:pt x="1516666" y="0"/>
                  </a:lnTo>
                  <a:lnTo>
                    <a:pt x="1524365" y="0"/>
                  </a:lnTo>
                  <a:lnTo>
                    <a:pt x="1549662" y="0"/>
                  </a:lnTo>
                  <a:lnTo>
                    <a:pt x="1571900" y="0"/>
                  </a:lnTo>
                  <a:lnTo>
                    <a:pt x="1573752" y="0"/>
                  </a:lnTo>
                  <a:lnTo>
                    <a:pt x="1610368" y="0"/>
                  </a:lnTo>
                  <a:lnTo>
                    <a:pt x="1723934" y="0"/>
                  </a:lnTo>
                  <a:lnTo>
                    <a:pt x="1756929" y="0"/>
                  </a:lnTo>
                  <a:lnTo>
                    <a:pt x="1771469" y="0"/>
                  </a:lnTo>
                  <a:lnTo>
                    <a:pt x="1773319" y="0"/>
                  </a:lnTo>
                  <a:lnTo>
                    <a:pt x="1779168" y="0"/>
                  </a:lnTo>
                  <a:lnTo>
                    <a:pt x="1781018" y="0"/>
                  </a:lnTo>
                  <a:lnTo>
                    <a:pt x="1795557" y="0"/>
                  </a:lnTo>
                  <a:lnTo>
                    <a:pt x="1828555" y="0"/>
                  </a:lnTo>
                  <a:lnTo>
                    <a:pt x="1918906" y="0"/>
                  </a:lnTo>
                  <a:lnTo>
                    <a:pt x="1951903" y="0"/>
                  </a:lnTo>
                  <a:lnTo>
                    <a:pt x="1966442" y="0"/>
                  </a:lnTo>
                  <a:lnTo>
                    <a:pt x="1968291" y="0"/>
                  </a:lnTo>
                  <a:lnTo>
                    <a:pt x="1974141" y="0"/>
                  </a:lnTo>
                  <a:lnTo>
                    <a:pt x="1975990" y="0"/>
                  </a:lnTo>
                  <a:lnTo>
                    <a:pt x="1990530" y="0"/>
                  </a:lnTo>
                  <a:lnTo>
                    <a:pt x="2023527" y="0"/>
                  </a:lnTo>
                  <a:lnTo>
                    <a:pt x="2137091" y="0"/>
                  </a:lnTo>
                  <a:lnTo>
                    <a:pt x="2173709" y="0"/>
                  </a:lnTo>
                  <a:lnTo>
                    <a:pt x="2175558" y="0"/>
                  </a:lnTo>
                  <a:lnTo>
                    <a:pt x="2197798" y="0"/>
                  </a:lnTo>
                  <a:lnTo>
                    <a:pt x="2223094" y="0"/>
                  </a:lnTo>
                  <a:lnTo>
                    <a:pt x="2230793" y="0"/>
                  </a:lnTo>
                  <a:lnTo>
                    <a:pt x="2245332" y="0"/>
                  </a:lnTo>
                  <a:lnTo>
                    <a:pt x="2247184" y="0"/>
                  </a:lnTo>
                  <a:lnTo>
                    <a:pt x="2332063" y="0"/>
                  </a:lnTo>
                  <a:lnTo>
                    <a:pt x="2368681" y="0"/>
                  </a:lnTo>
                  <a:lnTo>
                    <a:pt x="2370532" y="0"/>
                  </a:lnTo>
                  <a:lnTo>
                    <a:pt x="2418067" y="0"/>
                  </a:lnTo>
                  <a:lnTo>
                    <a:pt x="2425765" y="0"/>
                  </a:lnTo>
                  <a:lnTo>
                    <a:pt x="2440306" y="0"/>
                  </a:lnTo>
                  <a:lnTo>
                    <a:pt x="2442157" y="0"/>
                  </a:lnTo>
                  <a:lnTo>
                    <a:pt x="2539331" y="0"/>
                  </a:lnTo>
                  <a:lnTo>
                    <a:pt x="2586866" y="0"/>
                  </a:lnTo>
                  <a:lnTo>
                    <a:pt x="2588716" y="0"/>
                  </a:lnTo>
                  <a:lnTo>
                    <a:pt x="2610954" y="0"/>
                  </a:lnTo>
                  <a:lnTo>
                    <a:pt x="2625334" y="0"/>
                  </a:lnTo>
                  <a:lnTo>
                    <a:pt x="2647573" y="0"/>
                  </a:lnTo>
                  <a:lnTo>
                    <a:pt x="2649422" y="0"/>
                  </a:lnTo>
                  <a:lnTo>
                    <a:pt x="2696959" y="0"/>
                  </a:lnTo>
                  <a:lnTo>
                    <a:pt x="2734303" y="0"/>
                  </a:lnTo>
                  <a:lnTo>
                    <a:pt x="2781839" y="0"/>
                  </a:lnTo>
                  <a:lnTo>
                    <a:pt x="2783688" y="0"/>
                  </a:lnTo>
                  <a:lnTo>
                    <a:pt x="2805927" y="0"/>
                  </a:lnTo>
                  <a:lnTo>
                    <a:pt x="2820307" y="0"/>
                  </a:lnTo>
                  <a:lnTo>
                    <a:pt x="2891932" y="0"/>
                  </a:lnTo>
                  <a:lnTo>
                    <a:pt x="2989106" y="0"/>
                  </a:lnTo>
                  <a:lnTo>
                    <a:pt x="2990955" y="0"/>
                  </a:lnTo>
                  <a:lnTo>
                    <a:pt x="3005496" y="0"/>
                  </a:lnTo>
                  <a:lnTo>
                    <a:pt x="3013195" y="0"/>
                  </a:lnTo>
                  <a:lnTo>
                    <a:pt x="3038491" y="0"/>
                  </a:lnTo>
                  <a:lnTo>
                    <a:pt x="3060729" y="0"/>
                  </a:lnTo>
                  <a:lnTo>
                    <a:pt x="3062581" y="0"/>
                  </a:lnTo>
                  <a:lnTo>
                    <a:pt x="3099198" y="0"/>
                  </a:lnTo>
                  <a:lnTo>
                    <a:pt x="3184078" y="0"/>
                  </a:lnTo>
                  <a:lnTo>
                    <a:pt x="3185929" y="0"/>
                  </a:lnTo>
                  <a:lnTo>
                    <a:pt x="3200468" y="0"/>
                  </a:lnTo>
                  <a:lnTo>
                    <a:pt x="3233464" y="0"/>
                  </a:lnTo>
                  <a:lnTo>
                    <a:pt x="3255703" y="0"/>
                  </a:lnTo>
                  <a:lnTo>
                    <a:pt x="3257554" y="0"/>
                  </a:lnTo>
                  <a:lnTo>
                    <a:pt x="3407735" y="0"/>
                  </a:lnTo>
                  <a:lnTo>
                    <a:pt x="3440731" y="0"/>
                  </a:lnTo>
                  <a:lnTo>
                    <a:pt x="3455271" y="0"/>
                  </a:lnTo>
                  <a:lnTo>
                    <a:pt x="3457121" y="0"/>
                  </a:lnTo>
                  <a:lnTo>
                    <a:pt x="3462970" y="0"/>
                  </a:lnTo>
                  <a:lnTo>
                    <a:pt x="3464819" y="0"/>
                  </a:lnTo>
                  <a:lnTo>
                    <a:pt x="3479358" y="0"/>
                  </a:lnTo>
                  <a:lnTo>
                    <a:pt x="3512356" y="0"/>
                  </a:lnTo>
                  <a:lnTo>
                    <a:pt x="3635704" y="0"/>
                  </a:lnTo>
                  <a:lnTo>
                    <a:pt x="3650243" y="0"/>
                  </a:lnTo>
                  <a:lnTo>
                    <a:pt x="3652093" y="0"/>
                  </a:lnTo>
                  <a:cubicBezTo>
                    <a:pt x="3652093" y="52669"/>
                    <a:pt x="3694790" y="95366"/>
                    <a:pt x="3747459" y="95366"/>
                  </a:cubicBezTo>
                  <a:lnTo>
                    <a:pt x="3747459" y="224619"/>
                  </a:lnTo>
                  <a:lnTo>
                    <a:pt x="3747459" y="459124"/>
                  </a:lnTo>
                  <a:lnTo>
                    <a:pt x="3747459" y="588376"/>
                  </a:lnTo>
                  <a:cubicBezTo>
                    <a:pt x="3701375" y="588376"/>
                    <a:pt x="3662923" y="621066"/>
                    <a:pt x="3654031" y="664521"/>
                  </a:cubicBezTo>
                  <a:lnTo>
                    <a:pt x="3652739" y="677340"/>
                  </a:lnTo>
                  <a:lnTo>
                    <a:pt x="3650888" y="677340"/>
                  </a:lnTo>
                  <a:lnTo>
                    <a:pt x="3636350" y="677340"/>
                  </a:lnTo>
                  <a:lnTo>
                    <a:pt x="3511711" y="677340"/>
                  </a:lnTo>
                  <a:lnTo>
                    <a:pt x="3478714" y="677340"/>
                  </a:lnTo>
                  <a:lnTo>
                    <a:pt x="3464175" y="677340"/>
                  </a:lnTo>
                  <a:lnTo>
                    <a:pt x="3462323" y="677340"/>
                  </a:lnTo>
                  <a:lnTo>
                    <a:pt x="3457766" y="677340"/>
                  </a:lnTo>
                  <a:lnTo>
                    <a:pt x="3455915" y="677340"/>
                  </a:lnTo>
                  <a:lnTo>
                    <a:pt x="3441378" y="677340"/>
                  </a:lnTo>
                  <a:lnTo>
                    <a:pt x="3408380" y="677340"/>
                  </a:lnTo>
                  <a:lnTo>
                    <a:pt x="3256908" y="677340"/>
                  </a:lnTo>
                  <a:lnTo>
                    <a:pt x="3255057" y="677340"/>
                  </a:lnTo>
                  <a:lnTo>
                    <a:pt x="3234109" y="677340"/>
                  </a:lnTo>
                  <a:lnTo>
                    <a:pt x="3201112" y="677340"/>
                  </a:lnTo>
                  <a:lnTo>
                    <a:pt x="3186575" y="677340"/>
                  </a:lnTo>
                  <a:lnTo>
                    <a:pt x="3184724" y="677340"/>
                  </a:lnTo>
                  <a:lnTo>
                    <a:pt x="3098553" y="677340"/>
                  </a:lnTo>
                  <a:lnTo>
                    <a:pt x="3061935" y="677340"/>
                  </a:lnTo>
                  <a:lnTo>
                    <a:pt x="3060084" y="677340"/>
                  </a:lnTo>
                  <a:lnTo>
                    <a:pt x="3039137" y="677340"/>
                  </a:lnTo>
                  <a:lnTo>
                    <a:pt x="3012548" y="677340"/>
                  </a:lnTo>
                  <a:lnTo>
                    <a:pt x="3006140" y="677340"/>
                  </a:lnTo>
                  <a:lnTo>
                    <a:pt x="2991602" y="677340"/>
                  </a:lnTo>
                  <a:lnTo>
                    <a:pt x="2989750" y="677340"/>
                  </a:lnTo>
                  <a:lnTo>
                    <a:pt x="2891286" y="677340"/>
                  </a:lnTo>
                  <a:lnTo>
                    <a:pt x="2820953" y="677340"/>
                  </a:lnTo>
                  <a:lnTo>
                    <a:pt x="2805282" y="677340"/>
                  </a:lnTo>
                  <a:lnTo>
                    <a:pt x="2784334" y="677340"/>
                  </a:lnTo>
                  <a:lnTo>
                    <a:pt x="2782483" y="677340"/>
                  </a:lnTo>
                  <a:lnTo>
                    <a:pt x="2734949" y="677340"/>
                  </a:lnTo>
                  <a:lnTo>
                    <a:pt x="2696314" y="677340"/>
                  </a:lnTo>
                  <a:lnTo>
                    <a:pt x="2648778" y="677340"/>
                  </a:lnTo>
                  <a:lnTo>
                    <a:pt x="2646926" y="677340"/>
                  </a:lnTo>
                  <a:lnTo>
                    <a:pt x="2625981" y="677340"/>
                  </a:lnTo>
                  <a:lnTo>
                    <a:pt x="2610309" y="677340"/>
                  </a:lnTo>
                  <a:lnTo>
                    <a:pt x="2589362" y="677340"/>
                  </a:lnTo>
                  <a:lnTo>
                    <a:pt x="2587511" y="677340"/>
                  </a:lnTo>
                  <a:lnTo>
                    <a:pt x="2539975" y="677340"/>
                  </a:lnTo>
                  <a:lnTo>
                    <a:pt x="2441511" y="677340"/>
                  </a:lnTo>
                  <a:lnTo>
                    <a:pt x="2439660" y="677340"/>
                  </a:lnTo>
                  <a:lnTo>
                    <a:pt x="2425121" y="677340"/>
                  </a:lnTo>
                  <a:lnTo>
                    <a:pt x="2418712" y="677340"/>
                  </a:lnTo>
                  <a:lnTo>
                    <a:pt x="2371178" y="677340"/>
                  </a:lnTo>
                  <a:lnTo>
                    <a:pt x="2369327" y="677340"/>
                  </a:lnTo>
                  <a:lnTo>
                    <a:pt x="2332708" y="677340"/>
                  </a:lnTo>
                  <a:lnTo>
                    <a:pt x="2246538" y="677340"/>
                  </a:lnTo>
                  <a:lnTo>
                    <a:pt x="2244687" y="677340"/>
                  </a:lnTo>
                  <a:lnTo>
                    <a:pt x="2230149" y="677340"/>
                  </a:lnTo>
                  <a:lnTo>
                    <a:pt x="2223740" y="677340"/>
                  </a:lnTo>
                  <a:lnTo>
                    <a:pt x="2197151" y="677340"/>
                  </a:lnTo>
                  <a:lnTo>
                    <a:pt x="2176205" y="677340"/>
                  </a:lnTo>
                  <a:lnTo>
                    <a:pt x="2174353" y="677340"/>
                  </a:lnTo>
                  <a:lnTo>
                    <a:pt x="2137735" y="677340"/>
                  </a:lnTo>
                  <a:lnTo>
                    <a:pt x="2022881" y="677340"/>
                  </a:lnTo>
                  <a:lnTo>
                    <a:pt x="1989885" y="677340"/>
                  </a:lnTo>
                  <a:lnTo>
                    <a:pt x="1975346" y="677340"/>
                  </a:lnTo>
                  <a:lnTo>
                    <a:pt x="1973495" y="677340"/>
                  </a:lnTo>
                  <a:lnTo>
                    <a:pt x="1968937" y="677340"/>
                  </a:lnTo>
                  <a:lnTo>
                    <a:pt x="1967086" y="677340"/>
                  </a:lnTo>
                  <a:lnTo>
                    <a:pt x="1952548" y="677340"/>
                  </a:lnTo>
                  <a:lnTo>
                    <a:pt x="1919552" y="677340"/>
                  </a:lnTo>
                  <a:lnTo>
                    <a:pt x="1827909" y="677340"/>
                  </a:lnTo>
                  <a:lnTo>
                    <a:pt x="1794912" y="677340"/>
                  </a:lnTo>
                  <a:lnTo>
                    <a:pt x="1780373" y="677340"/>
                  </a:lnTo>
                  <a:lnTo>
                    <a:pt x="1778521" y="677340"/>
                  </a:lnTo>
                  <a:lnTo>
                    <a:pt x="1773965" y="677340"/>
                  </a:lnTo>
                  <a:lnTo>
                    <a:pt x="1772114" y="677340"/>
                  </a:lnTo>
                  <a:lnTo>
                    <a:pt x="1757576" y="677340"/>
                  </a:lnTo>
                  <a:lnTo>
                    <a:pt x="1724578" y="677340"/>
                  </a:lnTo>
                  <a:lnTo>
                    <a:pt x="1609724" y="677340"/>
                  </a:lnTo>
                  <a:lnTo>
                    <a:pt x="1573106" y="677340"/>
                  </a:lnTo>
                  <a:lnTo>
                    <a:pt x="1571255" y="677340"/>
                  </a:lnTo>
                  <a:lnTo>
                    <a:pt x="1550308" y="677340"/>
                  </a:lnTo>
                  <a:lnTo>
                    <a:pt x="1523720" y="677340"/>
                  </a:lnTo>
                  <a:lnTo>
                    <a:pt x="1517311" y="677340"/>
                  </a:lnTo>
                  <a:lnTo>
                    <a:pt x="1502773" y="677340"/>
                  </a:lnTo>
                  <a:lnTo>
                    <a:pt x="1500921" y="677340"/>
                  </a:lnTo>
                  <a:lnTo>
                    <a:pt x="1414752" y="677340"/>
                  </a:lnTo>
                  <a:lnTo>
                    <a:pt x="1378134" y="677340"/>
                  </a:lnTo>
                  <a:lnTo>
                    <a:pt x="1376283" y="677340"/>
                  </a:lnTo>
                  <a:lnTo>
                    <a:pt x="1328746" y="677340"/>
                  </a:lnTo>
                  <a:lnTo>
                    <a:pt x="1322338" y="677340"/>
                  </a:lnTo>
                  <a:lnTo>
                    <a:pt x="1307801" y="677340"/>
                  </a:lnTo>
                  <a:lnTo>
                    <a:pt x="1305949" y="677340"/>
                  </a:lnTo>
                  <a:lnTo>
                    <a:pt x="1207484" y="677340"/>
                  </a:lnTo>
                  <a:lnTo>
                    <a:pt x="1159949" y="677340"/>
                  </a:lnTo>
                  <a:lnTo>
                    <a:pt x="1158098" y="677340"/>
                  </a:lnTo>
                  <a:lnTo>
                    <a:pt x="1137151" y="677340"/>
                  </a:lnTo>
                  <a:lnTo>
                    <a:pt x="1121480" y="677340"/>
                  </a:lnTo>
                  <a:lnTo>
                    <a:pt x="1100532" y="677340"/>
                  </a:lnTo>
                  <a:lnTo>
                    <a:pt x="1098681" y="677340"/>
                  </a:lnTo>
                  <a:lnTo>
                    <a:pt x="1051146" y="677340"/>
                  </a:lnTo>
                  <a:lnTo>
                    <a:pt x="1012512" y="677340"/>
                  </a:lnTo>
                  <a:lnTo>
                    <a:pt x="964976" y="677340"/>
                  </a:lnTo>
                  <a:lnTo>
                    <a:pt x="963124" y="677340"/>
                  </a:lnTo>
                  <a:lnTo>
                    <a:pt x="942179" y="677340"/>
                  </a:lnTo>
                  <a:lnTo>
                    <a:pt x="926508" y="677340"/>
                  </a:lnTo>
                  <a:lnTo>
                    <a:pt x="856174" y="677340"/>
                  </a:lnTo>
                  <a:lnTo>
                    <a:pt x="757709" y="677340"/>
                  </a:lnTo>
                  <a:lnTo>
                    <a:pt x="755858" y="677340"/>
                  </a:lnTo>
                  <a:lnTo>
                    <a:pt x="741319" y="677340"/>
                  </a:lnTo>
                  <a:lnTo>
                    <a:pt x="734911" y="677340"/>
                  </a:lnTo>
                  <a:lnTo>
                    <a:pt x="708323" y="677340"/>
                  </a:lnTo>
                  <a:lnTo>
                    <a:pt x="687376" y="677340"/>
                  </a:lnTo>
                  <a:lnTo>
                    <a:pt x="685524" y="677340"/>
                  </a:lnTo>
                  <a:lnTo>
                    <a:pt x="648906" y="677340"/>
                  </a:lnTo>
                  <a:lnTo>
                    <a:pt x="562737" y="677340"/>
                  </a:lnTo>
                  <a:lnTo>
                    <a:pt x="560886" y="677340"/>
                  </a:lnTo>
                  <a:lnTo>
                    <a:pt x="546347" y="677340"/>
                  </a:lnTo>
                  <a:lnTo>
                    <a:pt x="513349" y="677340"/>
                  </a:lnTo>
                  <a:lnTo>
                    <a:pt x="492404" y="677340"/>
                  </a:lnTo>
                  <a:lnTo>
                    <a:pt x="490552" y="677340"/>
                  </a:lnTo>
                  <a:lnTo>
                    <a:pt x="339080" y="677340"/>
                  </a:lnTo>
                  <a:lnTo>
                    <a:pt x="306083" y="677340"/>
                  </a:lnTo>
                  <a:lnTo>
                    <a:pt x="291544" y="677340"/>
                  </a:lnTo>
                  <a:lnTo>
                    <a:pt x="289692" y="677340"/>
                  </a:lnTo>
                  <a:lnTo>
                    <a:pt x="285135" y="677340"/>
                  </a:lnTo>
                  <a:lnTo>
                    <a:pt x="283284" y="677340"/>
                  </a:lnTo>
                  <a:lnTo>
                    <a:pt x="268747" y="677340"/>
                  </a:lnTo>
                  <a:lnTo>
                    <a:pt x="235749" y="677340"/>
                  </a:lnTo>
                  <a:lnTo>
                    <a:pt x="111111" y="677340"/>
                  </a:lnTo>
                  <a:lnTo>
                    <a:pt x="96572" y="677340"/>
                  </a:lnTo>
                  <a:lnTo>
                    <a:pt x="94721" y="677340"/>
                  </a:lnTo>
                  <a:lnTo>
                    <a:pt x="93428" y="664521"/>
                  </a:lnTo>
                  <a:cubicBezTo>
                    <a:pt x="84536" y="621066"/>
                    <a:pt x="46086" y="588376"/>
                    <a:pt x="0" y="588376"/>
                  </a:cubicBezTo>
                  <a:lnTo>
                    <a:pt x="0" y="459124"/>
                  </a:lnTo>
                  <a:lnTo>
                    <a:pt x="0" y="224619"/>
                  </a:lnTo>
                  <a:lnTo>
                    <a:pt x="0" y="95366"/>
                  </a:lnTo>
                  <a:cubicBezTo>
                    <a:pt x="52669" y="95366"/>
                    <a:pt x="95367" y="52669"/>
                    <a:pt x="95367" y="0"/>
                  </a:cubicBez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E8C8D58-D82C-6E85-93B3-A5215A121E56}"/>
                </a:ext>
              </a:extLst>
            </p:cNvPr>
            <p:cNvSpPr txBox="1"/>
            <p:nvPr/>
          </p:nvSpPr>
          <p:spPr>
            <a:xfrm>
              <a:off x="3193448" y="2824662"/>
              <a:ext cx="18413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17CFF43-6EC0-7016-04CA-DC62E81EADC7}"/>
              </a:ext>
            </a:extLst>
          </p:cNvPr>
          <p:cNvSpPr txBox="1"/>
          <p:nvPr/>
        </p:nvSpPr>
        <p:spPr>
          <a:xfrm>
            <a:off x="1153153" y="4876963"/>
            <a:ext cx="5501489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1" dirty="0">
                <a:solidFill>
                  <a:srgbClr val="EDEDED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3387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28A6CD86-E374-CB5A-1C62-5B16F9231105}"/>
              </a:ext>
            </a:extLst>
          </p:cNvPr>
          <p:cNvSpPr txBox="1"/>
          <p:nvPr/>
        </p:nvSpPr>
        <p:spPr>
          <a:xfrm>
            <a:off x="4391065" y="311480"/>
            <a:ext cx="3409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EE45F2E-9146-B01C-86BE-1768DEAC67BC}"/>
              </a:ext>
            </a:extLst>
          </p:cNvPr>
          <p:cNvGrpSpPr/>
          <p:nvPr/>
        </p:nvGrpSpPr>
        <p:grpSpPr>
          <a:xfrm>
            <a:off x="-2197861" y="2374564"/>
            <a:ext cx="15451904" cy="2108872"/>
            <a:chOff x="-1854961" y="1755082"/>
            <a:chExt cx="15451904" cy="2108872"/>
          </a:xfrm>
        </p:grpSpPr>
        <p:sp>
          <p:nvSpPr>
            <p:cNvPr id="2" name="Color 1">
              <a:extLst>
                <a:ext uri="{FF2B5EF4-FFF2-40B4-BE49-F238E27FC236}">
                  <a16:creationId xmlns:a16="http://schemas.microsoft.com/office/drawing/2014/main" id="{692F54F8-07A0-7D9C-46B3-D7B91A9536F6}"/>
                </a:ext>
              </a:extLst>
            </p:cNvPr>
            <p:cNvSpPr/>
            <p:nvPr/>
          </p:nvSpPr>
          <p:spPr bwMode="auto">
            <a:xfrm>
              <a:off x="10047554" y="1755097"/>
              <a:ext cx="3549389" cy="2108857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Arial" panose="020B0604020202020204" pitchFamily="34" charset="0"/>
              </a:endParaRPr>
            </a:p>
          </p:txBody>
        </p:sp>
        <p:sp>
          <p:nvSpPr>
            <p:cNvPr id="3" name="Color 3">
              <a:extLst>
                <a:ext uri="{FF2B5EF4-FFF2-40B4-BE49-F238E27FC236}">
                  <a16:creationId xmlns:a16="http://schemas.microsoft.com/office/drawing/2014/main" id="{B067CA44-F97C-B67C-BD0E-CE540E45350A}"/>
                </a:ext>
              </a:extLst>
            </p:cNvPr>
            <p:cNvSpPr/>
            <p:nvPr/>
          </p:nvSpPr>
          <p:spPr bwMode="auto">
            <a:xfrm>
              <a:off x="6082667" y="1755097"/>
              <a:ext cx="3547428" cy="2108857"/>
            </a:xfrm>
            <a:custGeom>
              <a:avLst/>
              <a:gdLst>
                <a:gd name="T0" fmla="*/ 766 w 766"/>
                <a:gd name="T1" fmla="*/ 0 h 453"/>
                <a:gd name="T2" fmla="*/ 669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2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69" y="85"/>
                  </a:cubicBezTo>
                  <a:cubicBezTo>
                    <a:pt x="622" y="161"/>
                    <a:pt x="494" y="357"/>
                    <a:pt x="470" y="390"/>
                  </a:cubicBezTo>
                  <a:cubicBezTo>
                    <a:pt x="441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4" y="428"/>
                    <a:pt x="133" y="390"/>
                  </a:cubicBezTo>
                  <a:cubicBezTo>
                    <a:pt x="157" y="357"/>
                    <a:pt x="285" y="161"/>
                    <a:pt x="332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Arial" panose="020B0604020202020204" pitchFamily="34" charset="0"/>
              </a:endParaRPr>
            </a:p>
          </p:txBody>
        </p:sp>
        <p:sp>
          <p:nvSpPr>
            <p:cNvPr id="4" name="Color 2">
              <a:extLst>
                <a:ext uri="{FF2B5EF4-FFF2-40B4-BE49-F238E27FC236}">
                  <a16:creationId xmlns:a16="http://schemas.microsoft.com/office/drawing/2014/main" id="{DB270D81-3342-081C-CAE3-95C23711F83B}"/>
                </a:ext>
              </a:extLst>
            </p:cNvPr>
            <p:cNvSpPr/>
            <p:nvPr/>
          </p:nvSpPr>
          <p:spPr bwMode="auto">
            <a:xfrm>
              <a:off x="8064131" y="1755097"/>
              <a:ext cx="3545469" cy="2108857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5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Arial" panose="020B0604020202020204" pitchFamily="34" charset="0"/>
              </a:endParaRPr>
            </a:p>
          </p:txBody>
        </p:sp>
        <p:sp>
          <p:nvSpPr>
            <p:cNvPr id="5" name="Color 5">
              <a:extLst>
                <a:ext uri="{FF2B5EF4-FFF2-40B4-BE49-F238E27FC236}">
                  <a16:creationId xmlns:a16="http://schemas.microsoft.com/office/drawing/2014/main" id="{574B9772-FB39-0C24-9A0A-80F2E37D589C}"/>
                </a:ext>
              </a:extLst>
            </p:cNvPr>
            <p:cNvSpPr/>
            <p:nvPr/>
          </p:nvSpPr>
          <p:spPr bwMode="auto">
            <a:xfrm>
              <a:off x="2109938" y="1755097"/>
              <a:ext cx="3549389" cy="2108857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Arial" panose="020B0604020202020204" pitchFamily="34" charset="0"/>
              </a:endParaRPr>
            </a:p>
          </p:txBody>
        </p:sp>
        <p:sp>
          <p:nvSpPr>
            <p:cNvPr id="6" name="Color 4">
              <a:extLst>
                <a:ext uri="{FF2B5EF4-FFF2-40B4-BE49-F238E27FC236}">
                  <a16:creationId xmlns:a16="http://schemas.microsoft.com/office/drawing/2014/main" id="{F102767E-9D0C-6A63-C495-3560795B1718}"/>
                </a:ext>
              </a:extLst>
            </p:cNvPr>
            <p:cNvSpPr/>
            <p:nvPr/>
          </p:nvSpPr>
          <p:spPr bwMode="auto">
            <a:xfrm>
              <a:off x="4093364" y="1755097"/>
              <a:ext cx="3549389" cy="2108857"/>
            </a:xfrm>
            <a:custGeom>
              <a:avLst/>
              <a:gdLst>
                <a:gd name="T0" fmla="*/ 0 w 766"/>
                <a:gd name="T1" fmla="*/ 0 h 453"/>
                <a:gd name="T2" fmla="*/ 96 w 766"/>
                <a:gd name="T3" fmla="*/ 85 h 453"/>
                <a:gd name="T4" fmla="*/ 296 w 766"/>
                <a:gd name="T5" fmla="*/ 390 h 453"/>
                <a:gd name="T6" fmla="*/ 429 w 766"/>
                <a:gd name="T7" fmla="*/ 453 h 453"/>
                <a:gd name="T8" fmla="*/ 766 w 766"/>
                <a:gd name="T9" fmla="*/ 453 h 453"/>
                <a:gd name="T10" fmla="*/ 633 w 766"/>
                <a:gd name="T11" fmla="*/ 390 h 453"/>
                <a:gd name="T12" fmla="*/ 433 w 766"/>
                <a:gd name="T13" fmla="*/ 85 h 453"/>
                <a:gd name="T14" fmla="*/ 337 w 766"/>
                <a:gd name="T15" fmla="*/ 0 h 453"/>
                <a:gd name="T16" fmla="*/ 0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6" y="390"/>
                  </a:cubicBezTo>
                  <a:cubicBezTo>
                    <a:pt x="324" y="428"/>
                    <a:pt x="360" y="453"/>
                    <a:pt x="429" y="453"/>
                  </a:cubicBezTo>
                  <a:cubicBezTo>
                    <a:pt x="766" y="453"/>
                    <a:pt x="766" y="453"/>
                    <a:pt x="766" y="453"/>
                  </a:cubicBezTo>
                  <a:cubicBezTo>
                    <a:pt x="697" y="453"/>
                    <a:pt x="661" y="428"/>
                    <a:pt x="633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Arial" panose="020B0604020202020204" pitchFamily="34" charset="0"/>
              </a:endParaRPr>
            </a:p>
          </p:txBody>
        </p:sp>
        <p:sp>
          <p:nvSpPr>
            <p:cNvPr id="7" name="Side Color">
              <a:extLst>
                <a:ext uri="{FF2B5EF4-FFF2-40B4-BE49-F238E27FC236}">
                  <a16:creationId xmlns:a16="http://schemas.microsoft.com/office/drawing/2014/main" id="{82049CFB-579B-3670-5DDB-0F10186A17EF}"/>
                </a:ext>
              </a:extLst>
            </p:cNvPr>
            <p:cNvSpPr/>
            <p:nvPr/>
          </p:nvSpPr>
          <p:spPr bwMode="auto">
            <a:xfrm>
              <a:off x="-1854961" y="1755082"/>
              <a:ext cx="3549388" cy="1252380"/>
            </a:xfrm>
            <a:custGeom>
              <a:avLst/>
              <a:gdLst>
                <a:gd name="T0" fmla="*/ 766 w 766"/>
                <a:gd name="T1" fmla="*/ 0 h 269"/>
                <a:gd name="T2" fmla="*/ 670 w 766"/>
                <a:gd name="T3" fmla="*/ 50 h 269"/>
                <a:gd name="T4" fmla="*/ 470 w 766"/>
                <a:gd name="T5" fmla="*/ 232 h 269"/>
                <a:gd name="T6" fmla="*/ 337 w 766"/>
                <a:gd name="T7" fmla="*/ 269 h 269"/>
                <a:gd name="T8" fmla="*/ 0 w 766"/>
                <a:gd name="T9" fmla="*/ 269 h 269"/>
                <a:gd name="T10" fmla="*/ 133 w 766"/>
                <a:gd name="T11" fmla="*/ 232 h 269"/>
                <a:gd name="T12" fmla="*/ 332 w 766"/>
                <a:gd name="T13" fmla="*/ 50 h 269"/>
                <a:gd name="T14" fmla="*/ 429 w 766"/>
                <a:gd name="T15" fmla="*/ 0 h 269"/>
                <a:gd name="T16" fmla="*/ 766 w 766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269">
                  <a:moveTo>
                    <a:pt x="766" y="0"/>
                  </a:moveTo>
                  <a:cubicBezTo>
                    <a:pt x="766" y="0"/>
                    <a:pt x="720" y="1"/>
                    <a:pt x="670" y="50"/>
                  </a:cubicBezTo>
                  <a:cubicBezTo>
                    <a:pt x="623" y="96"/>
                    <a:pt x="495" y="212"/>
                    <a:pt x="470" y="232"/>
                  </a:cubicBezTo>
                  <a:cubicBezTo>
                    <a:pt x="442" y="255"/>
                    <a:pt x="406" y="269"/>
                    <a:pt x="337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69" y="269"/>
                    <a:pt x="104" y="255"/>
                    <a:pt x="133" y="232"/>
                  </a:cubicBezTo>
                  <a:cubicBezTo>
                    <a:pt x="158" y="212"/>
                    <a:pt x="285" y="96"/>
                    <a:pt x="332" y="50"/>
                  </a:cubicBezTo>
                  <a:cubicBezTo>
                    <a:pt x="383" y="1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224642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Arial" panose="020B0604020202020204" pitchFamily="34" charset="0"/>
              </a:endParaRPr>
            </a:p>
          </p:txBody>
        </p:sp>
        <p:sp>
          <p:nvSpPr>
            <p:cNvPr id="9" name="Color 6">
              <a:extLst>
                <a:ext uri="{FF2B5EF4-FFF2-40B4-BE49-F238E27FC236}">
                  <a16:creationId xmlns:a16="http://schemas.microsoft.com/office/drawing/2014/main" id="{1AD5A64B-15A5-D4E6-6D64-33874497AEAE}"/>
                </a:ext>
              </a:extLst>
            </p:cNvPr>
            <p:cNvSpPr/>
            <p:nvPr/>
          </p:nvSpPr>
          <p:spPr bwMode="auto">
            <a:xfrm>
              <a:off x="128470" y="1755094"/>
              <a:ext cx="3543508" cy="2108857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89F9A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7ED3695-BDB8-6D4B-D47F-A83E4A0FB1F2}"/>
              </a:ext>
            </a:extLst>
          </p:cNvPr>
          <p:cNvGrpSpPr/>
          <p:nvPr/>
        </p:nvGrpSpPr>
        <p:grpSpPr>
          <a:xfrm>
            <a:off x="1486494" y="4766255"/>
            <a:ext cx="2119888" cy="1047355"/>
            <a:chOff x="653287" y="1906534"/>
            <a:chExt cx="2119888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A4D0DB3-22B5-5703-EE00-39643AC24B66}"/>
                </a:ext>
              </a:extLst>
            </p:cNvPr>
            <p:cNvSpPr txBox="1"/>
            <p:nvPr/>
          </p:nvSpPr>
          <p:spPr>
            <a:xfrm>
              <a:off x="653287" y="2190603"/>
              <a:ext cx="21198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ECB036A-BC15-E258-8D23-435D76386610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7275E26-5662-47E2-DE47-2E9F57FB26FE}"/>
              </a:ext>
            </a:extLst>
          </p:cNvPr>
          <p:cNvGrpSpPr/>
          <p:nvPr/>
        </p:nvGrpSpPr>
        <p:grpSpPr>
          <a:xfrm>
            <a:off x="5525158" y="4766255"/>
            <a:ext cx="2119888" cy="1047355"/>
            <a:chOff x="653287" y="1906534"/>
            <a:chExt cx="2119888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44D9F0A-DE33-04B3-F71B-1D1452C30DAD}"/>
                </a:ext>
              </a:extLst>
            </p:cNvPr>
            <p:cNvSpPr txBox="1"/>
            <p:nvPr/>
          </p:nvSpPr>
          <p:spPr>
            <a:xfrm>
              <a:off x="653287" y="2190603"/>
              <a:ext cx="21198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608ED45-38DE-4676-7601-136655073180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28BFC19-C729-8D9D-A4EE-549847771B76}"/>
              </a:ext>
            </a:extLst>
          </p:cNvPr>
          <p:cNvGrpSpPr/>
          <p:nvPr/>
        </p:nvGrpSpPr>
        <p:grpSpPr>
          <a:xfrm>
            <a:off x="9287195" y="4766255"/>
            <a:ext cx="2119888" cy="1047355"/>
            <a:chOff x="653287" y="1906534"/>
            <a:chExt cx="2119888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A2D9216-4339-54E4-EAA2-08C791A2F7A4}"/>
                </a:ext>
              </a:extLst>
            </p:cNvPr>
            <p:cNvSpPr txBox="1"/>
            <p:nvPr/>
          </p:nvSpPr>
          <p:spPr>
            <a:xfrm>
              <a:off x="653287" y="2190603"/>
              <a:ext cx="21198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5253182-53ED-3C57-84AC-A33467CCDC82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2DEB48B-5FED-EF71-09B2-09BC2135A38F}"/>
              </a:ext>
            </a:extLst>
          </p:cNvPr>
          <p:cNvGrpSpPr/>
          <p:nvPr/>
        </p:nvGrpSpPr>
        <p:grpSpPr>
          <a:xfrm>
            <a:off x="3226812" y="1278478"/>
            <a:ext cx="3059688" cy="816522"/>
            <a:chOff x="183387" y="1906534"/>
            <a:chExt cx="3059688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3FB04B3-C655-FD5B-CC72-94B7CCDCF95D}"/>
                </a:ext>
              </a:extLst>
            </p:cNvPr>
            <p:cNvSpPr txBox="1"/>
            <p:nvPr/>
          </p:nvSpPr>
          <p:spPr>
            <a:xfrm>
              <a:off x="183387" y="2190603"/>
              <a:ext cx="30596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C2B2264-50AA-5626-4403-C602C22F1C7F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1B9BAF6-0865-67F1-9B7F-D6FF00DE7159}"/>
              </a:ext>
            </a:extLst>
          </p:cNvPr>
          <p:cNvGrpSpPr/>
          <p:nvPr/>
        </p:nvGrpSpPr>
        <p:grpSpPr>
          <a:xfrm>
            <a:off x="7147068" y="1278478"/>
            <a:ext cx="3059688" cy="816522"/>
            <a:chOff x="183387" y="1906534"/>
            <a:chExt cx="3059688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CAE470E-85CE-B114-7156-0289628FC802}"/>
                </a:ext>
              </a:extLst>
            </p:cNvPr>
            <p:cNvSpPr txBox="1"/>
            <p:nvPr/>
          </p:nvSpPr>
          <p:spPr>
            <a:xfrm>
              <a:off x="183387" y="2190603"/>
              <a:ext cx="30596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770919E-53AC-7090-7E77-C937C5698D3F}"/>
                </a:ext>
              </a:extLst>
            </p:cNvPr>
            <p:cNvSpPr txBox="1"/>
            <p:nvPr/>
          </p:nvSpPr>
          <p:spPr>
            <a:xfrm>
              <a:off x="869186" y="1906534"/>
              <a:ext cx="16880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054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grwrr2i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24642"/>
        </a:solidFill>
        <a:ln w="25400">
          <a:solidFill>
            <a:schemeClr val="bg1"/>
          </a:solidFill>
        </a:ln>
        <a:effectLst/>
      </a:spPr>
      <a:bodyPr wrap="square" rtlCol="0" anchor="ctr">
        <a:noAutofit/>
      </a:bodyPr>
      <a:lstStyle>
        <a:defPPr algn="ctr">
          <a:defRPr>
            <a:sym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2270</Words>
  <Application>Microsoft Office PowerPoint</Application>
  <PresentationFormat>宽屏</PresentationFormat>
  <Paragraphs>216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MiSans Heavy</vt:lpstr>
      <vt:lpstr>阿里巴巴普惠体 2.0 55 Regular</vt:lpstr>
      <vt:lpstr>阿里巴巴普惠体 2.0 65 Medium</vt:lpstr>
      <vt:lpstr>阿里妈妈东方大楷</vt:lpstr>
      <vt:lpstr>艾迪鹅演示引擎标题体 Normal</vt:lpstr>
      <vt:lpstr>等线</vt:lpstr>
      <vt:lpstr>微软雅黑</vt:lpstr>
      <vt:lpstr>Arial</vt:lpstr>
      <vt:lpstr>Franklin Gothic Medium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青绿色年龙工作总结报告ppt模板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108</cp:revision>
  <dcterms:created xsi:type="dcterms:W3CDTF">2024-01-13T03:03:43Z</dcterms:created>
  <dcterms:modified xsi:type="dcterms:W3CDTF">2024-01-17T13:36:44Z</dcterms:modified>
  <cp:contentStatus>青绿色年龙工作总结报告ppt模板，www.51pptmoban.com</cp:contentStatus>
  <cp:version>51pptmoban.com（V51-011701版）</cp:version>
</cp:coreProperties>
</file>